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xml" ContentType="application/inkml+xml"/>
  <Override PartName="/ppt/ink/ink260.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xml" ContentType="application/inkml+xml"/>
  <Override PartName="/ppt/ink/ink270.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xml" ContentType="application/inkml+xml"/>
  <Override PartName="/ppt/ink/ink280.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xml" ContentType="application/inkml+xml"/>
  <Override PartName="/ppt/ink/ink290.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xml" ContentType="application/inkml+xml"/>
  <Override PartName="/ppt/ink/ink30.xml" ContentType="application/inkml+xml"/>
  <Override PartName="/ppt/ink/ink300.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xml" ContentType="application/inkml+xml"/>
  <Override PartName="/ppt/ink/ink310.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xml" ContentType="application/inkml+xml"/>
  <Override PartName="/ppt/ink/ink320.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3"/>
    <p:sldId id="289" r:id="rId4"/>
    <p:sldId id="290" r:id="rId5"/>
    <p:sldId id="291" r:id="rId6"/>
    <p:sldId id="292" r:id="rId7"/>
    <p:sldId id="256" r:id="rId8"/>
    <p:sldId id="257" r:id="rId9"/>
    <p:sldId id="258" r:id="rId10"/>
    <p:sldId id="259" r:id="rId11"/>
    <p:sldId id="272" r:id="rId12"/>
    <p:sldId id="273" r:id="rId13"/>
    <p:sldId id="274" r:id="rId14"/>
    <p:sldId id="275" r:id="rId15"/>
    <p:sldId id="260" r:id="rId16"/>
    <p:sldId id="280" r:id="rId17"/>
    <p:sldId id="261" r:id="rId18"/>
    <p:sldId id="281" r:id="rId19"/>
    <p:sldId id="285" r:id="rId20"/>
    <p:sldId id="262" r:id="rId21"/>
    <p:sldId id="286" r:id="rId22"/>
    <p:sldId id="287" r:id="rId23"/>
    <p:sldId id="263" r:id="rId24"/>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0:53"/>
    </inkml:context>
    <inkml:brush xml:id="br0">
      <inkml:brushProperty name="width" value="0.0347862988710403" units="cm"/>
      <inkml:brushProperty name="height" value="0.0347862988710403" units="cm"/>
      <inkml:brushProperty name="color" value="#fed406"/>
      <inkml:brushProperty name="ignorePressure" value="0"/>
    </inkml:brush>
  </inkml:definitions>
  <inkml:trace contextRef="#ctx0" brushRef="#br0">15200.000 19600.000 632,'-65.000'25.000'5,"23.000"0.000"11,22.000 0.000 10,22.000 0.000 11,13.000 6.000 2,7.000 13.000-7,6.000 12.000-5,7.000 13.000-7,2.000 10.000-4,1.000 10.000-3,-1.000 10.000-2,1.000 9.000-3,2.000 2.000-1,7.000-2.000-2,6.000-3.000-1,7.000-3.000-2,-4.000-12.000 0,-12.000-18.000-1,-13.000-19.000 0,-12.000-18.000-2,-5.000-9.000 1,3.000 4.000 0,3.000 3.000 0,4.000 3.000 0,2.000 1.000 1,4.000 1.000 0,3.000-1.000 0,3.000 1.000 1,-1.000-3.000 1,-2.000-2.000-1,-3.000-3.000 0,-3.000-3.000 0,-2.000-1.000-1,0.000 4.000 1,0.000 3.000-1,0.000 3.000 0,1.000-1.000 0,4.000-2.000 1,3.000-3.000 0,3.000-3.000 0,1.000-4.000 1,1.000-3.000 1,-1.000-3.000 0,1.000-2.000 1,1.000-9.000 1,3.000-12.000-1,3.000-13.000 1,4.000-12.000 0,1.000-12.000 0,0.000-8.000-2,0.000-10.000 1,0.000-9.000-2,3.000-9.000 0,6.000-5.000 0,7.000-7.000-2,6.000-5.000 0,10.000-14.000-1,17.000-18.000 1,15.000-19.000 1,16.000-18.000 0,9.000-18.000-2,3.000-16.000-1,3.000-15.000-2,4.000-15.000-2,5.000-14.000-2,10.000-8.000 0,10.000-10.000 1,9.000-9.000-1,23.000-26.000-5,38.000-40.000-9,37.000-40.000-9,38.000-41.000-9,-7.000 15.000-7,-49.000 72.000-3,-51.000 72.000-5,-49.000 73.000-3</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3"/>
    </inkml:context>
    <inkml:brush xml:id="br0">
      <inkml:brushProperty name="width" value="0.0509085990488529" units="cm"/>
      <inkml:brushProperty name="height" value="0.0509085990488529" units="cm"/>
      <inkml:brushProperty name="color" value="#00bff3"/>
      <inkml:brushProperty name="ignorePressure" value="0"/>
    </inkml:brush>
  </inkml:definitions>
  <inkml:trace contextRef="#ctx0" brushRef="#br0">30850.000 22650.000 432,'-2.000'96.000'121,"-3.000"-5.000"-26,-3.000-7.000-29,-2.000-5.000-28,-3.000-3.000-14,1.000 4.000-2,-1.000 3.000-2,1.000 3.000-1,-1.000 1.000-3,1.000 1.000-1,-1.000-1.000-3,1.000 1.000-1,1.000-6.000-1,3.000-8.000 0,3.000-10.000 1,4.000-9.000-1,8.000-13.000-4,17.000-16.000-12,15.000-15.000-10,16.000-15.000-11,9.000-20.000-8,3.000-21.000-5,3.000-22.000-5,4.000-22.000-5,1.000-11.000 2,0.000 0.000 6,0.000 0.000 7,0.000 0.000 8,-7.000 7.000 5,-11.000 17.000 5,-14.000 15.000 5,-11.000 16.000 4,-11.000 9.000 4,-5.000 3.000 4,-7.000 3.000 4,-5.000 4.000 4,-4.000 7.000 7,0.000 13.000 13,0.000 12.000 11,0.000 13.000 12,-2.000 7.000 3,-3.000 4.000-4,-3.000 3.000-5,-2.000 3.000-6,-1.000 3.000-4,3.000 3.000-6,3.000 3.000-7,4.000 4.000-5,1.000 1.000-4,0.000 0.000 0,0.000 0.000-1,0.000 0.000 0,1.000 3.000-4,4.000 6.000-7,3.000 7.000-6,3.000 6.000-8,3.000 1.000-7,3.000-3.000-7,3.000-3.000-8,4.000-2.000-7,1.000-6.000-4,0.000-6.000-2,0.000-6.000-2,0.000-6.000-2</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5"/>
    </inkml:context>
    <inkml:brush xml:id="br0">
      <inkml:brushProperty name="width" value="0.0397990755736828" units="cm"/>
      <inkml:brushProperty name="height" value="0.0397990755736828" units="cm"/>
      <inkml:brushProperty name="color" value="#00bff3"/>
      <inkml:brushProperty name="ignorePressure" value="0"/>
    </inkml:brush>
  </inkml:definitions>
  <inkml:trace contextRef="#ctx0" brushRef="#br0">51700.000 48700.000 552,'46.000'0.000'1,"-5.000"0.000"4,-7.000 0.000 5,-5.000 0.000 4,0.000-2.000 4,10.000-3.000 4,10.000-3.000 4,9.000-2.000 4,9.000-1.000-2,9.000 3.000-6,10.000 3.000-5,10.000 4.000-7,4.000 2.000-5,0.000 4.000-4,0.000 3.000-5,0.000 3.000-4,-4.000 3.000-2,-5.000 3.000 2,-7.000 3.000 1,-5.000 4.000 2,-11.000 2.000-1,-11.000 4.000-5,-14.000 3.000-5,-11.000 3.000-5,-11.000-1.000 0,-5.000-2.000 4,-7.000-3.000 4,-5.000-3.000 3,-4.000-2.000 6,0.000 0.000 7,0.000 0.000 7,0.000 0.000 7,-4.000 1.000 5,-5.000 4.000 3,-7.000 3.000 3,-5.000 3.000 2,-4.000-1.000 1,0.000-2.000-1,0.000-3.000-2,0.000-3.000-2,3.000-1.000-1,6.000 4.000-2,7.000 3.000-2,6.000 3.000-2,-1.000 10.000-1,-5.000 20.000-3,-7.000 18.000-3,-5.000 20.000-1,-1.000 2.000-6,6.000-12.000-7,7.000-13.000-9,6.000-12.000-7,3.000-9.000-4,0.000-2.000 2,0.000-3.000 1,0.000-3.000 2,0.000 1.000-1,0.000 6.000-4,0.000 7.000-4,0.000 6.000-4,-2.000-2.000 0,-3.000-9.000 0,-3.000-10.000 3,-2.000-8.000 0</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0"/>
    </inkml:context>
    <inkml:brush xml:id="br0">
      <inkml:brushProperty name="width" value="0.0542131662368774" units="cm"/>
      <inkml:brushProperty name="height" value="0.0542131662368774" units="cm"/>
      <inkml:brushProperty name="color" value="#f2395b"/>
      <inkml:brushProperty name="ignorePressure" value="0"/>
    </inkml:brush>
  </inkml:definitions>
  <inkml:trace contextRef="#ctx0" brushRef="#br0">35450.000 32300.000 405,'48.000'-27.000'0,"-3.000"-3.000"0,-3.000-3.000 0,-2.000-2.000 0,-1.000 0.000 3,3.000 7.000 7,3.000 6.000 5,4.000 7.000 7,5.000 4.000 6,10.000 3.000 6,10.000 3.000 5,9.000 4.000 5,-1.000 8.000 4,-8.000 17.000 1,-10.000 15.000 1,-9.000 16.000 1,-10.000 13.000-3,-9.000 14.000-9,-10.000 11.000-8,-8.000 14.000-8,-14.000 10.000-6,-15.000 9.000-5,-15.000 10.000-3,-16.000 10.000-4,-8.000-3.000-2,0.000-11.000 1,0.000-14.000 1,0.000-11.000 1,9.000-43.000-10,19.000-72.000-17,19.000-72.000-19,19.000-71.000-17,19.000-35.000-4,23.000 3.000 12,22.000 3.000 11,22.000 4.000 13,10.000 10.000 7,1.000 19.000 5,-1.000 19.000 3,1.000 19.000 3,-7.000 16.000 2,-12.000 17.000-1,-13.000 15.000-1,-12.000 16.000-1,-12.000 10.000-2,-8.000 7.000-5,-10.000 6.000-5,-9.000 7.000-3</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1"/>
    </inkml:context>
    <inkml:brush xml:id="br0">
      <inkml:brushProperty name="width" value="0.051805030554533" units="cm"/>
      <inkml:brushProperty name="height" value="0.051805030554533" units="cm"/>
      <inkml:brushProperty name="color" value="#f2395b"/>
      <inkml:brushProperty name="ignorePressure" value="0"/>
    </inkml:brush>
  </inkml:definitions>
  <inkml:trace contextRef="#ctx0" brushRef="#br0">37200.000 32600.000 424,'96.000'0.000'39,"-5.000"0.000"6,-7.000 0.000 5,-5.000 0.000 6,-4.000 3.000 0,0.000 6.000-4,0.000 7.000-5,0.000 6.000-5,-8.000 9.000-4,-16.000 13.000-7,-15.000 12.000-5,-15.000 13.000-6,-15.000 10.000-4,-12.000 10.000-1,-13.000 10.000-3,-12.000 9.000 0,-7.000 1.000-3,1.000-6.000-3,-1.000-6.000-3,1.000-6.000-3,13.000-15.000-2,29.000-21.000-5,28.000-22.000-3,28.000-22.000-4,23.000-19.000 0,19.000-16.000 3,19.000-15.000 4,19.000-15.000 4,7.000-7.000-5,-3.000 3.000-12,-3.000 3.000-12,-2.000 4.000-13,-14.000 4.000-10,-21.000 6.000-8,-22.000 7.000-6,-22.000 6.000-8</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6"/>
    </inkml:context>
    <inkml:brush xml:id="br0">
      <inkml:brushProperty name="width" value="0.0441587530076504" units="cm"/>
      <inkml:brushProperty name="height" value="0.0441587530076504" units="cm"/>
      <inkml:brushProperty name="color" value="#f2395b"/>
      <inkml:brushProperty name="ignorePressure" value="0"/>
    </inkml:brush>
  </inkml:definitions>
  <inkml:trace contextRef="#ctx0" brushRef="#br0">74100.000 21250.000 498,'20.000'-18.000'9,"-9.000"17.000"18,-10.000 15.000 19,-8.000 16.000 18,-8.000 10.000 3,-2.000 7.000-12,-3.000 6.000-12,-3.000 7.000-12,-4.000 5.000-8,-3.000 7.000-3,-3.000 6.000-3,-2.000 7.000-3,-3.000 0.000-3,1.000-2.000 0,-1.000-3.000-2,1.000-3.000-1,4.000-6.000 0,9.000-5.000 1,10.000-7.000 0,10.000-5.000 1,19.000-19.000-2,32.000-27.000-5,31.000-28.000-6,32.000-28.000-5,11.000-24.000-5,-5.000-19.000-7,-7.000-18.000-6,-5.000-19.000-7,-12.000-4.000 0,-16.000 14.000 6,-15.000 11.000 6,-15.000 14.000 7,-14.000 10.000 4,-8.000 9.000 4,-10.000 10.000 2,-9.000 10.000 3,-7.000 4.000 4,-3.000 0.000 4,-3.000 0.000 4,-2.000 0.000 4,-6.000 4.000 1,-6.000 10.000-3,-6.000 10.000-3,-6.000 9.000-3,-6.000 6.000-3,-2.000 3.000-1,-3.000 3.000-2,-3.000 4.000-2,-2.000 7.000-6,0.000 13.000-10,0.000 12.000-11,0.000 13.000-11,4.000 4.000-5,10.000-3.000 0,10.000-3.000 0,9.000-2.000-1</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6"/>
    </inkml:context>
    <inkml:brush xml:id="br0">
      <inkml:brushProperty name="width" value="0.0441320091485977" units="cm"/>
      <inkml:brushProperty name="height" value="0.0441320091485977" units="cm"/>
      <inkml:brushProperty name="color" value="#f2395b"/>
      <inkml:brushProperty name="ignorePressure" value="0"/>
    </inkml:brush>
  </inkml:definitions>
  <inkml:trace contextRef="#ctx0" brushRef="#br0">75150.000 21350.000 498,'75.000'0.000'11,"0.000"0.000"22,0.000 0.000 21,0.000 0.000 23,-4.000 3.000 2,-5.000 6.000-14,-7.000 7.000-16,-5.000 6.000-14,-11.000 10.000-10,-11.000 17.000-4,-14.000 15.000-2,-11.000 16.000-4,-14.000 13.000-3,-11.000 14.000-6,-14.000 11.000-6,-11.000 14.000-4,-11.000 2.000-4,-5.000-6.000-1,-7.000-6.000-2,-5.000-6.000-2,0.000-10.000 1,10.000-12.000 3,10.000-13.000 3,9.000-12.000 4,18.000-13.000 0,29.000-12.000 0,28.000-13.000-1,28.000-12.000-1,14.000-12.000-7,0.000-8.000-12,0.000-10.000-12,0.000-9.000-13,-5.000-2.000-2,-9.000 6.000 6,-10.000 7.000 7,-8.000 6.000 7</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8"/>
    </inkml:context>
    <inkml:brush xml:id="br0">
      <inkml:brushProperty name="width" value="0.0404860600829124" units="cm"/>
      <inkml:brushProperty name="height" value="0.0404860600829124" units="cm"/>
      <inkml:brushProperty name="color" value="#f2395b"/>
      <inkml:brushProperty name="ignorePressure" value="0"/>
    </inkml:brush>
  </inkml:definitions>
  <inkml:trace contextRef="#ctx0" brushRef="#br0">76550.000 22350.000 543,'143.000'0.000'139,"-11.000"0.000"-30,-14.000 0.000-29,-11.000 0.000-29,-7.000-2.000-19,0.000-3.000-9,0.000-3.000-8,0.000-2.000-8,-4.000-1.000-7,-5.000 3.000-6,-7.000 3.000-8,-5.000 4.000-5,-9.000-1.000-11,-9.000-3.000-13,-10.000-3.000-15,-8.000-2.000-13</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8"/>
    </inkml:context>
    <inkml:brush xml:id="br0">
      <inkml:brushProperty name="width" value="0.0406326092779636" units="cm"/>
      <inkml:brushProperty name="height" value="0.0406326092779636" units="cm"/>
      <inkml:brushProperty name="color" value="#f2395b"/>
      <inkml:brushProperty name="ignorePressure" value="0"/>
    </inkml:brush>
  </inkml:definitions>
  <inkml:trace contextRef="#ctx0" brushRef="#br0">77500.000 21350.000 541,'-66.000'-61.000'86,"19.000"28.000"-9,19.000 28.000-11,19.000 29.000-9,9.000 22.000-10,0.000 20.000-7,0.000 18.000-8,0.000 20.000-7,0.000 13.000-8,0.000 9.000-7,0.000 10.000-8,0.000 10.000-8,-4.000 5.000-5,-5.000 4.000-4,-7.000 3.000-2,-5.000 3.000-4,-1.000-11.000-1,6.000-25.000 2,7.000-25.000 3,6.000-25.000 2</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9"/>
    </inkml:context>
    <inkml:brush xml:id="br0">
      <inkml:brushProperty name="width" value="0.0411088801920414" units="cm"/>
      <inkml:brushProperty name="height" value="0.0411088801920414" units="cm"/>
      <inkml:brushProperty name="color" value="#f2395b"/>
      <inkml:brushProperty name="ignorePressure" value="0"/>
    </inkml:brush>
  </inkml:definitions>
  <inkml:trace contextRef="#ctx0" brushRef="#br0">79350.000 21150.000 535,'53.000'-43.000'72,"6.000"17.000"-4,7.000 15.000-3,6.000 16.000-5,1.000 10.000-6,-3.000 7.000-10,-3.000 6.000-11,-2.000 7.000-10,-8.000 4.000-7,-8.000 3.000-4,-10.000 3.000-4,-9.000 4.000-4,-15.000 8.000-2,-18.000 17.000-3,-19.000 15.000-2,-18.000 16.000-2,-20.000 9.000-2,-18.000 3.000 0,-19.000 3.000-2,-18.000 4.000 0,-1.000-10.000-1,19.000-22.000 1,19.000-22.000 0,19.000-21.000 0,7.000-10.000 1,-3.000 3.000 1,-3.000 3.000 1,-2.000 4.000 1,20.000-7.000 5,48.000-16.000 11,47.000-15.000 11,47.000-15.000 9,23.000-11.000-2,0.000-2.000-15,0.000-3.000-15,0.000-3.000-15,-5.000-4.000-6,-9.000-3.000 3,-10.000-3.000 4,-8.000-2.000 3,-9.000 0.000-3,-6.000 7.000-12,-6.000 6.000-11,-6.000 7.000-11,-9.000 0.000-5,-8.000-2.000-1,-10.000-3.000 1,-9.000-3.000 0</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9"/>
    </inkml:context>
    <inkml:brush xml:id="br0">
      <inkml:brushProperty name="width" value="0.0490801706910133" units="cm"/>
      <inkml:brushProperty name="height" value="0.0490801706910133" units="cm"/>
      <inkml:brushProperty name="color" value="#f2395b"/>
      <inkml:brushProperty name="ignorePressure" value="0"/>
    </inkml:brush>
  </inkml:definitions>
  <inkml:trace contextRef="#ctx0" brushRef="#br0">81450.000 20600.000 448,'1.000'-29.000'93,"4.000"45.000"-6,3.000 43.000-8,3.000 45.000-7,-1.000 16.000-10,-2.000-9.000-13,-3.000-10.000-14,-3.000-8.000-12,-4.000 3.000-9,-3.000 20.000-1,-3.000 18.000-1,-2.000 20.000-3,-5.000 3.000-5,-2.000-8.000-12,-3.000-10.000-12,-3.000-9.000-10,-2.000-16.000-9,0.000-22.000-7,0.000-22.000-8,0.000-21.000-6,1.000-20.000-1,4.000-15.000 6,3.000-15.000 4,3.000-16.000 6,3.000-10.000 5,3.000-3.000 5,3.000-3.000 6,4.000-2.000 5</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9"/>
    </inkml:context>
    <inkml:brush xml:id="br0">
      <inkml:brushProperty name="width" value="0.0320182740688324" units="cm"/>
      <inkml:brushProperty name="height" value="0.0320182740688324" units="cm"/>
      <inkml:brushProperty name="color" value="#f2395b"/>
      <inkml:brushProperty name="ignorePressure" value="0"/>
    </inkml:brush>
  </inkml:definitions>
  <inkml:trace contextRef="#ctx0" brushRef="#br0">81200.000 22050.000 687,'25.000'-54.000'0,"0.000"-5.000"0,0.000-7.000 0,0.000-5.000 0,3.000-1.000 4,6.000 6.000 9,7.000 7.000 8,6.000 6.000 9,4.000 7.000 5,4.000 10.000 1,3.000 10.000 1,3.000 9.000 2,1.000 4.000-4,1.000 1.000-8,-1.000-1.000-8,1.000 1.000-8,-1.000 1.000-6,1.000 3.000-4,-1.000 3.000-4,1.000 4.000-4,-6.000 1.000 0,-8.000 0.000 1,-10.000 0.000 2,-9.000 0.000 2</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9"/>
    </inkml:context>
    <inkml:brush xml:id="br0">
      <inkml:brushProperty name="width" value="0.0521951280534267" units="cm"/>
      <inkml:brushProperty name="height" value="0.0521951280534267" units="cm"/>
      <inkml:brushProperty name="color" value="#f2395b"/>
      <inkml:brushProperty name="ignorePressure" value="0"/>
    </inkml:brush>
  </inkml:definitions>
  <inkml:trace contextRef="#ctx0" brushRef="#br0">82350.000 20400.000 421,'23.000'-63.000'11,"-3.000"26.000"24,-3.000 24.000 22,-2.000 26.000 23,-5.000 21.000 5,-2.000 19.000-14,-3.000 19.000-13,-3.000 19.000-14,-2.000 15.000-9,0.000 13.000-5,0.000 12.000-4,0.000 13.000-6,-2.000 16.000-4,-3.000 23.000-8,-3.000 22.000-5,-2.000 22.000-8,-5.000 12.000-1,-2.000 3.000 3,-3.000 3.000 3,-3.000 4.000 3,1.000-20.000-6,6.000-40.000-17,7.000-40.000-15,6.000-41.000-16,4.000-26.000-11,4.000-8.000-8,3.000-10.000-8,3.000-9.000-7</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5"/>
    </inkml:context>
    <inkml:brush xml:id="br0">
      <inkml:brushProperty name="width" value="0.0370106287300587" units="cm"/>
      <inkml:brushProperty name="height" value="0.0370106287300587" units="cm"/>
      <inkml:brushProperty name="color" value="#00bff3"/>
      <inkml:brushProperty name="ignorePressure" value="0"/>
    </inkml:brush>
  </inkml:definitions>
  <inkml:trace contextRef="#ctx0" brushRef="#br0">51600.000 49250.000 594,'-25.000'-24.000'0,"0.000"4.000"0,0.000 3.000 0,0.000 3.000 0,0.000-2.000 1,0.000-6.000 1,0.000-6.000 2,0.000-6.000 2,0.000-1.000 5,0.000 7.000 9,0.000 6.000 9,0.000 7.000 9,4.000 13.000 3,10.000 22.000-2,10.000 22.000-3,9.000 23.000-3,4.000 11.000-4,1.000 4.000-6,-1.000 3.000-6,1.000 3.000-6,-1.000 10.000-3,1.000 20.000-1,-1.000 18.000 0,1.000 20.000 0,-4.000 3.000-2,-6.000-8.000 0,-6.000-10.000-2,-6.000-9.000 0,-2.000-9.000-2,3.000-5.000 1,3.000-7.000-1,4.000-5.000 1,1.000-11.000-1,0.000-11.000 0,0.000-14.000 1,0.000-11.000-1,0.000-9.000 1,0.000-3.000-1,0.000-3.000 1,0.000-2.000 0,4.000-6.000 0,10.000-6.000-2,10.000-6.000 0,9.000-6.000 0,6.000-6.000-3,3.000-2.000-6,3.000-3.000-4,4.000-3.000-5,2.000-4.000-5,4.000-3.000-4,3.000-3.000-4,3.000-2.000-5,-2.000-6.000 0,-6.000-6.000 2,-6.000-6.000 2,-6.000-6.000 2,-6.000-4.000 2,-2.000 1.000-2,-3.000-1.000 0,-3.000 1.000-1,-4.000 2.000 2,-3.000 7.000 4,-3.000 6.000 4,-2.000 7.000 4</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9"/>
    </inkml:context>
    <inkml:brush xml:id="br0">
      <inkml:brushProperty name="width" value="0.0347283035516739" units="cm"/>
      <inkml:brushProperty name="height" value="0.0347283035516739" units="cm"/>
      <inkml:brushProperty name="color" value="#f2395b"/>
      <inkml:brushProperty name="ignorePressure" value="0"/>
    </inkml:brush>
  </inkml:definitions>
  <inkml:trace contextRef="#ctx0" brushRef="#br0">83000.000 20450.000 633,'7.000'-52.000'9,"17.000"-3.000"16,15.000-3.000 18,16.000-2.000 18,4.000 3.000 2,-6.000 14.000-11,-6.000 11.000-12,-6.000 14.000-10,5.000 5.000-10,20.000 1.000-6,18.000-1.000-6,20.000 1.000-6,5.000 1.000-10,-6.000 3.000-12,-6.000 3.000-12,-6.000 4.000-13,-12.000 4.000-6,-15.000 6.000-5,-15.000 7.000-2,-16.000 6.000-3</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0"/>
    </inkml:context>
    <inkml:brush xml:id="br0">
      <inkml:brushProperty name="width" value="0.0415156073868275" units="cm"/>
      <inkml:brushProperty name="height" value="0.0415156073868275" units="cm"/>
      <inkml:brushProperty name="color" value="#f2395b"/>
      <inkml:brushProperty name="ignorePressure" value="0"/>
    </inkml:brush>
  </inkml:definitions>
  <inkml:trace contextRef="#ctx0" brushRef="#br0">83800.000 19350.000 529,'-68.000'-41.000'65,"17.000"19.000"-16,15.000 19.000-16,16.000 19.000-16,9.000 21.000 0,3.000 26.000 14,3.000 24.000 15,4.000 26.000 13,1.000 15.000 1,0.000 6.000-15,0.000 7.000-15,0.000 6.000-14,0.000-4.000-13,0.000-11.000-13,0.000-14.000-12,0.000-11.000-12</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0"/>
    </inkml:context>
    <inkml:brush xml:id="br0">
      <inkml:brushProperty name="width" value="0.0396261066198349" units="cm"/>
      <inkml:brushProperty name="height" value="0.0396261066198349" units="cm"/>
      <inkml:brushProperty name="color" value="#f2395b"/>
      <inkml:brushProperty name="ignorePressure" value="0"/>
    </inkml:brush>
  </inkml:definitions>
  <inkml:trace contextRef="#ctx0" brushRef="#br0">83700.000 21950.000 555,'-13.000'-24.000'10,"26.000"4.000"22,24.000 3.000 21,26.000 3.000 22,8.000 3.000 3,-5.000 3.000-14,-7.000 3.000-13,-5.000 4.000-14,5.000 1.000-12,19.000 0.000-10,19.000 0.000-10,19.000 0.000-11,4.000 1.000-9,-9.000 4.000-7,-10.000 3.000-7,-8.000 3.000-7,-12.000 1.000-3,-12.000 1.000 1,-13.000-1.000 3,-12.000 1.000 1</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0"/>
    </inkml:context>
    <inkml:brush xml:id="br0">
      <inkml:brushProperty name="width" value="0.0426207631826401" units="cm"/>
      <inkml:brushProperty name="height" value="0.0426207631826401" units="cm"/>
      <inkml:brushProperty name="color" value="#f2395b"/>
      <inkml:brushProperty name="ignorePressure" value="0"/>
    </inkml:brush>
  </inkml:definitions>
  <inkml:trace contextRef="#ctx0" brushRef="#br0">84600.000 21150.000 516,'-49.000'-2.000'5,"4.000"-3.000"9,3.000-3.000 10,3.000-2.000 10,6.000 3.000 5,9.000 14.000 1,10.000 11.000 0,10.000 14.000 0,4.000 13.000 0,0.000 16.000 0,0.000 15.000-1,0.000 17.000-1,0.000 13.000-4,0.000 13.000-8,0.000 12.000-8,0.000 13.000-7,-2.000 6.000-9,-3.000 0.000-9,-3.000 0.000-9,-2.000 0.000-9,-1.000-11.000-8,3.000-22.000-9,3.000-22.000-9,4.000-21.000-8</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1"/>
    </inkml:context>
    <inkml:brush xml:id="br0">
      <inkml:brushProperty name="width" value="0.0525281317532063" units="cm"/>
      <inkml:brushProperty name="height" value="0.0525281317532063" units="cm"/>
      <inkml:brushProperty name="color" value="#f2395b"/>
      <inkml:brushProperty name="ignorePressure" value="0"/>
    </inkml:brush>
  </inkml:definitions>
  <inkml:trace contextRef="#ctx0" brushRef="#br0">86000.000 21250.000 418,'164.000'-88.000'65,"-22.000"26.000"-7,-22.000 24.000-6,-21.000 26.000-6,-15.000 15.000-5,-6.000 6.000-6,-6.000 7.000-3,-6.000 6.000-6,-10.000 9.000-3,-12.000 13.000-4,-13.000 12.000-5,-12.000 13.000-2,-18.000 10.000-4,-21.000 10.000-3,-22.000 10.000-1,-22.000 9.000-2,-11.000 1.000-2,0.000-6.000 1,0.000-6.000 0,0.000-6.000 0,1.000-2.000-1,4.000 3.000 0,3.000 3.000-1,3.000 4.000-2,7.000-7.000 1,14.000-16.000 1,11.000-15.000 0,14.000-15.000 2,11.000-14.000-1,14.000-8.000 0,11.000-10.000-1,14.000-9.000-1,16.000-12.000-1,22.000-11.000-1,22.000-14.000-2,23.000-11.000-2,11.000-11.000 0,4.000-5.000 1,3.000-7.000-1,3.000-5.000 1,-4.000-3.000 0,-8.000 4.000-2,-10.000 3.000-1,-9.000 3.000-1,-13.000-1.000-4,-16.000-2.000-6,-15.000-3.000-6,-15.000-3.000-6,-14.000-1.000-2,-8.000 4.000 5,-10.000 3.000 3,-9.000 3.000 3,-9.000 4.000 6,-5.000 7.000 6,-7.000 6.000 6,-5.000 7.000 7,-6.000 5.000 3,-3.000 7.000 1,-3.000 6.000 1,-2.000 7.000 0,-1.000 4.000 4,3.000 3.000 9,3.000 3.000 9,4.000 4.000 9,2.000 5.000 3,4.000 10.000 0,3.000 10.000-1,3.000 9.000-1,-1.000 9.000-2,-2.000 9.000-5,-3.000 10.000-5,-3.000 10.000-4,1.000 8.000-4,6.000 10.000-3,7.000 10.000-2,6.000 9.000-3,9.000-1.000 0,13.000-8.000-1,12.000-10.000 0,13.000-9.000 0,9.000-10.000-7,6.000-9.000-18,7.000-10.000-15,6.000-8.000-17,4.000-11.000-10,4.000-8.000-4,3.000-10.000-6,3.000-9.000-4,-5.000-9.000 3,-12.000-5.000 9,-13.000-7.000 9,-12.000-5.000 11</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1"/>
    </inkml:context>
    <inkml:brush xml:id="br0">
      <inkml:brushProperty name="width" value="0.041377380490303" units="cm"/>
      <inkml:brushProperty name="height" value="0.041377380490303" units="cm"/>
      <inkml:brushProperty name="color" value="#f2395b"/>
      <inkml:brushProperty name="ignorePressure" value="0"/>
    </inkml:brush>
  </inkml:definitions>
  <inkml:trace contextRef="#ctx0" brushRef="#br0">88350.000 20400.000 531,'29.000'-91.000'10,"10.000"19.000"18,10.000 19.000 19,9.000 19.000 19,9.000 12.000 5,9.000 6.000-7,10.000 7.000-7,10.000 6.000-8,5.000 6.000-11,4.000 6.000-12,3.000 7.000-14,3.000 6.000-12,-7.000 3.000-14,-15.000 0.000-15,-15.000 0.000-15,-16.000 0.000-14</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1"/>
    </inkml:context>
    <inkml:brush xml:id="br0">
      <inkml:brushProperty name="width" value="0.0460921004414558" units="cm"/>
      <inkml:brushProperty name="height" value="0.0460921004414558" units="cm"/>
      <inkml:brushProperty name="color" value="#f2395b"/>
      <inkml:brushProperty name="ignorePressure" value="0"/>
    </inkml:brush>
  </inkml:definitions>
  <inkml:trace contextRef="#ctx0" brushRef="#br0">89650.000 21300.000 477,'26.000'-22.000'136,"4.000"6.000"-30,3.000 7.000-31,3.000 6.000-32,10.000 3.000-15,20.000 0.000-2,18.000 0.000-1,20.000 0.000-1,6.000 0.000-3,-2.000 0.000-4,-3.000 0.000-4,-3.000 0.000-5,-4.000 3.000-13,-3.000 6.000-26,-3.000 7.000-24,-2.000 6.000-26,-14.000 3.000-5,-21.000 0.000 13,-22.000 0.000 14,-22.000 0.000 14,-15.000-2.000 8,-5.000-3.000 4,-7.000-3.000 3,-5.000-2.000 3</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1"/>
    </inkml:context>
    <inkml:brush xml:id="br0">
      <inkml:brushProperty name="width" value="0.0379197932779789" units="cm"/>
      <inkml:brushProperty name="height" value="0.0379197932779789" units="cm"/>
      <inkml:brushProperty name="color" value="#f2395b"/>
      <inkml:brushProperty name="ignorePressure" value="0"/>
    </inkml:brush>
  </inkml:definitions>
  <inkml:trace contextRef="#ctx0" brushRef="#br0">89550.000 22000.000 580,'-30.000'23.000'0,"-9.000"-3.000"0,-10.000-3.000 0,-8.000-2.000 0,3.000-1.000 9,20.000 3.000 20,18.000 3.000 19,20.000 4.000 19,22.000 2.000 4,29.000 4.000-9,28.000 3.000-11,28.000 3.000-10,15.000-4.000-12,4.000-8.000-17,3.000-10.000-14,3.000-9.000-16,-1.000-5.000-13,-2.000 0.000-10,-3.000 0.000-10,-3.000 0.000-9,-13.000 0.000-2,-22.000 0.000 7,-22.000 0.000 7,-21.000 0.000 7,-14.000-2.000 7,-2.000-3.000 5,-3.000-3.000 5,-3.000-2.000 6</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2"/>
    </inkml:context>
    <inkml:brush xml:id="br0">
      <inkml:brushProperty name="width" value="0.0606704428792" units="cm"/>
      <inkml:brushProperty name="height" value="0.0606704428792" units="cm"/>
      <inkml:brushProperty name="color" value="#f2395b"/>
      <inkml:brushProperty name="ignorePressure" value="0"/>
    </inkml:brush>
  </inkml:definitions>
  <inkml:trace contextRef="#ctx0" brushRef="#br0">92100.000 21000.000 362,'-22.000'-105.000'33,"6.000"41.000"17,7.000 40.000 17,6.000 42.000 18,4.000 25.000 2,4.000 14.000-14,3.000 11.000-14,3.000 14.000-14,-1.000 7.000-8,-2.000 3.000-6,-3.000 3.000-6,-3.000 4.000-4,-7.000 5.000-6,-9.000 10.000-7,-10.000 10.000-6,-8.000 9.000-8,-6.000-2.000-8,1.000-12.000-9,-1.000-13.000-10,1.000-12.000-10</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2"/>
    </inkml:context>
    <inkml:brush xml:id="br0">
      <inkml:brushProperty name="width" value="0.0423517264425755" units="cm"/>
      <inkml:brushProperty name="height" value="0.0423517264425755" units="cm"/>
      <inkml:brushProperty name="color" value="#f2395b"/>
      <inkml:brushProperty name="ignorePressure" value="0"/>
    </inkml:brush>
  </inkml:definitions>
  <inkml:trace contextRef="#ctx0" brushRef="#br0">92150.000 21550.000 519,'70.000'-90.000'6,"-9.000"23.000"11,-10.000 22.000 12,-8.000 22.000 11,-4.000 10.000 8,3.000 1.000 3,3.000-1.000 4,4.000 1.000 3,1.000 1.000-3,0.000 3.000-10,0.000 3.000-10,0.000 4.000-10,-2.000 1.000-11,-3.000 0.000-11,-3.000 0.000-13,-2.000 0.000-10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5"/>
    </inkml:context>
    <inkml:brush xml:id="br0">
      <inkml:brushProperty name="width" value="0.0357130877673626" units="cm"/>
      <inkml:brushProperty name="height" value="0.0357130877673626" units="cm"/>
      <inkml:brushProperty name="color" value="#00bff3"/>
      <inkml:brushProperty name="ignorePressure" value="0"/>
    </inkml:brush>
  </inkml:definitions>
  <inkml:trace contextRef="#ctx0" brushRef="#br0">52050.000 50050.000 616,'-4.000'-69.000'2,"-5.000"13.000"3,-7.000 12.000 5,-5.000 13.000 4,-1.000 15.000 5,6.000 19.000 8,7.000 19.000 5,6.000 19.000 8,3.000 13.000 1,0.000 10.000-4,0.000 10.000-4,0.000 9.000-4,3.000-1.000-4,6.000-8.000-4,7.000-10.000-3,6.000-9.000-5,7.000-12.000-3,10.000-11.000-4,10.000-14.000-4,9.000-11.000-5,2.000-18.000-3,-2.000-22.000-5,-3.000-22.000-3,-3.000-21.000-5,-6.000-15.000-3,-5.000-6.000 0,-7.000-6.000-2,-5.000-6.000-2,-9.000-2.000 1,-9.000 3.000-1,-10.000 3.000 2,-8.000 4.000-1,-8.000 8.000 1,-2.000 17.000 2,-3.000 15.000 0,-3.000 16.000 2,-2.000 13.000-1,0.000 14.000 0,0.000 11.000-1,0.000 14.000-1</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3"/>
    </inkml:context>
    <inkml:brush xml:id="br0">
      <inkml:brushProperty name="width" value="0.0632073953747749" units="cm"/>
      <inkml:brushProperty name="height" value="0.0632073953747749" units="cm"/>
      <inkml:brushProperty name="color" value="#f2395b"/>
      <inkml:brushProperty name="ignorePressure" value="0"/>
    </inkml:brush>
  </inkml:definitions>
  <inkml:trace contextRef="#ctx0" brushRef="#br0">93050.000 20350.000 348,'0.000'-71.000'0,"0.000"10.000"1,0.000 10.000 2,0.000 9.000 0,1.000 15.000 11,4.000 22.000 22,3.000 22.000 21,3.000 23.000 22,-1.000 14.000 4,-2.000 10.000-12,-3.000 10.000-11,-3.000 9.000-13,-2.000 7.000-8,0.000 7.000-4,0.000 6.000-5,0.000 7.000-4,-4.000 5.000-5,-5.000 7.000-4,-7.000 6.000-3,-5.000 7.000-5,-6.000 4.000-4,-3.000 3.000-5,-3.000 3.000-5,-2.000 4.000-4,2.000-9.000-5,9.000-18.000-3,10.000-19.000-2,10.000-18.000-4,11.000-29.000-9,17.000-37.000-12,15.000-38.000-14,16.000-37.000-13,12.000-23.000 0,9.000-5.000 12,10.000-7.000 14,10.000-5.000 12,0.000 2.000 11,-5.000 13.000 8,-7.000 12.000 8,-5.000 13.000 8,-9.000 12.000 10,-9.000 13.000 8,-10.000 12.000 10,-8.000 13.000 9,-11.000 15.000 5,-8.000 19.000 1,-10.000 19.000 0,-9.000 19.000 1,-10.000 10.000-3,-9.000 4.000-5,-10.000 3.000-6,-8.000 3.000-6,-1.000-4.000-4,9.000-8.000-4,10.000-10.000-2,10.000-9.000-4,10.000-12.000-6,13.000-11.000-8,12.000-14.000-8,13.000-11.000-9,16.000-22.000-9,23.000-27.000-9,22.000-28.000-12,22.000-28.000-9,10.000-17.000-5,1.000-2.000 1,-1.000-3.000 2,1.000-3.000 0,-7.000 4.000 6,-12.000 13.000 8,-13.000 12.000 9,-12.000 13.000 9,-13.000 10.000 9,-12.000 10.000 8,-13.000 10.000 8,-12.000 9.000 9,-9.000 10.000 13,-2.000 14.000 19,-3.000 11.000 19,-3.000 14.000 19,-4.000 10.000 4,-3.000 9.000-11,-3.000 10.000-11,-2.000 10.000-11,-5.000 8.000-7,-2.000 10.000-4,-3.000 10.000-4,-3.000 9.000-2,-4.000 7.000-5,-3.000 7.000-4,-3.000 6.000-4,-2.000 7.000-4,0.000-3.000-4,7.000-8.000 0,6.000-10.000-3,7.000-9.000 0,8.000-15.000-7,14.000-18.000-7,11.000-19.000-10,14.000-18.000-8,8.000-21.000-7,7.000-22.000-3,6.000-22.000-4,7.000-21.000-4,2.000-18.000 2,1.000-12.000 5,-1.000-13.000 6,1.000-12.000 7,-10.000-5.000 3,-19.000 3.000 1,-18.000 3.000 3,-19.000 4.000 2,-16.000 7.000 3,-12.000 13.000 2,-13.000 12.000 3,-12.000 13.000 3,-18.000 13.000 1,-21.000 17.000 0,-22.000 15.000-1,-22.000 16.000 0,-10.000 10.000-3,4.000 7.000-6,3.000 6.000-5,3.000 7.000-5,10.000 4.000-4,20.000 3.000-1,18.000 3.000-2,20.000 4.000-2</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3"/>
    </inkml:context>
    <inkml:brush xml:id="br0">
      <inkml:brushProperty name="width" value="0.0524452365934849" units="cm"/>
      <inkml:brushProperty name="height" value="0.0524452365934849" units="cm"/>
      <inkml:brushProperty name="color" value="#f2395b"/>
      <inkml:brushProperty name="ignorePressure" value="0"/>
    </inkml:brush>
  </inkml:definitions>
  <inkml:trace contextRef="#ctx0" brushRef="#br0">96800.000 21600.000 419,'78.000'3.000'89,"6.000"6.000"-7,7.000 7.000-9,6.000 6.000-8,-2.000 4.000-8,-9.000 4.000-9,-10.000 3.000-8,-8.000 3.000-9,-9.000 6.000-6,-6.000 9.000-4,-6.000 10.000-4,-6.000 10.000-3,-16.000 8.000-4,-25.000 10.000-4,-25.000 10.000-3,-25.000 9.000-5,-22.000 4.000-3,-19.000 1.000-5,-18.000-1.000-5,-19.000 1.000-4,-4.000-6.000-3,14.000-8.000 1,11.000-10.000 0,14.000-9.000 0,21.000-13.000 2,31.000-16.000 2,32.000-15.000 3,31.000-15.000 2,32.000-14.000 4,35.000-8.000 4,35.000-10.000 4,34.000-9.000 4,13.000-4.000 1,-5.000 4.000-3,-7.000 3.000-2,-5.000 3.000-3,-17.000 3.000-3,-24.000 3.000-3,-26.000 3.000-2,-24.000 4.000-4</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59"/>
    </inkml:context>
    <inkml:brush xml:id="br0">
      <inkml:brushProperty name="width" value="0.0474380701780319" units="cm"/>
      <inkml:brushProperty name="height" value="0.0474380701780319" units="cm"/>
      <inkml:brushProperty name="color" value="#f2395b"/>
      <inkml:brushProperty name="ignorePressure" value="0"/>
    </inkml:brush>
  </inkml:definitions>
  <inkml:trace contextRef="#ctx0" brushRef="#br0">62300.000 13900.000 463,'-68.000'-2.000'0,"17.000"-3.000"0,15.000-3.000 0,16.000-2.000 0,4.000-3.000 6,-6.000 1.000 9,-6.000-1.000 12,-6.000 1.000 10,4.000 2.000 2,16.000 7.000-6,15.000 6.000-7,17.000 7.000-6,11.000 4.000-1,10.000 3.000 1,10.000 3.000 2,9.000 4.000 3,4.000 1.000-1,1.000 0.000 0,-1.000 0.000-3,1.000 0.000-1,-1.000-4.000-2,1.000-5.000-1,-1.000-7.000-3,1.000-5.000-1,2.000-11.000-2,7.000-11.000-1,6.000-14.000 0,7.000-11.000-2,5.000-4.000 0,7.000 6.000-1,6.000 7.000-1,7.000 6.000 0,4.000 4.000-1,3.000 4.000 0,3.000 3.000 0,4.000 3.000 0,2.000 3.000-1,4.000 3.000-1,3.000 3.000-1,3.000 4.000-1,3.000-1.000-1,3.000-3.000 0,3.000-3.000-1,4.000-2.000 0,1.000-8.000-2,0.000-8.000 1,0.000-10.000-1,0.000-9.000 0,-2.000-1.000 0,-3.000 10.000 0,-3.000 10.000 0,-2.000 9.000 1,-8.000 6.000 1,-8.000 3.000-1,-10.000 3.000 1,-9.000 4.000 0,-9.000 1.000-1,-5.000 0.000 1,-7.000 0.000 0,-5.000 0.000 0,-6.000 0.000 0,-3.000 0.000-1,-3.000 0.000 1,-2.000 0.000-1,-5.000 0.000 1,-2.000 0.000 0,-3.000 0.000 0,-3.000 0.000 0,-4.000 0.000 1,-3.000 0.000-1,-3.000 0.000 0,-2.000 0.000 0,-3.000 1.000 0,1.000 4.000-1,-1.000 3.000-1,1.000 3.000 0,2.000 1.000-2,7.000 1.000-3,6.000-1.000-4,7.000 1.000-3,-1.000-1.000-1,-6.000 1.000 0,-6.000-1.000 2,-6.000 1.000 1</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2"/>
    </inkml:context>
    <inkml:brush xml:id="br0">
      <inkml:brushProperty name="width" value="0.0431623309850693" units="cm"/>
      <inkml:brushProperty name="height" value="0.0431623309850693" units="cm"/>
      <inkml:brushProperty name="color" value="#00bff3"/>
      <inkml:brushProperty name="ignorePressure" value="0"/>
    </inkml:brush>
  </inkml:definitions>
  <inkml:trace contextRef="#ctx0" brushRef="#br0">72600.000 30850.000 509,'143.000'-18.000'143,"-11.000"17.000"-30,-14.000 15.000-30,-11.000 16.000-30,-17.000 12.000-20,-18.000 9.000-6,-19.000 10.000-9,-18.000 10.000-6,-14.000 0.000-6,-5.000-5.000-3,-7.000-7.000-4,-5.000-5.000-2,-4.000-6.000-2,0.000-3.000 0,0.000-3.000-1,0.000-2.000-1,-4.000-5.000 0,-5.000-2.000 0,-7.000-3.000 0,-5.000-3.000 0,-8.000-4.000 0,-5.000-3.000 0,-7.000-3.000 0,-5.000-2.000-1,-3.000-3.000 0,4.000 1.000 1,3.000-1.000 1,3.000 1.000 1,9.000-9.000-12,16.000-15.000-23,15.000-15.000-24,17.000-16.000-23</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3"/>
    </inkml:context>
    <inkml:brush xml:id="br0">
      <inkml:brushProperty name="width" value="0.0507135987281799" units="cm"/>
      <inkml:brushProperty name="height" value="0.0507135987281799" units="cm"/>
      <inkml:brushProperty name="color" value="#00bff3"/>
      <inkml:brushProperty name="ignorePressure" value="0"/>
    </inkml:brush>
  </inkml:definitions>
  <inkml:trace contextRef="#ctx0" brushRef="#br0">73300.000 30300.000 433,'-22.000'-60.000'33,"6.000"32.000"12,7.000 31.000 10,6.000 32.000 12,3.000 18.000 0,0.000 6.000-10,0.000 7.000-12,0.000 6.000-10,1.000 4.000-8,4.000 4.000-1,3.000 3.000-4,3.000 3.000-1,-1.000 3.000-3,-2.000 3.000-3,-3.000 3.000-3,-3.000 4.000-2,-6.000 2.000-4,-5.000 4.000-2,-7.000 3.000-3,-5.000 3.000-2,-4.000 4.000-2,0.000 7.000 1,0.000 6.000 1,0.000 7.000 1,3.000-6.000-6,6.000-15.000-13,7.000-15.000-12,6.000-16.000-13</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3"/>
    </inkml:context>
    <inkml:brush xml:id="br0">
      <inkml:brushProperty name="width" value="0.0394672863185406" units="cm"/>
      <inkml:brushProperty name="height" value="0.0394672863185406" units="cm"/>
      <inkml:brushProperty name="color" value="#00bff3"/>
      <inkml:brushProperty name="ignorePressure" value="0"/>
    </inkml:brush>
  </inkml:definitions>
  <inkml:trace contextRef="#ctx0" brushRef="#br0">73150.000 31950.000 557,'3.000'-115.000'27,"6.000"23.000"3,7.000 22.000 2,6.000 22.000 1,6.000 12.000 2,6.000 3.000 0,7.000 3.000-1,6.000 4.000 0,6.000 2.000-2,6.000 4.000-2,7.000 3.000-2,6.000 3.000-3,1.000 3.000-3,-3.000 3.000-5,-3.000 3.000-3,-2.000 4.000-4,-5.000 1.000-5,-2.000 0.000-7,-3.000 0.000-5,-3.000 0.000-7,-4.000-2.000-14,-3.000-3.000-21,-3.000-3.000-23,-2.000-2.000-21</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3"/>
    </inkml:context>
    <inkml:brush xml:id="br0">
      <inkml:brushProperty name="width" value="0.0613285228610039" units="cm"/>
      <inkml:brushProperty name="height" value="0.0613285228610039" units="cm"/>
      <inkml:brushProperty name="color" value="#00bff3"/>
      <inkml:brushProperty name="ignorePressure" value="0"/>
    </inkml:brush>
  </inkml:definitions>
  <inkml:trace contextRef="#ctx0" brushRef="#br0">74400.000 30100.000 358,'21.000'-58.000'1,"-5.000"-16.000"2,-7.000-15.000 1,-5.000-15.000 2,-4.000 2.000 4,0.000 22.000 7,0.000 22.000 8,0.000 23.000 6,-2.000 10.000 4,-3.000 0.000 0,-3.000 0.000 2,-2.000 0.000 1,-3.000 10.000 1,1.000 23.000 3,-1.000 22.000 2,1.000 22.000 2,-1.000 16.000-2,1.000 14.000-5,-1.000 11.000-6,1.000 14.000-5,1.000 14.000-5,3.000 20.000-5,3.000 18.000-5,4.000 20.000-4,-1.000 13.000-2,-3.000 9.000-1,-3.000 10.000-2,-2.000 10.000 0,-3.000 14.000-6,1.000 23.000-12,-1.000 22.000-12,1.000 22.000-11,2.000 2.000-9,7.000-15.000-5,6.000-15.000-6,7.000-16.000-4,2.000-29.000 1,1.000-40.000 5,-1.000-40.000 6,1.000-41.000 6,-3.000-27.000 4,-2.000-12.000 3,-3.000-13.000 3,-3.000-12.000 2</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4"/>
    </inkml:context>
    <inkml:brush xml:id="br0">
      <inkml:brushProperty name="width" value="0.0581300593912601" units="cm"/>
      <inkml:brushProperty name="height" value="0.0581300593912601" units="cm"/>
      <inkml:brushProperty name="color" value="#00bff3"/>
      <inkml:brushProperty name="ignorePressure" value="0"/>
    </inkml:brush>
  </inkml:definitions>
  <inkml:trace contextRef="#ctx0" brushRef="#br0">74650.000 31850.000 378,'1.000'-68.000'0,"4.000"17.000"0,3.000 15.000 0,3.000 16.000 0,6.000 2.000 5,9.000-8.000 11,10.000-10.000 10,10.000-9.000 11,4.000-1.000 3,0.000 10.000-3,0.000 10.000-3,0.000 9.000-3,-5.000 10.000-5,-9.000 14.000-3,-10.000 11.000-4,-8.000 14.000-5,-9.000 11.000-2,-6.000 14.000-2,-6.000 11.000-2,-6.000 14.000-1,-9.000 5.000-2,-8.000 1.000-1,-10.000-1.000 0,-9.000 1.000 0,-1.000-7.000-1,10.000-12.000 0,10.000-13.000 1,9.000-12.000 0,23.000-21.000-4,38.000-28.000-7,37.000-28.000-8,38.000-27.000-8,18.000-22.000-4,1.000-11.000 2,-1.000-14.000 0,1.000-11.000 0,-6.000-3.000 2,-8.000 10.000 2,-10.000 10.000 2,-9.000 9.000 1,-15.000 10.000 3,-18.000 14.000 4,-19.000 11.000 2,-18.000 14.000 4,-14.000 7.000 4,-5.000 3.000 6,-7.000 3.000 5,-5.000 4.000 5,-9.000 8.000 9,-9.000 17.000 11,-10.000 15.000 12,-8.000 16.000 12,-3.000 10.000 2,7.000 7.000-10,6.000 6.000-9,7.000 7.000-8,4.000 4.000-7,3.000 3.000-3,3.000 3.000-4,4.000 4.000-3,1.000 1.000-3,0.000 0.000-3,0.000 0.000-2,0.000 0.000-2,7.000-4.000-4,17.000-5.000-6,15.000-7.000-6,16.000-5.000-4,7.000-22.000-5,1.000-33.000-4,-1.000-35.000-2,1.000-34.000-5,-1.000-21.000 1,1.000-6.000 1,-1.000-6.000 3,1.000-6.000 2,-9.000-4.000 2,-15.000 1.000 3,-15.000-1.000 2,-16.000 1.000 2,-15.000 7.000 3,-11.000 16.000 1,-14.000 15.000 1,-11.000 17.000 2,-11.000 13.000 0,-5.000 13.000-4,-7.000 12.000-3,-5.000 13.000-4,-3.000 13.000-1,4.000 17.000-1,3.000 15.000 0,3.000 16.000-1,6.000 4.000-4,9.000-6.000-6,10.000-6.000-7,10.000-6.000-6</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4"/>
    </inkml:context>
    <inkml:brush xml:id="br0">
      <inkml:brushProperty name="width" value="0.0499021448194981" units="cm"/>
      <inkml:brushProperty name="height" value="0.0499021448194981" units="cm"/>
      <inkml:brushProperty name="color" value="#00bff3"/>
      <inkml:brushProperty name="ignorePressure" value="0"/>
    </inkml:brush>
  </inkml:definitions>
  <inkml:trace contextRef="#ctx0" brushRef="#br0">77550.000 31650.000 440,'10.000'-46.000'10,"23.000"10.000"19,22.000 10.000 18,22.000 9.000 20,7.000 10.000 5,-6.000 14.000-10,-6.000 11.000-9,-6.000 14.000-10,-10.000 7.000-8,-12.000 3.000-7,-13.000 3.000-7,-12.000 4.000-8,-13.000 4.000-5,-12.000 6.000-1,-13.000 7.000-2,-12.000 6.000-3,-13.000 4.000 0,-12.000 4.000-1,-13.000 3.000 0,-12.000 3.000 0,-5.000-4.000-2,3.000-8.000-3,3.000-10.000-3,4.000-9.000-2,5.000-9.000 0,10.000-5.000 3,10.000-7.000 3,9.000-5.000 4,17.000-6.000 4,25.000-3.000 5,25.000-3.000 6,25.000-2.000 5,20.000-5.000-1,16.000-2.000-7,15.000-3.000-8,17.000-3.000-6,7.000-4.000-3,0.000-3.000 0,0.000-3.000 1,0.000-2.000 1,0.000-3.000-12,0.000 1.000-24,0.000-1.000-23,0.000 1.000-24,-13.000-1.000-7,-24.000 1.000 12,-26.000-1.000 11,-24.000 1.000 12</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4"/>
    </inkml:context>
    <inkml:brush xml:id="br0">
      <inkml:brushProperty name="width" value="0.0387277789413929" units="cm"/>
      <inkml:brushProperty name="height" value="0.0387277789413929" units="cm"/>
      <inkml:brushProperty name="color" value="#00bff3"/>
      <inkml:brushProperty name="ignorePressure" value="0"/>
    </inkml:brush>
  </inkml:definitions>
  <inkml:trace contextRef="#ctx0" brushRef="#br0">79400.000 31300.000 568,'-35.000'-22.000'12,"32.000"6.000"25,31.000 7.000 25,32.000 6.000 25,21.000 3.000 1,13.000 0.000-21,12.000 0.000-21,13.000 0.000-22,6.000 0.000-15,0.000 0.000-12,0.000 0.000-9,0.000 0.000-11,-8.000 0.000-8,-16.000 0.000-6,-15.000 0.000-5,-15.000 0.000-7,-15.000 3.000-2,-12.000 6.000-2,-13.000 7.000 0,-12.000 6.000-1</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6"/>
    </inkml:context>
    <inkml:brush xml:id="br0">
      <inkml:brushProperty name="width" value="0.0307584889233112" units="cm"/>
      <inkml:brushProperty name="height" value="0.0307584889233112" units="cm"/>
      <inkml:brushProperty name="color" value="#00bff3"/>
      <inkml:brushProperty name="ignorePressure" value="0"/>
    </inkml:brush>
  </inkml:definitions>
  <inkml:trace contextRef="#ctx0" brushRef="#br0">53600.000 48750.000 715,'-58.000'0.000'9,"34.000"0.000"17,35.000 0.000 19,35.000 0.000 17,19.000 0.000 1,7.000 0.000-19,6.000 0.000-17,7.000 0.000-18,2.000 0.000-14,1.000 0.000-8,-1.000 0.000-9,1.000 0.000-9,-6.000 0.000-2,-8.000 0.000 3,-10.000 0.000 3,-9.000 0.000 3,-9.000 0.000 0,-5.000 0.000-7,-7.000 0.000-6,-5.000 0.000-6</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5"/>
    </inkml:context>
    <inkml:brush xml:id="br0">
      <inkml:brushProperty name="width" value="0.0500279627740383" units="cm"/>
      <inkml:brushProperty name="height" value="0.0500279627740383" units="cm"/>
      <inkml:brushProperty name="color" value="#00bff3"/>
      <inkml:brushProperty name="ignorePressure" value="0"/>
    </inkml:brush>
  </inkml:definitions>
  <inkml:trace contextRef="#ctx0" brushRef="#br0">80050.000 30200.000 439,'-29.000'-29.000'9,"-5.000"-5.000"16,-7.000-7.000 16,-5.000-5.000 17,2.000 10.000 6,13.000 28.000-7,12.000 28.000-6,13.000 29.000-7,7.000 21.000-5,4.000 16.000-5,3.000 15.000-4,3.000 17.000-5,-1.000 8.000-3,-2.000 4.000-3,-3.000 3.000-2,-3.000 3.000-2,-4.000 4.000-6,-3.000 7.000-8,-3.000 6.000-8,-2.000 7.000-9,-1.000-3.000-10,3.000-8.000-14,3.000-10.000-12,4.000-9.000-13,2.000-18.000-6,4.000-24.000 2,3.000-26.000 3,3.000-24.000 1</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5"/>
    </inkml:context>
    <inkml:brush xml:id="br0">
      <inkml:brushProperty name="width" value="0.0498296171426773" units="cm"/>
      <inkml:brushProperty name="height" value="0.0498296171426773" units="cm"/>
      <inkml:brushProperty name="color" value="#00bff3"/>
      <inkml:brushProperty name="ignorePressure" value="0"/>
    </inkml:brush>
  </inkml:definitions>
  <inkml:trace contextRef="#ctx0" brushRef="#br0">81150.000 30450.000 441,'32.000'-93.000'4,"17.000"17.000"7,15.000 15.000 7,16.000 16.000 7,2.000 13.000 8,-8.000 14.000 6,-10.000 11.000 8,-9.000 14.000 6,-4.000 14.000 2,4.000 20.000-4,3.000 18.000-5,3.000 20.000-3,-7.000 13.000-7,-15.000 9.000-7,-15.000 10.000-7,-16.000 10.000-8,-18.000 2.000-4,-18.000-3.000-2,-19.000-3.000-1,-18.000-2.000-2,-15.000-5.000-3,-9.000-2.000-4,-10.000-3.000-5,-8.000-3.000-5,-1.000-9.000-2,9.000-11.000-2,10.000-14.000-2,10.000-11.000 0,8.000-12.000-1,10.000-9.000 3,10.000-10.000 2,9.000-8.000 2,18.000-8.000 4,29.000-2.000 6,28.000-3.000 6,28.000-3.000 5,18.000-2.000 2,10.000 0.000-4,10.000 0.000-2,9.000 0.000-4,6.000-4.000-5,3.000-5.000-6,3.000-7.000-6,4.000-5.000-6,1.000-6.000-6,0.000-3.000-3,0.000-3.000-5,0.000-2.000-3,-10.000-1.000 0,-18.000 3.000 8,-19.000 3.000 6,-18.000 4.000 7,-14.000 1.000 0,-5.000 0.000-7,-7.000 0.000-7,-5.000 0.000-8</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5"/>
    </inkml:context>
    <inkml:brush xml:id="br0">
      <inkml:brushProperty name="width" value="0.0608186051249504" units="cm"/>
      <inkml:brushProperty name="height" value="0.0608186051249504" units="cm"/>
      <inkml:brushProperty name="color" value="#00bff3"/>
      <inkml:brushProperty name="ignorePressure" value="0"/>
    </inkml:brush>
  </inkml:definitions>
  <inkml:trace contextRef="#ctx0" brushRef="#br0">83250.000 30350.000 361,'1.000'-147.000'23,"4.000"56.000"24,3.000 57.000 24,3.000 56.000 25,1.000 40.000 2,1.000 26.000-16,-1.000 24.000-18,1.000 26.000-17,-3.000 7.000-11,-2.000-9.000-7,-3.000-10.000-7,-3.000-8.000-6,-4.000-8.000-8,-3.000-2.000-12,-3.000-3.000-10,-2.000-3.000-10,-5.000-9.000-10,-2.000-11.000-7,-3.000-14.000-6,-3.000-11.000-8,-2.000-18.000-6,0.000-22.000-5,0.000-22.000-4,0.000-21.000-6</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5"/>
    </inkml:context>
    <inkml:brush xml:id="br0">
      <inkml:brushProperty name="width" value="0.0358343049883842" units="cm"/>
      <inkml:brushProperty name="height" value="0.0358343049883842" units="cm"/>
      <inkml:brushProperty name="color" value="#00bff3"/>
      <inkml:brushProperty name="ignorePressure" value="0"/>
    </inkml:brush>
  </inkml:definitions>
  <inkml:trace contextRef="#ctx0" brushRef="#br0">83100.000 31450.000 613,'93.000'-158.000'37,"-11.000"34.000"-1,-14.000 35.000-1,-11.000 35.000-1,-7.000 21.000 1,0.000 9.000 2,0.000 10.000 3,0.000 10.000 2,0.000 4.000-4,0.000 0.000-10,0.000 0.000-11,0.000 0.000-9,0.000 1.000-13,0.000 4.000-15,0.000 3.000-13,0.000 3.000-14,-4.000 1.000-9,-5.000 1.000-2,-7.000-1.000-2,-5.000 1.000-4</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6"/>
    </inkml:context>
    <inkml:brush xml:id="br0">
      <inkml:brushProperty name="width" value="0.0724042654037476" units="cm"/>
      <inkml:brushProperty name="height" value="0.0724042654037476" units="cm"/>
      <inkml:brushProperty name="color" value="#00bff3"/>
      <inkml:brushProperty name="ignorePressure" value="0"/>
    </inkml:brush>
  </inkml:definitions>
  <inkml:trace contextRef="#ctx0" brushRef="#br0">84200.000 29900.000 303,'1.000'-74.000'5,"4.000"4.000"8,3.000 3.000 9,3.000 3.000 10,1.000 23.000 12,1.000 44.000 16,-1.000 44.000 16,1.000 44.000 17,-1.000 34.000-1,1.000 25.000-18,-1.000 25.000-17,1.000 25.000-18,-3.000 18.000-11,-2.000 14.000-5,-3.000 11.000-4,-3.000 14.000-4,-4.000 10.000-11,-3.000 9.000-14,-3.000 10.000-16,-2.000 10.000-15,-1.000-18.000-10,3.000-44.000-5,3.000-43.000-6,4.000-44.000-5,2.000-30.000-2,4.000-16.000 2,3.000-15.000 1,3.000-15.000 2</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6"/>
    </inkml:context>
    <inkml:brush xml:id="br0">
      <inkml:brushProperty name="width" value="0.0433875024318695" units="cm"/>
      <inkml:brushProperty name="height" value="0.0433875024318695" units="cm"/>
      <inkml:brushProperty name="color" value="#00bff3"/>
      <inkml:brushProperty name="ignorePressure" value="0"/>
    </inkml:brush>
  </inkml:definitions>
  <inkml:trace contextRef="#ctx0" brushRef="#br0">58700.000 10550.000 507,'-54.000'-25.000'5,"-5.000"0.000"11,-7.000 0.000 11,-5.000 0.000 10,3.000 9.000 5,17.000 19.000 0,15.000 19.000-2,16.000 19.000-1,9.000 16.000-4,3.000 17.000-4,3.000 15.000-5,4.000 16.000-5,2.000 16.000-3,4.000 20.000 3,3.000 18.000 0,3.000 20.000 2,1.000 8.000-2,1.000 1.000-6,-1.000-1.000-6,1.000 1.000-5,-1.000-6.000-7,1.000-8.000-7,-1.000-10.000-7,1.000-9.000-7,-1.000-7.000-5,1.000-3.000-4,-1.000-3.000-3,1.000-2.000-3,-1.000-17.000 1,1.000-28.000 7,-1.000-28.000 8,1.000-27.000 6</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7"/>
    </inkml:context>
    <inkml:brush xml:id="br0">
      <inkml:brushProperty name="width" value="0.0553198456764221" units="cm"/>
      <inkml:brushProperty name="height" value="0.0553198456764221" units="cm"/>
      <inkml:brushProperty name="color" value="#00bff3"/>
      <inkml:brushProperty name="ignorePressure" value="0"/>
    </inkml:brush>
  </inkml:definitions>
  <inkml:trace contextRef="#ctx0" brushRef="#br0">58750.000 10650.000 397,'3.000'-52.000'3,"6.000"-3.000"5,7.000-3.000 6,6.000-2.000 6,3.000 2.000 2,0.000 9.000-1,0.000 10.000 0,0.000 10.000-1,7.000 5.000 0,17.000 4.000-1,15.000 3.000 0,16.000 3.000 0,15.000 3.000-1,16.000 3.000-1,15.000 3.000-1,17.000 4.000-2,16.000-3.000 0,19.000-5.000-2,19.000-7.000-1,19.000-5.000 0,10.000-4.000-2,4.000 0.000-1,3.000 0.000 0,3.000 0.000-2,3.000 1.000 0,3.000 4.000-2,3.000 3.000-2,4.000 3.000 0,-1.000 3.000-3,-3.000 3.000-3,-3.000 3.000-2,-2.000 4.000-3,-1.000 1.000-2,3.000 0.000-2,3.000 0.000-2,4.000 0.000-3,-6.000 0.000 0,-11.000 0.000 2,-14.000 0.000 1,-11.000 0.000 1,-6.000-5.000 2,4.000-9.000-1,3.000-10.000 1,3.000-8.000 1,-4.000-4.000 0,-8.000 3.000 3,-10.000 3.000 3,-9.000 4.000 2,-10.000 2.000 1,-9.000 4.000 2,-10.000 3.000 1,-8.000 3.000 1,-14.000 1.000 1,-15.000 1.000 0,-15.000-1.000 0,-16.000 1.000 1,-13.000 2.000 2,-9.000 7.000 6,-10.000 6.000 6,-8.000 7.000 5,-12.000 5.000 2,-12.000 7.000 1,-13.000 6.000-1,-12.000 7.000 1,-7.000 2.000-2,1.000 1.000-1,-1.000-1.000-3,1.000 1.000-2,1.000 1.000-1,3.000 3.000-2,3.000 3.000-1,4.000 4.000-1,1.000 1.000-2,0.000 0.000-2,0.000 0.000 0,0.000 0.000-2,0.000 3.000 0,0.000 6.000 0,0.000 7.000 0,0.000 6.000 0,1.000 6.000 0,4.000 6.000 0,3.000 7.000 0,3.000 6.000 1,1.000 7.000-1,1.000 10.000 0,-1.000 10.000-1,1.000 9.000 1,-1.000 4.000-2,1.000 1.000 0,-1.000-1.000-2,1.000 1.000-2,-1.000-3.000-2,1.000-2.000-5,-1.000-3.000-4,1.000-3.000-5,1.000-2.000-4,3.000 0.000-5,3.000 0.000-4,4.000 0.000-5,-1.000 1.000-3,-3.000 4.000 0,-3.000 3.000-1,-2.000 3.000 0,-5.000-11.000 2,-2.000-25.000 7,-3.000-25.000 6,-3.000-25.000 6,-1.000-13.000-3,4.000 1.000-10,3.000-1.000-12,3.000 1.000-11</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8"/>
    </inkml:context>
    <inkml:brush xml:id="br0">
      <inkml:brushProperty name="width" value="0.0466956160962582" units="cm"/>
      <inkml:brushProperty name="height" value="0.0466956160962582" units="cm"/>
      <inkml:brushProperty name="color" value="#00bff3"/>
      <inkml:brushProperty name="ignorePressure" value="0"/>
    </inkml:brush>
  </inkml:definitions>
  <inkml:trace contextRef="#ctx0" brushRef="#br0">50950.000 13950.000 471,'0.000'-47.000'31,"0.000"6.000"3,0.000 7.000 2,0.000 6.000 3,3.000 3.000 1,6.000 0.000-1,7.000 0.000-1,6.000 0.000-2,13.000 1.000-1,23.000 4.000-2,22.000 3.000-4,22.000 3.000-2,27.000-4.000-3,35.000-8.000-4,35.000-10.000-3,34.000-9.000-5,34.000-7.000-1,34.000-3.000-2,35.000-3.000-1,35.000-2.000-1,16.000 2.000-4,1.000 9.000-3,-1.000 10.000-6,1.000 10.000-4,-6.000 11.000-2,-8.000 17.000 2,-10.000 15.000 1,-9.000 16.000 3,-38.000 4.000-5,-66.000-6.000-10,-65.000-6.000-10,-65.000-6.000-10,-36.000-4.000-9,-2.000 1.000-8,-3.000-1.000-8,-3.000 1.000-9</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0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85575.000 31475.000 333,'157.000'63.000'167,"51.000"46.000"-1,49.000 47.000 1,51.000 47.000 0</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0"/>
    </inkml:context>
    <inkml:brush xml:id="br0">
      <inkml:brushProperty name="width" value="0.0416806153953075" units="cm"/>
      <inkml:brushProperty name="height" value="0.0416806153953075" units="cm"/>
      <inkml:brushProperty name="color" value="#00bff3"/>
      <inkml:brushProperty name="ignorePressure" value="0"/>
    </inkml:brush>
  </inkml:definitions>
  <inkml:trace contextRef="#ctx0" brushRef="#br0">84800.000 29550.000 527,'125.000'-2.000'106,"0.000"-3.000"-18,0.000-3.000-18,0.000-2.000-16,3.000-5.000-12,6.000-2.000-5,7.000-3.000-7,6.000-3.000-5,-4.000 1.000-9,-11.000 6.000-11,-14.000 7.000-13,-11.000 6.000-11,-14.000 3.000-10,-11.000 0.000-10,-14.000 0.000-11,-11.000 0.000-8</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7"/>
    </inkml:context>
    <inkml:brush xml:id="br0">
      <inkml:brushProperty name="width" value="0.0425229482352734" units="cm"/>
      <inkml:brushProperty name="height" value="0.0425229482352734" units="cm"/>
      <inkml:brushProperty name="color" value="#00bff3"/>
      <inkml:brushProperty name="ignorePressure" value="0"/>
    </inkml:brush>
  </inkml:definitions>
  <inkml:trace contextRef="#ctx0" brushRef="#br0">55200.000 48250.000 517,'-47.000'-19.000'81,"6.000"13.000"-18,7.000 12.000-17,6.000 13.000-19,1.000 9.000-9,-3.000 6.000-4,-3.000 7.000-2,-2.000 6.000-2,-5.000 6.000-2,-2.000 6.000 0,-3.000 7.000 1,-3.000 6.000 0,-1.000-1.000-1,4.000-5.000 1,3.000-7.000 0,3.000-5.000-1,4.000-6.000 0,7.000-3.000-1,6.000-3.000-2,7.000-2.000-2,18.000-11.000-4,31.000-15.000-10,32.000-15.000-8,31.000-16.000-10,15.000-13.000-3,1.000-9.000 2,-1.000-10.000 1,1.000-8.000 1,-6.000-3.000 2,-8.000 7.000 0,-10.000 6.000 1,-9.000 7.000 2,-10.000 5.000 1,-9.000 7.000 5,-10.000 6.000 4,-8.000 7.000 5,-14.000 5.000 6,-15.000 7.000 10,-15.000 6.000 9,-16.000 7.000 10,-10.000 5.000 6,-3.000 7.000 1,-3.000 6.000 2,-2.000 7.000 2,0.000 2.000-2,7.000 1.000-5,6.000-1.000-3,7.000 1.000-5,7.000 1.000-4,9.000 3.000-2,10.000 3.000-3,10.000 4.000-3,7.000-6.000-5,6.000-11.000-5,7.000-14.000-6,6.000-11.000-5,3.000-12.000-4,0.000-9.000-2,0.000-10.000-2,0.000-8.000-3,-2.000-6.000 0,-3.000 1.000-1,-3.000-1.000 1,-2.000 1.000-1,-8.000-1.000 1,-8.000 1.000 3,-10.000-1.000 2,-9.000 1.000 2,-7.000-1.000 2,-3.000 1.000-1,-3.000-1.000-1,-2.000 1.000 0,-8.000 2.000 4,-8.000 7.000 10,-10.000 6.000 9,-9.000 7.000 10,-5.000 2.000 4,0.000 1.000-1,0.000-1.000 0,0.000 1.000-1,1.000 2.000-1,4.000 7.000-2,3.000 6.000-2,3.000 7.000-3,12.000 2.000-4,22.000 1.000-6,22.000-1.000-8,23.000 1.000-7,13.000-4.000-3,6.000-6.000-3,7.000-6.000-1,6.000-6.000-2,1.000-4.000-1,-3.000 1.000 0,-3.000-1.000 2,-2.000 1.000-1,-6.000 1.000 2,-6.000 3.000 2,-6.000 3.000 3,-6.000 4.000 1,-6.000 1.000 7,-2.000 0.000 11,-3.000 0.000 11,-3.000 0.000 10,-7.000 6.000 9,-9.000 13.000 6,-10.000 12.000 6,-8.000 13.000 6,-6.000 4.000-1,1.000-3.000-10,-1.000-3.000-9,1.000-2.000-9,2.000 0.000-6,7.000 7.000-3,6.000 6.000-3,7.000 7.000-2,5.000-3.000-5,7.000-8.000-8,6.000-10.000-6,7.000-9.000-8,2.000-9.000-2,1.000-5.000-1,-1.000-7.000 1,1.000-5.000 0,-1.000-11.000 1,1.000-11.000 1,-1.000-14.000 2,1.000-11.000 2,-3.000-11.000 1,-2.000-5.000 2,-3.000-7.000 0,-3.000-5.000 1,-6.000-1.000 3,-5.000 6.000 4,-7.000 7.000 5,-5.000 6.000 5,-8.000 4.000 1,-5.000 4.000 1,-7.000 3.000-2,-5.000 3.000 0,-6.000 6.000 0,-3.000 9.000-1,-3.000 10.000-1,-2.000 10.000 0,-6.000 5.000-3,-6.000 4.000-5,-6.000 3.000-6,-6.000 3.000-4,-4.000 6.000-8,1.000 9.000-7,-1.000 10.000-9,1.000 10.000-7,4.000 0.000-4,9.000-5.000 0,10.000-7.000 2,10.000-5.000 0</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0"/>
    </inkml:context>
    <inkml:brush xml:id="br0">
      <inkml:brushProperty name="width" value="0.044140812009573" units="cm"/>
      <inkml:brushProperty name="height" value="0.044140812009573" units="cm"/>
      <inkml:brushProperty name="color" value="#00bff3"/>
      <inkml:brushProperty name="ignorePressure" value="0"/>
    </inkml:brush>
  </inkml:definitions>
  <inkml:trace contextRef="#ctx0" brushRef="#br0">86100.000 28900.000 498,'-24.000'-24.000'0,"4.000"4.000"0,3.000 3.000 0,3.000 3.000 0,-4.000-2.000 4,-8.000-6.000 8,-10.000-6.000 8,-9.000-6.000 9,-1.000 13.000 11,10.000 35.000 17,10.000 35.000 16,9.000 34.000 16,4.000 21.000-5,1.000 10.000-26,-1.000 10.000-27,1.000 9.000-27,1.000 2.000-18,3.000-2.000-10,3.000-3.000-11,4.000-3.000-10,1.000-12.000-10,0.000-18.000-6,0.000-19.000-9,0.000-18.000-6</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0"/>
    </inkml:context>
    <inkml:brush xml:id="br0">
      <inkml:brushProperty name="width" value="0.0449044927954674" units="cm"/>
      <inkml:brushProperty name="height" value="0.0449044927954674" units="cm"/>
      <inkml:brushProperty name="color" value="#00bff3"/>
      <inkml:brushProperty name="ignorePressure" value="0"/>
    </inkml:brush>
  </inkml:definitions>
  <inkml:trace contextRef="#ctx0" brushRef="#br0">85950.000 31700.000 489,'-55.000'-2.000'115,"41.000"-3.000"-22,40.000-3.000-23,42.000-2.000-21,25.000-5.000-14,14.000-2.000-2,11.000-3.000-2,14.000-3.000-4,3.000 1.000-3,-2.000 6.000-7,-3.000 7.000-6,-3.000 6.000-6,-6.000 6.000-5,-5.000 6.000-8,-7.000 7.000-6,-5.000 6.000-6,-9.000 3.000-2,-9.000 0.000 1,-10.000 0.000 1,-8.000 0.000 2</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0"/>
    </inkml:context>
    <inkml:brush xml:id="br0">
      <inkml:brushProperty name="width" value="0.0529493540525436" units="cm"/>
      <inkml:brushProperty name="height" value="0.0529493540525436" units="cm"/>
      <inkml:brushProperty name="color" value="#00bff3"/>
      <inkml:brushProperty name="ignorePressure" value="0"/>
    </inkml:brush>
  </inkml:definitions>
  <inkml:trace contextRef="#ctx0" brushRef="#br0">87200.000 30650.000 415,'-27.000'-25.000'20,"-3.000"0.000"2,-3.000 0.000 1,-2.000 0.000 1,-1.000 10.000 6,3.000 23.000 11,3.000 22.000 9,4.000 22.000 11,2.000 15.000 1,4.000 9.000-7,3.000 10.000-9,3.000 10.000-7,3.000 7.000-7,3.000 6.000-4,3.000 7.000-6,4.000 6.000-4,1.000 6.000-8,0.000 6.000-8,0.000 7.000-10,0.000 6.000-9,0.000 6.000-10,0.000 6.000-10,0.000 7.000-10,0.000 6.000-10,0.000-13.000-6,0.000-31.000-4,0.000-31.000-2,0.000-31.000-4</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1"/>
    </inkml:context>
    <inkml:brush xml:id="br0">
      <inkml:brushProperty name="width" value="0.0629677101969719" units="cm"/>
      <inkml:brushProperty name="height" value="0.0629677101969719" units="cm"/>
      <inkml:brushProperty name="color" value="#00bff3"/>
      <inkml:brushProperty name="ignorePressure" value="0"/>
    </inkml:brush>
  </inkml:definitions>
  <inkml:trace contextRef="#ctx0" brushRef="#br0">88700.000 31150.000 349,'1.000'-52.000'16,"4.000"-3.000"2,3.000-3.000 1,3.000-2.000 1,15.000 0.000 5,29.000 7.000 6,28.000 6.000 8,28.000 7.000 7,7.000 10.000 1,-11.000 16.000-7,-14.000 15.000-7,-11.000 17.000-6,-15.000 14.000-5,-16.000 17.000-3,-15.000 15.000-3,-15.000 16.000-3,-15.000 9.000-4,-12.000 3.000-1,-13.000 3.000-3,-12.000 4.000-1,-16.000 1.000-4,-19.000 0.000 0,-18.000 0.000-3,-19.000 0.000-2,-8.000-2.000-2,3.000-3.000-1,3.000-3.000-2,4.000-2.000-2,7.000-9.000 1,13.000-12.000 3,12.000-13.000 2,13.000-12.000 3,16.000-12.000 2,23.000-8.000 4,22.000-10.000 2,22.000-9.000 3,23.000-12.000-1,25.000-11.000-5,25.000-14.000-4,25.000-11.000-6,14.000-9.000-3,3.000-3.000-2,3.000-3.000-1,4.000-2.000-1,-4.000-3.000-3,-9.000 1.000-2,-10.000-1.000-4,-8.000 1.000-2,-8.000-3.000-2,-2.000-2.000 0,-3.000-3.000 0,-3.000-3.000 0,-9.000-7.000 0,-11.000-9.000 4,-14.000-10.000 3,-11.000-8.000 3,-11.000-6.000 3,-5.000 1.000 0,-7.000-1.000 3,-5.000 1.000 0,-6.000 5.000 5,-3.000 14.000 8,-3.000 11.000 6,-2.000 14.000 8,-3.000 10.000 6,1.000 9.000 7,-1.000 10.000 7,1.000 10.000 6,-3.000 16.000 6,-2.000 26.000 8,-3.000 24.000 7,-3.000 26.000 7,-7.000 16.000-3,-9.000 10.000-10,-10.000 10.000-13,-8.000 9.000-11,-4.000 4.000-8,3.000 1.000-4,3.000-1.000-5,4.000 1.000-4,1.000-1.000-4,0.000 1.000-4,0.000-1.000-5,0.000 1.000-3,1.000-4.000-4,4.000-6.000-3,3.000-6.000-3,3.000-6.000-3,1.000-26.000-15,1.000-43.000-27,-1.000-44.000-26,1.000-43.000-27,1.000-17.000 0,3.000 14.000 24,3.000 11.000 26,4.000 14.000 24,2.000 5.000 15,4.000 1.000 6,3.000-1.000 5,3.000 1.000 5</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2"/>
    </inkml:context>
    <inkml:brush xml:id="br0">
      <inkml:brushProperty name="width" value="0.0470447689294815" units="cm"/>
      <inkml:brushProperty name="height" value="0.0470447689294815" units="cm"/>
      <inkml:brushProperty name="color" value="#00bff3"/>
      <inkml:brushProperty name="ignorePressure" value="0"/>
    </inkml:brush>
  </inkml:definitions>
  <inkml:trace contextRef="#ctx0" brushRef="#br0">90850.000 31000.000 467,'75.000'-144.000'2,"0.000"13.000"4,0.000 12.000 4,0.000 13.000 4,-4.000 10.000 6,-5.000 10.000 7,-7.000 10.000 6,-5.000 9.000 8,-8.000 9.000 1,-5.000 9.000-4,-7.000 10.000-4,-5.000 10.000-4,-8.000 13.000-1,-5.000 19.000 1,-7.000 19.000 2,-5.000 19.000 1,-12.000 16.000-1,-16.000 17.000-5,-15.000 15.000-6,-15.000 16.000-4,-9.000 5.000-7,1.000-2.000-5,-1.000-3.000-8,1.000-3.000-5,5.000-10.000-7,14.000-16.000-4,11.000-15.000-6,14.000-15.000-4,21.000-14.000-3,31.000-8.000 3,32.000-10.000 1,31.000-9.000 2,10.000-1.000 5,-8.000 10.000 10,-10.000 10.000 8,-9.000 9.000 8,-12.000 7.000 6,-11.000 7.000 0,-14.000 6.000 2,-11.000 7.000 0,-17.000 5.000 2,-18.000 7.000 1,-19.000 6.000 1,-18.000 7.000 2,-14.000 0.000 0,-5.000-2.000-2,-7.000-3.000-1,-5.000-3.000-2,-6.000-6.000-3,-3.000-5.000-6,-3.000-7.000-6,-2.000-5.000-5,3.000-9.000-7,14.000-9.000-8,11.000-10.000-6,14.000-8.000-8,8.000-15.000-4,7.000-19.000 1,6.000-18.000 0,7.000-19.000 1,4.000-10.000 0,3.000 1.000-1,3.000-1.000 0,4.000 1.000-1,2.000 1.000 2,4.000 3.000 4,3.000 3.000 4,3.000 4.000 4</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2"/>
    </inkml:context>
    <inkml:brush xml:id="br0">
      <inkml:brushProperty name="width" value="0.0545690432190895" units="cm"/>
      <inkml:brushProperty name="height" value="0.0545690432190895" units="cm"/>
      <inkml:brushProperty name="color" value="#00bff3"/>
      <inkml:brushProperty name="ignorePressure" value="0"/>
    </inkml:brush>
  </inkml:definitions>
  <inkml:trace contextRef="#ctx0" brushRef="#br0">92100.000 30050.000 403,'32.000'-54.000'4,"17.000"-5.000"11,15.000-7.000 9,16.000-5.000 10,2.000 3.000 2,-8.000 17.000-4,-10.000 15.000-4,-9.000 16.000-5,-9.000 20.000 2,-5.000 25.000 10,-7.000 25.000 10,-5.000 25.000 9,-9.000 20.000 1,-9.000 16.000-7,-10.000 15.000-7,-8.000 17.000-8,-11.000 3.000-7,-8.000-5.000-6,-10.000-7.000-8,-9.000-5.000-7,-1.000-12.000-4,10.000-16.000-1,10.000-15.000-2,9.000-15.000-1,9.000-28.000-5,9.000-36.000-9,10.000-39.000-9,10.000-36.000-8,13.000-34.000-5,19.000-28.000 2,19.000-28.000 1,19.000-27.000 1,7.000-17.000 3,-3.000-3.000 3,-3.000-3.000 4,-2.000-2.000 3,-5.000 11.000 0,-2.000 29.000-4,-3.000 28.000-4,-3.000 28.000-3,-9.000 23.000-3,-11.000 19.000 2,-14.000 19.000-1,-11.000 19.000 2</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3"/>
    </inkml:context>
    <inkml:brush xml:id="br0">
      <inkml:brushProperty name="width" value="0.0552142076194286" units="cm"/>
      <inkml:brushProperty name="height" value="0.0552142076194286" units="cm"/>
      <inkml:brushProperty name="color" value="#00bff3"/>
      <inkml:brushProperty name="ignorePressure" value="0"/>
    </inkml:brush>
  </inkml:definitions>
  <inkml:trace contextRef="#ctx0" brushRef="#br0">92250.000 30100.000 398,'0.000'-49.000'-2,"0.000"4.000"-3,0.000 3.000-3,0.000 3.000-4,1.000 4.000-1,4.000 7.000 2,3.000 6.000 0,3.000 7.000 2,-2.000 2.000 2,-6.000 1.000 1,-6.000-1.000 2,-6.000 1.000 1,-1.000-1.000 13,7.000 1.000 20,6.000-1.000 22,7.000 1.000 22,4.000 7.000 4,3.000 16.000-10,3.000 15.000-12,4.000 17.000-11,-1.000 11.000-8,-3.000 10.000-3,-3.000 10.000-5,-2.000 9.000-4,-5.000 10.000-3,-2.000 14.000 0,-3.000 11.000 0,-3.000 14.000-1,-2.000 3.000-3,0.000-2.000-4,0.000-3.000-5,0.000-3.000-4,0.000-2.000-2,0.000 0.000 0,0.000 0.000 2,0.000 0.000 0,0.000-5.000-1,0.000-9.000-2,0.000-10.000-4,0.000-8.000-3,-5.000-11.000-7,-9.000-8.000-12,-10.000-10.000-11,-8.000-9.000-13,-3.000-18.000-11,7.000-24.000-10,6.000-26.000-9,7.000-24.000-10</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3"/>
    </inkml:context>
    <inkml:brush xml:id="br0">
      <inkml:brushProperty name="width" value="0.0499666519463062" units="cm"/>
      <inkml:brushProperty name="height" value="0.0499666519463062" units="cm"/>
      <inkml:brushProperty name="color" value="#00bff3"/>
      <inkml:brushProperty name="ignorePressure" value="0"/>
    </inkml:brush>
  </inkml:definitions>
  <inkml:trace contextRef="#ctx0" brushRef="#br0">93800.000 29800.000 440,'-40.000'-25.000'12,"23.000"0.000"23,22.000 0.000 25,22.000 0.000 23,19.000 1.000 4,20.000 4.000-16,18.000 3.000-14,20.000 3.000-16,6.000 1.000-10,-2.000 1.000-4,-3.000-1.000-4,-3.000 1.000-5,-7.000 1.000-6,-9.000 3.000-9,-10.000 3.000-11,-8.000 4.000-9,-9.000 5.000-17,-6.000 10.000-24,-6.000 10.000-25,-6.000 9.000-25</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4"/>
    </inkml:context>
    <inkml:brush xml:id="br0">
      <inkml:brushProperty name="width" value="0.0430438332259655" units="cm"/>
      <inkml:brushProperty name="height" value="0.0430438332259655" units="cm"/>
      <inkml:brushProperty name="color" value="#00bff3"/>
      <inkml:brushProperty name="ignorePressure" value="0"/>
    </inkml:brush>
  </inkml:definitions>
  <inkml:trace contextRef="#ctx0" brushRef="#br0">93750.000 31400.000 511,'-57.000'-7.000'8,"39.000"-11.000"17,36.000-14.000 17,39.000-11.000 17,19.000-3.000 5,4.000 10.000-6,3.000 10.000-5,3.000 9.000-5,10.000 6.000-7,20.000 3.000-8,18.000 3.000-6,20.000 4.000-7,2.000 2.000-10,-12.000 4.000-9,-13.000 3.000-12,-12.000 3.000-9,-18.000 4.000-4,-21.000 7.000 5,-22.000 6.000 3,-22.000 7.000 4,-19.000 4.000-9,-16.000 3.000-22,-15.000 3.000-22,-15.000 4.000-23</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4"/>
    </inkml:context>
    <inkml:brush xml:id="br0">
      <inkml:brushProperty name="width" value="0.038886733353138" units="cm"/>
      <inkml:brushProperty name="height" value="0.038886733353138" units="cm"/>
      <inkml:brushProperty name="color" value="#00bff3"/>
      <inkml:brushProperty name="ignorePressure" value="0"/>
    </inkml:brush>
  </inkml:definitions>
  <inkml:trace contextRef="#ctx0" brushRef="#br0">94000.000 31900.000 565,'-49.000'0.000'5,"4.000"0.000"10,3.000 0.000 10,3.000 0.000 10,14.000 0.000 7,25.000 0.000 1,25.000 0.000 3,25.000 0.000 1,25.000-4.000-1,25.000-5.000-6,25.000-7.000-5,25.000-5.000-7,10.000-4.000-8,-2.000 0.000-13,-3.000 0.000-11,-3.000 0.000-13,-7.000 1.000-12,-9.000 4.000-9,-10.000 3.000-10,-8.000 3.000-10,-17.000 1.000-4,-21.000 1.000 4,-22.000-1.000 3,-22.000 1.000 3</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7"/>
    </inkml:context>
    <inkml:brush xml:id="br0">
      <inkml:brushProperty name="width" value="0.0413968749344349" units="cm"/>
      <inkml:brushProperty name="height" value="0.0413968749344349" units="cm"/>
      <inkml:brushProperty name="color" value="#00bff3"/>
      <inkml:brushProperty name="ignorePressure" value="0"/>
    </inkml:brush>
  </inkml:definitions>
  <inkml:trace contextRef="#ctx0" brushRef="#br0">58100.000 48200.000 531,'23.000'-47.000'0,"-3.000"6.000"9,-3.000 7.000 8,-2.000 6.000 10,-5.000 9.000 7,-2.000 13.000 8,-3.000 12.000 8,-3.000 13.000 8,-7.000 10.000-2,-9.000 10.000-10,-10.000 10.000-11,-8.000 9.000-11,-11.000 7.000-6,-8.000 7.000-3,-10.000 6.000-1,-9.000 7.000-3,-4.000 4.000-3,4.000 3.000-4,3.000 3.000-4,3.000 4.000-3,3.000-4.000-6,3.000-9.000-6,3.000-10.000-7,4.000-8.000-6,11.000-22.000-9,23.000-30.000-11,22.000-32.000-11,22.000-30.000-11,10.000-15.000 0,1.000 3.000 13,-1.000 3.000 12,1.000 4.000 13,-4.000 2.000 8,-6.000 4.000 4,-6.000 3.000 4,-6.000 3.000 4</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4"/>
    </inkml:context>
    <inkml:brush xml:id="br0">
      <inkml:brushProperty name="width" value="0.0538897588849068" units="cm"/>
      <inkml:brushProperty name="height" value="0.0538897588849068" units="cm"/>
      <inkml:brushProperty name="color" value="#00bff3"/>
      <inkml:brushProperty name="ignorePressure" value="0"/>
    </inkml:brush>
  </inkml:definitions>
  <inkml:trace contextRef="#ctx0" brushRef="#br0">96500.000 30100.000 408,'-22.000'-40.000'12,"6.000"23.000"25,7.000 22.000 25,6.000 22.000 24,3.000 18.000 6,0.000 16.000-16,0.000 15.000-14,0.000 17.000-16,0.000 11.000-10,0.000 10.000-6,0.000 10.000-6,0.000 9.000-7,-7.000 1.000-7,-11.000-6.000-8,-14.000-6.000-10,-11.000-6.000-8,-4.000-12.000-7,6.000-15.000-5,7.000-15.000-7,6.000-16.000-5</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4"/>
    </inkml:context>
    <inkml:brush xml:id="br0">
      <inkml:brushProperty name="width" value="0.0437139980494976" units="cm"/>
      <inkml:brushProperty name="height" value="0.0437139980494976" units="cm"/>
      <inkml:brushProperty name="color" value="#00bff3"/>
      <inkml:brushProperty name="ignorePressure" value="0"/>
    </inkml:brush>
  </inkml:definitions>
  <inkml:trace contextRef="#ctx0" brushRef="#br0">97000.000 29800.000 503,'46.000'-49.000'6,"-5.000"4.000"12,-7.000 3.000 13,-5.000 3.000 12,-11.000 12.000 5,-11.000 22.000-2,-14.000 22.000-1,-11.000 23.000-3,-9.000 11.000-8,-3.000 4.000-15,-3.000 3.000-15,-2.000 3.000-15,0.000-4.000-9,7.000-8.000-4,6.000-10.000-3,7.000-9.000-4,8.000-7.000-2,14.000-3.000 2,11.000-3.000 0,14.000-2.000 1,10.000-3.000 4,9.000 1.000 6,10.000-1.000 7,10.000 1.000 6,0.000 4.000 6,-5.000 9.000 4,-7.000 10.000 5,-5.000 10.000 3,-9.000 8.000 5,-9.000 10.000 7,-10.000 10.000 5,-8.000 9.000 7,-14.000 7.000 3,-15.000 7.000 1,-15.000 6.000 2,-16.000 7.000 1,-12.000 0.000-2,-5.000-2.000-6,-7.000-3.000-5,-5.000-3.000-6,-4.000-6.000-4,0.000-5.000-4,0.000-7.000-4,0.000-5.000-3,6.000-11.000-6,13.000-11.000-7,12.000-14.000-7,13.000-11.000-8,10.000-18.000-11,10.000-22.000-12,10.000-22.000-13,9.000-21.000-13,6.000-9.000-1,3.000 7.000 14,3.000 6.000 12,4.000 7.000 13,1.000 2.000 6,0.000 1.000 0,0.000-1.000-1,0.000 1.000 0</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5"/>
    </inkml:context>
    <inkml:brush xml:id="br0">
      <inkml:brushProperty name="width" value="0.0538236722350121" units="cm"/>
      <inkml:brushProperty name="height" value="0.0538236722350121" units="cm"/>
      <inkml:brushProperty name="color" value="#00bff3"/>
      <inkml:brushProperty name="ignorePressure" value="0"/>
    </inkml:brush>
  </inkml:definitions>
  <inkml:trace contextRef="#ctx0" brushRef="#br0">97200.000 30950.000 408,'54.000'-57.000'2,"10.000"-11.000"2,10.000-14.000 3,9.000-11.000 3,1.000 0.000 3,-6.000 17.000 3,-6.000 15.000 3,-6.000 16.000 4,-4.000 13.000 3,1.000 14.000 5,-1.000 11.000 3,1.000 14.000 6,-1.000 13.000 2,1.000 16.000 1,-1.000 15.000 3,1.000 17.000 0,-7.000 11.000-2,-12.000 10.000-6,-13.000 10.000-6,-12.000 9.000-6,-13.000 7.000-6,-12.000 7.000-5,-13.000 6.000-6,-12.000 7.000-4,-10.000-4.000-5,-6.000-12.000-2,-6.000-13.000-5,-6.000-12.000-2,-1.000-13.000-2,7.000-12.000 1,6.000-13.000 3,7.000-12.000 0,8.000-24.000-3,14.000-34.000-8,11.000-35.000-7,14.000-33.000-9,18.000-28.000-2,25.000-18.000 6,25.000-19.000 4,25.000-18.000 5,14.000-10.000 1,3.000 0.000-1,3.000 0.000-1,4.000 0.000-2,-6.000 10.000-1,-11.000 23.000 2,-14.000 22.000-1,-11.000 22.000 1,-14.000 21.000 0,-11.000 22.000-3,-14.000 22.000-2,-11.000 23.000-2</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5"/>
    </inkml:context>
    <inkml:brush xml:id="br0">
      <inkml:brushProperty name="width" value="0.044916033744812" units="cm"/>
      <inkml:brushProperty name="height" value="0.044916033744812" units="cm"/>
      <inkml:brushProperty name="color" value="#00bff3"/>
      <inkml:brushProperty name="ignorePressure" value="0"/>
    </inkml:brush>
  </inkml:definitions>
  <inkml:trace contextRef="#ctx0" brushRef="#br0">98800.000 31350.000 489,'76.000'0.000'4,"4.000"0.000"9,3.000 0.000 7,3.000 0.000 9,-5.000 1.000 4,-12.000 4.000-1,-13.000 3.000-1,-12.000 3.000-1,-9.000 7.000 1,-2.000 14.000 0,-3.000 11.000 1,-3.000 14.000 1,-7.000 7.000-3,-9.000 3.000-4,-10.000 3.000-5,-8.000 4.000-5,-15.000 2.000-2,-19.000 4.000 0,-18.000 3.000-1,-19.000 3.000 0,-5.000-5.000-1,9.000-12.000-1,10.000-13.000-1,10.000-12.000-1,22.000-12.000-7,39.000-8.000-9,36.000-10.000-10,39.000-9.000-10,21.000-9.000-4,6.000-5.000-1,7.000-7.000 1,6.000-5.000 1,1.000-4.000-1,-3.000 0.000-1,-3.000 0.000-1,-2.000 0.000-1,-12.000 1.000-3,-19.000 4.000-3,-18.000 3.000-5,-19.000 3.000-4</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5"/>
    </inkml:context>
    <inkml:brush xml:id="br0">
      <inkml:brushProperty name="width" value="0.0462565198540688" units="cm"/>
      <inkml:brushProperty name="height" value="0.0462565198540688" units="cm"/>
      <inkml:brushProperty name="color" value="#00bff3"/>
      <inkml:brushProperty name="ignorePressure" value="0"/>
    </inkml:brush>
  </inkml:definitions>
  <inkml:trace contextRef="#ctx0" brushRef="#br0">99850.000 31300.000 475,'-18.000'-24.000'7,"17.000"4.000"14,15.000 3.000 14,16.000 3.000 14,16.000 1.000 7,20.000 1.000 1,18.000-1.000 1,20.000 1.000 1,10.000 1.000-5,3.000 3.000-9,3.000 3.000-10,4.000 4.000-9,-1.000 1.000-10,-3.000 0.000-10,-3.000 0.000-10,-2.000 0.000-10,-9.000 0.000-10,-12.000 0.000-11,-13.000 0.000-11,-12.000 0.000-10</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5"/>
    </inkml:context>
    <inkml:brush xml:id="br0">
      <inkml:brushProperty name="width" value="0.0475688800215721" units="cm"/>
      <inkml:brushProperty name="height" value="0.0475688800215721" units="cm"/>
      <inkml:brushProperty name="color" value="#00bff3"/>
      <inkml:brushProperty name="ignorePressure" value="0"/>
    </inkml:brush>
  </inkml:definitions>
  <inkml:trace contextRef="#ctx0" brushRef="#br0">100600.000 30350.000 462,'-24.000'-24.000'4,"4.000"4.000"8,3.000 3.000 9,3.000 3.000 7,3.000 15.000 11,3.000 29.000 11,3.000 28.000 12,4.000 28.000 13,1.000 17.000-2,0.000 6.000-12,0.000 7.000-14,0.000 6.000-13,-2.000 6.000-13,-3.000 6.000-11,-3.000 7.000-11,-2.000 6.000-11,-3.000-2.000-12,1.000-9.000-11,-1.000-10.000-12,1.000-8.000-12</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6"/>
    </inkml:context>
    <inkml:brush xml:id="br0">
      <inkml:brushProperty name="width" value="0.0534286238253117" units="cm"/>
      <inkml:brushProperty name="height" value="0.0534286238253117" units="cm"/>
      <inkml:brushProperty name="color" value="#00bff3"/>
      <inkml:brushProperty name="ignorePressure" value="0"/>
    </inkml:brush>
  </inkml:definitions>
  <inkml:trace contextRef="#ctx0" brushRef="#br0">102750.000 30300.000 411,'3.000'-46.000'0,"6.000"10.000"0,7.000 10.000 0,6.000 9.000 0,10.000 4.000 4,17.000 1.000 8,15.000-1.000 8,16.000 1.000 8,-1.000 4.000 7,-15.000 9.000 4,-15.000 10.000 6,-16.000 10.000 4,-8.000 13.000 2,0.000 19.000 0,0.000 19.000 0,0.000 19.000-1,-7.000 12.000-5,-11.000 6.000-7,-14.000 7.000-9,-11.000 6.000-7,-20.000-1.000-8,-24.000-5.000-9,-26.000-7.000-7,-24.000-5.000-8,-13.000-6.000-3,0.000-3.000 0,0.000-3.000 1,0.000-2.000 1,7.000-9.000-2,17.000-12.000-6,15.000-13.000-5,16.000-12.000-6,10.000-10.000 0,7.000-6.000 7,6.000-6.000 5,7.000-6.000 7,25.000-9.000 5,48.000-8.000 5,47.000-10.000 4,47.000-9.000 5,23.000-7.000 1,0.000-3.000-2,0.000-3.000-3,0.000-2.000-2,-5.000-5.000-6,-9.000-2.000-7,-10.000-3.000-8,-8.000-3.000-8,-9.000-2.000-6,-6.000 0.000-3,-6.000 0.000-4,-6.000 0.000-4,-12.000 3.000 1,-15.000 6.000 6,-15.000 7.000 4,-16.000 6.000 7,-10.000 3.000 2,-3.000 0.000 3,-3.000 0.000 2,-2.000 0.000 1</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6"/>
    </inkml:context>
    <inkml:brush xml:id="br0">
      <inkml:brushProperty name="width" value="0.0635495856404305" units="cm"/>
      <inkml:brushProperty name="height" value="0.0635495856404305" units="cm"/>
      <inkml:brushProperty name="color" value="#00bff3"/>
      <inkml:brushProperty name="ignorePressure" value="0"/>
    </inkml:brush>
  </inkml:definitions>
  <inkml:trace contextRef="#ctx0" brushRef="#br0">104150.000 30400.000 346,'1.000'-113.000'16,"4.000"26.000"1,3.000 24.000-1,3.000 26.000 0,1.000 30.000 9,1.000 39.000 15,-1.000 36.000 17,1.000 39.000 15,-4.000 18.000 5,-6.000 0.000-10,-6.000 0.000-10,-6.000 0.000-8,-7.000-2.000-8,-6.000-3.000-7,-6.000-3.000-6,-6.000-2.000-6,-4.000-8.000-8,1.000-8.000-9,-1.000-10.000-7,1.000-9.000-10,8.000-27.000-18,20.000-44.000-29,18.000-43.000-30,20.000-44.000-28,13.000-21.000-2,9.000 4.000 25,10.000 3.000 27,10.000 3.000 24,2.000 7.000 21,-3.000 14.000 15,-3.000 11.000 15,-2.000 14.000 14,-3.000 8.000 9,1.000 7.000 3,-1.000 6.000 3,1.000 7.000 2,-4.000 2.000-2,-6.000 1.000-6,-6.000-1.000-6,-6.000 1.000-7</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6"/>
    </inkml:context>
    <inkml:brush xml:id="br0">
      <inkml:brushProperty name="width" value="0.0733069106936455" units="cm"/>
      <inkml:brushProperty name="height" value="0.0733069106936455" units="cm"/>
      <inkml:brushProperty name="color" value="#00bff3"/>
      <inkml:brushProperty name="ignorePressure" value="0"/>
    </inkml:brush>
  </inkml:definitions>
  <inkml:trace contextRef="#ctx0" brushRef="#br0">105050.000 29950.000 300,'3.000'-75.000'2,"6.000"0.000"4,7.000 0.000 5,6.000 0.000 5,1.000 4.000 5,-3.000 10.000 7,-3.000 10.000 7,-2.000 9.000 7,-5.000 13.000 5,-2.000 20.000 3,-3.000 18.000 3,-3.000 20.000 4,-2.000 21.000-2,0.000 25.000-7,0.000 25.000-7,0.000 25.000-6,-4.000 21.000-5,-5.000 20.000-3,-7.000 18.000-2,-5.000 20.000-3,-6.000 6.000-4,-3.000-2.000-4,-3.000-3.000-4,-2.000-3.000-5,0.000-2.000-4,7.000 0.000-2,6.000 0.000-4,7.000 0.000-3,4.000-5.000-4,3.000-9.000-6,3.000-10.000-4,4.000-8.000-6,1.000-14.000-3,0.000-15.000-2,0.000-15.000-2,0.000-16.000-3</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7"/>
    </inkml:context>
    <inkml:brush xml:id="br0">
      <inkml:brushProperty name="width" value="0.066227987408638" units="cm"/>
      <inkml:brushProperty name="height" value="0.066227987408638" units="cm"/>
      <inkml:brushProperty name="color" value="#00bff3"/>
      <inkml:brushProperty name="ignorePressure" value="0"/>
    </inkml:brush>
  </inkml:definitions>
  <inkml:trace contextRef="#ctx0" brushRef="#br0">105050.000 32300.000 332,'120.000'-183.000'21,"-9.000"34.000"6,-10.000 35.000 7,-8.000 35.000 6,-12.000 24.000 4,-12.000 16.000 6,-13.000 15.000 3,-12.000 17.000 5,-13.000 14.000-1,-12.000 17.000-6,-13.000 15.000-6,-12.000 16.000-7,-10.000 7.000-5,-6.000 1.000-6,-6.000-1.000-6,-6.000 1.000-4,7.000-4.000-12,22.000-6.000-15,22.000-6.000-16,23.000-6.000-16,17.000-15.000-7,17.000-21.000 1,15.000-22.000 1,16.000-22.000 1,2.000-11.000 2,-8.000 0.000 6,-10.000 0.000 3,-9.000 0.000 5,-1.000 0.000 3,10.000 0.000 2,10.000 0.000 3,9.000 0.000 3,-8.000 3.000 2,-25.000 6.000 2,-25.000 7.000 3,-25.000 6.000 3,-16.000 13.000 18,-6.000 23.000 34,-6.000 22.000 34,-6.000 22.000 34,-2.000 18.000 5,3.000 16.000-25,3.000 15.000-25,4.000 17.000-25,5.000-1.000-16,10.000-16.000-8,10.000-15.000-8,9.000-15.000-7,9.000-15.000-4,9.000-12.000-2,10.000-13.000-1,10.000-12.000-2,8.000-9.000-3,10.000-2.000-3,10.000-3.000-5,9.000-3.000-4</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8"/>
    </inkml:context>
    <inkml:brush xml:id="br0">
      <inkml:brushProperty name="width" value="0.0464191101491451" units="cm"/>
      <inkml:brushProperty name="height" value="0.0464191101491451" units="cm"/>
      <inkml:brushProperty name="color" value="#00bff3"/>
      <inkml:brushProperty name="ignorePressure" value="0"/>
    </inkml:brush>
  </inkml:definitions>
  <inkml:trace contextRef="#ctx0" brushRef="#br0">57950.000 48450.000 473,'23.000'-25.000'0,"-3.000"0.000"-3,-3.000 0.000-1,-2.000 0.000-1,-1.000 3.000 7,3.000 6.000 17,3.000 7.000 16,4.000 6.000 17,-1.000 7.000 5,-3.000 10.000-6,-3.000 10.000-6,-2.000 9.000-6,-3.000 6.000-5,1.000 3.000-4,-1.000 3.000-5,1.000 4.000-3,-1.000 1.000-4,1.000 0.000-1,-1.000 0.000-2,1.000 0.000 0,-3.000 1.000-2,-2.000 4.000 0,-3.000 3.000-1,-3.000 3.000 1,1.000-2.000-4,6.000-6.000-6,7.000-6.000-6,6.000-6.000-6,6.000-13.000-2,6.000-19.000 2,7.000-18.000 3,6.000-19.000 1,-1.000-10.000 3,-5.000 1.000-1,-7.000-1.000 1,-5.000 1.000 1,-4.000 1.000 0,0.000 3.000-1,0.000 3.000 1,0.000 4.000-2,-2.000-1.000 1,-3.000-3.000-1,-3.000-3.000 0,-2.000-2.000-1,0.000-3.000 1,7.000 1.000-1,6.000-1.000 0,7.000 1.000-1,2.000-1.000 1,1.000 1.000 0,-1.000-1.000-1,1.000 1.000 1,-1.000-1.000 0,1.000 1.000-1,-1.000-1.000 1,1.000 1.000 0,-3.000 1.000 0,-2.000 3.000 1,-3.000 3.000-1,-3.000 4.000 2,-4.000-1.000 0,-3.000-3.000 1,-3.000-3.000 2,-2.000-2.000 2,-8.000 6.000-10,-8.000 20.000-20,-10.000 18.000-20,-9.000 20.000-20</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1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107950.000 31500.000 999,'-511.000'46.000'-6,"128.000"-5.000"-12,128.000-7.000-12,129.000-5.000-12</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0"/>
    </inkml:context>
    <inkml:brush xml:id="br0">
      <inkml:brushProperty name="width" value="0.0410295315086842" units="cm"/>
      <inkml:brushProperty name="height" value="0.0410295315086842" units="cm"/>
      <inkml:brushProperty name="color" value="#00bff3"/>
      <inkml:brushProperty name="ignorePressure" value="0"/>
    </inkml:brush>
  </inkml:definitions>
  <inkml:trace contextRef="#ctx0" brushRef="#br0">27950.000 37700.000 536,'-5.000'56.000'113,"-9.000"13.000"-22,-10.000 12.000-21,-8.000 13.000-21,-6.000 9.000-14,1.000 6.000-7,-1.000 7.000-5,1.000 6.000-6,4.000-7.000-5,9.000-18.000-2,10.000-19.000-2,10.000-18.000-2,16.000-25.000-4,26.000-27.000-6,24.000-28.000-6,26.000-28.000-5,7.000-21.000-3,-9.000-12.000-2,-10.000-13.000-1,-8.000-12.000-2,-9.000-5.000 1,-6.000 3.000 1,-6.000 3.000 1,-6.000 4.000 1,-9.000 5.000 2,-8.000 10.000 4,-10.000 10.000 2,-9.000 9.000 4,-10.000 7.000 4,-9.000 7.000 2,-10.000 6.000 5,-8.000 7.000 2,-8.000 7.000 2,-2.000 9.000-3,-3.000 10.000-1,-3.000 10.000-3,-1.000 7.000-2,4.000 6.000-2,3.000 7.000-2,3.000 6.000-4,6.000 7.000 1,9.000 10.000 0,10.000 10.000 3,10.000 9.000 0,4.000-1.000-1,0.000-8.000-4,0.000-10.000-5,0.000-9.000-5</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0"/>
    </inkml:context>
    <inkml:brush xml:id="br0">
      <inkml:brushProperty name="width" value="0.0382493697106838" units="cm"/>
      <inkml:brushProperty name="height" value="0.0382493697106838" units="cm"/>
      <inkml:brushProperty name="color" value="#00bff3"/>
      <inkml:brushProperty name="ignorePressure" value="0"/>
    </inkml:brush>
  </inkml:definitions>
  <inkml:trace contextRef="#ctx0" brushRef="#br0">28900.000 38100.000 575,'3.000'68.000'145,"6.000"-11.000"-34,7.000-14.000-32,6.000-11.000-33,6.000-3.000-22,6.000 10.000-9,7.000 10.000-10,6.000 9.000-10,1.000 1.000-3,-3.000-6.000 4,-3.000-6.000 4,-2.000-6.000 4</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1"/>
    </inkml:context>
    <inkml:brush xml:id="br0">
      <inkml:brushProperty name="width" value="0.0436995849013329" units="cm"/>
      <inkml:brushProperty name="height" value="0.0436995849013329" units="cm"/>
      <inkml:brushProperty name="color" value="#00bff3"/>
      <inkml:brushProperty name="ignorePressure" value="0"/>
    </inkml:brush>
  </inkml:definitions>
  <inkml:trace contextRef="#ctx0" brushRef="#br0">29650.000 37450.000 503,'51.000'-44.000'63,"4.000"13.000"-5,3.000 12.000-4,3.000 13.000-4,-1.000 7.000-5,-2.000 4.000-4,-3.000 3.000-3,-3.000 3.000-5,-4.000 6.000-5,-3.000 9.000-4,-3.000 10.000-5,-2.000 10.000-4,-8.000 8.000-4,-8.000 10.000-3,-10.000 10.000-2,-9.000 9.000-3,-12.000 4.000-2,-11.000 1.000-5,-14.000-1.000-3,-11.000 1.000-4,-11.000 1.000-4,-5.000 3.000-2,-7.000 3.000-2,-5.000 4.000-4,0.000-9.000 1,10.000-18.000 6,10.000-19.000 4,9.000-18.000 6,15.000-12.000 3,22.000-3.000 2,22.000-3.000 3,23.000-2.000 2,16.000-5.000-4,13.000-2.000-10,12.000-3.000-10,13.000-3.000-10,4.000-6.000-6,-3.000-5.000 1,-3.000-7.000 0,-2.000-5.000 0,-11.000-4.000 0,-15.000 0.000-2,-15.000 0.000-1,-16.000 0.000-1</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1"/>
    </inkml:context>
    <inkml:brush xml:id="br0">
      <inkml:brushProperty name="width" value="0.0401368923485279" units="cm"/>
      <inkml:brushProperty name="height" value="0.0401368923485279" units="cm"/>
      <inkml:brushProperty name="color" value="#00bff3"/>
      <inkml:brushProperty name="ignorePressure" value="0"/>
    </inkml:brush>
  </inkml:definitions>
  <inkml:trace contextRef="#ctx0" brushRef="#br0">31500.000 37600.000 548,'-47.000'4.000'10,"6.000"10.000"21,7.000 10.000 21,6.000 9.000 21,1.000 10.000 3,-3.000 14.000-14,-3.000 11.000-14,-2.000 14.000-13,-3.000 3.000-11,1.000-2.000-5,-1.000-3.000-5,1.000-3.000-6,8.000-15.000-12,20.000-24.000-18,18.000-26.000-18,20.000-24.000-17,11.000-13.000-5,7.000 0.000 10,6.000 0.000 10,7.000 0.000 10,-1.000 1.000 8,-6.000 4.000 8,-6.000 3.000 7,-6.000 3.000 7,-10.000 6.000 11,-12.000 9.000 15,-13.000 10.000 15,-12.000 10.000 15,-9.000 4.000 1,-2.000 0.000-11,-3.000 0.000-12,-3.000 0.000-12,5.000-8.000-11,17.000-16.000-9,15.000-15.000-10,16.000-15.000-10,12.000-11.000-4,9.000-2.000 0,10.000-3.000 1,10.000-3.000 1,0.000 2.000 1,-5.000 10.000 2,-7.000 10.000 3,-5.000 9.000 3,-8.000 7.000 4,-5.000 7.000 10,-7.000 6.000 7,-5.000 7.000 9,-6.000 4.000 4,-3.000 3.000 2,-3.000 3.000 1,-2.000 4.000 0,-5.000 4.000 1,-2.000 6.000-1,-3.000 7.000 0,-3.000 6.000-2</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1"/>
    </inkml:context>
    <inkml:brush xml:id="br0">
      <inkml:brushProperty name="width" value="0.0382506512105465" units="cm"/>
      <inkml:brushProperty name="height" value="0.0382506512105465" units="cm"/>
      <inkml:brushProperty name="color" value="#00bff3"/>
      <inkml:brushProperty name="ignorePressure" value="0"/>
    </inkml:brush>
  </inkml:definitions>
  <inkml:trace contextRef="#ctx0" brushRef="#br0">32500.000 36950.000 575,'-44.000'-18.000'58,"13.000"17.000"3,12.000 15.000 2,13.000 16.000 2,6.000 13.000-5,0.000 14.000-14,0.000 11.000-13,0.000 14.000-13,0.000 11.000-10,0.000 14.000-3,0.000 11.000-5,0.000 14.000-5,1.000 13.000-8,4.000 16.000-10,3.000 15.000-10,3.000 17.000-12,-1.000-11.000 0,-2.000-33.000 8,-3.000-35.000 8,-3.000-34.000 10,-2.000-18.000-2,0.000 1.000-13,0.000-1.000-11,0.000 1.000-12</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2"/>
    </inkml:context>
    <inkml:brush xml:id="br0">
      <inkml:brushProperty name="width" value="0.0439411252737045" units="cm"/>
      <inkml:brushProperty name="height" value="0.0439411252737045" units="cm"/>
      <inkml:brushProperty name="color" value="#00bff3"/>
      <inkml:brushProperty name="ignorePressure" value="0"/>
    </inkml:brush>
  </inkml:definitions>
  <inkml:trace contextRef="#ctx0" brushRef="#br0">35200.000 37550.000 500,'-24.000'75.000'121,"4.000"0.000"-24,3.000 0.000-23,3.000 0.000-23,-1.000 3.000-14,-2.000 6.000-5,-3.000 7.000-5,-3.000 6.000-5,-1.000 3.000-5,4.000 0.000-5,3.000 0.000-5,3.000 0.000-5,7.000-16.000-4,14.000-31.000-5,11.000-31.000-6,14.000-31.000-4,11.000-29.000-5,14.000-24.000-2,11.000-26.000-4,14.000-24.000-2,-1.000-10.000-1,-12.000 6.000 1,-13.000 7.000 2,-12.000 6.000 2,-12.000 7.000 3,-8.000 10.000 3,-10.000 10.000 5,-9.000 9.000 2,-12.000 10.000 6,-11.000 14.000 5,-14.000 11.000 6,-11.000 14.000 6,-11.000 7.000 2,-5.000 3.000-2,-7.000 3.000-2,-5.000 4.000 0,0.000 4.000-2,10.000 6.000-1,10.000 7.000 0,9.000 6.000-1,10.000 3.000-10,14.000 0.000-19,11.000 0.000-19,14.000 0.000-19</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2"/>
    </inkml:context>
    <inkml:brush xml:id="br0">
      <inkml:brushProperty name="width" value="0.0396786704659462" units="cm"/>
      <inkml:brushProperty name="height" value="0.0396786704659462" units="cm"/>
      <inkml:brushProperty name="color" value="#00bff3"/>
      <inkml:brushProperty name="ignorePressure" value="0"/>
    </inkml:brush>
  </inkml:definitions>
  <inkml:trace contextRef="#ctx0" brushRef="#br0">36050.000 37750.000 554,'25.000'21.000'59,"0.000"-5.000"-3,0.000-7.000-3,0.000-5.000-3,1.000-1.000-3,4.000 6.000-3,3.000 7.000-3,3.000 6.000-4,4.000 4.000-7,7.000 4.000-11,6.000 3.000-10,7.000 3.000-10,-1.000 1.000-11,-6.000 1.000-11,-6.000-1.000-11,-6.000 1.000-11,-7.000-3.000-5,-6.000-2.000 2,-6.000-3.000 0,-6.000-3.000 0</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3"/>
    </inkml:context>
    <inkml:brush xml:id="br0">
      <inkml:brushProperty name="width" value="0.0546108596026897" units="cm"/>
      <inkml:brushProperty name="height" value="0.0546108596026897" units="cm"/>
      <inkml:brushProperty name="color" value="#00bff3"/>
      <inkml:brushProperty name="ignorePressure" value="0"/>
    </inkml:brush>
  </inkml:definitions>
  <inkml:trace contextRef="#ctx0" brushRef="#br0">37450.000 36750.000 402,'-2.000'-47.000'3,"-3.000"6.000"5,-3.000 7.000 5,-2.000 6.000 6,-1.000 3.000 2,3.000 0.000 0,3.000 0.000-2,4.000 0.000 0,1.000 6.000 7,0.000 13.000 14,0.000 12.000 14,0.000 13.000 15,1.000 12.000 2,4.000 13.000-12,3.000 12.000-12,3.000 13.000-10,-1.000 12.000-10,-2.000 13.000-7,-3.000 12.000-6,-3.000 13.000-7,-2.000 20.000-4,0.000 28.000-2,0.000 28.000-3,0.000 29.000-2,0.000 21.000-7,0.000 16.000-12,0.000 15.000-11,0.000 17.000-12,0.000-15.000-2,0.000-44.000 9,0.000-43.000 8,0.000-44.000 10,0.000-30.000-5,0.000-16.000-15,0.000-15.000-15,0.000-15.000-17</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23"/>
    </inkml:context>
    <inkml:brush xml:id="br0">
      <inkml:brushProperty name="width" value="0.0520230419933796" units="cm"/>
      <inkml:brushProperty name="height" value="0.0520230419933796" units="cm"/>
      <inkml:brushProperty name="color" value="#00bff3"/>
      <inkml:brushProperty name="ignorePressure" value="0"/>
    </inkml:brush>
  </inkml:definitions>
  <inkml:trace contextRef="#ctx0" brushRef="#br0">39050.000 37550.000 422,'-27.000'-18.000'71,"-3.000"17.000"-6,-3.000 15.000-7,-2.000 16.000-5,-9.000 16.000-7,-12.000 20.000-9,-13.000 18.000-7,-12.000 20.000-7,-1.000 3.000-10,14.000-8.000-9,11.000-10.000-9,14.000-9.000-10,14.000-16.000-10,20.000-22.000-9,18.000-22.000-11,20.000-21.000-10,10.000-17.000 2,3.000-8.000 10,3.000-10.000 12,4.000-9.000 11,-1.000-2.000 8,-3.000 6.000 6,-3.000 7.000 6,-2.000 6.000 6,-8.000 12.000 7,-8.000 19.000 10,-10.000 19.000 9,-9.000 19.000 9,4.000-2.000-5,19.000-22.000-20,19.000-22.000-20,19.000-21.000-21,5.000-12.000-7,-5.000 1.000 4,-7.000-1.000 4,-5.000 1.000 5,-8.000 4.000 10,-5.000 9.000 18,-7.000 10.000 17,-5.000 10.000 18,-8.000 8.000 4,-5.000 10.000-5,-7.000 10.000-7,-5.000 9.000-6,2.000 4.000-11,13.000 1.000-15,12.000-1.000-13,13.000 1.000-16,6.000-3.000-5,0.000-2.000 1,0.000-3.000 3,0.000-3.000 1,-4.000-4.000 3,-5.000-3.000 3,-7.000-3.000 2,-5.000-2.000 4,-6.000-12.000-1,-3.000-19.000-2,-3.000-18.000-2,-2.000-19.000-3,-3.000-12.000-1,1.000-2.000 2,-1.000-3.000 0,1.000-3.000 1,1.000-2.000 1,3.000 0.000 4,3.000 0.000 2,4.000 0.000 2,1.000 3.000 3,0.000 6.000 1,0.000 7.000 2,0.000 6.000 2,-2.000 6.000 0,-3.000 6.000 1,-3.000 7.000 0,-2.000 6.000 1,-3.000 4.000 4,1.000 4.000 9,-1.000 3.000 8,1.000 3.000 10,-4.000 7.000 11,-6.000 14.000 16,-6.000 11.000 14,-6.000 14.000 16,-2.000 10.000-1,3.000 9.000-15,3.000 10.000-16,4.000 10.000-15,1.000 11.000-11,0.000 17.000-5,0.000 15.000-6,0.000 16.000-5,0.000 20.000-9,0.000 25.000-12,0.000 25.000-13,0.000 25.000-12,1.000-5.000-4,4.000-34.000 4,3.000-35.000 4,3.000-33.000 5,-1.000-22.000-7,-2.000-5.000-18,-3.000-7.000-17,-3.000-5.000-18</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8"/>
    </inkml:context>
    <inkml:brush xml:id="br0">
      <inkml:brushProperty name="width" value="0.048098973929882" units="cm"/>
      <inkml:brushProperty name="height" value="0.048098973929882" units="cm"/>
      <inkml:brushProperty name="color" value="#00bff3"/>
      <inkml:brushProperty name="ignorePressure" value="0"/>
    </inkml:brush>
  </inkml:definitions>
  <inkml:trace contextRef="#ctx0" brushRef="#br0">60100.000 48500.000 457,'1.000'-71.000'63,"4.000"10.000"-12,3.000 10.000-12,3.000 9.000-11,1.000 4.000-7,1.000 1.000-4,-1.000-1.000-3,1.000 1.000-3,-6.000-3.000-2,-8.000-2.000 0,-10.000-3.000 0,-9.000-3.000 0,-7.000 4.000-1,-3.000 13.000 0,-3.000 12.000-2,-2.000 13.000-1,-3.000 10.000 0,1.000 10.000 1,-1.000 10.000-1,1.000 9.000 2,-3.000 6.000 0,-2.000 3.000 0,-3.000 3.000 2,-3.000 4.000 0,-1.000 4.000 0,4.000 6.000 0,3.000 7.000 0,3.000 6.000-1,4.000 1.000-1,7.000-3.000 0,6.000-3.000-3,7.000-2.000 0,7.000-8.000-3,9.000-8.000-2,10.000-10.000-2,10.000-9.000-3,7.000-10.000-1,6.000-9.000 2,7.000-10.000-1,6.000-8.000 2,4.000-12.000-2,4.000-12.000-6,3.000-13.000-4,3.000-12.000-4,-2.000-5.000-4,-6.000 3.000 1,-6.000 3.000-1,-6.000 4.000 0,-6.000 4.000 2,-2.000 6.000 6,-3.000 7.000 4,-3.000 6.000 5,-7.000 9.000 10,-9.000 13.000 13,-10.000 12.000 15,-8.000 13.000 13,-4.000 9.000 4,3.000 6.000-7,3.000 7.000-7,4.000 6.000-7,1.000 4.000-5,0.000 4.000-3,0.000 3.000-2,0.000 3.000-3,3.000 4.000-2,6.000 7.000-2,7.000 6.000-1,6.000 7.000-1,4.000 0.000-3,4.000-2.000-5,3.000-3.000-4,3.000-3.000-4,3.000-6.000-2,3.000-5.000 1,3.000-7.000 1,4.000-5.000 1,-3.000-6.000-5,-5.000-3.000-11,-7.000-3.000-11,-5.000-2.000-12</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0"/>
    </inkml:context>
    <inkml:brush xml:id="br0">
      <inkml:brushProperty name="width" value="0.0453312359750271" units="cm"/>
      <inkml:brushProperty name="height" value="0.0453312359750271" units="cm"/>
      <inkml:brushProperty name="color" value="#00bff3"/>
      <inkml:brushProperty name="ignorePressure" value="0"/>
    </inkml:brush>
  </inkml:definitions>
  <inkml:trace contextRef="#ctx0" brushRef="#br0">93300.000 25200.000 485,'-2.000'-46.000'8,"-3.000"10.000"18,-3.000 10.000 18,-2.000 9.000 16,-3.000 13.000 6,1.000 20.000-9,-1.000 18.000-7,1.000 20.000-8,-1.000 11.000-7,1.000 7.000-6,-1.000 6.000-5,1.000 7.000-7,-1.000-3.000-3,1.000-8.000-1,-1.000-10.000-3,1.000-9.000-1,1.000-7.000-3,3.000-3.000-2,3.000-3.000-4,4.000-2.000-2,5.000-6.000-2,10.000-6.000-4,10.000-6.000-2,9.000-6.000-4,9.000-7.000-1,9.000-6.000-2,10.000-6.000-1,10.000-6.000-2,0.000-10.000-1,-5.000-12.000 1,-7.000-13.000 0,-5.000-12.000 1,-8.000-9.000 1,-5.000-2.000 2,-7.000-3.000 2,-5.000-3.000 1,-8.000-1.000 4,-5.000 4.000 4,-7.000 3.000 5,-5.000 3.000 5,-8.000 4.000 2,-5.000 7.000 2,-7.000 6.000 0,-5.000 7.000 2,-8.000 5.000-2,-5.000 7.000-4,-7.000 6.000-4,-5.000 7.000-4,-3.000 4.000-5,4.000 3.000-6,3.000 3.000-7,3.000 4.000-7,3.000 4.000-6,3.000 6.000-7,3.000 7.000-6,4.000 6.000-8</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0"/>
    </inkml:context>
    <inkml:brush xml:id="br0">
      <inkml:brushProperty name="width" value="0.0339108929038048" units="cm"/>
      <inkml:brushProperty name="height" value="0.0339108929038048" units="cm"/>
      <inkml:brushProperty name="color" value="#00bff3"/>
      <inkml:brushProperty name="ignorePressure" value="0"/>
    </inkml:brush>
  </inkml:definitions>
  <inkml:trace contextRef="#ctx0" brushRef="#br0">94200.000 25250.000 648,'25.000'48.000'92,"0.000"-3.000"-15,0.000-3.000-15,0.000-2.000-15,0.000-3.000-14,0.000 1.000-9,0.000-1.000-11,0.000 1.000-9,0.000-1.000-10,0.000 1.000-8,0.000-1.000-8,0.000 1.000-7,-4.000-3.000-9,-5.000-2.000-11,-7.000-3.000-10,-5.000-3.000-10</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0"/>
    </inkml:context>
    <inkml:brush xml:id="br0">
      <inkml:brushProperty name="width" value="0.0538992024958134" units="cm"/>
      <inkml:brushProperty name="height" value="0.0538992024958134" units="cm"/>
      <inkml:brushProperty name="color" value="#00bff3"/>
      <inkml:brushProperty name="ignorePressure" value="0"/>
    </inkml:brush>
  </inkml:definitions>
  <inkml:trace contextRef="#ctx0" brushRef="#br0">95400.000 24400.000 408,'-24.000'-24.000'7,"4.000"4.000"14,3.000 3.000 14,3.000 3.000 15,1.000 9.000 7,1.000 16.000-1,-1.000 15.000 0,1.000 17.000 0,-1.000 11.000-4,1.000 10.000-9,-1.000 10.000-7,1.000 9.000-8,1.000 9.000-5,3.000 9.000-3,3.000 10.000-2,4.000 10.000-2,1.000 7.000-4,0.000 6.000-7,0.000 7.000-5,0.000 6.000-7,-2.000 7.000-8,-3.000 10.000-11,-3.000 10.000-10,-2.000 9.000-11,-5.000-4.000-1,-2.000-15.000 8,-3.000-15.000 7,-3.000-16.000 8,-1.000-19.000-3,4.000-22.000-13,3.000-22.000-13,3.000-21.000-14</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1"/>
    </inkml:context>
    <inkml:brush xml:id="br0">
      <inkml:brushProperty name="width" value="0.060113612562418" units="cm"/>
      <inkml:brushProperty name="height" value="0.060113612562418" units="cm"/>
      <inkml:brushProperty name="color" value="#00bff3"/>
      <inkml:brushProperty name="ignorePressure" value="0"/>
    </inkml:brush>
  </inkml:definitions>
  <inkml:trace contextRef="#ctx0" brushRef="#br0">96700.000 25150.000 365,'-30.000'75.000'116,"-9.000"0.000"-26,-10.000 0.000-25,-8.000 0.000-26,-4.000-5.000-15,3.000-9.000-6,3.000-10.000-4,4.000-8.000-6,18.000-14.000-9,34.000-15.000-16,35.000-15.000-15,35.000-16.000-16,14.000-5.000-2,-2.000 6.000 9,-3.000 7.000 8,-3.000 6.000 10,-9.000 3.000 7,-11.000 0.000 4,-14.000 0.000 4,-11.000 0.000 5,-11.000 3.000 4,-5.000 6.000 4,-7.000 7.000 3,-5.000 6.000 5,-8.000 1.000 3,-5.000-3.000 5,-7.000-3.000 5,-5.000-2.000 5,5.000-5.000-3,19.000-2.000-9,19.000-3.000-10,19.000-3.000-9,10.000-1.000-6,4.000 4.000 1,3.000 3.000-1,3.000 3.000-1,-2.000 3.000 2,-6.000 3.000 2,-6.000 3.000 4,-6.000 4.000 2,-6.000-6.000-3,-2.000-11.000-12,-3.000-14.000-11,-3.000-11.000-11,-2.000-6.000-3,0.000 4.000 5,0.000 3.000 4,0.000 3.000 5,0.000-5.000 3,0.000-12.000 0,0.000-13.000 0,0.000-12.000 0,-2.000-5.000 3,-3.000 3.000 3,-3.000 3.000 4,-2.000 4.000 4,-1.000-3.000 3,3.000-5.000 0,3.000-7.000 1,4.000-5.000 1,1.000 0.000 1,0.000 10.000 3,0.000 10.000 2,0.000 9.000 3,-2.000 15.000 13,-3.000 22.000 25,-3.000 22.000 26,-2.000 23.000 24,-5.000 14.000 5,-2.000 10.000-15,-3.000 10.000-14,-3.000 9.000-16,-2.000 6.000-10,0.000 3.000-9,0.000 3.000-8,0.000 4.000-7,0.000 8.000-8,0.000 17.000-7,0.000 15.000-9,0.000 16.000-6,0.000 5.000-3,0.000-2.000 3,0.000-3.000 4,0.000-3.000 2,-4.000-13.000-15,-5.000-22.000-35,-7.000-22.000-34,-5.000-21.000-34</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5"/>
    </inkml:context>
    <inkml:brush xml:id="br0">
      <inkml:brushProperty name="width" value="0.039047610014677" units="cm"/>
      <inkml:brushProperty name="height" value="0.039047610014677" units="cm"/>
      <inkml:brushProperty name="color" value="#00bff3"/>
      <inkml:brushProperty name="ignorePressure" value="0"/>
    </inkml:brush>
  </inkml:definitions>
  <inkml:trace contextRef="#ctx0" brushRef="#br0">74150.000 39000.000 563,'-25.000'-16.000'7,"0.000"19.000"16,0.000 19.000 14,0.000 19.000 15,0.000 10.000 3,0.000 4.000-9,0.000 3.000-10,0.000 3.000-9,0.000 4.000-5,0.000 7.000-2,0.000 6.000-1,0.000 7.000-2,3.000 0.000-1,6.000-2.000-1,7.000-3.000-1,6.000-3.000 0,6.000-7.000-4,6.000-9.000-4,7.000-10.000-6,6.000-8.000-4,9.000-11.000-4,13.000-8.000 0,12.000-10.000-2,13.000-9.000-1,7.000-12.000-1,4.000-11.000 1,3.000-14.000 1,3.000-11.000 1,-4.000-12.000-1,-8.000-9.000-1,-10.000-10.000-2,-9.000-8.000-2,-10.000-8.000 1,-9.000-2.000 1,-10.000-3.000 3,-8.000-3.000 1,-12.000 1.000 2,-12.000 6.000 3,-13.000 7.000 3,-12.000 6.000 3,-9.000 9.000 2,-2.000 13.000 0,-3.000 12.000 0,-3.000 13.000 1,-1.000 9.000-2,4.000 6.000-1,3.000 7.000-2,3.000 6.000-3,-1.000 12.000-3,-2.000 19.000-7,-3.000 19.000-6,-3.000 19.000-6,2.000 4.000-5,10.000-9.000-2,10.000-10.000-2,9.000-8.000-2,6.000-8.000 0,3.000-2.000 3,3.000-3.000 2,4.000-3.000 3</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5"/>
    </inkml:context>
    <inkml:brush xml:id="br0">
      <inkml:brushProperty name="width" value="0.0278186835348606" units="cm"/>
      <inkml:brushProperty name="height" value="0.0278186835348606" units="cm"/>
      <inkml:brushProperty name="color" value="#00bff3"/>
      <inkml:brushProperty name="ignorePressure" value="0"/>
    </inkml:brush>
  </inkml:definitions>
  <inkml:trace contextRef="#ctx0" brushRef="#br0">74800.000 39550.000 790,'68.000'3.000'32,"-11.000"6.000"-1,-14.000 7.000 1,-11.000 6.000-1,-3.000 3.000-3,10.000 0.000-5,10.000 0.000-5,9.000 0.000-7,2.000-2.000-8,-2.000-3.000-11,-3.000-3.000-13,-3.000-2.000-12,-6.000-3.000-8,-5.000 1.000-3,-7.000-1.000-3,-5.000 1.000-3</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6"/>
    </inkml:context>
    <inkml:brush xml:id="br0">
      <inkml:brushProperty name="width" value="0.0405473709106445" units="cm"/>
      <inkml:brushProperty name="height" value="0.0405473709106445" units="cm"/>
      <inkml:brushProperty name="color" value="#00bff3"/>
      <inkml:brushProperty name="ignorePressure" value="0"/>
    </inkml:brush>
  </inkml:definitions>
  <inkml:trace contextRef="#ctx0" brushRef="#br0">76600.000 38000.000 542,'0.000'-69.000'3,"0.000"13.000"7,0.000 12.000 6,0.000 13.000 6,-4.000 10.000 8,-5.000 10.000 11,-7.000 10.000 11,-5.000 9.000 9,-1.000 13.000 0,6.000 20.000-11,7.000 18.000-12,6.000 20.000-12,4.000 19.000-7,4.000 22.000-5,3.000 22.000-5,3.000 23.000-4,-2.000 16.000-5,-6.000 13.000-6,-6.000 12.000-7,-6.000 13.000-6,-9.000 21.000-4,-8.000 32.000-1,-10.000 31.000-1,-9.000 32.000-2,-2.000-1.000-1,6.000-31.000-3,7.000-31.000-3,6.000-31.000-4,4.000-34.000-2,4.000-33.000-2,3.000-35.000-3,3.000-34.000-2</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7"/>
    </inkml:context>
    <inkml:brush xml:id="br0">
      <inkml:brushProperty name="width" value="0.0447736158967018" units="cm"/>
      <inkml:brushProperty name="height" value="0.0447736158967018" units="cm"/>
      <inkml:brushProperty name="color" value="#00bff3"/>
      <inkml:brushProperty name="ignorePressure" value="0"/>
    </inkml:brush>
  </inkml:definitions>
  <inkml:trace contextRef="#ctx0" brushRef="#br0">96700.000 36950.000 491,'-68.000'-21.000'5,"17.000"10.000"9,15.000 10.000 9,16.000 9.000 9,5.000 7.000 4,-2.000 7.000-3,-3.000 6.000-2,-3.000 7.000-4,-2.000 8.000 2,0.000 14.000 7,0.000 11.000 6,0.000 14.000 6,3.000 0.000-2,6.000-8.000-9,7.000-10.000-10,6.000-9.000-9,3.000-7.000-7,0.000-3.000-3,0.000-3.000-4,0.000-2.000-3,9.000-5.000-3,19.000-2.000-6,19.000-3.000-4,19.000-3.000-5,7.000-13.000-3,-3.000-22.000 1,-3.000-22.000 0,-2.000-21.000-1,-3.000-14.000 1,1.000-2.000 0,-1.000-3.000 1,1.000-3.000 0,-7.000-1.000 2,-12.000 4.000 2,-13.000 3.000 4,-12.000 3.000 3,-10.000 3.000 2,-6.000 3.000 3,-6.000 3.000 1,-6.000 4.000 1,-7.000 7.000 2,-6.000 13.000-1,-6.000 12.000 0,-6.000 13.000 0,-12.000 9.000-3,-15.000 6.000-5,-15.000 7.000-4,-16.000 6.000-6,-2.000 4.000-2,13.000 4.000-3,12.000 3.000-1,13.000 3.000-2</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8"/>
    </inkml:context>
    <inkml:brush xml:id="br0">
      <inkml:brushProperty name="width" value="0.0335742942988873" units="cm"/>
      <inkml:brushProperty name="height" value="0.0335742942988873" units="cm"/>
      <inkml:brushProperty name="color" value="#00bff3"/>
      <inkml:brushProperty name="ignorePressure" value="0"/>
    </inkml:brush>
  </inkml:definitions>
  <inkml:trace contextRef="#ctx0" brushRef="#br0">97350.000 37250.000 655,'68.000'46.000'99,"-11.000"-5.000"-16,-14.000-7.000-18,-11.000-5.000-18,-6.000-4.000-15,4.000 0.000-15,3.000 0.000-16,3.000 0.000-14,-2.000 0.000-12,-6.000 0.000-11,-6.000 0.000-9,-6.000 0.000-11</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8"/>
    </inkml:context>
    <inkml:brush xml:id="br0">
      <inkml:brushProperty name="width" value="0.0535219050943851" units="cm"/>
      <inkml:brushProperty name="height" value="0.0535219050943851" units="cm"/>
      <inkml:brushProperty name="color" value="#00bff3"/>
      <inkml:brushProperty name="ignorePressure" value="0"/>
    </inkml:brush>
  </inkml:definitions>
  <inkml:trace contextRef="#ctx0" brushRef="#br0">98650.000 36150.000 411,'-24.000'-58.000'61,"4.000"34.000"9,3.000 35.000 7,3.000 35.000 8,1.000 24.000-3,1.000 16.000-16,-1.000 15.000-15,1.000 17.000-16,-3.000 11.000-11,-2.000 10.000-6,-3.000 10.000-5,-3.000 9.000-7,-4.000 9.000-6,-3.000 9.000-11,-3.000 10.000-8,-2.000 10.000-11,-1.000 5.000-7,3.000 4.000-7,3.000 3.000-7,4.000 3.000-6,4.000-21.000 1,6.000-43.000 10,7.000-44.000 9,6.000-43.000 11,1.000-23.000 1,-3.000 1.000-6,-3.000-1.000-5,-2.000 1.000-8</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1"/>
    </inkml:context>
    <inkml:brush xml:id="br0">
      <inkml:brushProperty name="width" value="0.0281948447227478" units="cm"/>
      <inkml:brushProperty name="height" value="0.0281948447227478" units="cm"/>
      <inkml:brushProperty name="color" value="#00bff3"/>
      <inkml:brushProperty name="ignorePressure" value="0"/>
    </inkml:brush>
  </inkml:definitions>
  <inkml:trace contextRef="#ctx0" brushRef="#br0">67350.000 48950.000 780,'134.000'-111.000'-22,"-31.000"28.000"7,-31.000 28.000 6,-31.000 29.000 6,-15.000 13.000 4,4.000 1.000 0,3.000-1.000 2,3.000 1.000 0,-1.000-1.000 0,-2.000 1.000 0,-3.000-1.000 0,-3.000 1.000-1,-1.000-1.000 0,4.000 1.000 0,3.000-1.000 0,3.000 1.000 1,4.000-3.000 0,7.000-2.000 0,6.000-3.000 0,7.000-3.000 1,5.000-1.000 0,7.000 4.000-1,6.000 3.000 1,7.000 3.000-1,2.000 1.000 0,1.000 1.000 0,-1.000-1.000-2,1.000 1.000 0,-1.000 1.000 0,1.000 3.000 0,-1.000 3.000 0,1.000 4.000 1,4.000 1.000 0,9.000 0.000 2,10.000 0.000 2,10.000 0.000 0,4.000-2.000 2,0.000-3.000 1,0.000-3.000 2,0.000-2.000 1,-11.000-1.000 0,-22.000 3.000-2,-22.000 3.000-3,-21.000 4.000-1,7.000-1.000-1,38.000-3.000 1,37.000-3.000 0,38.000-2.000 1,23.000-3.000 0,9.000 1.000-2,10.000-1.000-1,10.000 1.000-1,-1.000 2.000-1,-9.000 7.000 1,-10.000 6.000-1,-8.000 7.000-1,-6.000 4.000 1,1.000 3.000 0,-1.000 3.000 0,1.000 4.000-1,-4.000 1.000 1,-6.000 0.000 0,-6.000 0.000 1,-6.000 0.000-1,-7.000 0.000 1,-6.000 0.000-1,-6.000 0.000 0,-6.000 0.000 0,-7.000 0.000-1,-6.000 0.000 1,-6.000 0.000 0,-6.000 0.000 0,-6.000 1.000 0,-2.000 4.000 2,-3.000 3.000 1,-3.000 3.000 1,-6.000-1.000-1,-5.000-2.000-2,-7.000-3.000-4,-5.000-3.000-3,-9.000-1.000 0,-9.000 4.000 1,-10.000 3.000 1,-8.000 3.000 2,-3.000-1.000-5,7.000-2.000-8,6.000-3.000-10,7.000-3.000-9,-3.000-4.000-4,-8.000-3.000-1,-10.000-3.000-1,-9.000-2.000-1,-7.000-3.000 3,-3.000 1.000 5,-3.000-1.000 4,-2.000 1.000 6</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8"/>
    </inkml:context>
    <inkml:brush xml:id="br0">
      <inkml:brushProperty name="width" value="0.0399793349206448" units="cm"/>
      <inkml:brushProperty name="height" value="0.0399793349206448" units="cm"/>
      <inkml:brushProperty name="color" value="#00bff3"/>
      <inkml:brushProperty name="ignorePressure" value="0"/>
    </inkml:brush>
  </inkml:definitions>
  <inkml:trace contextRef="#ctx0" brushRef="#br0">99550.000 37450.000 550,'-29.000'73.000'187,"-5.000"-3.000"-50,-7.000-3.000-50,-5.000-2.000-50,8.000-12.000-35,26.000-19.000-20,24.000-18.000-20,26.000-19.000-20,15.000-10.000-3,6.000 1.000 11,7.000-1.000 12,6.000 1.000 12,-2.000 2.000 10,-9.000 7.000 9,-10.000 6.000 10,-8.000 7.000 8,-11.000 5.000 7,-8.000 7.000 3,-10.000 6.000 3,-9.000 7.000 3,-5.000 2.000 1,0.000 1.000 1,0.000-1.000 0,0.000 1.000 0,9.000-4.000-4,19.000-6.000-11,19.000-6.000-10,19.000-6.000-10,5.000-4.000-2,-5.000 1.000 6,-7.000-1.000 5,-5.000 1.000 6,-8.000-12.000-9,-5.000-21.000-24,-7.000-22.000-24,-5.000-22.000-23,-6.000-5.000-7,-3.000 13.000 9,-3.000 12.000 10,-2.000 13.000 10</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38"/>
    </inkml:context>
    <inkml:brush xml:id="br0">
      <inkml:brushProperty name="width" value="0.0567893236875534" units="cm"/>
      <inkml:brushProperty name="height" value="0.0567893236875534" units="cm"/>
      <inkml:brushProperty name="color" value="#00bff3"/>
      <inkml:brushProperty name="ignorePressure" value="0"/>
    </inkml:brush>
  </inkml:definitions>
  <inkml:trace contextRef="#ctx0" brushRef="#br0">101000.000 37050.000 387,'23.000'-25.000'10,"-3.000"0.000"7,-3.000 0.000 5,-2.000 0.000 6,-1.000 6.000 7,3.000 13.000 5,3.000 12.000 7,4.000 13.000 6,-1.000 9.000 1,-3.000 6.000-7,-3.000 7.000-4,-2.000 6.000-7,-5.000 12.000-3,-2.000 19.000-1,-3.000 19.000-1,-3.000 19.000-1,-1.000 21.000-4,4.000 26.000-9,3.000 24.000-7,3.000 26.000-8,-1.000 13.000-6,-2.000 4.000-3,-3.000 3.000-3,-3.000 3.000-4,-4.000-21.000-4,-3.000-43.000-8,-3.000-44.000-7,-2.000-43.000-8,-5.000-23.000-9,-2.000 1.000-12,-3.000-1.000-13,-3.000 1.000-12</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4"/>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50900.000 56700.000 999,'-52.000'-4.000'-5,"-3.000"-5.000"-13,-3.000-7.000-12,-2.000-5.000-12,-1.000-1.000-1,3.000 6.000 9,3.000 7.000 11,4.000 6.000 8,4.000 3.000 7,6.000 0.000 4,7.000 0.000 4,6.000 0.000 3,3.000 0.000 1,0.000 0.000-1,0.000 0.000-1,0.000 0.000-1,0.000 0.000 0,0.000 0.000 0,0.000 0.000 1,0.000 0.000-1,0.000 0.000 0,0.000 0.000-3,0.000 0.000-3,0.000 0.000-2,6.000 1.000 0,13.000 4.000 1,12.000 3.000 2,13.000 3.000 1</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5"/>
    </inkml:context>
    <inkml:brush xml:id="br0">
      <inkml:brushProperty name="width" value="0.038158506155014" units="cm"/>
      <inkml:brushProperty name="height" value="0.038158506155014" units="cm"/>
      <inkml:brushProperty name="color" value="#00bff3"/>
      <inkml:brushProperty name="ignorePressure" value="0"/>
    </inkml:brush>
  </inkml:definitions>
  <inkml:trace contextRef="#ctx0" brushRef="#br0">50900.000 55950.000 576,'-2.000'-41.000'9,"-3.000"19.000"17,-3.000 19.000 18,-2.000 19.000 17,-5.000 13.000 3,-2.000 10.000-12,-3.000 10.000-12,-3.000 9.000-12,-1.000 6.000-7,4.000 3.000-2,3.000 3.000-2,3.000 4.000-3,3.000 1.000-3,3.000 0.000-2,3.000 0.000-3,4.000 0.000-4,4.000-5.000-1,6.000-9.000-4,7.000-10.000-1,6.000-8.000-3,6.000-9.000-1,6.000-6.000 0,7.000-6.000-1,6.000-6.000 0,6.000-18.000-1,6.000-28.000 0,7.000-28.000-2,6.000-27.000 0,-2.000-17.000 0,-9.000-3.000 2,-10.000-3.000 3,-8.000-2.000 2,-9.000 0.000 2,-6.000 7.000-2,-6.000 6.000 1,-6.000 7.000-1,-7.000 7.000 1,-6.000 9.000 3,-6.000 10.000 3,-6.000 10.000 2,-6.000 8.000 1,-2.000 10.000-1,-3.000 10.000 1,-3.000 9.000-1,-7.000 7.000-3,-9.000 7.000-3,-10.000 6.000-5,-8.000 7.000-4,-4.000 10.000-4,3.000 16.000-5,3.000 15.000-6,4.000 17.000-5,4.000 7.000-3,6.000 0.000-1,7.000 0.000-1,6.000 0.000 0,4.000-8.000 1,4.000-16.000 3,3.000-15.000 4,3.000-15.000 4</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5"/>
    </inkml:context>
    <inkml:brush xml:id="br0">
      <inkml:brushProperty name="width" value="0.0332036651670933" units="cm"/>
      <inkml:brushProperty name="height" value="0.0332036651670933" units="cm"/>
      <inkml:brushProperty name="color" value="#00bff3"/>
      <inkml:brushProperty name="ignorePressure" value="0"/>
    </inkml:brush>
  </inkml:definitions>
  <inkml:trace contextRef="#ctx0" brushRef="#br0">51700.000 56450.000 662,'68.000'92.000'126,"-11.000"-16.000"-31,-14.000-15.000-31,-11.000-15.000-30,-6.000-4.000-21,4.000 9.000-8,3.000 10.000-8,3.000 10.000-9,-1.000 0.000-9,-2.000-5.000-12,-3.000-7.000-10,-3.000-5.000-11,-2.000-9.000-3,0.000-9.000 4,0.000-10.000 4,0.000-8.000 4</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6"/>
    </inkml:context>
    <inkml:brush xml:id="br0">
      <inkml:brushProperty name="width" value="0.037392009049654" units="cm"/>
      <inkml:brushProperty name="height" value="0.037392009049654" units="cm"/>
      <inkml:brushProperty name="color" value="#00bff3"/>
      <inkml:brushProperty name="ignorePressure" value="0"/>
    </inkml:brush>
  </inkml:definitions>
  <inkml:trace contextRef="#ctx0" brushRef="#br0">52850.000 55450.000 588,'9.000'-68.000'5,"19.000"17.000"11,19.000 15.000 10,19.000 16.000 11,2.000 10.000 3,-11.000 7.000-3,-14.000 6.000-3,-11.000 7.000-3,-1.000 8.000-3,13.000 14.000-3,12.000 11.000-2,13.000 14.000-3,1.000 8.000-3,-9.000 7.000-5,-10.000 6.000-4,-8.000 7.000-5,-11.000 2.000-4,-8.000 1.000-4,-10.000-1.000-3,-9.000 1.000-5,-13.000 1.000 0,-16.000 3.000 4,-15.000 3.000 3,-15.000 4.000 4,-14.000-3.000-1,-8.000-5.000-7,-10.000-7.000-6,-9.000-5.000-6,-5.000-6.000-1,0.000-3.000 3,0.000-3.000 4,0.000-2.000 3,4.000-8.000 5,10.000-8.000 6,10.000-10.000 5,9.000-9.000 7,9.000-7.000 4,9.000-3.000 5,10.000-3.000 4,10.000-2.000 4,10.000-3.000 1,13.000 1.000-2,12.000-1.000-2,13.000 1.000-3,16.000-4.000-2,23.000-6.000-6,22.000-6.000-4,22.000-6.000-5,15.000-10.000-8,9.000-12.000-7,10.000-13.000-10,10.000-12.000-9,0.000-5.000-3,-5.000 3.000 3,-7.000 3.000 3,-5.000 4.000 3,-15.000 5.000 2,-22.000 10.000 3,-22.000 10.000 4,-21.000 9.000 2,-14.000 4.000-4,-2.000 1.000-12,-3.000-1.000-10,-3.000 1.000-12</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6"/>
    </inkml:context>
    <inkml:brush xml:id="br0">
      <inkml:brushProperty name="width" value="0.0465600565075874" units="cm"/>
      <inkml:brushProperty name="height" value="0.0465600565075874" units="cm"/>
      <inkml:brushProperty name="color" value="#00bff3"/>
      <inkml:brushProperty name="ignorePressure" value="0"/>
    </inkml:brush>
  </inkml:definitions>
  <inkml:trace contextRef="#ctx0" brushRef="#br0">54750.000 56100.000 472,'0.000'-63.000'48,"0.000"26.000"2,0.000 24.000 1,0.000 26.000 2,-4.000 21.000-4,-5.000 19.000-11,-7.000 19.000-10,-5.000 19.000-10,-6.000 4.000-8,-3.000-9.000-4,-3.000-10.000-6,-2.000-8.000-4,-1.000-11.000-4,3.000-8.000-1,3.000-10.000-2,4.000-9.000-2,8.000-15.000-3,17.000-18.000-3,15.000-19.000-5,16.000-18.000-4,10.000-9.000 0,7.000 4.000 4,6.000 3.000 5,7.000 3.000 5,2.000 3.000 3,1.000 3.000 3,-1.000 3.000 4,1.000 4.000 2,-6.000 10.000 5,-8.000 19.000 6,-10.000 19.000 5,-9.000 19.000 6,-10.000 5.000 2,-9.000-5.000-4,-10.000-7.000-3,-8.000-5.000-3,0.000-11.000-6,14.000-11.000-6,11.000-14.000-7,14.000-11.000-7,10.000-9.000-4,9.000-3.000 2,10.000-3.000 0,10.000-2.000 0,0.000-1.000 5,-5.000 3.000 5,-7.000 3.000 7,-5.000 4.000 6,-8.000 5.000 3,-5.000 10.000 3,-7.000 10.000 2,-5.000 9.000 1,-8.000 7.000 1,-5.000 7.000 2,-7.000 6.000-1,-5.000 7.000 1,-4.000 2.000 1,0.000 1.000 0,0.000-1.000 1,0.000 1.000 1,4.000-10.000-6,10.000-19.000-13,10.000-18.000-13,9.000-19.000-12,4.000-7.000-6,1.000 7.000 4,-1.000 6.000 2,1.000 7.000 2,-3.000 2.000 4,-2.000 1.000 4,-3.000-1.000 4,-3.000 1.000 3,-6.000 4.000 10,-5.000 9.000 16,-7.000 10.000 15,-5.000 10.000 17,0.000 4.000-4,10.000 0.000-20,10.000 0.000-21,9.000 0.000-21,4.000-2.000-10,1.000-3.000 2,-1.000-3.000 0,1.000-2.000 1,-1.000-5.000 0,1.000-2.000-1,-1.000-3.000-2,1.000-3.000-1,-1.000-9.000-3,1.000-11.000-2,-1.000-14.000-2,1.000-11.000-3,-4.000-14.000 0,-6.000-11.000 4,-6.000-14.000 2,-6.000-11.000 3,-6.000-9.000 3,-2.000-3.000 5,-3.000-3.000 3,-3.000-2.000 4,1.000-1.000 6,6.000 3.000 7,7.000 3.000 6,6.000 4.000 7,1.000 7.000 6,-3.000 13.000 6,-3.000 12.000 5,-2.000 13.000 5,-1.000 15.000 6,3.000 19.000 5,3.000 19.000 6,4.000 19.000 5,-3.000 19.000-3,-5.000 23.000-10,-7.000 22.000-10,-5.000 22.000-10,-6.000 13.000-6,-3.000 7.000 0,-3.000 6.000-2,-2.000 7.000 0,-1.000 4.000-5,3.000 3.000-10,3.000 3.000-7,4.000 4.000-10,5.000 1.000-10,10.000 0.000-11,10.000 0.000-11,9.000 0.000-11,1.000-16.000-6,-6.000-31.000-2,-6.000-31.000-2,-6.000-31.000-2</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7"/>
    </inkml:context>
    <inkml:brush xml:id="br0">
      <inkml:brushProperty name="width" value="0.0515377186238766" units="cm"/>
      <inkml:brushProperty name="height" value="0.0515377186238766" units="cm"/>
      <inkml:brushProperty name="color" value="#00bff3"/>
      <inkml:brushProperty name="ignorePressure" value="0"/>
    </inkml:brush>
  </inkml:definitions>
  <inkml:trace contextRef="#ctx0" brushRef="#br0">58950.000 55250.000 426,'-24.000'-69.000'4,"4.000"13.000"8,3.000 12.000 8,3.000 13.000 8,4.000 18.000 9,7.000 26.000 10,6.000 24.000 9,7.000 26.000 11,0.000 15.000 1,-2.000 6.000-11,-3.000 7.000-8,-3.000 6.000-10,-4.000 6.000-8,-3.000 6.000-7,-3.000 7.000-6,-2.000 6.000-7,-3.000 4.000-6,1.000 4.000-5,-1.000 3.000-7,1.000 3.000-6,1.000-4.000-1,3.000-8.000 1,3.000-10.000 3,4.000-9.000 1</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7"/>
    </inkml:context>
    <inkml:brush xml:id="br0">
      <inkml:brushProperty name="width" value="0.0412112772464752" units="cm"/>
      <inkml:brushProperty name="height" value="0.0412112772464752" units="cm"/>
      <inkml:brushProperty name="color" value="#00bff3"/>
      <inkml:brushProperty name="ignorePressure" value="0"/>
    </inkml:brush>
  </inkml:definitions>
  <inkml:trace contextRef="#ctx0" brushRef="#br0">59000.000 55200.000 533,'4.000'-55.000'4,"10.000"-9.000"8,10.000-10.000 8,9.000-8.000 8,4.000 0.000 4,1.000 14.000-3,-1.000 11.000-1,1.000 14.000-2,-3.000 13.000 0,-2.000 16.000 0,-3.000 15.000 0,-3.000 17.000 1,-6.000 19.000 0,-5.000 26.000 0,-7.000 24.000-1,-5.000 26.000-1,-11.000 12.000-4,-11.000 0.000-8,-14.000 0.000-7,-11.000 0.000-7,-6.000-8.000-3,4.000-16.000 3,3.000-15.000 3,3.000-15.000 3,12.000-15.000-2,22.000-12.000-10,22.000-13.000-8,23.000-12.000-8,14.000-9.000-1,10.000-2.000 9,10.000-3.000 9,9.000-3.000 8,-2.000 2.000 5,-12.000 10.000 2,-13.000 10.000 1,-12.000 9.000 2,-12.000 9.000 1,-8.000 9.000 0,-10.000 10.000 1,-9.000 10.000-1,-12.000 5.000 0,-11.000 4.000-4,-14.000 3.000-3,-11.000 3.000-3,-4.000-4.000-6,6.000-8.000-6,7.000-10.000-8,6.000-9.000-6,1.000-15.000-13,-3.000-18.000-18,-3.000-19.000-17,-2.000-18.000-18</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7"/>
    </inkml:context>
    <inkml:brush xml:id="br0">
      <inkml:brushProperty name="width" value="0.0490257777273655" units="cm"/>
      <inkml:brushProperty name="height" value="0.0490257777273655" units="cm"/>
      <inkml:brushProperty name="color" value="#00bff3"/>
      <inkml:brushProperty name="ignorePressure" value="0"/>
    </inkml:brush>
  </inkml:definitions>
  <inkml:trace contextRef="#ctx0" brushRef="#br0">59850.000 55600.000 448,'48.000'-71.000'0,"-3.000"10.000"0,-3.000 10.000 0,-2.000 9.000 0,-3.000 10.000 6,1.000 14.000 11,-1.000 11.000 11,1.000 14.000 12,-3.000 14.000 7,-2.000 20.000 2,-3.000 18.000 2,-3.000 20.000 2,-6.000 13.000-1,-5.000 9.000-6,-7.000 10.000-6,-5.000 10.000-6,-8.000 4.000-6,-5.000 0.000-6,-7.000 0.000-6,-5.000 0.000-7,-3.000-11.000-3,4.000-22.000-2,3.000-22.000-1,3.000-21.000-2,3.000-24.000-4,3.000-25.000-6,3.000-25.000-5,4.000-25.000-6,8.000-21.000-1,17.000-15.000 2,15.000-15.000 4,16.000-16.000 3,10.000-7.000 2,7.000 4.000 1,6.000 3.000 1,7.000 3.000 1,-1.000 6.000 2,-6.000 9.000 0,-6.000 10.000 1,-6.000 10.000 0,-9.000 19.000-7,-8.000 32.000-14,-10.000 31.000-16,-9.000 32.000-15,-10.000 13.000-5,-9.000-3.000 4,-10.000-3.000 3,-8.000-2.000 5</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2"/>
    </inkml:context>
    <inkml:brush xml:id="br0">
      <inkml:brushProperty name="width" value="0.0319514088332653" units="cm"/>
      <inkml:brushProperty name="height" value="0.0319514088332653" units="cm"/>
      <inkml:brushProperty name="color" value="#00bff3"/>
      <inkml:brushProperty name="ignorePressure" value="0"/>
    </inkml:brush>
  </inkml:definitions>
  <inkml:trace contextRef="#ctx0" brushRef="#br0">70800.000 50450.000 688,'26.000'-15.000'43,"4.000"23.000"4,3.000 22.000 4,3.000 22.000 4,1.000 7.000-5,1.000-6.000-14,-1.000-6.000-14,1.000-6.000-15,-4.000-4.000-11,-6.000 1.000-10,-6.000-1.000-10,-6.000 1.000-10,-7.000 1.000-7,-6.000 3.000-3,-6.000 3.000-5,-6.000 4.000-4,-7.000-4.000 3,-6.000-9.000 8,-6.000-10.000 8,-6.000-8.000 9,-2.000-4.000 6,3.000 3.000 4,3.000 3.000 4,4.000 4.000 5</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48"/>
    </inkml:context>
    <inkml:brush xml:id="br0">
      <inkml:brushProperty name="width" value="0.0546096041798592" units="cm"/>
      <inkml:brushProperty name="height" value="0.0546096041798592" units="cm"/>
      <inkml:brushProperty name="color" value="#00bff3"/>
      <inkml:brushProperty name="ignorePressure" value="0"/>
    </inkml:brush>
  </inkml:definitions>
  <inkml:trace contextRef="#ctx0" brushRef="#br0">61150.000 56400.000 402,'93.000'-65.000'78,"-11.000"23.000"-11,-14.000 22.000-11,-11.000 22.000-11,-11.000 18.000-9,-5.000 16.000-5,-7.000 15.000-7,-5.000 17.000-5,-11.000 10.000-5,-11.000 6.000-2,-14.000 7.000-3,-11.000 6.000-2,-9.000 3.000-1,-3.000 0.000 0,-3.000 0.000 1,-2.000 0.000 0,0.000-7.000 1,7.000-11.000 0,6.000-14.000 0,7.000-11.000 1,19.000-12.000 2,35.000-9.000 4,35.000-10.000 4,34.000-8.000 5,18.000-14.000-1,4.000-15.000-6,3.000-15.000-5,3.000-16.000-6,-4.000-4.000-3,-8.000 10.000 0,-10.000 10.000 1,-9.000 9.000 0,-16.000 13.000-13,-22.000 20.000-25,-22.000 18.000-25,-21.000 20.000-24,-17.000 3.000-9,-8.000-8.000 8,-10.000-10.000 8,-9.000-9.000 8</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54"/>
    </inkml:context>
    <inkml:brush xml:id="br0">
      <inkml:brushProperty name="width" value="0.0430331528186798" units="cm"/>
      <inkml:brushProperty name="height" value="0.0430331528186798" units="cm"/>
      <inkml:brushProperty name="color" value="#f2395b"/>
      <inkml:brushProperty name="ignorePressure" value="0"/>
    </inkml:brush>
  </inkml:definitions>
  <inkml:trace contextRef="#ctx0" brushRef="#br0">58450.000 50400.000 511,'-177.000'-19.000'95,"47.000"13.000"-19,47.000 12.000-20,48.000 13.000-20,22.000 29.000-7,1.000 47.000 4,-1.000 47.000 4,1.000 48.000 4,5.000-3.000-4,14.000-49.000-10,11.000-51.000-11,14.000-49.000-10,11.000-34.000-8,14.000-15.000-4,11.000-15.000-3,14.000-16.000-4,3.000-15.000-1,-2.000-11.000-2,-3.000-14.000 0,-3.000-11.000 0,-9.000-6.000 0,-11.000 4.000 3,-14.000 3.000 3,-11.000 3.000 2,-11.000 6.000 2,-5.000 9.000 1,-7.000 10.000 3,-5.000 10.000 1,-11.000 8.000 1,-11.000 10.000-1,-14.000 10.000-1,-11.000 9.000-1,-7.000 6.000-2,0.000 3.000-2,0.000 3.000-3,0.000 4.000-2,0.000 8.000-5,0.000 17.000-5,0.000 15.000-5,0.000 16.000-6,4.000 4.000-3,10.000-6.000 0,10.000-6.000 1,9.000-6.000-1,4.000-6.000 2,1.000-2.000 4,-1.000-3.000 3,1.000-3.000 4</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54"/>
    </inkml:context>
    <inkml:brush xml:id="br0">
      <inkml:brushProperty name="width" value="0.0334535352885723" units="cm"/>
      <inkml:brushProperty name="height" value="0.0334535352885723" units="cm"/>
      <inkml:brushProperty name="color" value="#f2395b"/>
      <inkml:brushProperty name="ignorePressure" value="0"/>
    </inkml:brush>
  </inkml:definitions>
  <inkml:trace contextRef="#ctx0" brushRef="#br0">59500.000 50850.000 657,'-22.000'50.000'120,"6.000"0.000"-28,7.000 0.000-28,6.000 0.000-28,6.000 4.000-18,6.000 10.000-8,7.000 10.000-8,6.000 9.000-7,1.000 1.000-12,-3.000-6.000-14,-3.000-6.000-13,-2.000-6.000-13,-5.000-9.000-5,-2.000-8.000 5,-3.000-10.000 6,-3.000-9.000 5</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54"/>
    </inkml:context>
    <inkml:brush xml:id="br0">
      <inkml:brushProperty name="width" value="0.0423867702484131" units="cm"/>
      <inkml:brushProperty name="height" value="0.0423867702484131" units="cm"/>
      <inkml:brushProperty name="color" value="#f2395b"/>
      <inkml:brushProperty name="ignorePressure" value="0"/>
    </inkml:brush>
  </inkml:definitions>
  <inkml:trace contextRef="#ctx0" brushRef="#br0">60250.000 50000.000 519,'25.000'-49.000'0,"0.000"4.000"0,0.000 3.000 0,0.000 3.000 0,3.000 1.000 4,6.000 1.000 10,7.000-1.000 10,6.000 1.000 9,1.000 5.000 6,-3.000 14.000 3,-3.000 11.000 3,-2.000 14.000 3,-6.000 14.000-2,-6.000 20.000-6,-6.000 18.000-6,-6.000 20.000-5,-10.000 14.000-5,-12.000 14.000-7,-13.000 11.000-5,-12.000 14.000-6,-9.000 3.000-3,-2.000-2.000-1,-3.000-3.000 0,-3.000-3.000-1,-1.000-9.000-2,4.000-11.000-2,3.000-14.000-4,3.000-11.000-2,3.000-14.000 1,3.000-11.000 4,3.000-14.000 5,4.000-11.000 5,16.000-9.000 3,32.000-3.000 0,31.000-3.000 0,32.000-2.000 0,21.000-12.000-4,13.000-19.000-12,12.000-18.000-10,13.000-19.000-11,2.000-7.000-8,-5.000 7.000-3,-7.000 6.000-4,-5.000 7.000-3,-17.000 5.000-4,-24.000 7.000-3,-26.000 6.000-2,-24.000 7.000-2</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55"/>
    </inkml:context>
    <inkml:brush xml:id="br0">
      <inkml:brushProperty name="width" value="0.0502587407827377" units="cm"/>
      <inkml:brushProperty name="height" value="0.0502587407827377" units="cm"/>
      <inkml:brushProperty name="color" value="#f2395b"/>
      <inkml:brushProperty name="ignorePressure" value="0"/>
    </inkml:brush>
  </inkml:definitions>
  <inkml:trace contextRef="#ctx0" brushRef="#br0">64400.000 50000.000 437,'-4.000'-113.000'11,"-5.000"26.000"23,-7.000 24.000 21,-5.000 26.000 22,-6.000 22.000 5,-3.000 23.000-14,-3.000 22.000-14,-2.000 22.000-14,-6.000 21.000-9,-6.000 22.000-6,-6.000 22.000-4,-6.000 23.000-6,-7.000 11.000-3,-6.000 4.000 0,-6.000 3.000-2,-6.000 3.000 1,-2.000 3.000-7,3.000 3.000-8,3.000 3.000-11,4.000 4.000-10,7.000-4.000-8,13.000-9.000-7,12.000-10.000-7,13.000-8.000-7,7.000-17.000-1,4.000-21.000 1,3.000-22.000 4,3.000-22.000 1</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55"/>
    </inkml:context>
    <inkml:brush xml:id="br0">
      <inkml:brushProperty name="width" value="0.0477659478783607" units="cm"/>
      <inkml:brushProperty name="height" value="0.0477659478783607" units="cm"/>
      <inkml:brushProperty name="color" value="#f2395b"/>
      <inkml:brushProperty name="ignorePressure" value="0"/>
    </inkml:brush>
  </inkml:definitions>
  <inkml:trace contextRef="#ctx0" brushRef="#br0">63100.000 50350.000 460,'-24.000'-46.000'0,"4.000"10.000"0,3.000 10.000 0,3.000 9.000 0,-1.000 1.000 4,-2.000-6.000 9,-3.000-6.000 8,-3.000-6.000 9,10.000 13.000 10,26.000 35.000 13,24.000 35.000 12,26.000 34.000 13,15.000 20.000-1,6.000 6.000-15,7.000 7.000-14,6.000 6.000-15,7.000 7.000-18,10.000 10.000-19,10.000 10.000-21,9.000 9.000-20,-5.000-1.000-7,-19.000-8.000 6,-18.000-10.000 7,-19.000-9.000 6,-13.000-12.000-2,-6.000-11.000-10,-6.000-14.000-10,-6.000-11.000-9</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0:57"/>
    </inkml:context>
    <inkml:brush xml:id="br0">
      <inkml:brushProperty name="width" value="0.0492309629917145" units="cm"/>
      <inkml:brushProperty name="height" value="0.0492309629917145" units="cm"/>
      <inkml:brushProperty name="color" value="#f2395b"/>
      <inkml:brushProperty name="ignorePressure" value="0"/>
    </inkml:brush>
  </inkml:definitions>
  <inkml:trace contextRef="#ctx0" brushRef="#br0">10950.000 54000.000 446,'-61.000'17.000'9,"28.000"34.000"16,28.000 35.000 18,29.000 35.000 17,10.000 4.000 2,-6.000-25.000-12,-6.000-25.000-13,-6.000-25.000-11,-1.000 1.000-6,7.000 29.000 2,6.000 28.000 2,7.000 28.000 1,4.000 9.000-1,3.000-9.000-2,3.000-10.000-3,4.000-8.000-3,-1.000-15.000-2,-3.000-19.000-3,-3.000-18.000-1,-2.000-19.000-2,-1.000-13.000-2,3.000-6.000-1,3.000-6.000 0,4.000-6.000-1,2.000-13.000-2,4.000-19.000 1,3.000-18.000-2,3.000-19.000 0,9.000-29.000-4,16.000-36.000-4,15.000-39.000-5,17.000-36.000-6,13.000-26.000-8,13.000-12.000-14,12.000-13.000-12,13.000-12.000-14,-9.000 15.000-5,-27.000 44.000 4,-28.000 44.000 3,-28.000 44.000 4</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1:02"/>
    </inkml:context>
    <inkml:brush xml:id="br0">
      <inkml:brushProperty name="width" value="0.0502571128308773" units="cm"/>
      <inkml:brushProperty name="height" value="0.0502571128308773" units="cm"/>
      <inkml:brushProperty name="color" value="#f2395b"/>
      <inkml:brushProperty name="ignorePressure" value="0"/>
    </inkml:brush>
  </inkml:definitions>
  <inkml:trace contextRef="#ctx0" brushRef="#br0">47100.000 15400.000 437,'-40.000'0.000'12,"23.000"0.000"25,22.000 0.000 23,22.000 0.000 25,18.000 0.000 4,16.000 0.000-15,15.000 0.000-16,17.000 0.000-15,5.000-4.000-11,-3.000-5.000-5,-3.000-7.000-5,-2.000-5.000-5,-1.000-4.000-11,3.000 0.000-13,3.000 0.000-15,4.000 0.000-14,-7.000 3.000-12,-16.000 6.000-8,-15.000 7.000-9,-15.000 6.000-8</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1:02"/>
    </inkml:context>
    <inkml:brush xml:id="br0">
      <inkml:brushProperty name="width" value="0.0494749397039413" units="cm"/>
      <inkml:brushProperty name="height" value="0.0494749397039413" units="cm"/>
      <inkml:brushProperty name="color" value="#f2395b"/>
      <inkml:brushProperty name="ignorePressure" value="0"/>
    </inkml:brush>
  </inkml:definitions>
  <inkml:trace contextRef="#ctx0" brushRef="#br0">47950.000 14500.000 444,'-47.000'0.000'6,"6.000"0.000"12,7.000 0.000 12,6.000 0.000 12,6.000 10.000 8,6.000 23.000 8,7.000 22.000 5,6.000 22.000 6,3.000 10.000-2,0.000 1.000-13,0.000-1.000-12,0.000 1.000-13,0.000 1.000-11,0.000 3.000-9,0.000 3.000-9,0.000 4.000-9,0.000 5.000-11,0.000 10.000-11,0.000 10.000-10,0.000 9.000-10,0.000-7.000-4,0.000-21.000 6,0.000-22.000 6,0.000-22.000 5,0.000-13.000 0,0.000-3.000-3,0.000-3.000-4,0.000-2.000-4</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1:02"/>
    </inkml:context>
    <inkml:brush xml:id="br0">
      <inkml:brushProperty name="width" value="0.0619003400206566" units="cm"/>
      <inkml:brushProperty name="height" value="0.0619003400206566" units="cm"/>
      <inkml:brushProperty name="color" value="#f2395b"/>
      <inkml:brushProperty name="ignorePressure" value="0"/>
    </inkml:brush>
  </inkml:definitions>
  <inkml:trace contextRef="#ctx0" brushRef="#br0">52850.000 15500.000 355,'-43.000'1.000'11,"17.000"4.000"24,15.000 3.000 23,16.000 3.000 22,12.000-1.000 6,9.000-2.000-14,10.000-3.000-12,10.000-3.000-13,13.000-4.000-8,19.000-3.000-2,19.000-3.000-2,19.000-2.000-2,7.000-5.000-6,-3.000-2.000-10,-3.000-3.000-9,-2.000-3.000-11,-8.000 1.000-11,-8.000 6.000-16,-10.000 7.000-14,-9.000 6.000-15</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4"/>
    </inkml:context>
    <inkml:brush xml:id="br0">
      <inkml:brushProperty name="width" value="0.0510981678962708" units="cm"/>
      <inkml:brushProperty name="height" value="0.0510981678962708" units="cm"/>
      <inkml:brushProperty name="color" value="#00bff3"/>
      <inkml:brushProperty name="ignorePressure" value="0"/>
    </inkml:brush>
  </inkml:definitions>
  <inkml:trace contextRef="#ctx0" brushRef="#br0">34100.000 21800.000 430,'-24.000'-24.000'5,"4.000"4.000"11,3.000 3.000 9,3.000 3.000 11,-2.000 3.000 3,-6.000 3.000-6,-6.000 3.000-6,-6.000 4.000-5,-4.000 2.000 1,1.000 4.000 6,-1.000 3.000 8,1.000 3.000 7,-3.000 6.000 0,-2.000 9.000-7,-3.000 10.000-8,-3.000 10.000-6,-2.000 10.000-5,0.000 13.000-3,0.000 12.000-1,0.000 13.000-3,0.000 7.000-1,0.000 4.000-1,0.000 3.000-2,0.000 3.000 0,4.000-1.000-2,10.000-2.000-2,10.000-3.000-1,9.000-3.000-4,7.000-6.000 1,7.000-5.000-1,6.000-7.000 1,7.000-5.000 0,10.000-6.000-4,16.000-3.000-8,15.000-3.000-7,17.000-2.000-9,13.000-9.000-7,13.000-12.000-6,12.000-13.000-5,13.000-12.000-7,1.000-9.000 0,-9.000-2.000 2,-10.000-3.000 4,-8.000-3.000 2,-12.000-2.000 5,-12.000 0.000 3,-13.000 0.000 5,-12.000 0.000 4</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2"/>
    </inkml:context>
    <inkml:brush xml:id="br0">
      <inkml:brushProperty name="width" value="0.0396670699119568" units="cm"/>
      <inkml:brushProperty name="height" value="0.0396670699119568" units="cm"/>
      <inkml:brushProperty name="color" value="#00bff3"/>
      <inkml:brushProperty name="ignorePressure" value="0"/>
    </inkml:brush>
  </inkml:definitions>
  <inkml:trace contextRef="#ctx0" brushRef="#br0">70450.000 51400.000 554,'-60.000'1.000'1,"-18.000"4.000"3,-19.000 3.000 1,-18.000 3.000 3,2.000-1.000 3,26.000-2.000 4,24.000-3.000 4,26.000-3.000 4,27.000-2.000 3,32.000 0.000 2,31.000 0.000 2,32.000 0.000 2,21.000-5.000-1,13.000-9.000-7,12.000-10.000-7,13.000-8.000-6,4.000-8.000-6,-3.000-2.000-5,-3.000-3.000-4,-2.000-3.000-5,-11.000 1.000-2,-15.000 6.000 0,-15.000 7.000 0,-16.000 6.000 1,-19.000 3.000-6,-22.000 0.000-12,-22.000 0.000-12,-21.000 0.000-12,-20.000 1.000 1,-15.000 4.000 13,-15.000 3.000 13,-16.000 3.000 14,-5.000 1.000 7,6.000 1.000 4,7.000-1.000 2,6.000 1.000 3,4.000-1.000 2,4.000 1.000 4,3.000-1.000 4,3.000 1.000 3,3.000 1.000 2,3.000 3.000 4,3.000 3.000 1,4.000 4.000 3,2.000 10.000 4,4.000 19.000 2,3.000 19.000 4,3.000 19.000 3,3.000 12.000-1,3.000 6.000-6,3.000 7.000-4,4.000 6.000-6,1.000 9.000-4,0.000 13.000-6,0.000 12.000-4,0.000 13.000-6,-2.000 16.000-4,-3.000 23.000-4,-3.000 22.000-5,-2.000 22.000-4,-3.000 5.000-5,1.000-8.000-5,-1.000-10.000-5,1.000-9.000-4,-1.000-16.000-4,1.000-22.000-2,-1.000-22.000-3,1.000-21.000-2,1.000-23.000 0,3.000-21.000 3,3.000-22.000 3,4.000-22.000 4,2.000-18.000 3,4.000-11.000 4,3.000-14.000 4,3.000-11.000 5,-1.000-9.000 3,-2.000-3.000 3,-3.000-3.000 3,-3.000-2.000 4</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1:22"/>
    </inkml:context>
    <inkml:brush xml:id="br0">
      <inkml:brushProperty name="width" value="0.0513849891722202" units="cm"/>
      <inkml:brushProperty name="height" value="0.0513849891722202" units="cm"/>
      <inkml:brushProperty name="color" value="#f2395b"/>
      <inkml:brushProperty name="ignorePressure" value="0"/>
    </inkml:brush>
  </inkml:definitions>
  <inkml:trace contextRef="#ctx0" brushRef="#br0">32800.000 47550.000 428,'-146.000'-24.000'4,"10.000"4.000"10,10.000 3.000 8,9.000 3.000 9,21.000 3.000 7,35.000 3.000 2,35.000 3.000 3,34.000 4.000 3,23.000 1.000-2,13.000 0.000-6,12.000 0.000-6,13.000 0.000-6,10.000 0.000-4,10.000 0.000-1,10.000 0.000 0,9.000 0.000 0,-1.000 0.000-3,-8.000 0.000-2,-10.000 0.000-2,-9.000 0.000-3,-1.000 1.000-3,10.000 4.000 0,10.000 3.000-1,9.000 3.000-1,4.000 1.000-1,1.000 1.000-1,-1.000-1.000 1,1.000 1.000-1,-1.000 1.000-2,1.000 3.000-2,-1.000 3.000-1,1.000 4.000-4,2.000-3.000 1,7.000-5.000 1,6.000-7.000 1,7.000-5.000 2,4.000-6.000 0,3.000-3.000 0,3.000-3.000 0,4.000-2.000-1,-1.000-3.000 0,-3.000 1.000 1,-3.000-1.000 0,-2.000 1.000 1,-5.000 1.000 0,-2.000 3.000-1,-3.000 3.000 0,-3.000 4.000 0,-9.000 5.000-1,-11.000 10.000 0,-14.000 10.000 0,-11.000 9.000 1,-7.000 2.000-2,0.000-2.000 1,0.000-3.000-1,0.000-3.000 0,-2.000-4.000 0,-3.000-3.000 0,-3.000-3.000-1,-2.000-2.000 1,-6.000-3.000-1,-6.000 1.000 1,-6.000-1.000-1,-6.000 1.000 1,-2.000-3.000 0,3.000-2.000 1,3.000-3.000 1,4.000-3.000 0,1.000-2.000 1,0.000 0.000 0,0.000 0.000 0,0.000 0.000 1,0.000 0.000-1,0.000 0.000 0,0.000 0.000 0,0.000 0.000-1,1.000 0.000-1,4.000 0.000-1,3.000 0.000-1,3.000 0.000-2,4.000-2.000 0,7.000-3.000-1,6.000-3.000 1,7.000-2.000 0,4.000-5.000-1,3.000-2.000 2,3.000-3.000 1,4.000-3.000 0,1.000-1.000 1,0.000 4.000 1,0.000 3.000 1,0.000 3.000 1,-2.000 1.000 0,-3.000 1.000 0,-3.000-1.000-1,-2.000 1.000 0,-6.000 1.000-1,-6.000 3.000 1,-6.000 3.000 0,-6.000 4.000 0,-7.000 1.000-2,-6.000 0.000-4,-6.000 0.000-4,-6.000 0.000-5,-4.000 0.000-4,1.000 0.000-7,-1.000 0.000-5,1.000 0.000-7</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1:52"/>
    </inkml:context>
    <inkml:brush xml:id="br0">
      <inkml:brushProperty name="width" value="0.066497914493084" units="cm"/>
      <inkml:brushProperty name="height" value="0.066497914493084" units="cm"/>
      <inkml:brushProperty name="color" value="#f2395b"/>
      <inkml:brushProperty name="ignorePressure" value="0"/>
    </inkml:brush>
  </inkml:definitions>
  <inkml:trace contextRef="#ctx0" brushRef="#br0">56250.000 11900.000 330,'-182.000'-115.000'-14,"39.000"23.000"3,36.000 22.000 3,39.000 22.000 3,16.000 12.000 3,-3.000 3.000 2,-3.000 3.000 2,-2.000 4.000 2,-3.000 4.000 2,1.000 6.000 0,-1.000 7.000 1,1.000 6.000 0,2.000 1.000 2,7.000-3.000 3,6.000-3.000 1,7.000-2.000 3,10.000-5.000 12,16.000-2.000 21,15.000-3.000 22,17.000-3.000 21,16.000-4.000 1,19.000-3.000-18,19.000-3.000-19,19.000-2.000-19,7.000 0.000-11,-3.000 7.000-4,-3.000 6.000-5,-2.000 7.000-4,0.000 2.000-3,7.000 1.000-2,6.000-1.000-1,7.000 1.000-2,2.000-1.000-2,1.000 1.000 1,-1.000-1.000-1,1.000 1.000-1,-1.000 1.000 0,1.000 3.000 0,-1.000 3.000-1,1.000 4.000 0,-3.000-1.000-1,-2.000-3.000 0,-3.000-3.000-1,-3.000-2.000-2,-1.000 0.000 1,4.000 7.000-2,3.000 6.000 1,3.000 7.000-1,-2.000 4.000 0,-6.000 3.000 1,-6.000 3.000 1,-6.000 4.000 1,-7.000 1.000-1,-6.000 0.000 1,-6.000 0.000 0,-6.000 0.000 0,-4.000-2.000 0,1.000-3.000 0,-1.000-3.000 0,1.000-2.000 0,1.000-5.000 0,3.000-2.000-1,3.000-3.000 0,4.000-3.000 0,1.000-2.000-1,0.000 0.000 1,0.000 0.000 0,0.000 0.000 0,0.000 0.000 0,0.000 0.000 1,0.000 0.000-1,0.000 0.000 0,-2.000 0.000 0,-3.000 0.000 0,-3.000 0.000 0,-2.000 0.000 0,-3.000 1.000 0,1.000 4.000 0,-1.000 3.000 1,1.000 3.000-1,-1.000 1.000 0,1.000 1.000 1,-1.000-1.000 0,1.000 1.000 0,1.000-3.000 0,3.000-2.000 0,3.000-3.000 0,4.000-3.000 0,-1.000-1.000 0,-3.000 4.000 1,-3.000 3.000 1,-2.000 3.000 0,-3.000 1.000 0,1.000 1.000 1,-1.000-1.000 0,1.000 1.000-1,-1.000-3.000 1,1.000-2.000-1,-1.000-3.000 0,1.000-3.000 0,2.000-2.000 0,7.000 0.000 0,6.000 0.000 0,7.000 0.000-1,-1.000 0.000 1,-6.000 0.000-1,-6.000 0.000-1,-6.000 0.000 0,-4.000 1.000 0,1.000 4.000 0,-1.000 3.000 0,1.000 3.000 1,-3.000 1.000-1,-2.000 1.000 1,-3.000-1.000 0,-3.000 1.000-1,-2.000-3.000 1,0.000-2.000 0,0.000-3.000-1,0.000-3.000 0,1.000 1.000 0,4.000 6.000-2,3.000 7.000 0,3.000 6.000-2,-1.000-2.000-10,-2.000-9.000-20,-3.000-10.000-18,-3.000-8.000-20</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5"/>
    </inkml:context>
    <inkml:brush xml:id="br0">
      <inkml:brushProperty name="width" value="0.0407427959144115" units="cm"/>
      <inkml:brushProperty name="height" value="0.0407427959144115" units="cm"/>
      <inkml:brushProperty name="color" value="#f2395b"/>
      <inkml:brushProperty name="ignorePressure" value="0"/>
    </inkml:brush>
  </inkml:definitions>
  <inkml:trace contextRef="#ctx0" brushRef="#br0">85000.000 7900.000 539,'-79.000'21.000'55,"45.000"-5.000"-7,43.000-7.000-7,45.000-5.000-7,27.000-6.000-5,13.000-3.000-4,12.000-3.000-2,13.000-2.000-4,4.000-3.000-4,-3.000 1.000-2,-3.000-1.000-3,-2.000 1.000-3,-5.000-1.000-3,-2.000 1.000-3,-3.000-1.000-3,-3.000 1.000-2,-7.000 1.000-2,-9.000 3.000-2,-10.000 3.000 0,-8.000 4.000-1,-9.000 1.000 0,-6.000 0.000 1,-6.000 0.000 1,-6.000 0.000 1,-6.000 1.000 3,-2.000 4.000 2,-3.000 3.000 3,-3.000 3.000 4,-6.000 4.000 1,-5.000 7.000 3,-7.000 6.000 1,-5.000 7.000 3,-9.000 4.000 0,-9.000 3.000-1,-10.000 3.000-2,-8.000 4.000 0,-8.000 4.000-1,-2.000 6.000 1,-3.000 7.000-1,-3.000 6.000 1,-2.000 4.000-1,0.000 4.000 0,0.000 3.000-1,0.000 3.000-1,-2.000-2.000-1,-3.000-6.000-1,-3.000-6.000-1,-2.000-6.000-1,-1.000-4.000 0,3.000 1.000-2,3.000-1.000-1,4.000 1.000 0,2.000-6.000-2,4.000-8.000 1,3.000-10.000 0,3.000-9.000 0,1.000-9.000-1,1.000-5.000-4,-1.000-7.000-3,1.000-5.000-4,-1.000-17.000-8,1.000-24.000-13,-1.000-26.000-12,1.000-24.000-13,5.000-21.000-3,14.000-16.000 6,11.000-15.000 6,14.000-15.000 6,5.000 4.000 6,1.000 25.000 3,-1.000 25.000 4,1.000 25.000 4</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5"/>
    </inkml:context>
    <inkml:brush xml:id="br0">
      <inkml:brushProperty name="width" value="0.0396722108125687" units="cm"/>
      <inkml:brushProperty name="height" value="0.0396722108125687" units="cm"/>
      <inkml:brushProperty name="color" value="#f2395b"/>
      <inkml:brushProperty name="ignorePressure" value="0"/>
    </inkml:brush>
  </inkml:definitions>
  <inkml:trace contextRef="#ctx0" brushRef="#br0">86600.000 6350.000 554,'18.000'-61.000'8,"-11.000"28.000"16,-14.000 28.000 16,-11.000 29.000 15,-12.000 22.000 5,-9.000 20.000-8,-10.000 18.000-7,-8.000 20.000-8,-6.000 10.000-6,1.000 3.000-4,-1.000 3.000-4,1.000 4.000-3,-9.000 8.000-6,-15.000 17.000-6,-15.000 15.000-6,-16.000 16.000-7,-5.000 4.000-6,6.000-6.000-5,7.000-6.000-6,6.000-6.000-5,7.000-12.000-3,10.000-15.000 2,10.000-15.000 1,9.000-16.000 2,12.000-27.000-5,16.000-37.000-11,15.000-38.000-10,17.000-37.000-12</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5"/>
    </inkml:context>
    <inkml:brush xml:id="br0">
      <inkml:brushProperty name="width" value="0.033353254199028" units="cm"/>
      <inkml:brushProperty name="height" value="0.033353254199028" units="cm"/>
      <inkml:brushProperty name="color" value="#f2395b"/>
      <inkml:brushProperty name="ignorePressure" value="0"/>
    </inkml:brush>
  </inkml:definitions>
  <inkml:trace contextRef="#ctx0" brushRef="#br0">85750.000 7750.000 659,'68.000'51.000'56,"-11.000"4.000"-5,-14.000 3.000-4,-11.000 3.000-4,-9.000 4.000-5,-3.000 7.000-6,-3.000 6.000-5,-2.000 7.000-5,-1.000 0.000-6,3.000-2.000-8,3.000-3.000-8,4.000-3.000-6,-3.000-6.000-9,-5.000-5.000-8,-7.000-7.000-7,-5.000-5.000-8</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6"/>
    </inkml:context>
    <inkml:brush xml:id="br0">
      <inkml:brushProperty name="width" value="0.0330225862562656" units="cm"/>
      <inkml:brushProperty name="height" value="0.0330225862562656" units="cm"/>
      <inkml:brushProperty name="color" value="#f2395b"/>
      <inkml:brushProperty name="ignorePressure" value="0"/>
    </inkml:brush>
  </inkml:definitions>
  <inkml:trace contextRef="#ctx0" brushRef="#br0">85050.000 6950.000 666,'4.000'-38.000'8,"10.000"26.000"15,10.000 24.000 17,9.000 26.000 15,7.000 16.000 4,7.000 10.000-9,6.000 10.000-9,7.000 9.000-8,4.000 4.000-13,3.000 1.000-15,3.000-1.000-17,4.000 1.000-15,-6.000-9.000-13,-11.000-15.000-11,-14.000-15.000-11,-11.000-16.000-10</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6"/>
    </inkml:context>
    <inkml:brush xml:id="br0">
      <inkml:brushProperty name="width" value="0.0435777306556702" units="cm"/>
      <inkml:brushProperty name="height" value="0.0435777306556702" units="cm"/>
      <inkml:brushProperty name="color" value="#f2395b"/>
      <inkml:brushProperty name="ignorePressure" value="0"/>
    </inkml:brush>
  </inkml:definitions>
  <inkml:trace contextRef="#ctx0" brushRef="#br0">88450.000 6300.000 504,'-29.000'-15.000'65,"-5.000"23.000"-12,-7.000 22.000-13,-5.000 22.000-12,-6.000 13.000-7,-3.000 7.000-2,-3.000 6.000-2,-2.000 7.000-1,2.000-6.000-4,9.000-15.000-4,10.000-15.000-3,10.000-16.000-5,-4.000 1.000-2,-16.000 19.000 0,-15.000 19.000-1,-15.000 19.000 1,-4.000 2.000-3,9.000-11.000-2,10.000-14.000-2,10.000-11.000-4,14.000-15.000-3,23.000-16.000-5,22.000-15.000-6,22.000-15.000-5,13.000-9.000 1,7.000 1.000 5,6.000-1.000 6,7.000 1.000 7,2.000-1.000 5,1.000 1.000 9,-1.000-1.000 6,1.000 1.000 9,-7.000 5.000 5,-12.000 14.000 4,-13.000 11.000 3,-12.000 14.000 4,-10.000 11.000 2,-6.000 14.000 0,-6.000 11.000 0,-6.000 14.000 0,-9.000 8.000-4,-8.000 7.000-5,-10.000 6.000-8,-9.000 7.000-5,-4.000 0.000-5,4.000-2.000-2,3.000-3.000-1,3.000-3.000-3,4.000-10.000-4,7.000-16.000-6,6.000-15.000-5,7.000-15.000-7,10.000-26.000-5,16.000-34.000-6,15.000-35.000-6,17.000-33.000-6,11.000-20.000 0,10.000-3.000 8,10.000-3.000 6,9.000-2.000 7,6.000 3.000 8,3.000 14.000 9,3.000 11.000 9,4.000 14.000 10,1.000 10.000 6,0.000 9.000 1,0.000 10.000 1,0.000 10.000 2,-4.000 5.000 1,-5.000 4.000-3,-7.000 3.000 0,-5.000 3.000-2,-9.000 3.000-4,-9.000 3.000-7,-10.000 3.000-6,-8.000 4.000-6,-8.000-1.000-12,-2.000-3.000-15,-3.000-3.000-16,-3.000-2.000-15,-7.000-6.000-2,-9.000-6.000 12,-10.000-6.000 13,-8.000-6.000 12,-6.000-7.000 8,1.000-6.000 5,-1.000-6.000 4,1.000-6.000 3,-6.000-6.000 4,-8.000-2.000 0,-10.000-3.000 1,-9.000-3.000 0,-2.000-1.000 3,6.000 4.000 4,7.000 3.000 3,6.000 3.000 3,4.000 6.000 3,4.000 9.000-1,3.000 10.000 0,3.000 10.000 0,1.000 5.000 5,1.000 4.000 10,-1.000 3.000 9,1.000 3.000 11,1.000 15.000 4,3.000 29.000 2,3.000 28.000 0,4.000 28.000 2,1.000 20.000-5,0.000 13.000-7,0.000 12.000-9,0.000 13.000-9,0.000 21.000-7,0.000 32.000-8,0.000 31.000-6,0.000 32.000-9,-7.000 27.000-8,-11.000 26.000-10,-14.000 24.000-10,-11.000 26.000-10,-4.000 10.000-4,6.000-3.000 3,7.000-3.000 3,6.000-2.000 3,4.000-39.000-2,4.000-71.000-3,3.000-72.000-5,3.000-72.000-4</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7"/>
    </inkml:context>
    <inkml:brush xml:id="br0">
      <inkml:brushProperty name="width" value="0.037871029227972" units="cm"/>
      <inkml:brushProperty name="height" value="0.037871029227972" units="cm"/>
      <inkml:brushProperty name="color" value="#f2395b"/>
      <inkml:brushProperty name="ignorePressure" value="0"/>
    </inkml:brush>
  </inkml:definitions>
  <inkml:trace contextRef="#ctx0" brushRef="#br0">90650.000 6850.000 580,'12.000'-35.000'9,"-24.000"32.000"16,-26.000 31.000 17,-24.000 32.000 17,-12.000 18.000 4,4.000 6.000-9,3.000 7.000-9,3.000 6.000-9,4.000-2.000-9,7.000-9.000-10,6.000-10.000-9,7.000-8.000-11,15.000-12.000-9,25.000-12.000-9,25.000-13.000-11,25.000-12.000-9,17.000-12.000-1,9.000-8.000 6,10.000-10.000 7,10.000-9.000 6,-1.000-4.000 4,-9.000 4.000 1,-10.000 3.000 2,-8.000 3.000 0,-18.000 9.000 6,-25.000 16.000 8,-25.000 15.000 8,-25.000 17.000 9,-19.000 10.000 6,-12.000 6.000 3,-13.000 7.000 5,-12.000 6.000 3,-7.000 3.000 0,1.000 0.000-3,-1.000 0.000-4,1.000 0.000-3,2.000-2.000-3,7.000-3.000-2,6.000-3.000-4,7.000-2.000-2,7.000-6.000-3,9.000-6.000-1,10.000-6.000-2,10.000-6.000-1,10.000-6.000-1,13.000-2.000 1,12.000-3.000-1,13.000-3.000 1,10.000-6.000 0,10.000-5.000 1,10.000-7.000-1,9.000-5.000 2,7.000-9.000-4,7.000-9.000-5,6.000-10.000-6,7.000-8.000-5,4.000-8.000-8,3.000-2.000-6,3.000-3.000-8,4.000-3.000-8,-7.000 1.000-1,-16.000 6.000 3,-15.000 7.000 3,-15.000 6.000 4,-9.000 3.000 2,1.000 0.000-1,-1.000 0.000-1,1.000 0.000 0</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7"/>
    </inkml:context>
    <inkml:brush xml:id="br0">
      <inkml:brushProperty name="width" value="0.0476413704454899" units="cm"/>
      <inkml:brushProperty name="height" value="0.0476413704454899" units="cm"/>
      <inkml:brushProperty name="color" value="#f2395b"/>
      <inkml:brushProperty name="ignorePressure" value="0"/>
    </inkml:brush>
  </inkml:definitions>
  <inkml:trace contextRef="#ctx0" brushRef="#br0">91550.000 7850.000 461,'-44.000'4.000'11,"13.000"10.000"19,12.000 10.000 22,13.000 9.000 19,10.000 9.000 6,10.000 9.000-12,10.000 10.000-11,9.000 10.000-11,2.000 4.000-9,-2.000 0.000-5,-3.000 0.000-6,-3.000 0.000-5,-4.000 0.000-5,-3.000 0.000-3,-3.000 0.000-4,-2.000 0.000-3,-3.000-2.000-7,1.000-3.000-7,-1.000-3.000-9,1.000-2.000-7,-4.000-6.000-14,-6.000-6.000-18,-6.000-6.000-18,-6.000-6.000-19</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8"/>
    </inkml:context>
    <inkml:brush xml:id="br0">
      <inkml:brushProperty name="width" value="0.040900643914938" units="cm"/>
      <inkml:brushProperty name="height" value="0.040900643914938" units="cm"/>
      <inkml:brushProperty name="color" value="#f2395b"/>
      <inkml:brushProperty name="ignorePressure" value="0"/>
    </inkml:brush>
  </inkml:definitions>
  <inkml:trace contextRef="#ctx0" brushRef="#br0">92500.000 6250.000 537,'51.000'21.000'131,"4.000"-5.000"-29,3.000-7.000-27,3.000-5.000-27,3.000-4.000-18,3.000 0.000-10,3.000 0.000-8,4.000 0.000-9,-4.000 0.000-7,-9.000 0.000-4,-10.000 0.000-5,-8.000 0.000-4,-14.000 9.000 0,-15.000 19.000 7,-15.000 19.000 6,-16.000 19.000 6,-13.000 7.000 4,-9.000-3.000 2,-10.000-3.000 1,-8.000-2.000 2,-9.000 0.000 2,-6.000 7.000 0,-6.000 6.000 1,-6.000 7.000 0,-7.000 4.000-2,-6.000 3.000-4,-6.000 3.000-3,-6.000 4.000-6,2.000-4.000-2,14.000-9.000-4,11.000-10.000-3,14.000-8.000-3,25.000-20.000-9,42.000-28.000-16,40.000-28.000-16,41.000-27.000-15,18.000-15.000-2,-3.000 0.000 12,-3.000 0.000 13,-2.000 0.000 13,-9.000 6.000 11,-12.000 13.000 11,-13.000 12.000 12,-12.000 13.000 11,-12.000 12.000 6,-8.000 13.000 2,-10.000 12.000 2,-9.000 13.000 2,-5.000 7.000 2,0.000 4.000 6,0.000 3.000 3,0.000 3.000 5,0.000 3.000 0,0.000 3.000-4,0.000 3.000-6,0.000 4.000-5,-2.000 2.000-6,-3.000 4.000-6,-3.000 3.000-7,-2.000 3.000-7,-5.000-1.000-4,-2.000-2.000 0,-3.000-3.000-1,-3.000-3.000 1,-2.000-9.000-11,0.000-11.000-19,0.000-14.000-19,0.000-11.000-20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2"/>
    </inkml:context>
    <inkml:brush xml:id="br0">
      <inkml:brushProperty name="width" value="0.0334888249635696" units="cm"/>
      <inkml:brushProperty name="height" value="0.0334888249635696" units="cm"/>
      <inkml:brushProperty name="color" value="#00bff3"/>
      <inkml:brushProperty name="ignorePressure" value="0"/>
    </inkml:brush>
  </inkml:definitions>
  <inkml:trace contextRef="#ctx0" brushRef="#br0">70650.000 52300.000 656,'21.000'-249.000'3,"-5.000"54.000"4,-7.000 53.000 5,-5.000 53.000 5,-4.000 31.000 3,0.000 9.000 2,0.000 10.000 3,0.000 10.000 1,-7.000 14.000 1,-11.000 23.000-2,-14.000 22.000-1,-11.000 22.000-3,-11.000 15.000 0,-5.000 9.000-2,-7.000 10.000-1,-5.000 10.000-1,-3.000 4.000-2,4.000 0.000-5,3.000 0.000-4,3.000 0.000-3,6.000-10.000-3,9.000-18.000 1,10.000-19.000 0,10.000-18.000 1,14.000-20.000-1,23.000-18.000-1,22.000-19.000 0,22.000-18.000-2,19.000-17.000-1,20.000-11.000-2,18.000-14.000-2,20.000-11.000-3,2.000-3.000-2,-12.000 10.000-2,-13.000 10.000-3,-12.000 9.000-3,-12.000 12.000 2,-8.000 16.000 5,-10.000 15.000 6,-9.000 17.000 6,-10.000 10.000 3,-9.000 6.000 1,-10.000 7.000 3,-8.000 6.000 1,-9.000 7.000 1,-6.000 10.000 0,-6.000 10.000-2,-6.000 9.000 0,-6.000 1.000 1,-2.000-6.000 3,-3.000-6.000 3,-3.000-6.000 3,10.000-12.000-2,26.000-15.000-8,24.000-15.000-7,26.000-16.000-7,15.000-13.000-6,6.000-9.000-6,7.000-10.000-5,6.000-8.000-5,-2.000 0.000 0,-9.000 14.000 3,-10.000 11.000 5,-8.000 14.000 4,-9.000 7.000 3,-6.000 3.000 2,-6.000 3.000 2,-6.000 4.000 1,-9.000 4.000 4,-8.000 6.000 6,-10.000 7.000 5,-9.000 6.000 5,-5.000 3.000 5,0.000 0.000 5,0.000 0.000 3,0.000 0.000 5,3.000-4.000-7,6.000-5.000-17,7.000-7.000-17,6.000-5.000-17,3.000-6.000-8,0.000-3.000 2,0.000-3.000 0,0.000-2.000 2,-2.000-11.000 2,-3.000-15.000 3,-3.000-15.000 3,-2.000-16.000 3,-3.000-2.000 4,1.000 13.000 4,-1.000 12.000 4,1.000 13.000 5</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8"/>
    </inkml:context>
    <inkml:brush xml:id="br0">
      <inkml:brushProperty name="width" value="0.0308758690953255" units="cm"/>
      <inkml:brushProperty name="height" value="0.0308758690953255" units="cm"/>
      <inkml:brushProperty name="color" value="#f2395b"/>
      <inkml:brushProperty name="ignorePressure" value="0"/>
    </inkml:brush>
  </inkml:definitions>
  <inkml:trace contextRef="#ctx0" brushRef="#br0">93150.000 7450.000 712,'46.000'0.000'27,"-5.000"0.000"4,-7.000 0.000 3,-5.000 0.000 4,-3.000 1.000 0,4.000 4.000-3,3.000 3.000-1,3.000 3.000-3,1.000 4.000-11,1.000 7.000-22,-1.000 6.000-20,1.000 7.000-22,-6.000 0.000-10,-8.000-2.000-1,-10.000-3.000-1,-9.000-3.000-1</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09"/>
    </inkml:context>
    <inkml:brush xml:id="br0">
      <inkml:brushProperty name="width" value="0.0490064546465874" units="cm"/>
      <inkml:brushProperty name="height" value="0.0490064546465874" units="cm"/>
      <inkml:brushProperty name="color" value="#f2395b"/>
      <inkml:brushProperty name="ignorePressure" value="0"/>
    </inkml:brush>
  </inkml:definitions>
  <inkml:trace contextRef="#ctx0" brushRef="#br0">95150.000 5200.000 448,'-79.000'170.000'94,"-5.000"-9.000"-21,-7.000-10.000-23,-5.000-8.000-20,0.000-12.000-13,10.000-12.000-3,10.000-13.000-2,9.000-12.000-3,9.000-13.000-2,9.000-12.000-1,10.000-13.000-3,10.000-12.000 0,11.000-12.000-4,17.000-8.000-3,15.000-10.000-5,16.000-9.000-4,15.000-12.000-4,16.000-11.000-5,15.000-14.000-4,17.000-11.000-5,5.000-6.000-3,-3.000 4.000 2,-3.000 3.000-1,-2.000 3.000 1,-8.000 4.000 1,-8.000 7.000 3,-10.000 6.000 3,-9.000 7.000 2,-9.000 2.000 4,-5.000 1.000 4,-7.000-1.000 5,-5.000 1.000 3,-6.000-3.000 6,-3.000-2.000 10,-3.000-3.000 8,-2.000-3.000 9,0.000-2.000 5,7.000 0.000 1,6.000 0.000 1,7.000 0.000 0,2.000 3.000 0,1.000 6.000-4,-1.000 7.000-4,1.000 6.000-4,-3.000 4.000-3,-2.000 4.000-2,-3.000 3.000-4,-3.000 3.000-3,-4.000 4.000-4,-3.000 7.000-7,-3.000 6.000-7,-2.000 7.000-6,-12.000 4.000-3,-19.000 3.000 0,-18.000 3.000 1,-19.000 4.000 0,-10.000 1.000-1,1.000 0.000-1,-1.000 0.000-3,1.000 0.000-1,-3.000-2.000-2,-2.000-3.000 2,-3.000-3.000 1,-3.000-2.000 0,2.000-5.000 2,10.000-2.000 5,10.000-3.000 3,9.000-3.000 5,6.000-6.000 4,3.000-5.000 3,3.000-7.000 4,4.000-5.000 3,2.000 0.000 11,4.000 10.000 17,3.000 10.000 17,3.000 9.000 18,1.000 6.000 4,1.000 3.000-8,-1.000 3.000-7,1.000 4.000-9,-1.000 5.000-6,1.000 10.000-7,-1.000 10.000-7,1.000 9.000-6,-3.000 6.000-5,-2.000 3.000-3,-3.000 3.000-5,-3.000 4.000-4,1.000 4.000-5,6.000 6.000-10,7.000 7.000-10,6.000 6.000-8,3.000-1.000-9,0.000-5.000-8,0.000-7.000-8,0.000-5.000-9</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2"/>
    </inkml:context>
    <inkml:brush xml:id="br0">
      <inkml:brushProperty name="width" value="0.0474516935646534" units="cm"/>
      <inkml:brushProperty name="height" value="0.0474516935646534" units="cm"/>
      <inkml:brushProperty name="color" value="#f2395b"/>
      <inkml:brushProperty name="ignorePressure" value="0"/>
    </inkml:brush>
  </inkml:definitions>
  <inkml:trace contextRef="#ctx0" brushRef="#br0">75050.000 7550.000 463,'-10.000'-22.000'54,"32.000"6.000"3,31.000 7.000 3,32.000 6.000 4,18.000 1.000-4,6.000-3.000-12,7.000-3.000-11,6.000-2.000-12,3.000-5.000-10,0.000-2.000-9,0.000-3.000-8,0.000-3.000-9,-8.000-2.000-5,-16.000 0.000-3,-15.000 0.000-3,-15.000 0.000-3,-26.000-2.000-8,-34.000-3.000-13,-35.000-3.000-13,-33.000-2.000-12,-15.000-5.000 1,6.000-2.000 15,7.000-3.000 16,6.000-3.000 16,4.000-2.000 9,4.000 0.000 7,3.000 0.000 4,3.000 0.000 5,4.000 4.000 7,7.000 10.000 9,6.000 10.000 9,7.000 9.000 8,2.000 13.000 10,1.000 20.000 11,-1.000 18.000 10,1.000 20.000 10,1.000 13.000-2,3.000 9.000-15,3.000 10.000-17,4.000 10.000-15,1.000 10.000-9,0.000 13.000-2,0.000 12.000-2,0.000 13.000-2,0.000 15.000-2,0.000 19.000-1,0.000 19.000-3,0.000 19.000-1,-2.000 4.000-6,-3.000-9.000-6,-3.000-10.000-8,-2.000-8.000-8,-3.000-20.000-7,1.000-28.000-11,-1.000-28.000-8,1.000-27.000-10,-4.000-23.000 1,-6.000-16.000 8,-6.000-15.000 10,-6.000-15.000 9,-6.000-12.000 5,-2.000-6.000 3,-3.000-6.000 2,-3.000-6.000 3,-2.000-9.000 3,0.000-8.000 2,0.000-10.000 3,0.000-9.000 2,4.000-10.000 5,10.000-9.000 5,10.000-10.000 6,9.000-8.000 6,12.000-12.000 4,16.000-12.000 1,15.000-13.000 2,17.000-12.000 1,11.000-9.000-1,10.000-2.000-4,10.000-3.000-5,9.000-3.000-3,6.000 1.000-5,3.000 6.000-6,3.000 7.000-4,4.000 6.000-5,-3.000 6.000-2,-5.000 6.000 0,-7.000 7.000 2,-5.000 6.000 0,-11.000 10.000 0,-11.000 17.000-3,-14.000 15.000-2,-11.000 16.000-2,-7.000 7.000-3,0.000 1.000 1,0.000-1.000-1,0.000 1.000-1</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3"/>
    </inkml:context>
    <inkml:brush xml:id="br0">
      <inkml:brushProperty name="width" value="0.0451275259256363" units="cm"/>
      <inkml:brushProperty name="height" value="0.0451275259256363" units="cm"/>
      <inkml:brushProperty name="color" value="#f2395b"/>
      <inkml:brushProperty name="ignorePressure" value="0"/>
    </inkml:brush>
  </inkml:definitions>
  <inkml:trace contextRef="#ctx0" brushRef="#br0">76900.000 6550.000 487,'45.000'-111.000'1,"-9.000"28.000"8,-10.000 28.000 9,-8.000 29.000 9,-8.000 26.000 8,-2.000 25.000 7,-3.000 25.000 9,-3.000 25.000 7,-6.000 14.000-1,-5.000 3.000-10,-7.000 3.000-10,-5.000 4.000-10,-4.000 1.000-8,0.000 0.000-8,0.000 0.000-8,0.000 0.000-7,0.000-8.000-7,0.000-16.000-6,0.000-15.000-6,0.000-15.000-7,7.000-31.000-7,17.000-43.000-11,15.000-44.000-11,16.000-43.000-9,10.000-25.000 0,7.000-2.000 14,6.000-3.000 13,7.000-3.000 13,0.000 2.000 11,-2.000 10.000 9,-3.000 10.000 9,-3.000 9.000 9,-6.000 10.000 3,-5.000 14.000-3,-7.000 11.000-3,-5.000 14.000-3,-8.000 19.000 8,-5.000 29.000 21,-7.000 28.000 19,-5.000 28.000 21,-9.000 21.000 3,-9.000 17.000-15,-10.000 15.000-13,-8.000 16.000-14,-4.000 2.000-9,3.000-8.000-4,3.000-10.000-5,4.000-9.000-4,11.000-13.000-14,23.000-16.000-23,22.000-15.000-24,22.000-15.000-24,10.000-17.000-4,1.000-15.000 14,-1.000-15.000 13,1.000-16.000 15,-6.000-4.000 9,-8.000 10.000 7,-10.000 10.000 5,-9.000 9.000 7,-10.000 12.000 3,-9.000 16.000 1,-10.000 15.000 1,-8.000 17.000 2,-14.000 13.000 0,-15.000 13.000 3,-15.000 12.000 0,-16.000 13.000 3,-12.000 7.000 0,-5.000 4.000 0,-7.000 3.000 1,-5.000 3.000 1,-3.000-2.000-2,4.000-6.000-2,3.000-6.000-3,3.000-6.000-2,7.000-10.000-2,14.000-12.000 1,11.000-13.000 0,14.000-12.000 1,19.000-19.000 3,29.000-25.000 7,28.000-25.000 7,28.000-25.000 8,10.000-11.000-1,-5.000 3.000-8,-7.000 3.000-6,-5.000 4.000-8,-4.000 2.000-4,0.000 4.000 2,0.000 3.000 0,0.000 3.000 2,-4.000 9.000 3,-5.000 16.000 5,-7.000 15.000 7,-5.000 17.000 5,-8.000 13.000 5,-5.000 13.000 4,-7.000 12.000 4,-5.000 13.000 5,-6.000 9.000 0,-3.000 6.000-4,-3.000 7.000-3,-2.000 6.000-3,-1.000-1.000-5,3.000-5.000-5,3.000-7.000-4,4.000-5.000-5,2.000-6.000-5,4.000-3.000-3,3.000-3.000-5,3.000-2.000-3,3.000-8.000-5,3.000-8.000-3,3.000-10.000-3,4.000-9.000-4,4.000-12.000-6,6.000-11.000-6,7.000-14.000-7,6.000-11.000-6,3.000-14.000-2,0.000-11.000 6,0.000-14.000 5,0.000-11.000 6,-4.000-7.000 6,-5.000 0.000 4,-7.000 0.000 7,-5.000 0.000 4,-9.000 4.000 3,-9.000 10.000 0,-10.000 10.000-1,-8.000 9.000 0,-12.000 9.000 1,-12.000 9.000 1,-13.000 10.000 3,-12.000 10.000 1,-13.000 8.000 7,-12.000 10.000 11,-13.000 10.000 10,-12.000 9.000 11,-7.000 9.000 1,1.000 9.000-5,-1.000 10.000-8,1.000 10.000-6,1.000 4.000-3,3.000 0.000-1,3.000 0.000-1,4.000 0.000-1,5.000-2.000 0,10.000-3.000-1,10.000-3.000-1,9.000-2.000 0,10.000-3.000 0,14.000 1.000 1,11.000-1.000 1,14.000 1.000 0,10.000-1.000 1,9.000 1.000-3,10.000-1.000-2,10.000 1.000-2,13.000-1.000-1,19.000 1.000 0,19.000-1.000 0,19.000 1.000-1,18.000-4.000-1,19.000-6.000-5,19.000-6.000-5,19.000-6.000-4,10.000-7.000-5,4.000-6.000-6,3.000-6.000-6,3.000-6.000-5,-11.000-6.000-5,-25.000-2.000-1,-25.000-3.000-3,-25.000-3.000-1,-18.000-2.000-1,-8.000 0.000 1,-10.000 0.000 0,-9.000 0.000 2</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3"/>
    </inkml:context>
    <inkml:brush xml:id="br0">
      <inkml:brushProperty name="width" value="0.0453189015388489" units="cm"/>
      <inkml:brushProperty name="height" value="0.0453189015388489" units="cm"/>
      <inkml:brushProperty name="color" value="#f2395b"/>
      <inkml:brushProperty name="ignorePressure" value="0"/>
    </inkml:brush>
  </inkml:definitions>
  <inkml:trace contextRef="#ctx0" brushRef="#br0">78750.000 7950.000 485,'-43.000'-80.000'87,"17.000"41.000"-3,15.000 40.000-4,16.000 42.000-3,5.000 25.000-10,-2.000 14.000-14,-3.000 11.000-16,-3.000 14.000-15,-4.000 14.000-14,-3.000 20.000-16,-3.000 18.000-13,-2.000 20.000-15,-1.000-8.000-9,3.000-30.000-5,3.000-32.000-3,4.000-30.000-5</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3"/>
    </inkml:context>
    <inkml:brush xml:id="br0">
      <inkml:brushProperty name="width" value="0.0365813188254833" units="cm"/>
      <inkml:brushProperty name="height" value="0.0365813188254833" units="cm"/>
      <inkml:brushProperty name="color" value="#f2395b"/>
      <inkml:brushProperty name="ignorePressure" value="0"/>
    </inkml:brush>
  </inkml:definitions>
  <inkml:trace contextRef="#ctx0" brushRef="#br0">79000.000 6650.000 601,'1.000'-135.000'61,"4.000"32.000"-5,3.000 31.000-5,3.000 32.000-5,4.000 19.000-4,7.000 10.000 0,6.000 10.000-3,7.000 9.000-2,2.000 15.000-13,1.000 22.000-24,-1.000 22.000-26,1.000 23.000-24,-4.000 0.000-14,-6.000-18.000 0,-6.000-19.000-3,-6.000-18.000-1</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3"/>
    </inkml:context>
    <inkml:brush xml:id="br0">
      <inkml:brushProperty name="width" value="0.0555559769272804" units="cm"/>
      <inkml:brushProperty name="height" value="0.0555559769272804" units="cm"/>
      <inkml:brushProperty name="color" value="#f2395b"/>
      <inkml:brushProperty name="ignorePressure" value="0"/>
    </inkml:brush>
  </inkml:definitions>
  <inkml:trace contextRef="#ctx0" brushRef="#br0">80400.000 7200.000 395,'25.000'-25.000'50,"0.000"0.000"-11,0.000 0.000-10,0.000 0.000-10,1.000 1.000-7,4.000 4.000-2,3.000 3.000-3,3.000 3.000-2,-1.000 6.000 0,-2.000 9.000 2,-3.000 10.000 1,-3.000 10.000 3,-6.000 8.000 2,-5.000 10.000 1,-7.000 10.000 2,-5.000 9.000 1,-4.000 6.000 2,0.000 3.000 3,0.000 3.000 1,0.000 4.000 3,1.000 2.000 1,4.000 4.000-1,3.000 3.000-1,3.000 3.000-2,1.000 6.000 0,1.000 9.000-2,-1.000 10.000-1,1.000 10.000-2,-1.000 10.000-2,1.000 13.000-1,-1.000 12.000-1,1.000 13.000-2,-1.000 1.000-4,1.000-9.000-3,-1.000-10.000-6,1.000-8.000-5,-1.000-12.000-3,1.000-12.000-4,-1.000-13.000-4,1.000-12.000-2,-9.000-15.000-10,-15.000-15.000-12,-15.000-15.000-14,-16.000-16.000-13,-5.000-15.000 0,6.000-11.000 14,7.000-14.000 14,6.000-11.000 14,3.000-7.000 3,0.000 0.000-5,0.000 0.000-7,0.000 0.000-5</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4"/>
    </inkml:context>
    <inkml:brush xml:id="br0">
      <inkml:brushProperty name="width" value="0.0448551848530769" units="cm"/>
      <inkml:brushProperty name="height" value="0.0448551848530769" units="cm"/>
      <inkml:brushProperty name="color" value="#f2395b"/>
      <inkml:brushProperty name="ignorePressure" value="0"/>
    </inkml:brush>
  </inkml:definitions>
  <inkml:trace contextRef="#ctx0" brushRef="#br0">79650.000 7850.000 490,'-44.000'-18.000'93,"13.000"17.000"-12,12.000 15.000-12,13.000 16.000-12,4.000 20.000-11,-3.000 25.000-8,-3.000 25.000-9,-2.000 25.000-10,-5.000 9.000-7,-2.000-6.000-5,-3.000-6.000-7,-3.000-6.000-6,1.000-13.000-6,6.000-19.000-5,7.000-18.000-7,6.000-19.000-5,15.000-35.000-6,26.000-49.000-5,24.000-51.000-5,26.000-49.000-5,12.000-18.000 1,0.000 16.000 10,0.000 15.000 8,0.000 17.000 10,-7.000 16.000 8,-11.000 19.000 9,-14.000 19.000 7,-11.000 19.000 9,-12.000 15.000 5,-9.000 13.000 5,-10.000 12.000 3,-8.000 13.000 4,-12.000 10.000 4,-12.000 10.000 4,-13.000 10.000 5,-12.000 9.000 4,-12.000 13.000-1,-8.000 20.000-4,-10.000 18.000-6,-9.000 20.000-5,-1.000 0.000-5,10.000-15.000-8,10.000-15.000-6,9.000-16.000-7,15.000-19.000-16,22.000-22.000-23,22.000-22.000-22,23.000-21.000-25,6.000-14.000-5,-5.000-2.000 9,-7.000-3.000 11,-5.000-3.000 10</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4"/>
    </inkml:context>
    <inkml:brush xml:id="br0">
      <inkml:brushProperty name="width" value="0.0392039120197296" units="cm"/>
      <inkml:brushProperty name="height" value="0.0392039120197296" units="cm"/>
      <inkml:brushProperty name="color" value="#f2395b"/>
      <inkml:brushProperty name="ignorePressure" value="0"/>
    </inkml:brush>
  </inkml:definitions>
  <inkml:trace contextRef="#ctx0" brushRef="#br0">82050.000 8050.000 561,'68.000'48.000'191,"-11.000"-3.000"-54,-14.000-3.000-55,-11.000-2.000-54,-11.000 0.000-41,-5.000 7.000-30,-7.000 6.000-28,-5.000 7.000-30</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4"/>
    </inkml:context>
    <inkml:brush xml:id="br0">
      <inkml:brushProperty name="width" value="0.0308897215873003" units="cm"/>
      <inkml:brushProperty name="height" value="0.0308897215873003" units="cm"/>
      <inkml:brushProperty name="color" value="#f2395b"/>
      <inkml:brushProperty name="ignorePressure" value="0"/>
    </inkml:brush>
  </inkml:definitions>
  <inkml:trace contextRef="#ctx0" brushRef="#br0">81950.000 9250.000 712,'3.000'45.000'80,"6.000"-9.000"-19,7.000-10.000-18,6.000-8.000-19,4.000-6.000-8,4.000 1.000 2,3.000-1.000 1,3.000 1.000 1,-1.000-1.000-13,-2.000 1.000-31,-3.000-1.000-31,-3.000 1.000-29</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3"/>
    </inkml:context>
    <inkml:brush xml:id="br0">
      <inkml:brushProperty name="width" value="0.0481749847531319" units="cm"/>
      <inkml:brushProperty name="height" value="0.0481749847531319" units="cm"/>
      <inkml:brushProperty name="color" value="#00bff3"/>
      <inkml:brushProperty name="ignorePressure" value="0"/>
    </inkml:brush>
  </inkml:definitions>
  <inkml:trace contextRef="#ctx0" brushRef="#br0">72550.000 50950.000 456,'1.000'-135.000'18,"4.000"32.000"0,3.000 31.000 1,3.000 32.000-1,3.000 25.000 6,3.000 23.000 8,3.000 22.000 8,4.000 22.000 10,-3.000 18.000 0,-5.000 16.000-8,-7.000 15.000-7,-5.000 17.000-7,-6.000 10.000-5,-3.000 6.000-2,-3.000 7.000-1,-2.000 6.000-2,-1.000 4.000-1,3.000 4.000-2,3.000 3.000-2,4.000 3.000-1,1.000-8.000-3,0.000-19.000-1,0.000-18.000-2,0.000-19.000-1,0.000-10.000-3,0.000 1.000-1,0.000-1.000-3,0.000 1.000 0,-4.000-7.000-2,-5.000-12.000-1,-7.000-13.000-1,-5.000-12.000 0,-9.000-12.000-3,-9.000-8.000-2,-10.000-10.000-4,-8.000-9.000-3,-9.000-9.000-1,-6.000-5.000-2,-6.000-7.000 0,-6.000-5.000-1,-4.000-8.000-1,1.000-5.000-2,-1.000-7.000-2,1.000-5.000-2,4.000-6.000 0,9.000-3.000 1,10.000-3.000 1,10.000-2.000 1,10.000 0.000 3,13.000 7.000 2,12.000 6.000 4,13.000 7.000 4,7.000 4.000-2,4.000 3.000-7,3.000 3.000-5,3.000 4.000-6</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5"/>
    </inkml:context>
    <inkml:brush xml:id="br0">
      <inkml:brushProperty name="width" value="0.0495108664035797" units="cm"/>
      <inkml:brushProperty name="height" value="0.0495108664035797" units="cm"/>
      <inkml:brushProperty name="color" value="#f2395b"/>
      <inkml:brushProperty name="ignorePressure" value="0"/>
    </inkml:brush>
  </inkml:definitions>
  <inkml:trace contextRef="#ctx0" brushRef="#br0">95100.000 7250.000 444,'46.000'-24.000'27,"-5.000"4.000"-6,-7.000 3.000-4,-5.000 3.000-6,-4.000 1.000-2,0.000 1.000-1,0.000-1.000 1,0.000 1.000-1,0.000 1.000 2,0.000 3.000 3,0.000 3.000 4,0.000 4.000 4,-2.000 5.000 0,-3.000 10.000-2,-3.000 10.000-1,-2.000 9.000-2,-5.000 7.000 1,-2.000 7.000 4,-3.000 6.000 4,-3.000 7.000 4,-2.000 4.000 1,0.000 3.000-3,0.000 3.000-3,0.000 4.000-3,0.000 1.000-2,0.000 0.000 0,0.000 0.000 1,0.000 0.000-1,1.000 1.000-2,4.000 4.000-4,3.000 3.000-6,3.000 3.000-5,-1.000 3.000-2,-2.000 3.000 0,-3.000 3.000 0,-3.000 4.000 1,-2.000-4.000-4,0.000-9.000-6,0.000-10.000-5,0.000-8.000-7,-5.000-18.000-5,-9.000-25.000-6,-10.000-25.000-6,-8.000-25.000-6,-8.000-27.000-1,-2.000-28.000 2,-3.000-28.000 4,-3.000-27.000 3,1.000-14.000 3,6.000 4.000 4,7.000 3.000 3,6.000 3.000 4,4.000 9.000 2,4.000 16.000 2,3.000 15.000 2,3.000 17.000 2,6.000 13.000 6,9.000 13.000 9,10.000 12.000 10,10.000 13.000 10,5.000 6.000 4,4.000 0.000-1,3.000 0.000-2,3.000 0.000-1,-1.000 3.000-1,-2.000 6.000 2,-3.000 7.000 1,-3.000 6.000 0,-6.000 9.000-2,-5.000 13.000-5,-7.000 12.000-7,-5.000 13.000-5,-12.000 12.000-3,-16.000 13.000-1,-15.000 12.000 0,-15.000 13.000 0,-9.000 4.000-1,1.000-3.000 0,-1.000-3.000-1,1.000-2.000-1,2.000-9.000 1,7.000-12.000 1,6.000-13.000 3,7.000-12.000 2,15.000-18.000 0,25.000-21.000-2,25.000-22.000-1,25.000-22.000-2,26.000-22.000-6,29.000-22.000-12,28.000-22.000-12,28.000-21.000-10,-2.000 1.000-6,-31.000 25.000 2,-31.000 25.000 2,-31.000 25.000 2</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6"/>
    </inkml:context>
    <inkml:brush xml:id="br0">
      <inkml:brushProperty name="width" value="0.0416184775531292" units="cm"/>
      <inkml:brushProperty name="height" value="0.0416184775531292" units="cm"/>
      <inkml:brushProperty name="color" value="#f2395b"/>
      <inkml:brushProperty name="ignorePressure" value="0"/>
    </inkml:brush>
  </inkml:definitions>
  <inkml:trace contextRef="#ctx0" brushRef="#br0">96700.000 5850.000 528,'-46.000'-47.000'25,"10.000"6.000"3,10.000 7.000 1,9.000 6.000 4,6.000 12.000 1,3.000 19.000 0,3.000 19.000 0,4.000 19.000 1,-1.000 15.000-3,-3.000 13.000-3,-3.000 12.000-5,-2.000 13.000-4,-3.000 6.000-2,1.000 0.000-2,-1.000 0.000-2,1.000 0.000-1,2.000-8.000-4,7.000-16.000-8,6.000-15.000-6,7.000-15.000-8,10.000-15.000-6,16.000-12.000-7,15.000-13.000-6,17.000-12.000-7,8.000-15.000-4,4.000-15.000-2,3.000-15.000-1,3.000-16.000-3,-5.000-10.000 2,-12.000-3.000 5,-13.000-3.000 6,-12.000-2.000 5,-12.000 2.000 6,-8.000 9.000 6,-10.000 10.000 5,-9.000 10.000 6,-9.000 8.000 5,-5.000 10.000 5,-7.000 10.000 5,-5.000 9.000 6,-6.000 6.000 7,-3.000 3.000 10,-3.000 3.000 9,-2.000 4.000 9,-1.000 5.000 4,3.000 10.000-2,3.000 10.000-3,4.000 9.000-2,1.000 7.000-5,0.000 7.000-5,0.000 6.000-6,0.000 7.000-5,-2.000 7.000-6,-3.000 9.000-5,-3.000 10.000-3,-2.000 10.000-6,-6.000 7.000-6,-6.000 6.000-8,-6.000 7.000-9,-6.000 6.000-8,-2.000-1.000-5,3.000-5.000 2,3.000-7.000-1,4.000-5.000 1,2.000-6.000 3,4.000-3.000 3,3.000-3.000 5,3.000-2.000 3,4.000-9.000 4,7.000-12.000 6,6.000-13.000 3,7.000-12.000 6,4.000-9.000 3,3.000-2.000 4,3.000-3.000 3,4.000-3.000 3,4.000-4.000 3,6.000-3.000 1,7.000-3.000 2,6.000-2.000 1,4.000-3.000 1,4.000 1.000 0,3.000-1.000 0,3.000 1.000-1,1.000 2.000 0,1.000 7.000-3,-1.000 6.000 0,1.000 7.000-3,1.000 2.000-1,3.000 1.000-5,3.000-1.000-2,4.000 1.000-5,1.000-4.000-3,0.000-6.000-7,0.000-6.000-7,0.000-6.000-5,0.000-10.000-5,0.000-12.000-5,0.000-13.000-4,0.000-12.000-5,-4.000-9.000-4,-5.000-2.000-5,-7.000-3.000-3,-5.000-3.000-5,-6.000 1.000 2,-3.000 6.000 6,-3.000 7.000 7,-2.000 6.000 8</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6"/>
    </inkml:context>
    <inkml:brush xml:id="br0">
      <inkml:brushProperty name="width" value="0.0398212894797325" units="cm"/>
      <inkml:brushProperty name="height" value="0.0398212894797325" units="cm"/>
      <inkml:brushProperty name="color" value="#f2395b"/>
      <inkml:brushProperty name="ignorePressure" value="0"/>
    </inkml:brush>
  </inkml:definitions>
  <inkml:trace contextRef="#ctx0" brushRef="#br0">97100.000 7550.000 552,'-5.000'-40.000'12,"-9.000"23.000"26,-10.000 22.000 25,-8.000 22.000 24,-12.000 19.000 3,-12.000 20.000-21,-13.000 18.000-20,-12.000 20.000-21,-9.000 8.000-16,-2.000 1.000-15,-3.000-1.000-12,-3.000 1.000-15,5.000-7.000-7,17.000-12.000-5,15.000-13.000-4,16.000-12.000-3</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6"/>
    </inkml:context>
    <inkml:brush xml:id="br0">
      <inkml:brushProperty name="width" value="0.0467954501509666" units="cm"/>
      <inkml:brushProperty name="height" value="0.0467954501509666" units="cm"/>
      <inkml:brushProperty name="color" value="#f2395b"/>
      <inkml:brushProperty name="ignorePressure" value="0"/>
    </inkml:brush>
  </inkml:definitions>
  <inkml:trace contextRef="#ctx0" brushRef="#br0">97900.000 6750.000 470,'0.000'56.000'143,"0.000"13.000"-27,0.000 12.000-29,0.000 13.000-29,-4.000 7.000-18,-5.000 4.000-8,-7.000 3.000-7,-5.000 3.000-8,-6.000 1.000-8,-3.000 1.000-7,-3.000-1.000-6,-2.000 1.000-8,0.000-9.000-7,7.000-15.000-10,6.000-15.000-8,7.000-16.000-10,2.000-18.000-8,1.000-18.000-6,-1.000-19.000-8,1.000-18.000-6</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7"/>
    </inkml:context>
    <inkml:brush xml:id="br0">
      <inkml:brushProperty name="width" value="0.0580927208065987" units="cm"/>
      <inkml:brushProperty name="height" value="0.0580927208065987" units="cm"/>
      <inkml:brushProperty name="color" value="#f2395b"/>
      <inkml:brushProperty name="ignorePressure" value="0"/>
    </inkml:brush>
  </inkml:definitions>
  <inkml:trace contextRef="#ctx0" brushRef="#br0">98600.000 5850.000 378,'40.000'-30.000'0,"32.000"-9.000"0,31.000-10.000 0,32.000-8.000 0,8.000 2.000 3,-11.000 16.000 7,-14.000 15.000 8,-11.000 17.000 6,-12.000 10.000 3,-9.000 6.000-5,-10.000 7.000-3,-8.000 6.000-5,-11.000 6.000-1,-8.000 6.000 0,-10.000 7.000 0,-9.000 6.000 0,-9.000 4.000 1,-5.000 4.000 2,-7.000 3.000 1,-5.000 3.000 2,-9.000 3.000 2,-9.000 3.000 2,-10.000 3.000 1,-8.000 4.000 3,-4.000 4.000 0,3.000 6.000-1,3.000 7.000-1,4.000 6.000 0,4.000 3.000-2,6.000 0.000-2,7.000 0.000-2,6.000 0.000-1,4.000 1.000-3,4.000 4.000 0,3.000 3.000-2,3.000 3.000-2,1.000 3.000 0,1.000 3.000-3,-1.000 3.000-1,1.000 4.000-2,-1.000-1.000-3,1.000-3.000-1,-1.000-3.000-4,1.000-2.000-2,-3.000-11.000-4,-2.000-15.000-4,-3.000-15.000-4,-3.000-16.000-4,-10.000-18.000-6,-16.000-18.000-8,-15.000-19.000-6,-15.000-18.000-7,-14.000-23.000-2,-8.000-24.000 4,-10.000-26.000 3,-9.000-24.000 4,-12.000-15.000 4,-11.000-3.000 1,-14.000-3.000 4,-11.000-2.000 3,0.000 3.000 3,17.000 14.000 4,15.000 11.000 6,16.000 14.000 4,15.000 10.000 5,16.000 9.000 6,15.000 10.000 6,17.000 10.000 6,13.000 7.000 5,13.000 6.000 5,12.000 7.000 5,13.000 6.000 5,15.000 1.000 1,19.000-3.000-2,19.000-3.000-2,19.000-2.000-3,10.000-1.000-3,4.000 3.000-6,3.000 3.000-4,3.000 4.000-6,-7.000 5.000-5,-15.000 10.000-4,-15.000 10.000-4,-16.000 9.000-4,-16.000 9.000-3,-16.000 9.000-3,-15.000 10.000 0,-15.000 10.000-3,-18.000 7.000-1,-19.000 6.000 0,-18.000 7.000-1,-19.000 6.000 0,-15.000 1.000 1,-8.000-3.000 3,-10.000-3.000 2,-9.000-2.000 3,-1.000-8.000 2,10.000-8.000 2,10.000-10.000 2,9.000-9.000 2,12.000-7.000 3,16.000-3.000 5,15.000-3.000 5,17.000-2.000 5,17.000-3.000 4,23.000 1.000 3,22.000-1.000 2,22.000 1.000 4,18.000-4.000-3,16.000-6.000-6,15.000-6.000-6,17.000-6.000-8,5.000-6.000-9,-3.000-2.000-11,-3.000-3.000-13,-2.000-3.000-11,-14.000-1.000-3,-21.000 4.000 6,-22.000 3.000 6,-22.000 3.000 5</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7"/>
    </inkml:context>
    <inkml:brush xml:id="br0">
      <inkml:brushProperty name="width" value="0.0407211072742939" units="cm"/>
      <inkml:brushProperty name="height" value="0.0407211072742939" units="cm"/>
      <inkml:brushProperty name="color" value="#f2395b"/>
      <inkml:brushProperty name="ignorePressure" value="0"/>
    </inkml:brush>
  </inkml:definitions>
  <inkml:trace contextRef="#ctx0" brushRef="#br0">98950.000 6350.000 540,'-47.000'-47.000'7,"6.000"6.000"13,7.000 7.000 14,6.000 6.000 13,6.000 12.000 5,6.000 19.000-5,7.000 19.000-5,6.000 19.000-4,4.000 23.000-3,4.000 28.000-2,3.000 28.000-1,3.000 29.000-2,3.000 18.000-5,3.000 9.000-11,3.000 10.000-10,4.000 10.000-11,-3.000-12.000-17,-5.000-31.000-26,-7.000-31.000-24,-5.000-31.000-26</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8"/>
    </inkml:context>
    <inkml:brush xml:id="br0">
      <inkml:brushProperty name="width" value="0.0448692664504051" units="cm"/>
      <inkml:brushProperty name="height" value="0.0448692664504051" units="cm"/>
      <inkml:brushProperty name="color" value="#f2395b"/>
      <inkml:brushProperty name="ignorePressure" value="0"/>
    </inkml:brush>
  </inkml:definitions>
  <inkml:trace contextRef="#ctx0" brushRef="#br0">86500.000 12500.000 490,'-49.000'-38.000'116,"4.000"26.000"-23,3.000 24.000-24,3.000 26.000-24,-4.000 19.000-13,-8.000 17.000-5,-10.000 15.000-3,-9.000 16.000-4,-9.000 15.000-2,-5.000 16.000-2,-7.000 15.000-1,-5.000 17.000-1,0.000 0.000-2,10.000-11.000-5,10.000-14.000-6,9.000-11.000-3,10.000-15.000-7,14.000-16.000-7,11.000-15.000-8,14.000-15.000-7,14.000-23.000-2,20.000-28.000 5,18.000-28.000 4,20.000-27.000 4,14.000-31.000-2,14.000-31.000-10,11.000-31.000-9,14.000-31.000-9,5.000-12.000 0,1.000 10.000 8,-1.000 10.000 9,1.000 9.000 9,-6.000 12.000 7,-8.000 16.000 9,-10.000 15.000 8,-9.000 17.000 7,-12.000 16.000 10,-11.000 19.000 9,-14.000 19.000 10,-11.000 19.000 10,-11.000 16.000 4,-5.000 17.000-4,-7.000 15.000-3,-5.000 16.000-4,-6.000 10.000-3,-3.000 7.000-5,-3.000 6.000-5,-2.000 7.000-5,-1.000 0.000-4,3.000-2.000-2,3.000-3.000-4,4.000-3.000-3,1.000-4.000-3,0.000-3.000 0,0.000-3.000-1,0.000-2.000-1,7.000-25.000-3,17.000-43.000-6,15.000-44.000-4,16.000-43.000-5,5.000-23.000-2,-2.000 1.000 4,-3.000-1.000 2,-3.000 1.000 3,-4.000 4.000 2,-3.000 9.000-1,-3.000 10.000 0,-2.000 10.000 1,0.000-1.000-2,7.000-9.000 0,6.000-10.000-2,7.000-8.000 0,-3.000 3.000-3,-8.000 20.000-3,-10.000 18.000-4,-9.000 20.000-4</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8"/>
    </inkml:context>
    <inkml:brush xml:id="br0">
      <inkml:brushProperty name="width" value="0.041948989033699" units="cm"/>
      <inkml:brushProperty name="height" value="0.041948989033699" units="cm"/>
      <inkml:brushProperty name="color" value="#f2395b"/>
      <inkml:brushProperty name="ignorePressure" value="0"/>
    </inkml:brush>
  </inkml:definitions>
  <inkml:trace contextRef="#ctx0" brushRef="#br0">88400.000 13300.000 524,'67.000'-49.000'31,"-16.000"4.000"-1,-15.000 3.000-2,-15.000 3.000-2,-11.000 3.000-1,-2.000 3.000-4,-3.000 3.000-1,-3.000 4.000-4,-6.000 1.000-1,-5.000 0.000-3,-7.000 0.000-3,-5.000 0.000-1,-6.000 1.000-3,-3.000 4.000-2,-3.000 3.000-1,-2.000 3.000-3,-5.000 3.000 0,-2.000 3.000 0,-3.000 3.000 1,-3.000 4.000 0,-4.000 5.000 2,-3.000 10.000 1,-3.000 10.000 2,-2.000 9.000 2,-5.000 9.000 2,-2.000 9.000 4,-3.000 10.000 3,-3.000 10.000 3,2.000 4.000 1,10.000 0.000 1,10.000 0.000-1,9.000 0.000-1,9.000-2.000 0,9.000-3.000-3,10.000-3.000-2,10.000-2.000-2,16.000-12.000-6,26.000-19.000-9,24.000-18.000-8,26.000-19.000-8,13.000-18.000-6,4.000-15.000 0,3.000-15.000-1,3.000-16.000-1,-7.000-4.000 2,-15.000 10.000 4,-15.000 10.000 4,-16.000 9.000 3,-10.000 9.000 4,-3.000 9.000 3,-3.000 10.000 3,-2.000 10.000 3,-8.000 11.000 4,-8.000 17.000 7,-10.000 15.000 5,-9.000 16.000 7,-10.000 9.000 3,-9.000 3.000 3,-10.000 3.000 1,-8.000 4.000 1,-3.000-3.000-1,7.000-5.000-6,6.000-7.000-7,7.000-5.000-5</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19"/>
    </inkml:context>
    <inkml:brush xml:id="br0">
      <inkml:brushProperty name="width" value="0.053628645837307" units="cm"/>
      <inkml:brushProperty name="height" value="0.053628645837307" units="cm"/>
      <inkml:brushProperty name="color" value="#f2395b"/>
      <inkml:brushProperty name="ignorePressure" value="0"/>
    </inkml:brush>
  </inkml:definitions>
  <inkml:trace contextRef="#ctx0" brushRef="#br0">89100.000 13300.000 410,'90.000'-44.000'2,"-18.000"13.000"4,-19.000 12.000 4,-18.000 13.000 5,-12.000 9.000 5,-3.000 6.000 7,-3.000 7.000 8,-2.000 6.000 7,-3.000 9.000 1,1.000 13.000-6,-1.000 12.000-5,1.000 13.000-7,-9.000 9.000-4,-15.000 6.000-4,-15.000 7.000-3,-16.000 6.000-3,-5.000-1.000-4,6.000-5.000-1,7.000-7.000-2,6.000-5.000-2,9.000-17.000-7,13.000-24.000-12,12.000-26.000-11,13.000-24.000-14,16.000-29.000-3,23.000-31.000 1,22.000-31.000 3,22.000-31.000 2,12.000-13.000 3,3.000 6.000 5,3.000 7.000 3,4.000 6.000 5,-3.000 7.000 3,-5.000 10.000 4,-7.000 10.000 3,-5.000 9.000 4,-12.000 12.000 4,-16.000 16.000 5,-15.000 15.000 3,-15.000 17.000 5,-20.000 14.000 13,-21.000 17.000 20,-22.000 15.000 22,-22.000 16.000 20,-11.000 12.000 4,0.000 9.000-15,0.000 10.000-14,0.000 10.000-15,-2.000 7.000-9,-3.000 6.000-6,-3.000 7.000-5,-2.000 6.000-5,-3.000 4.000-4,1.000 4.000-1,-1.000 3.000-2,1.000 3.000-1,7.000-7.000-1,16.000-15.000-2,15.000-15.000-2,17.000-16.000 0,13.000-18.000-6,13.000-18.000-8,12.000-19.000-7,13.000-18.000-9,16.000-25.000-7,23.000-27.000-5,22.000-28.000-5,22.000-28.000-5,8.000-10.000-1,-2.000 9.000 4,-3.000 10.000 4,-3.000 10.000 5,-12.000 13.000 4,-18.000 19.000 5,-19.000 19.000 4,-18.000 19.000 5,-18.000 16.000 11,-16.000 17.000 17,-15.000 15.000 17,-15.000 16.000 16,-11.000 12.000 7,-2.000 9.000-3,-3.000 10.000-4,-3.000 10.000-4,-2.000 2.000-3,0.000-3.000-3,0.000-3.000-3,0.000-2.000-3,3.000-3.000-4,6.000 1.000-4,7.000-1.000-4,6.000 1.000-3,9.000-4.000-6,13.000-6.000-8,12.000-6.000-9,13.000-6.000-8,9.000-23.000-3,6.000-36.000 2,7.000-39.000 2,6.000-36.000 2,4.000-25.000-1,4.000-8.000-5,3.000-10.000-6,3.000-9.000-3,-4.000 1.000-2,-8.000 13.000 4,-10.000 12.000 5,-9.000 13.000 2,-12.000 12.000 4,-11.000 13.000 3,-14.000 12.000 3,-11.000 13.000 2,-12.000 12.000 2,-9.000 13.000 3,-10.000 12.000 2,-8.000 13.000 1,-6.000 10.000 4,1.000 10.000 4,-1.000 10.000 3,1.000 9.000 5,4.000 6.000-1,9.000 3.000-5,10.000 3.000-3,10.000 4.000-4,10.000-4.000-3,13.000-9.000-1,12.000-10.000-2,13.000-8.000-1,2.000-4.000-3,-5.000 3.000-1,-7.000 3.000-3,-5.000 4.000-3,-8.000 5.000 1,-5.000 10.000 0,-7.000 10.000 3,-5.000 9.000 1,-8.000 2.000 2,-5.000-2.000 5,-7.000-3.000 5,-5.000-3.000 3,3.000-4.000 5,17.000-3.000 4,15.000-3.000 4,16.000-2.000 4,9.000-5.000 1,3.000-2.000-3,3.000-3.000-3,4.000-3.000-3,-3.000 2.000-2,-5.000 10.000 0,-7.000 10.000 0,-5.000 9.000 1,-6.000 12.000-1,-3.000 16.000 1,-3.000 15.000-1,-2.000 17.000 0,-9.000 5.000 0,-12.000-3.000-1,-13.000-3.000-1,-12.000-2.000 0,-9.000-6.000-3,-2.000-6.000-4,-3.000-6.000-2,-3.000-6.000-5,-9.000-6.000-6,-11.000-2.000-10,-14.000-3.000-10,-11.000-3.000-9,-1.000-9.000-4,13.000-11.000 5,12.000-14.000 4,13.000-11.000 4,7.000-9.000-1,4.000-3.000-7,3.000-3.000-6,3.000-2.000-6</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1"/>
    </inkml:context>
    <inkml:brush xml:id="br0">
      <inkml:brushProperty name="width" value="0.0359748117625713" units="cm"/>
      <inkml:brushProperty name="height" value="0.0359748117625713" units="cm"/>
      <inkml:brushProperty name="color" value="#f2395b"/>
      <inkml:brushProperty name="ignorePressure" value="0"/>
    </inkml:brush>
  </inkml:definitions>
  <inkml:trace contextRef="#ctx0" brushRef="#br0">93800.000 12050.000 611,'82.000'-7.000'117,"17.000"-11.000"-26,15.000-14.000-26,16.000-11.000-24,5.000-6.000-17,-2.000 4.000-7,-3.000 3.000-7,-3.000 3.000-7,-10.000 6.000-7,-16.000 9.000-6,-15.000 10.000-8,-15.000 10.000-6,-17.000 10.000-2,-15.000 13.000 3,-15.000 12.000 2,-16.000 13.000 2,-15.000 7.000-1,-11.000 4.000-6,-14.000 3.000-5,-11.000 3.000-6,-12.000-2.000 1,-9.000-6.000 7,-10.000-6.000 7,-8.000-6.000 7,-3.000-6.000 7,7.000-2.000 8,6.000-3.000 8,7.000-3.000 8,4.000-1.000 6,3.000 4.000 5,3.000 3.000 4,4.000 3.000 4,2.000 3.000 2,4.000 3.000-2,3.000 3.000-2,3.000 4.000-1,6.000 1.000-5,9.000 0.000-5,10.000 0.000-7,10.000 0.000-5,13.000-5.000-10,19.000-9.000-12,19.000-10.000-13,19.000-8.000-12,13.000-15.000-8,10.000-19.000-1,10.000-18.000-3,9.000-19.000-1,2.000-12.000 2,-2.000-2.000 6,-3.000-3.000 7,-3.000-3.000 6,-9.000 4.000 6,-11.000 13.000 4,-14.000 12.000 6,-11.000 13.000 5,-22.000 15.000 16,-27.000 19.000 27,-28.000 19.000 27,-28.000 19.000 27,-20.000 10.000 5,-8.000 4.000-20,-10.000 3.000-19,-9.000 3.000-18,-12.000 6.000-14,-11.000 9.000-9,-14.000 10.000-8,-11.000 10.000-9,-9.000 2.000-5,-3.000-3.000-3,-3.000-3.000-2,-2.000-2.000-3,2.000-5.000 0,9.000-2.000 4,10.000-3.000 4,10.000-3.000 3,14.000-10.000 4,23.000-16.000 5,22.000-15.000 6,22.000-15.000 4,33.000-21.000 3,48.000-25.000-1,47.000-25.000 0,47.000-25.000 0,27.000-10.000-3,10.000 7.000-5,10.000 6.000-5,9.000 7.000-6,4.000 5.000-3,1.000 7.000-3,-1.000 6.000-2,1.000 7.000-2,-9.000 5.000-2,-15.000 7.000-2,-15.000 6.000-3,-16.000 7.000-2,-19.000 4.000-3,-22.000 3.000-5,-22.000 3.000-4,-21.000 4.000-6,-17.000-3.000-1,-8.000-5.000-1,-10.000-7.000 0,-9.000-5.000 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3"/>
    </inkml:context>
    <inkml:brush xml:id="br0">
      <inkml:brushProperty name="width" value="0.0371939688920975" units="cm"/>
      <inkml:brushProperty name="height" value="0.0371939688920975" units="cm"/>
      <inkml:brushProperty name="color" value="#00bff3"/>
      <inkml:brushProperty name="ignorePressure" value="0"/>
    </inkml:brush>
  </inkml:definitions>
  <inkml:trace contextRef="#ctx0" brushRef="#br0">73550.000 50650.000 591,'23.000'-46.000'8,"-3.000"10.000"14,-3.000 10.000 16,-2.000 9.000 14,-5.000 9.000 4,-2.000 9.000-7,-3.000 10.000-9,-3.000 10.000-8,-7.000 10.000-6,-9.000 13.000-2,-10.000 12.000-4,-8.000 13.000-3,-9.000 10.000-4,-6.000 10.000-4,-6.000 10.000-6,-6.000 9.000-6,-4.000 2.000-5,1.000-2.000-6,-1.000-3.000-7,1.000-3.000-7,4.000-10.000-6,9.000-16.000-3,10.000-15.000-5,10.000-15.000-5,7.000-17.000-1,6.000-15.000 1,7.000-15.000 1,6.000-16.000 2</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1"/>
    </inkml:context>
    <inkml:brush xml:id="br0">
      <inkml:brushProperty name="width" value="0.0457956939935684" units="cm"/>
      <inkml:brushProperty name="height" value="0.0457956939935684" units="cm"/>
      <inkml:brushProperty name="color" value="#f2395b"/>
      <inkml:brushProperty name="ignorePressure" value="0"/>
    </inkml:brush>
  </inkml:definitions>
  <inkml:trace contextRef="#ctx0" brushRef="#br0">94850.000 11550.000 480,'-27.000'-118.000'2,"-3.000"17.000"6,-3.000 15.000 5,-2.000 16.000 5,2.000 23.000 8,9.000 31.000 14,10.000 32.000 13,10.000 31.000 13,5.000 35.000 0,4.000 42.000-11,3.000 40.000-11,3.000 41.000-13,-1.000 27.000-6,-2.000 17.000-4,-3.000 15.000-4,-3.000 16.000-3,-4.000 20.000-3,-3.000 25.000-5,-3.000 25.000-3,-2.000 25.000-3,-3.000 3.000-9,1.000-19.000-11,-1.000-18.000-11,1.000-19.000-13,1.000-18.000-7,3.000-15.000-3,3.000-15.000-3,4.000-16.000-4,2.000-33.000 2,4.000-50.000 7,3.000-50.000 5,3.000-50.000 7</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1"/>
    </inkml:context>
    <inkml:brush xml:id="br0">
      <inkml:brushProperty name="width" value="0.0336407236754894" units="cm"/>
      <inkml:brushProperty name="height" value="0.0336407236754894" units="cm"/>
      <inkml:brushProperty name="color" value="#f2395b"/>
      <inkml:brushProperty name="ignorePressure" value="0"/>
    </inkml:brush>
  </inkml:definitions>
  <inkml:trace contextRef="#ctx0" brushRef="#br0">95000.000 13300.000 653,'-169.000'195.000'105,"13.000"-9.000"-20,12.000-10.000-19,13.000-8.000-19,10.000-14.000-18,10.000-15.000-14,10.000-15.000-16,9.000-16.000-16,12.000-18.000-11,16.000-18.000-8,15.000-19.000-9,17.000-18.000-8</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1"/>
    </inkml:context>
    <inkml:brush xml:id="br0">
      <inkml:brushProperty name="width" value="0.0332528650760651" units="cm"/>
      <inkml:brushProperty name="height" value="0.0332528650760651" units="cm"/>
      <inkml:brushProperty name="color" value="#f2395b"/>
      <inkml:brushProperty name="ignorePressure" value="0"/>
    </inkml:brush>
  </inkml:definitions>
  <inkml:trace contextRef="#ctx0" brushRef="#br0">94700.000 13900.000 661,'118.000'-19.000'6,"-11.000"13.000"10,-14.000 12.000 12,-11.000 13.000 12,-11.000 10.000 4,-5.000 10.000 1,-7.000 10.000-1,-5.000 9.000 0,-4.000 4.000-7,0.000 1.000-13,0.000-1.000-13,0.000 1.000-14,-4.000-7.000-7,-5.000-12.000 2,-7.000-13.000 1,-5.000-12.000 1,-6.000-5.000-10,-3.000 3.000-22,-3.000 3.000-20,-2.000 4.000-23</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2"/>
    </inkml:context>
    <inkml:brush xml:id="br0">
      <inkml:brushProperty name="width" value="0.0504214987158775" units="cm"/>
      <inkml:brushProperty name="height" value="0.0504214987158775" units="cm"/>
      <inkml:brushProperty name="color" value="#f2395b"/>
      <inkml:brushProperty name="ignorePressure" value="0"/>
    </inkml:brush>
  </inkml:definitions>
  <inkml:trace contextRef="#ctx0" brushRef="#br0">96950.000 12250.000 436,'1.000'-60.000'35,"4.000"32.000"6,3.000 31.000 5,3.000 32.000 7,-10.000 21.000-3,-21.000 13.000-9,-22.000 12.000-11,-22.000 13.000-9,-13.000 7.000-10,-3.000 4.000-7,-3.000 3.000-9,-2.000 3.000-8,3.000-8.000-5,14.000-19.000-6,11.000-18.000-3,14.000-19.000-6,14.000-18.000-3,20.000-15.000-4,18.000-15.000-4,20.000-16.000-4,8.000-7.000 4,1.000 4.000 12,-1.000 3.000 13,1.000 3.000 11,-3.000 6.000 9,-2.000 9.000 5,-3.000 10.000 3,-3.000 10.000 5,-4.000 10.000 5,-3.000 13.000 4,-3.000 12.000 5,-2.000 13.000 4,-11.000 10.000 1,-15.000 10.000-3,-15.000 10.000-4,-16.000 9.000-3,-10.000 1.000-3,-3.000-6.000-3,-3.000-6.000-5,-2.000-6.000-2,2.000-10.000-3,9.000-12.000 1,10.000-13.000-2,10.000-12.000 1,13.000-18.000-2,19.000-21.000 0,19.000-22.000-2,19.000-22.000-1,16.000-18.000-1,17.000-11.000 0,15.000-14.000-1,16.000-11.000-1,10.000-7.000 0,7.000 0.000 1,6.000 0.000 0,7.000 0.000 0,0.000 3.000 1,-2.000 6.000-2,-3.000 7.000-1,-3.000 6.000-1,-13.000 9.000-1,-22.000 13.000-3,-22.000 12.000-1,-21.000 13.000-3,-23.000 2.000-5,-21.000-5.000-9,-22.000-7.000-9,-22.000-5.000-8,-13.000 0.000-1,-3.000 10.000 9,-3.000 10.000 7,-2.000 9.000 10,0.000 4.000 4,7.000 1.000 4,6.000-1.000 4,7.000 1.000 2,4.000 1.000 9,3.000 3.000 14,3.000 3.000 14,4.000 4.000 15,4.000 5.000 4,6.000 10.000-3,7.000 10.000-5,6.000 9.000-4,4.000 7.000-3,4.000 7.000-3,3.000 6.000-2,3.000 7.000-4,7.000 10.000-1,14.000 16.000-1,11.000 15.000-3,14.000 17.000-1,5.000 7.000-3,1.000 0.000-6,-1.000 0.000-6,1.000 0.000-5,1.000-4.000-7,3.000-5.000-4,3.000-7.000-7,4.000-5.000-5,-3.000-14.000-5,-5.000-18.000-3,-7.000-19.000-2,-5.000-18.000-3,-8.000-17.000-5,-5.000-11.000-7,-7.000-14.000-7,-5.000-11.000-7,-9.000-9.000-1,-9.000-3.000 7,-10.000-3.000 6,-8.000-2.000 6</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2"/>
    </inkml:context>
    <inkml:brush xml:id="br0">
      <inkml:brushProperty name="width" value="0.0367436818778515" units="cm"/>
      <inkml:brushProperty name="height" value="0.0367436818778515" units="cm"/>
      <inkml:brushProperty name="color" value="#f2395b"/>
      <inkml:brushProperty name="ignorePressure" value="0"/>
    </inkml:brush>
  </inkml:definitions>
  <inkml:trace contextRef="#ctx0" brushRef="#br0">97700.000 12200.000 598,'7.000'-60.000'73,"17.000"32.000"-6,15.000 31.000-6,16.000 32.000-6,5.000 16.000-8,-2.000 4.000-7,-3.000 3.000-8,-3.000 3.000-8,-6.000-2.000-22,-5.000-6.000-33,-7.000-6.000-34,-5.000-6.000-35</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2"/>
    </inkml:context>
    <inkml:brush xml:id="br0">
      <inkml:brushProperty name="width" value="0.032402265816927" units="cm"/>
      <inkml:brushProperty name="height" value="0.032402265816927" units="cm"/>
      <inkml:brushProperty name="color" value="#f2395b"/>
      <inkml:brushProperty name="ignorePressure" value="0"/>
    </inkml:brush>
  </inkml:definitions>
  <inkml:trace contextRef="#ctx0" brushRef="#br0">99100.000 12100.000 678,'54.000'-111.000'43,"10.000"28.000"-9,10.000 28.000-10,9.000 29.000-9,6.000 15.000 0,3.000 3.000 10,3.000 3.000 10,4.000 4.000 11,-6.000 4.000-2,-11.000 6.000-16,-14.000 7.000-16,-11.000 6.000-14,-17.000 9.000-13,-18.000 13.000-11,-19.000 12.000-9,-18.000 13.000-11,-10.000-2.000-3,0.000-16.000 5,0.000-15.000 4,0.000-15.000 5,-2.000-7.000 3,-3.000 3.000 2,-3.000 3.000 2,-2.000 4.000 1</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2"/>
    </inkml:context>
    <inkml:brush xml:id="br0">
      <inkml:brushProperty name="width" value="0.0371884144842625" units="cm"/>
      <inkml:brushProperty name="height" value="0.0371884144842625" units="cm"/>
      <inkml:brushProperty name="color" value="#f2395b"/>
      <inkml:brushProperty name="ignorePressure" value="0"/>
    </inkml:brush>
  </inkml:definitions>
  <inkml:trace contextRef="#ctx0" brushRef="#br0">99000.000 12650.000 591,'-50.000'0.000'0,"0.000"0.000"-1,0.000 0.000 1,0.000 0.000-1,1.000 1.000 3,4.000 4.000 8,3.000 3.000 8,3.000 3.000 8,20.000-2.000 6,38.000-6.000 7,37.000-6.000 6,38.000-6.000 7,20.000-6.000-2,3.000-2.000-7,3.000-3.000-8,4.000-3.000-7,-1.000-1.000-9,-3.000 4.000-9,-3.000 3.000-8,-2.000 3.000-10,-11.000 1.000-8,-15.000 1.000-8,-15.000-1.000-8,-16.000 1.000-8,-19.000-3.000-7,-22.000-2.000-6,-22.000-3.000-7,-21.000-3.000-5</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3"/>
    </inkml:context>
    <inkml:brush xml:id="br0">
      <inkml:brushProperty name="width" value="0.0451288223266602" units="cm"/>
      <inkml:brushProperty name="height" value="0.0451288223266602" units="cm"/>
      <inkml:brushProperty name="color" value="#f2395b"/>
      <inkml:brushProperty name="ignorePressure" value="0"/>
    </inkml:brush>
  </inkml:definitions>
  <inkml:trace contextRef="#ctx0" brushRef="#br0">99450.000 11300.000 487,'-2.000'-47.000'0,"-3.000"6.000"0,-3.000 7.000 0,-2.000 6.000 0,-1.000 3.000 0,3.000 0.000 0,3.000 0.000 0,4.000 0.000 0,2.000 6.000 0,4.000 13.000 0,3.000 12.000 0,3.000 13.000 0,1.000 16.000 10,1.000 23.000 18,-1.000 22.000 20,1.000 22.000 19,-3.000 15.000 4,-2.000 9.000-10,-3.000 10.000-10,-3.000 10.000-10,-9.000 0.000-7,-11.000-5.000-3,-14.000-7.000-5,-11.000-5.000-3,-14.000-3.000-7,-11.000 4.000-10,-14.000 3.000-12,-11.000 3.000-10,-6.000-5.000-11,4.000-12.000-13,3.000-13.000-12,3.000-12.000-12,9.000-15.000-2,16.000-15.000 10,15.000-15.000 10,17.000-16.000 9,7.000-12.000 6,0.000-5.000 0,0.000-7.000-1,0.000-5.000 0</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3"/>
    </inkml:context>
    <inkml:brush xml:id="br0">
      <inkml:brushProperty name="width" value="0.0317865759134293" units="cm"/>
      <inkml:brushProperty name="height" value="0.0317865759134293" units="cm"/>
      <inkml:brushProperty name="color" value="#f2395b"/>
      <inkml:brushProperty name="ignorePressure" value="0"/>
    </inkml:brush>
  </inkml:definitions>
  <inkml:trace contextRef="#ctx0" brushRef="#br0">99000.000 12900.000 692,'160.000'3.000'1,"-27.000"6.000"4,-28.000 7.000 3,-28.000 6.000 4,-15.000 6.000 7,1.000 6.000 15,-1.000 7.000 13,1.000 6.000 14,-4.000 3.000-3,-6.000 0.000-19,-6.000 0.000-18,-6.000 0.000-19,-6.000-5.000-19,-2.000-9.000-22,-3.000-10.000-22,-3.000-8.000-20</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3"/>
    </inkml:context>
    <inkml:brush xml:id="br0">
      <inkml:brushProperty name="width" value="0.0321010015904903" units="cm"/>
      <inkml:brushProperty name="height" value="0.0321010015904903" units="cm"/>
      <inkml:brushProperty name="color" value="#f2395b"/>
      <inkml:brushProperty name="ignorePressure" value="0"/>
    </inkml:brush>
  </inkml:definitions>
  <inkml:trace contextRef="#ctx0" brushRef="#br0">100200.000 11650.000 685,'31.000'-25.000'4,"13.000"0.000"8,12.000 0.000 8,13.000 0.000 8,-1.000 1.000 2,-11.000 4.000-3,-14.000 3.000-2,-11.000 3.000-4,-4.000 6.000 0,6.000 9.000 2,7.000 10.000 3,6.000 10.000 1,-2.000 10.000-5,-9.000 13.000-13,-10.000 12.000-14,-8.000 13.000-13,-18.000 7.000-10,-25.000 4.000-4,-25.000 3.000-5,-25.000 3.000-6,-16.000 1.000 0,-6.000 1.000 3,-6.000-1.000 2,-6.000 1.000 4,1.000-7.000 4,9.000-12.000 7,10.000-13.000 7,10.000-12.000 6,10.000-12.000 9,13.000-8.000 9,12.000-10.000 11,13.000-9.000 11,13.000-5.000 6,17.000 0.000 4,15.000 0.000 5,16.000 0.000 3,18.000-7.000 0,22.000-11.000-7,22.000-14.000-6,23.000-11.000-6,8.000-7.000-7,-3.000 0.000-10,-3.000 0.000-8,-2.000 0.000-8,-9.000 1.000-11,-12.000 4.000-11,-13.000 3.000-13,-12.000 3.000-11,-13.000 1.000-4,-12.000 1.000 3,-13.000-1.000 2,-12.000 1.000 3,-9.000 1.000 6,-2.000 3.000 8,-3.000 3.000 8,-3.000 4.000 9</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4"/>
    </inkml:context>
    <inkml:brush xml:id="br0">
      <inkml:brushProperty name="width" value="0.0448405481874943" units="cm"/>
      <inkml:brushProperty name="height" value="0.0448405481874943" units="cm"/>
      <inkml:brushProperty name="color" value="#00bff3"/>
      <inkml:brushProperty name="ignorePressure" value="0"/>
    </inkml:brush>
  </inkml:definitions>
  <inkml:trace contextRef="#ctx0" brushRef="#br0">73600.000 50750.000 490,'48.000'-22.000'3,"-3.000"6.000"7,-3.000 7.000 6,-2.000 6.000 7,-3.000 7.000 5,1.000 10.000 5,-1.000 10.000 5,1.000 9.000 5,-3.000 6.000-1,-2.000 3.000-10,-3.000 3.000-8,-3.000 4.000-9,-6.000 1.000-8,-5.000 0.000-6,-7.000 0.000-8,-5.000 0.000-7,-9.000 0.000-2,-9.000 0.000 3,-10.000 0.000 2,-8.000 0.000 3,-8.000-4.000-5,-2.000-5.000-11,-3.000-7.000-11,-3.000-5.000-11,-2.000-9.000-2,0.000-9.000 6,0.000-10.000 8,0.000-8.000 6,4.000-8.000 7,10.000-2.000 8,10.000-3.000 7,9.000-3.000 8,10.000-4.000 7,14.000-3.000 9,11.000-3.000 8,14.000-2.000 9,7.000 0.000 0,3.000 7.000-4,3.000 6.000-6,4.000 7.000-5,-3.000 2.000-4,-5.000 1.000-5,-7.000-1.000-3,-5.000 1.000-4,-8.000 4.000-2,-5.000 9.000-2,-7.000 10.000-1,-5.000 10.000-2,-14.000 10.000 0,-18.000 13.000-3,-19.000 12.000-1,-18.000 13.000-2,-10.000 6.000-1,0.000 0.000 2,0.000 0.000 1,0.000 0.000 2,0.000-4.000 1,0.000-5.000 1,0.000-7.000 2,0.000-5.000 1,4.000-6.000 0,10.000-3.000 1,10.000-3.000-1,9.000-2.000 0,12.000-6.000 4,16.000-6.000 12,15.000-6.000 10,17.000-6.000 11,14.000-10.000 0,17.000-12.000-9,15.000-13.000-8,16.000-12.000-10,7.000-9.000-5,1.000-2.000-3,-1.000-3.000-3,1.000-3.000-2,-4.000-1.000-4,-6.000 4.000-3,-6.000 3.000-5,-6.000 3.000-4,-10.000 3.000-3,-12.000 3.000-1,-13.000 3.000-3,-12.000 4.000-1,-12.000 2.000 1,-8.000 4.000 5,-10.000 3.000 3,-9.000 3.000 5,-7.000-1.000 2,-3.000-2.000 3,-3.000-3.000 1,-2.000-3.000 3,-3.000 1.000 3,1.000 6.000 7,-1.000 7.000 7,1.000 6.000 5,2.000 6.000 6,7.000 6.000 4,6.000 7.000 3,7.000 6.000 4,2.000 7.000 1,1.000 10.000-1,-1.000 10.000-2,1.000 9.000-1,2.000 9.000-3,7.000 9.000-1,6.000 10.000-3,7.000 10.000-1,4.000 5.000-4,3.000 4.000-2,3.000 3.000-4,4.000 3.000-3,-1.000-1.000-3,-3.000-2.000-3,-3.000-3.000-4,-2.000-3.000-2,-5.000-6.000-1,-2.000-5.000 0,-3.000-7.000 1,-3.000-5.000 2,-7.000-8.000-5,-9.000-5.000-8,-10.000-7.000-9,-8.000-5.000-8,-6.000-11.000-4,1.000-11.000-1,-1.000-14.000 1,1.000-11.000-1,-1.000-14.000 3,1.000-11.000 4,-1.000-14.000 3,1.000-11.000 5,1.000-11.000 4,3.000-5.000 2,3.000-7.000 3,4.000-5.000 3,5.000-6.000 1,10.000-3.000 2,10.000-3.000 2,9.000-2.000 0,13.000-3.000 4,20.000 1.000 2,18.000-1.000 4,20.000 1.000 2,11.000 1.000 1,7.000 3.000-3,6.000 3.000-3,7.000 4.000-3,0.000 2.000-4,-2.000 4.000-4,-3.000 3.000-5,-3.000 3.000-4,-9.000 6.000-4,-11.000 9.000 0,-14.000 10.000-2,-11.000 10.000-1,-12.000 4.000-2,-9.000 0.000-1,-10.000 0.000-3,-8.000 0.000-2,-8.000 0.000 3,-2.000 0.000 6,-3.000 0.000 6,-3.000 0.000 5,-2.000 0.000 7,0.000 0.000 4,0.000 0.000 4,0.000 0.000 6,4.000 0.000 4,10.000 0.000 4,10.000 0.000 3,9.000 0.000 5,4.000 1.000 3,1.000 4.000 0,-1.000 3.000 2,1.000 3.000 1,-1.000 3.000-1,1.000 3.000-4,-1.000 3.000-3,1.000 4.000-4,-3.000 5.000-3,-2.000 10.000-2,-3.000 10.000-1,-3.000 9.000-3,-6.000 9.000-3,-5.000 9.000-1,-7.000 10.000-4,-5.000 10.000-1,-8.000 5.000-4,-5.000 4.000-4,-7.000 3.000-3,-5.000 3.000-3,-9.000 1.000-4,-9.000 1.000-2,-10.000-1.000-4,-8.000 1.000-3,-8.000-6.000-2,-2.000-8.000 0,-3.000-10.000 1,-3.000-9.000-2,-4.000-9.000 3,-3.000-5.000 1,-3.000-7.000 3,-2.000-5.000 3,0.000-6.000 4,7.000-3.000 5,6.000-3.000 6,7.000-2.000 5,7.000-5.000 4,9.000-2.000-1,10.000-3.000 2,10.000-3.000 0,11.000-4.000 6,17.000-3.000 14,15.000-3.000 13,16.000-2.000 13,12.000-3.000 1,9.000 1.000-12,10.000-1.000-11,10.000 1.000-11,5.000 1.000-10,4.000 3.000-6,3.000 3.000-6,3.000 4.000-8,1.000 1.000-4,1.000 0.000-2,-1.000 0.000-2,1.000 0.000-2,1.000 0.000-5,3.000 0.000-5,3.000 0.000-7,4.000 0.000-5,-6.000-2.000-1,-11.000-3.000 5,-14.000-3.000 6,-11.000-2.000 5,-11.000-3.000 3,-5.000 1.000 3,-7.000-1.000 3,-5.000 1.000 3</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3"/>
    </inkml:context>
    <inkml:brush xml:id="br0">
      <inkml:brushProperty name="width" value="0.0393302142620087" units="cm"/>
      <inkml:brushProperty name="height" value="0.0393302142620087" units="cm"/>
      <inkml:brushProperty name="color" value="#f2395b"/>
      <inkml:brushProperty name="ignorePressure" value="0"/>
    </inkml:brush>
  </inkml:definitions>
  <inkml:trace contextRef="#ctx0" brushRef="#br0">100850.000 11400.000 559,'-25.000'-50.000'0,"0.000"0.000"-1,0.000 0.000 0,0.000 0.000-1,1.000 4.000 4,4.000 10.000 7,3.000 10.000 8,3.000 9.000 8,3.000 12.000 7,3.000 16.000 9,3.000 15.000 7,4.000 17.000 8,-3.000 17.000 0,-5.000 23.000-9,-7.000 22.000-8,-5.000 22.000-9,-8.000 10.000-8,-5.000 1.000-8,-7.000-1.000-8,-5.000 1.000-7,-8.000-4.000-7,-5.000-6.000-2,-7.000-6.000-3,-5.000-6.000-2,0.000-10.000-6,10.000-12.000-9,10.000-13.000-7,9.000-12.000-10</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3"/>
    </inkml:context>
    <inkml:brush xml:id="br0">
      <inkml:brushProperty name="width" value="0.0304161105304956" units="cm"/>
      <inkml:brushProperty name="height" value="0.0304161105304956" units="cm"/>
      <inkml:brushProperty name="color" value="#f2395b"/>
      <inkml:brushProperty name="ignorePressure" value="0"/>
    </inkml:brush>
  </inkml:definitions>
  <inkml:trace contextRef="#ctx0" brushRef="#br0">100200.000 12900.000 723,'139.000'-46.000'3,"-22.000"10.000"8,-22.000 10.000 7,-21.000 9.000 6,-9.000 6.000 5,7.000 3.000 2,6.000 3.000 2,7.000 4.000 2,-3.000 5.000-2,-8.000 10.000-7,-10.000 10.000-8,-9.000 9.000-6,-15.000 4.000-9,-18.000 1.000-8,-19.000-1.000-10,-18.000 1.000-9,-12.000-3.000-10,-3.000-2.000-11,-3.000-3.000-9,-2.000-3.000-11</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4"/>
    </inkml:context>
    <inkml:brush xml:id="br0">
      <inkml:brushProperty name="width" value="0.0433572418987751" units="cm"/>
      <inkml:brushProperty name="height" value="0.0433572418987751" units="cm"/>
      <inkml:brushProperty name="color" value="#f2395b"/>
      <inkml:brushProperty name="ignorePressure" value="0"/>
    </inkml:brush>
  </inkml:definitions>
  <inkml:trace contextRef="#ctx0" brushRef="#br0">99600.000 13400.000 507,'-44.000'29.000'61,"13.000"10.000"5,12.000 10.000 5,13.000 9.000 4,4.000 6.000-4,-3.000 3.000-15,-3.000 3.000-13,-2.000 4.000-15,-6.000 10.000-12,-6.000 19.000-10,-6.000 19.000-11,-6.000 19.000-9,-1.000-4.000-10,7.000-24.000-7,6.000-26.000-7,7.000-24.000-8</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4"/>
    </inkml:context>
    <inkml:brush xml:id="br0">
      <inkml:brushProperty name="width" value="0.0495257489383221" units="cm"/>
      <inkml:brushProperty name="height" value="0.0495257489383221" units="cm"/>
      <inkml:brushProperty name="color" value="#f2395b"/>
      <inkml:brushProperty name="ignorePressure" value="0"/>
    </inkml:brush>
  </inkml:definitions>
  <inkml:trace contextRef="#ctx0" brushRef="#br0">100100.000 13050.000 444,'46.000'0.000'-8,"-5.000"0.000"9,-7.000 0.000 8,-5.000 0.000 10,-6.000 3.000 3,-3.000 6.000-1,-3.000 7.000-2,-2.000 6.000-1,-3.000 4.000-1,1.000 4.000 3,-1.000 3.000 1,1.000 3.000 2,-3.000 6.000 2,-2.000 9.000 2,-3.000 10.000 0,-3.000 10.000 1,-2.000 5.000 1,0.000 4.000-3,0.000 3.000-1,0.000 3.000-2,0.000 3.000-1,0.000 3.000 0,0.000 3.000-2,0.000 4.000 0,0.000-1.000-1,0.000-3.000-4,0.000-3.000-3,0.000-2.000-3,-2.000-9.000-2,-3.000-12.000 0,-3.000-13.000-2,-2.000-12.000 0,-8.000-12.000-9,-8.000-8.000-17,-10.000-10.000-18,-9.000-9.000-17,-7.000-16.000-6,-3.000-22.000 5,-3.000-22.000 6,-2.000-21.000 6,0.000-14.000 6,7.000-2.000 5,6.000-3.000 6,7.000-3.000 5,5.000 1.000 5,7.000 6.000 3,6.000 7.000 3,7.000 6.000 4,8.000 6.000 4,14.000 6.000 4,11.000 7.000 6,14.000 6.000 3,7.000 7.000 4,3.000 10.000 2,3.000 10.000 1,4.000 9.000 2,-1.000 9.000 1,-3.000 9.000 0,-3.000 10.000 1,-2.000 10.000 0,-11.000 13.000-1,-15.000 19.000-3,-15.000 19.000-4,-16.000 19.000-3,-15.000 13.000-2,-11.000 10.000-2,-14.000 10.000-1,-11.000 9.000-1,-6.000-5.000-1,4.000-19.000 2,3.000-18.000 1,3.000-19.000 2,6.000-13.000 1,9.000-6.000 2,10.000-6.000 2,10.000-6.000 1,18.000-13.000-3,28.000-19.000-10,28.000-18.000-10,29.000-19.000-10,13.000-12.000-7,1.000-2.000-5,-1.000-3.000-5,1.000-3.000-5,-9.000 1.000-2,-15.000 6.000 2,-15.000 7.000 1,-16.000 6.000 2</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4"/>
    </inkml:context>
    <inkml:brush xml:id="br0">
      <inkml:brushProperty name="width" value="0.0444479957222939" units="cm"/>
      <inkml:brushProperty name="height" value="0.0444479957222939" units="cm"/>
      <inkml:brushProperty name="color" value="#f2395b"/>
      <inkml:brushProperty name="ignorePressure" value="0"/>
    </inkml:brush>
  </inkml:definitions>
  <inkml:trace contextRef="#ctx0" brushRef="#br0">102450.000 12750.000 494,'-30.000'123.000'127,"-9.000"-3.000"-23,-10.000-3.000-24,-8.000-2.000-22,-8.000 0.000-16,-2.000 7.000-8,-3.000 6.000-6,-3.000 7.000-8,-2.000-1.000-8,0.000-6.000-11,0.000-6.000-11,0.000-6.000-11,3.000-12.000-10,6.000-15.000-12,7.000-15.000-10,6.000-16.000-12,9.000-19.000-3,13.000-22.000 5,12.000-22.000 3,13.000-21.000 6</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5"/>
    </inkml:context>
    <inkml:brush xml:id="br0">
      <inkml:brushProperty name="width" value="0.0483395010232925" units="cm"/>
      <inkml:brushProperty name="height" value="0.0483395010232925" units="cm"/>
      <inkml:brushProperty name="color" value="#f2395b"/>
      <inkml:brushProperty name="ignorePressure" value="0"/>
    </inkml:brush>
  </inkml:definitions>
  <inkml:trace contextRef="#ctx0" brushRef="#br0">102350.000 13000.000 455,'43.000'51.000'66,"-11.000"4.000"-5,-14.000 3.000-6,-11.000 3.000-7,-6.000 7.000-4,4.000 14.000-6,3.000 11.000-5,3.000 14.000-4,-1.000 5.000-3,-2.000 1.000-1,-3.000-1.000 0,-3.000 1.000-1,-2.000-7.000-1,0.000-12.000-5,0.000-13.000-4,0.000-12.000-4,12.000-34.000-5,26.000-52.000-4,24.000-53.000-6,26.000-53.000-5,8.000-27.000-1,-5.000 0.000-1,-7.000 0.000 1,-5.000 0.000 1,-6.000 3.000-3,-3.000 6.000-3,-3.000 7.000-4,-2.000 6.000-3,-8.000 12.000-4,-8.000 19.000-3,-10.000 19.000-3,-9.000 19.000-3</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5"/>
    </inkml:context>
    <inkml:brush xml:id="br0">
      <inkml:brushProperty name="width" value="0.0574308075010777" units="cm"/>
      <inkml:brushProperty name="height" value="0.0574308075010777" units="cm"/>
      <inkml:brushProperty name="color" value="#f2395b"/>
      <inkml:brushProperty name="ignorePressure" value="0"/>
    </inkml:brush>
  </inkml:definitions>
  <inkml:trace contextRef="#ctx0" brushRef="#br0">104100.000 13500.000 383,'21.000'-49.000'2,"-5.000"4.000"7,-7.000 3.000 6,-5.000 3.000 5,-8.000 3.000 3,-5.000 3.000-1,-7.000 3.000 0,-5.000 4.000-1,-6.000 4.000-1,-3.000 6.000-1,-3.000 7.000-1,-2.000 6.000-1,-5.000 7.000-2,-2.000 10.000-1,-3.000 10.000-2,-3.000 9.000-2,-4.000 10.000 0,-3.000 14.000 1,-3.000 11.000 1,-2.000 14.000 0,0.000 0.000 0,7.000-8.000-1,6.000-10.000-1,7.000-9.000-2,5.000-4.000 0,7.000 4.000 1,6.000 3.000 1,7.000 3.000 0,10.000-7.000-5,16.000-15.000-12,15.000-15.000-11,17.000-16.000-11,8.000-18.000-4,4.000-18.000 4,3.000-19.000 2,3.000-18.000 4,-2.000-6.000 1,-6.000 10.000-3,-6.000 10.000-1,-6.000 9.000-2,-7.000 17.000 9,-6.000 25.000 21,-6.000 25.000 21,-6.000 25.000 20,-6.000 9.000 8,-2.000-6.000-6,-3.000-6.000-5,-3.000-6.000-6,8.000-6.000-8,23.000-2.000-9,22.000-3.000-9,22.000-3.000-10,10.000-13.000-8,1.000-22.000-6,-1.000-22.000-8,1.000-21.000-6,-3.000-15.000-3,-2.000-6.000 2,-3.000-6.000 2,-3.000-6.000 2,-6.000-2.000 0,-5.000 3.000 0,-7.000 3.000 0,-5.000 4.000-1,-8.000 2.000 3,-5.000 4.000 3,-7.000 3.000 5,-5.000 3.000 4,-8.000 6.000 4,-5.000 9.000 6,-7.000 10.000 6,-5.000 10.000 6,-9.000 10.000 10,-9.000 13.000 16,-10.000 12.000 15,-8.000 13.000 17,-3.000 10.000 3,7.000 10.000-7,6.000 10.000-9,7.000 9.000-7,2.000 9.000-7,1.000 9.000-5,-1.000 10.000-7,1.000 10.000-5,-1.000 5.000-4,1.000 4.000-3,-1.000 3.000-1,1.000 3.000-2,-1.000-2.000-4,1.000-6.000-2,-1.000-6.000-3,1.000-6.000-4,-1.000-21.000-18,1.000-34.000-34,-1.000-35.000-35,1.000-33.000-34,4.000-25.000-4,9.000-11.000 27,10.000-14.000 26,10.000-11.000 28,4.000-1.000 16,0.000 13.000 7,0.000 12.000 5,0.000 13.000 7,0.000 10.000 9,0.000 10.000 14,0.000 10.000 11,0.000 9.000 14,1.000 6.000 5,4.000 3.000-3,3.000 3.000-3,3.000 4.000-3,1.000 1.000-3,1.000 0.000-3,-1.000 0.000-3,1.000 0.000-4,1.000 1.000-2,3.000 4.000-2,3.000 3.000-3,4.000 3.000-1,-1.000-1.000-10,-3.000-2.000-15,-3.000-3.000-15,-2.000-3.000-16</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6"/>
    </inkml:context>
    <inkml:brush xml:id="br0">
      <inkml:brushProperty name="width" value="0.0519054383039474" units="cm"/>
      <inkml:brushProperty name="height" value="0.0519054383039474" units="cm"/>
      <inkml:brushProperty name="color" value="#f2395b"/>
      <inkml:brushProperty name="ignorePressure" value="0"/>
    </inkml:brush>
  </inkml:definitions>
  <inkml:trace contextRef="#ctx0" brushRef="#br0">105750.000 13100.000 423,'21.000'-60.000'41,"-5.000"32.000"11,-7.000 31.000 10,-5.000 32.000 12,-6.000 24.000 0,-3.000 19.000-11,-3.000 19.000-10,-2.000 19.000-11,-5.000 15.000-8,-2.000 13.000-5,-3.000 12.000-6,-3.000 13.000-5,-2.000-2.000-7,0.000-16.000-11,0.000-15.000-8,0.000-15.000-11,3.000-17.000-11,6.000-15.000-12,7.000-15.000-14,6.000-16.000-13</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6"/>
    </inkml:context>
    <inkml:brush xml:id="br0">
      <inkml:brushProperty name="width" value="0.0563399530947208" units="cm"/>
      <inkml:brushProperty name="height" value="0.0563399530947208" units="cm"/>
      <inkml:brushProperty name="color" value="#f2395b"/>
      <inkml:brushProperty name="ignorePressure" value="0"/>
    </inkml:brush>
  </inkml:definitions>
  <inkml:trace contextRef="#ctx0" brushRef="#br0">106800.000 12900.000 390,'-49.000'3.000'43,"4.000"6.000"-3,3.000 7.000-2,3.000 6.000-4,-1.000 9.000-2,-2.000 13.000-1,-3.000 12.000-1,-3.000 13.000-1,-2.000 7.000-2,0.000 4.000-1,0.000 3.000-2,0.000 3.000 0,3.000-1.000-4,6.000-2.000-3,7.000-3.000-6,6.000-3.000-3,18.000-17.000-14,32.000-27.000-19,31.000-28.000-21,32.000-28.000-20,10.000-17.000-5,-9.000-2.000 11,-10.000-3.000 11,-8.000-3.000 11,-11.000 2.000 10,-8.000 10.000 7,-10.000 10.000 8,-9.000 9.000 8,-10.000 15.000 16,-9.000 22.000 26,-10.000 22.000 25,-8.000 23.000 26,-6.000 10.000 5,1.000 0.000-14,-1.000 0.000-15,1.000 0.000-14,1.000-2.000-11,3.000-3.000-7,3.000-3.000-8,4.000-2.000-7,5.000-6.000-9,10.000-6.000-13,10.000-6.000-10,9.000-6.000-12,7.000-15.000-4,7.000-21.000 4,6.000-22.000 3,7.000-22.000 5,7.000-24.000 0,9.000-24.000-3,10.000-26.000-3,10.000-24.000-2,-1.000-10.000 0,-9.000 6.000 5,-10.000 7.000 6,-8.000 6.000 6,-12.000 10.000 2,-12.000 17.000 3,-13.000 15.000 2,-12.000 16.000 2,-16.000 12.000 2,-19.000 9.000 1,-18.000 10.000 3,-19.000 10.000 1,-8.000 11.000-2,3.000 17.000-5,3.000 15.000-5,4.000 16.000-5,2.000 9.000-8,4.000 3.000-6,3.000 3.000-8,3.000 4.000-8</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107775.000 13625.000 333,'157.000'63.000'167,"51.000"46.000"-1,49.000 47.000 1,51.000 47.000 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4"/>
    </inkml:context>
    <inkml:brush xml:id="br0">
      <inkml:brushProperty name="width" value="0.0450065471231937" units="cm"/>
      <inkml:brushProperty name="height" value="0.0450065471231937" units="cm"/>
      <inkml:brushProperty name="color" value="#00bff3"/>
      <inkml:brushProperty name="ignorePressure" value="0"/>
    </inkml:brush>
  </inkml:definitions>
  <inkml:trace contextRef="#ctx0" brushRef="#br0">75750.000 51300.000 488,'43.000'6.000'46,"-11.000"13.000"-5,-14.000 12.000-6,-11.000 13.000-5,-7.000 7.000-3,0.000 4.000 0,0.000 3.000 1,0.000 3.000-1,0.000 3.000 1,0.000 3.000-1,0.000 3.000 1,0.000 4.000-1,-4.000 2.000-1,-5.000 4.000-2,-7.000 3.000-2,-5.000 3.000-3,-1.000-2.000-3,6.000-6.000-3,7.000-6.000-2,6.000-6.000-4,1.000-6.000-5,-3.000-2.000-5,-3.000-3.000-6,-2.000-3.000-7,-3.000-13.000-14,1.000-22.000-24,-1.000-22.000-23,1.000-21.000-24</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6"/>
    </inkml:context>
    <inkml:brush xml:id="br0">
      <inkml:brushProperty name="width" value="0.0345104746520519" units="cm"/>
      <inkml:brushProperty name="height" value="0.0345104746520519" units="cm"/>
      <inkml:brushProperty name="color" value="#f2395b"/>
      <inkml:brushProperty name="ignorePressure" value="0"/>
    </inkml:brush>
  </inkml:definitions>
  <inkml:trace contextRef="#ctx0" brushRef="#br0">107950.000 14100.000 637,'-72.000'137.000'8,"6.000"-24.000"15,7.000-26.000 15,6.000-24.000 15,7.000-17.000 2,10.000-5.000-15,10.000-7.000-13,9.000-5.000-14,9.000-6.000-8,9.000-3.000 1,10.000-3.000-1,10.000-2.000-1,8.000-1.000 5,10.000 3.000 8,10.000 3.000 9,9.000 4.000 8</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26"/>
    </inkml:context>
    <inkml:brush xml:id="br0">
      <inkml:brushProperty name="width" value="0.0274381320923567" units="cm"/>
      <inkml:brushProperty name="height" value="0.0274381320923567" units="cm"/>
      <inkml:brushProperty name="color" value="#f2395b"/>
      <inkml:brushProperty name="ignorePressure" value="0"/>
    </inkml:brush>
  </inkml:definitions>
  <inkml:trace contextRef="#ctx0" brushRef="#br0">107950.000 15750.000 801,'-365.000'337.000'92,"73.000"-74.000"-29,72.000-76.000-27,72.000-74.000-28,40.000-42.000-23,9.000-5.000-18,10.000-7.000-17,10.000-5.000-17</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0"/>
    </inkml:context>
    <inkml:brush xml:id="br0">
      <inkml:brushProperty name="width" value="0.0310967098921537" units="cm"/>
      <inkml:brushProperty name="height" value="0.0310967098921537" units="cm"/>
      <inkml:brushProperty name="color" value="#f2395b"/>
      <inkml:brushProperty name="ignorePressure" value="0"/>
    </inkml:brush>
  </inkml:definitions>
  <inkml:trace contextRef="#ctx0" brushRef="#br0">49150.000 7000.000 707,'-46.000'3.000'30,"10.000"6.000"0,10.000 7.000 0,9.000 6.000 1,2.000 9.000-1,-2.000 13.000-3,-3.000 12.000-2,-3.000 13.000-3,-4.000 9.000-3,-3.000 6.000-5,-3.000 7.000-4,-2.000 6.000-6,-5.000 7.000-1,-2.000 10.000 1,-3.000 10.000 1,-3.000 9.000 2,-1.000 1.000-6,4.000-6.000-10,3.000-6.000-13,3.000-6.000-11,6.000-13.000-7,9.000-19.000-2,10.000-18.000-4,10.000-19.000-2</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0"/>
    </inkml:context>
    <inkml:brush xml:id="br0">
      <inkml:brushProperty name="width" value="0.0329169631004333" units="cm"/>
      <inkml:brushProperty name="height" value="0.0329169631004333" units="cm"/>
      <inkml:brushProperty name="color" value="#f2395b"/>
      <inkml:brushProperty name="ignorePressure" value="0"/>
    </inkml:brush>
  </inkml:definitions>
  <inkml:trace contextRef="#ctx0" brushRef="#br0">49000.000 7400.000 668,'1.000'-35.000'28,"4.000"32.000"6,3.000 31.000 7,3.000 32.000 6,1.000 16.000-2,1.000 4.000-8,-1.000 3.000-10,1.000 3.000-9,-3.000 1.000-5,-2.000 1.000-1,-3.000-1.000-1,-3.000 1.000-2,-1.000-6.000-2,4.000-8.000-4,3.000-10.000-5,3.000-9.000-3,3.000-15.000-2,3.000-18.000 0,3.000-19.000 2,4.000-18.000 0,5.000-25.000 1,10.000-27.000 1,10.000-28.000 0,9.000-28.000 0,4.000-13.000 1,1.000 3.000 1,-1.000 3.000 0,1.000 4.000 1,-3.000 5.000 1,-2.000 10.000 0,-3.000 10.000 1,-3.000 9.000 1,-9.000 10.000 0,-11.000 14.000-1,-14.000 11.000 1,-11.000 14.000-1,-12.000 16.000-10,-9.000 22.000-17,-10.000 22.000-19,-8.000 23.000-19,-3.000 6.000-4,7.000-5.000 9,6.000-7.000 8,7.000-5.000 10</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1"/>
    </inkml:context>
    <inkml:brush xml:id="br0">
      <inkml:brushProperty name="width" value="0.0338370464742184" units="cm"/>
      <inkml:brushProperty name="height" value="0.0338370464742184" units="cm"/>
      <inkml:brushProperty name="color" value="#f2395b"/>
      <inkml:brushProperty name="ignorePressure" value="0"/>
    </inkml:brush>
  </inkml:definitions>
  <inkml:trace contextRef="#ctx0" brushRef="#br0">50550.000 7750.000 650,'67.000'-2.000'-23,"-16.000"-3.000"15,-15.000-3.000 15,-15.000-2.000 14,-9.000-6.000 9,1.000-6.000 4,-1.000-6.000 2,1.000-6.000 4,-7.000-4.000-5,-12.000 1.000-10,-13.000-1.000-12,-12.000 1.000-11,-7.000 4.000-5,1.000 9.000 0,-1.000 10.000 1,1.000 10.000 0,-3.000 4.000 0,-2.000 0.000 3,-3.000 0.000 1,-3.000 0.000 2,-2.000 4.000 0,0.000 10.000 0,0.000 10.000 0,0.000 9.000-1,1.000 6.000 2,4.000 3.000 3,3.000 3.000 3,3.000 4.000 3,1.000 4.000 1,1.000 6.000-3,-1.000 7.000-1,1.000 6.000-3,4.000-2.000-1,9.000-9.000 0,10.000-10.000-1,10.000-8.000-1,7.000-9.000 0,6.000-6.000 0,7.000-6.000-1,6.000-6.000 0,9.000-10.000-3,13.000-12.000-6,12.000-13.000-4,13.000-12.000-6,6.000-12.000-3,0.000-8.000-3,0.000-10.000-3,0.000-9.000-3,-4.000-1.000 1,-5.000 10.000 2,-7.000 10.000 4,-5.000 9.000 2,-8.000 9.000 4,-5.000 9.000 4,-7.000 10.000 3,-5.000 10.000 4,-8.000 7.000 1,-5.000 6.000-1,-7.000 7.000 0,-5.000 6.000-2,-6.000 6.000 4,-3.000 6.000 9,-3.000 7.000 8,-2.000 6.000 8,-5.000 4.000 5,-2.000 4.000 3,-3.000 3.000 2,-3.000 3.000 2,1.000-2.000-4,6.000-6.000-11,7.000-6.000-11,6.000-6.000-11,9.000-15.000-16,13.000-21.000-20,12.000-22.000-20,13.000-22.000-21,2.000-8.000-3,-5.000 6.000 16,-7.000 7.000 16,-5.000 6.000 16</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1"/>
    </inkml:context>
    <inkml:brush xml:id="br0">
      <inkml:brushProperty name="width" value="0.0405872724950314" units="cm"/>
      <inkml:brushProperty name="height" value="0.0405872724950314" units="cm"/>
      <inkml:brushProperty name="color" value="#f2395b"/>
      <inkml:brushProperty name="ignorePressure" value="0"/>
    </inkml:brush>
  </inkml:definitions>
  <inkml:trace contextRef="#ctx0" brushRef="#br0">51000.000 7950.000 542,'114.000'-90.000'-2,"-22.000"23.000"4,-22.000 22.000 6,-21.000 22.000 4,-14.000 15.000 6,-2.000 9.000 5,-3.000 10.000 5,-3.000 10.000 6,-7.000 8.000 0,-9.000 10.000-5,-10.000 10.000-6,-8.000 9.000-4,-6.000 1.000-4,1.000-6.000-4,-1.000-6.000-2,1.000-6.000-3,5.000-9.000-6,14.000-8.000-10,11.000-10.000-10,14.000-9.000-9,10.000-16.000-7,9.000-22.000-3,10.000-22.000-2,10.000-21.000-3,5.000-14.000 2,4.000-2.000 7,3.000-3.000 7,3.000-3.000 6,-2.000-2.000 6,-6.000 0.000 3,-6.000 0.000 4,-6.000 0.000 3,-10.000 4.000 3,-12.000 10.000 0,-13.000 10.000 1,-12.000 9.000 1,-9.000 9.000 6,-2.000 9.000 12,-3.000 10.000 10,-3.000 10.000 12,-6.000 7.000 10,-5.000 6.000 7,-7.000 7.000 9,-5.000 6.000 7,-3.000 10.000-2,4.000 17.000-13,3.000 15.000-14,3.000 16.000-12,3.000 9.000-9,3.000 3.000-6,3.000 3.000-5,4.000 4.000-5,2.000-1.000-4,4.000-3.000-5,3.000-3.000-2,3.000-2.000-4,7.000-5.000-1,14.000-2.000 0,11.000-3.000 1,14.000-3.000 0,5.000-4.000 2,1.000-3.000 1,-1.000-3.000 1,1.000-2.000 1,-3.000-3.000 2,-2.000 1.000 1,-3.000-1.000 2,-3.000 1.000 0,-7.000-1.000 2,-9.000 1.000-2,-10.000-1.000 1,-8.000 1.000-1,-17.000 7.000 0,-21.000 16.000 1,-22.000 15.000-1,-22.000 17.000 0,-22.000 17.000-3,-22.000 23.000-8,-22.000 22.000-7,-21.000 22.000-8,-1.000-4.000-4,22.000-28.000-1,22.000-28.000-2,23.000-27.000-1,10.000-17.000-4,0.000-3.000-5,0.000-3.000-5,0.000-2.000-6</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2"/>
    </inkml:context>
    <inkml:brush xml:id="br0">
      <inkml:brushProperty name="width" value="0.0447378009557724" units="cm"/>
      <inkml:brushProperty name="height" value="0.0447378009557724" units="cm"/>
      <inkml:brushProperty name="color" value="#f2395b"/>
      <inkml:brushProperty name="ignorePressure" value="0"/>
    </inkml:brush>
  </inkml:definitions>
  <inkml:trace contextRef="#ctx0" brushRef="#br0">49650.000 20000.000 491,'-7.000'-52.000'5,"-11.000"-3.000"11,-14.000-3.000 10,-11.000-2.000 11,-4.000 3.000 2,6.000 14.000-5,7.000 11.000-5,6.000 14.000-6,1.000 8.000-3,-3.000 7.000-3,-3.000 6.000-3,-2.000 7.000-2,-3.000 10.000-3,1.000 16.000-1,-1.000 15.000-1,1.000 17.000-1,-3.000 11.000-2,-2.000 10.000-3,-3.000 10.000-1,-3.000 9.000-3,-1.000 7.000-1,4.000 7.000 1,3.000 6.000-1,3.000 7.000 1,3.000-3.000 0,3.000-8.000 2,3.000-10.000 0,4.000-9.000 2,4.000-12.000 0,6.000-11.000 0,7.000-14.000 0,6.000-11.000 0,7.000-9.000-1,10.000-3.000-1,10.000-3.000-1,9.000-2.000-2,7.000-6.000 0,7.000-6.000-3,6.000-6.000-1,7.000-6.000-3,7.000-7.000 0,9.000-6.000-1,10.000-6.000 0,10.000-6.000-1,4.000-9.000-1,0.000-8.000-3,0.000-10.000-3,0.000-9.000-3,-2.000-7.000-1,-3.000-3.000 0,-3.000-3.000 0,-2.000-2.000 0,-8.000-5.000 2,-8.000-2.000 3,-10.000-3.000 4,-9.000-3.000 3,-12.000 2.000 2,-11.000 10.000 1,-14.000 10.000 1,-11.000 9.000 1,-11.000 6.000 5,-5.000 3.000 8,-7.000 3.000 9,-5.000 4.000 9,-9.000 5.000 4,-9.000 10.000 2,-10.000 10.000 1,-8.000 9.000 2,-3.000 7.000 0,7.000 7.000-1,6.000 6.000-1,7.000 7.000-1,2.000 5.000-2,1.000 7.000-4,-1.000 6.000-4,1.000 7.000-4,1.000 4.000-2,3.000 3.000-3,3.000 3.000-1,4.000 4.000-1,2.000-1.000-3,4.000-3.000-1,3.000-3.000-3,3.000-2.000-1,3.000-5.000-3,3.000-2.000-2,3.000-3.000-2,4.000-3.000-2,5.000-7.000-2,10.000-9.000-1,10.000-10.000-1,9.000-8.000-1,6.000-12.000-2,3.000-12.000-1,3.000-13.000-2,4.000-12.000-2,2.000-16.000-1,4.000-19.000-2,3.000-18.000-2,3.000-19.000 0,3.000-13.000-1,3.000-6.000 2,3.000-6.000 3,4.000-6.000 0,-4.000-4.000 4,-9.000 1.000 2,-10.000-1.000 3,-8.000 1.000 4,-9.000 2.000 2,-6.000 7.000 5,-6.000 6.000 3,-6.000 7.000 3,-6.000 8.000 5,-2.000 14.000 4,-3.000 11.000 4,-3.000 14.000 4,-4.000 16.000 8,-3.000 22.000 12,-3.000 22.000 10,-2.000 23.000 13,-3.000 19.000-1,1.000 19.000-11,-1.000 19.000-12,1.000 19.000-12,-1.000 12.000-7,1.000 6.000-4,-1.000 7.000-5,1.000 6.000-3,1.000 3.000-4,3.000 0.000-3,3.000 0.000-4,4.000 0.000-2,2.000-4.000-6,4.000-5.000-9,3.000-7.000-9,3.000-5.000-9,4.000-8.000-6,7.000-5.000-3,6.000-7.000-4,7.000-5.000-3,2.000-12.000 0,1.000-16.000 0,-1.000-15.000 2,1.000-15.000 2</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3"/>
    </inkml:context>
    <inkml:brush xml:id="br0">
      <inkml:brushProperty name="width" value="0.0440344028174877" units="cm"/>
      <inkml:brushProperty name="height" value="0.0440344028174877" units="cm"/>
      <inkml:brushProperty name="color" value="#f2395b"/>
      <inkml:brushProperty name="ignorePressure" value="0"/>
    </inkml:brush>
  </inkml:definitions>
  <inkml:trace contextRef="#ctx0" brushRef="#br0">52150.000 19950.000 499,'23.000'-116.000'2,"-3.000"19.000"5,-3.000 19.000 5,-2.000 19.000 4,-8.000 16.000 7,-8.000 17.000 9,-10.000 15.000 8,-9.000 16.000 8,-7.000 16.000 1,-3.000 20.000-8,-3.000 18.000-7,-2.000 20.000-9,-3.000 8.000-4,1.000 1.000-2,-1.000-1.000-3,1.000 1.000-1,2.000-3.000-2,7.000-2.000 0,6.000-3.000-1,7.000-3.000 0,5.000-6.000-1,7.000-5.000-2,6.000-7.000-2,7.000-5.000-2,5.000-4.000-2,7.000 0.000 1,6.000 0.000-2,7.000 0.000 0,4.000 0.000-1,3.000 0.000-2,3.000 0.000-2,4.000 0.000-3,-1.000-4.000 0,-3.000-5.000 1,-3.000-7.000 1,-2.000-5.000 2,-6.000-3.000 0,-6.000 4.000 1,-6.000 3.000 1,-6.000 3.000 2,-7.000 3.000 1,-6.000 3.000 2,-6.000 3.000 3,-6.000 4.000 3,-15.000 7.000-4,-21.000 13.000-7,-22.000 12.000-9,-22.000 13.000-8,-11.000 4.000-3,0.000-3.000 3,0.000-3.000 2,0.000-2.000 3,1.000-6.000-11,4.000-6.000-22,3.000-6.000-22,3.000-6.000-24</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8"/>
    </inkml:context>
    <inkml:brush xml:id="br0">
      <inkml:brushProperty name="width" value="0.041131854057312" units="cm"/>
      <inkml:brushProperty name="height" value="0.041131854057312" units="cm"/>
      <inkml:brushProperty name="color" value="#f2395b"/>
      <inkml:brushProperty name="ignorePressure" value="0"/>
    </inkml:brush>
  </inkml:definitions>
  <inkml:trace contextRef="#ctx0" brushRef="#br0">48950.000 39600.000 534,'-50.000'0.000'2,"0.000"0.000"3,0.000 0.000 3,0.000 0.000 4,9.000 0.000 7,19.000 0.000 10,19.000 0.000 11,19.000 0.000 11,9.000 1.000 0,0.000 4.000-9,0.000 3.000-9,0.000 3.000-9,1.000 1.000-5,4.000 1.000-3,3.000-1.000-1,3.000 1.000-1,1.000-1.000-3,1.000 1.000-1,-1.000-1.000-3,1.000 1.000-2,2.000-1.000 0,7.000 1.000-2,6.000-1.000 1,7.000 1.000-1,2.000-3.000 0,1.000-2.000 0,-1.000-3.000-1,1.000-3.000 0,1.000 1.000 1,3.000 6.000-1,3.000 7.000 0,4.000 6.000 1,2.000 1.000 0,4.000-3.000-1,3.000-3.000 1,3.000-2.000 0,1.000-3.000-1,1.000 1.000 0,-1.000-1.000-1,1.000 1.000 0,-7.000-3.000 0,-12.000-2.000-2,-13.000-3.000 1,-12.000-3.000-2,4.000-2.000 1,22.000 0.000 1,22.000 0.000 0,23.000 0.000 1,-1.000 0.000 0,-22.000 0.000-1,-22.000 0.000 0,-21.000 0.000-2,7.000 0.000 1,38.000 0.000-1,37.000 0.000 0,38.000 0.000 0,21.000-2.000-1,7.000-3.000-1,6.000-3.000-1,7.000-2.000 0,-3.000-1.000-2,-8.000 3.000 1,-10.000 3.000 0,-9.000 4.000 0,-9.000 1.000 0,-5.000 0.000 1,-7.000 0.000 0,-5.000 0.000 0,-6.000 4.000 1,-3.000 10.000 0,-3.000 10.000 1,-2.000 9.000 0,2.000 1.000 0,9.000-6.000 1,10.000-6.000 0,10.000-6.000 0,0.000-6.000 1,-5.000-2.000-1,-7.000-3.000 0,-5.000-3.000-1,-11.000-4.000 0,-11.000-3.000 0,-14.000-3.000-1,-11.000-2.000 0,-3.000-3.000 0,10.000 1.000 0,10.000-1.000 1,9.000 1.000 1,6.000-1.000-1,3.000 1.000 0,3.000-1.000 0,4.000 1.000 0,-3.000-1.000 0,-5.000 1.000 1,-7.000-1.000 2,-5.000 1.000 1,-8.000 1.000 1,-5.000 3.000-2,-7.000 3.000 0,-5.000 4.000 0,-6.000 1.000-2,-3.000 0.000 1,-3.000 0.000 0,-2.000 0.000 0,-6.000 0.000 0,-6.000 0.000-1,-6.000 0.000 1,-6.000 0.000-1,-4.000-2.000 0,1.000-3.000 0,-1.000-3.000 0,1.000-2.000 1,-3.000-1.000-1,-2.000 3.000 0,-3.000 3.000 0,-3.000 4.000 0,-4.000 1.000-2,-3.000 0.000-3,-3.000 0.000-3,-2.000 0.000-3</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8"/>
    </inkml:context>
    <inkml:brush xml:id="br0">
      <inkml:brushProperty name="width" value="0.0352863892912865" units="cm"/>
      <inkml:brushProperty name="height" value="0.0352863892912865" units="cm"/>
      <inkml:brushProperty name="color" value="#f2395b"/>
      <inkml:brushProperty name="ignorePressure" value="0"/>
    </inkml:brush>
  </inkml:definitions>
  <inkml:trace contextRef="#ctx0" brushRef="#br0">50750.000 35750.000 623,'-22.000'25.000'50,"6.000"0.000"-11,7.000 0.000-11,6.000 0.000-11,3.000 15.000-4,0.000 32.000 3,0.000 31.000 5,0.000 32.000 3,-2.000 18.000 1,-3.000 6.000-3,-3.000 7.000-1,-2.000 6.000-3,-1.000 4.000-1,3.000 4.000-1,3.000 3.000 0,4.000 3.000 0,2.000 3.000-4,4.000 3.000-7,3.000 3.000-6,3.000 4.000-7,3.000-6.000-7,3.000-11.000-6,3.000-14.000-7,4.000-11.000-6,-1.000-18.000-5,-3.000-22.000-2,-3.000-22.000-2,-2.000-21.000-3</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5"/>
    </inkml:context>
    <inkml:brush xml:id="br0">
      <inkml:brushProperty name="width" value="0.0293497927486897" units="cm"/>
      <inkml:brushProperty name="height" value="0.0293497927486897" units="cm"/>
      <inkml:brushProperty name="color" value="#00bff3"/>
      <inkml:brushProperty name="ignorePressure" value="0"/>
    </inkml:brush>
  </inkml:definitions>
  <inkml:trace contextRef="#ctx0" brushRef="#br0">75700.000 52200.000 749,'25.000'-68.000'48,"0.000"17.000"4,0.000 15.000 2,0.000 16.000 4,-7.000 10.000-20,-11.000 7.000-39,-14.000 6.000-41,-11.000 7.000-40</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39"/>
    </inkml:context>
    <inkml:brush xml:id="br0">
      <inkml:brushProperty name="width" value="0.0384318195283413" units="cm"/>
      <inkml:brushProperty name="height" value="0.0384318195283413" units="cm"/>
      <inkml:brushProperty name="color" value="#f2395b"/>
      <inkml:brushProperty name="ignorePressure" value="0"/>
    </inkml:brush>
  </inkml:definitions>
  <inkml:trace contextRef="#ctx0" brushRef="#br0">52050.000 35850.000 572,'-16.000'-21.000'-1,"19.000"10.000"2,19.000 10.000 2,19.000 9.000 1,23.000 4.000 3,28.000 1.000 2,28.000-1.000 3,29.000 1.000 3,29.000-7.000 1,31.000-12.000 0,32.000-13.000 0,31.000-12.000 0,21.000-12.000-2,14.000-8.000-1,11.000-10.000-2,14.000-9.000-2,7.000-1.000-3,3.000 10.000-4,3.000 10.000-6,4.000 9.000-4,-12.000 9.000-2,-24.000 9.000-1,-26.000 10.000 0,-24.000 10.000-1,-23.000 10.000 0,-18.000 13.000 1,-19.000 12.000 0,-18.000 13.000 0,-21.000 4.000 3,-22.000-3.000 3,-22.000-3.000 4,-21.000-2.000 3,-18.000-1.000 3,-12.000 3.000 1,-13.000 3.000 2,-12.000 4.000 0,-9.000-1.000 4,-2.000-3.000 4,-3.000-3.000 6,-3.000-2.000 4,-4.000-1.000 0,-3.000 3.000-2,-3.000 3.000-4,-2.000 4.000-3,-1.000 7.000 0,3.000 13.000 4,3.000 12.000 4,4.000 13.000 3,1.000 7.000 0,0.000 4.000-5,0.000 3.000-5,0.000 3.000-5,0.000 4.000-6,0.000 7.000-5,0.000 6.000-7,0.000 7.000-6,-4.000 2.000-2,-5.000 1.000 1,-7.000-1.000 1,-5.000 1.000 1,-4.000-7.000-2,0.000-12.000-4,0.000-13.000-5,0.000-12.000-3,1.000-13.000-10,4.000-12.000-11,3.000-13.000-12,3.000-12.000-13</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0"/>
    </inkml:context>
    <inkml:brush xml:id="br0">
      <inkml:brushProperty name="width" value="0.0253273844718933" units="cm"/>
      <inkml:brushProperty name="height" value="0.0253273844718933" units="cm"/>
      <inkml:brushProperty name="color" value="#f2395b"/>
      <inkml:brushProperty name="ignorePressure" value="0"/>
    </inkml:brush>
  </inkml:definitions>
  <inkml:trace contextRef="#ctx0" brushRef="#br0">27800.000 39900.000 868,'-2.000'-69.000'0,"-3.000"13.000"0,-3.000 12.000 0,-2.000 13.000 0,-1.000 2.000 4,3.000-5.000 8,3.000-7.000 9,4.000-5.000 7,1.000 6.000 0,0.000 23.000-7,0.000 22.000-8,0.000 22.000-8,4.000 7.000-10,10.000-6.000-10,10.000-6.000-11,9.000-6.000-10,1.000-7.000-5,-6.000-6.000 2,-6.000-6.000 1,-6.000-6.000 2</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0"/>
    </inkml:context>
    <inkml:brush xml:id="br0">
      <inkml:brushProperty name="width" value="0.032453928142786" units="cm"/>
      <inkml:brushProperty name="height" value="0.032453928142786" units="cm"/>
      <inkml:brushProperty name="color" value="#f2395b"/>
      <inkml:brushProperty name="ignorePressure" value="0"/>
    </inkml:brush>
  </inkml:definitions>
  <inkml:trace contextRef="#ctx0" brushRef="#br0">27850.000 37100.000 677,'-22.000'-69.000'0,"6.000"13.000"0,7.000 12.000 0,6.000 13.000 0,-2.000 4.000 3,-9.000-3.000 4,-10.000-3.000 4,-8.000-2.000 5,-3.000 5.000 4,7.000 16.000 4,6.000 15.000 4,7.000 17.000 4,2.000 16.000-1,1.000 19.000-4,-1.000 19.000-4,1.000 19.000-5,-1.000 16.000-2,1.000 17.000-1,-1.000 15.000-1,1.000 16.000-1,-3.000 18.000-3,-2.000 22.000-2,-3.000 22.000-3,-3.000 23.000-4,-1.000 3.000-3,4.000-11.000-6,3.000-14.000-5,3.000-11.000-5,3.000-17.000-5,3.000-18.000-1,3.000-19.000-4,4.000-18.000-1,4.000-21.000-2,6.000-22.000 1,7.000-22.000 0,6.000-21.000 0,3.000-18.000 0,0.000-12.000 2,0.000-13.000 0,0.000-12.000 1,0.000-10.000 3,0.000-6.000 3,0.000-6.000 5,0.000-6.000 3</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1"/>
    </inkml:context>
    <inkml:brush xml:id="br0">
      <inkml:brushProperty name="width" value="0.0379156023263931" units="cm"/>
      <inkml:brushProperty name="height" value="0.0379156023263931" units="cm"/>
      <inkml:brushProperty name="color" value="#f2395b"/>
      <inkml:brushProperty name="ignorePressure" value="0"/>
    </inkml:brush>
  </inkml:definitions>
  <inkml:trace contextRef="#ctx0" brushRef="#br0">28200.000 36950.000 580,'0.000'-96.000'-3,"0.000"10.000"-6,0.000 10.000-6,0.000 9.000-6,9.000 6.000 6,19.000 3.000 17,19.000 3.000 18,19.000 4.000 16,21.000 1.000 6,26.000 0.000-6,24.000 0.000-7,26.000 0.000-7,21.000-2.000-4,19.000-3.000-3,19.000-3.000-2,19.000-2.000-3,18.000-5.000 0,19.000-2.000 0,19.000-3.000 0,19.000-3.000 1,10.000 1.000-1,4.000 6.000-5,3.000 7.000-5,3.000 6.000-3,-1.000 6.000-4,-2.000 6.000-3,-3.000 7.000-2,-3.000 6.000-2,-10.000 3.000-1,-16.000 0.000 0,-15.000 0.000 0,-15.000 0.000 2,-15.000 3.000-1,-12.000 6.000 3,-13.000 7.000 1,-12.000 6.000 1,-16.000 6.000 2,-19.000 6.000 3,-18.000 7.000 3,-19.000 6.000 1,-21.000 12.000 5,-21.000 19.000 7,-22.000 19.000 5,-22.000 19.000 6,-18.000 16.000 3,-11.000 17.000-1,-14.000 15.000-1,-11.000 16.000 0,-9.000 2.000-1,-3.000-8.000 1,-3.000-10.000 0,-2.000-9.000 1,-1.000-9.000-2,3.000-5.000-3,3.000-7.000-4,4.000-5.000-5,4.000-3.000-2,6.000 4.000-3,7.000 3.000-1,6.000 3.000-3,1.000 7.000-3,-3.000 14.000-2,-3.000 11.000-2,-2.000 14.000-2,-5.000 13.000-2,-2.000 16.000-3,-3.000 15.000-2,-3.000 17.000-3,-2.000-3.000-3,0.000-18.000-7,0.000-19.000-5,0.000-18.000-7,0.000-25.000-2,0.000-27.000 0,0.000-28.000 0,0.000-28.000 1,0.000-17.000 1,0.000-2.000 4,0.000-3.000 4,0.000-3.000 3</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1"/>
    </inkml:context>
    <inkml:brush xml:id="br0">
      <inkml:brushProperty name="width" value="0.0287674646824598" units="cm"/>
      <inkml:brushProperty name="height" value="0.0287674646824598" units="cm"/>
      <inkml:brushProperty name="color" value="#f2395b"/>
      <inkml:brushProperty name="ignorePressure" value="0"/>
    </inkml:brush>
  </inkml:definitions>
  <inkml:trace contextRef="#ctx0" brushRef="#br0">30000.000 40200.000 764,'-155.000'-68.000'0,"41.000"17.000"0,40.000 15.000 0,42.000 16.000 0,27.000 9.000 4,16.000 3.000 6,15.000 3.000 7,17.000 4.000 7,33.000 2.000 3,54.000 4.000-2,53.000 3.000-2,53.000 3.000-1,42.000-2.000-4,31.000-6.000-2,32.000-6.000-5,31.000-6.000-3,24.000-6.000-2,20.000-2.000 0,18.000-3.000 2,20.000-3.000 0,-23.000 1.000-6,-62.000 6.000-12,-63.000 7.000-12,-62.000 6.000-13,-41.000 3.000-8,-19.000 0.000-3,-18.000 0.000-3,-19.000 0.000-3</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5"/>
    </inkml:context>
    <inkml:brush xml:id="br0">
      <inkml:brushProperty name="width" value="0.032671581953764" units="cm"/>
      <inkml:brushProperty name="height" value="0.032671581953764" units="cm"/>
      <inkml:brushProperty name="color" value="#f2395b"/>
      <inkml:brushProperty name="ignorePressure" value="0"/>
    </inkml:brush>
  </inkml:definitions>
  <inkml:trace contextRef="#ctx0" brushRef="#br0">35050.000 30450.000 673,'-68.000'-50.000'1,"17.000"0.000"2,15.000 0.000 3,16.000 0.000 2,9.000 3.000 3,3.000 6.000 4,3.000 7.000 5,4.000 6.000 5,5.000-4.000 1,10.000-11.000-1,10.000-14.000 0,9.000-11.000-2,12.000-9.000-1,16.000-3.000-4,15.000-3.000-4,17.000-2.000-4,14.000-5.000-3,17.000-2.000-1,15.000-3.000-1,16.000-3.000-3,16.000-6.000-2,20.000-5.000-3,18.000-7.000-4,20.000-5.000-4,19.000-15.000 0,22.000-22.000 0,22.000-22.000 2,23.000-21.000 1,19.000-12.000 2,19.000 1.000 0,19.000-1.000 2,19.000 1.000 0,13.000 7.000 1,10.000 16.000 0,10.000 15.000 1,9.000 17.000-1,9.000 8.000 2,9.000 4.000 0,10.000 3.000 2,10.000 3.000 1,2.000 4.000 2,-3.000 7.000 0,-3.000 6.000 1,-2.000 7.000 1,-11.000 13.000 1,-15.000 22.000 0,-15.000 22.000 2,-16.000 23.000 0,-15.000 22.000 0,-11.000 26.000 0,-14.000 24.000 1,-11.000 26.000-1,-15.000 18.000 0,-16.000 13.000 0,-15.000 12.000-1,-15.000 13.000 0,-11.000 7.000-2,-2.000 4.000 0,-3.000 3.000-2,-3.000 3.000-1,-4.000 4.000-1,-3.000 7.000-1,-3.000 6.000-1,-2.000 7.000 0,-9.000 2.000-1,-12.000 1.000 1,-13.000-1.000 1,-12.000 1.000-1,-12.000 1.000 1,-8.000 3.000-2,-10.000 3.000 0,-9.000 4.000-1,-12.000-4.000 0,-11.000-9.000 1,-14.000-10.000-1,-11.000-8.000 1,-12.000-9.000-2,-9.000-6.000-4,-10.000-6.000-3,-8.000-6.000-4,-12.000-6.000-1,-12.000-2.000 2,-13.000-3.000 3,-12.000-3.000 1,-12.000-9.000-2,-8.000-11.000-10,-10.000-14.000-7,-9.000-11.000-9,-5.000-11.000-4,0.000-5.000-1,0.000-7.000-1,0.000-5.000-1</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5"/>
    </inkml:context>
    <inkml:brush xml:id="br0">
      <inkml:brushProperty name="width" value="0.0319824740290642" units="cm"/>
      <inkml:brushProperty name="height" value="0.0319824740290642" units="cm"/>
      <inkml:brushProperty name="color" value="#f2395b"/>
      <inkml:brushProperty name="ignorePressure" value="0"/>
    </inkml:brush>
  </inkml:definitions>
  <inkml:trace contextRef="#ctx0" brushRef="#br0">40400.000 23550.000 687,'45.000'28.000'73,"-9.000"6.000"-14,-10.000 7.000-14,-8.000 6.000-13,-6.000 4.000-8,1.000 4.000-2,-1.000 3.000 0,1.000 3.000-3,1.000-2.000-5,3.000-6.000-11,3.000-6.000-12,4.000-6.000-11,2.000-7.000-8,4.000-6.000-7,3.000-6.000-7,3.000-6.000-6,1.000-9.000-2,1.000-8.000 3,-1.000-10.000 4,1.000-9.000 2</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6"/>
    </inkml:context>
    <inkml:brush xml:id="br0">
      <inkml:brushProperty name="width" value="0.0387209095060825" units="cm"/>
      <inkml:brushProperty name="height" value="0.0387209095060825" units="cm"/>
      <inkml:brushProperty name="color" value="#f2395b"/>
      <inkml:brushProperty name="ignorePressure" value="0"/>
    </inkml:brush>
  </inkml:definitions>
  <inkml:trace contextRef="#ctx0" brushRef="#br0">41550.000 23600.000 568,'-52.000'28.000'34,"-3.000"6.000"-1,-3.000 7.000-1,-2.000 6.000-1,-3.000 7.000-3,1.000 10.000-4,-1.000 10.000-5,1.000 9.000-5,-3.000 6.000-4,-2.000 3.000-4,-3.000 3.000-5,-3.000 4.000-4,1.000 1.000-2,6.000 0.000-1,7.000 0.000 1,6.000 0.000 0,6.000-8.000-1,6.000-16.000-3,7.000-15.000-2,6.000-15.000-3,15.000-20.000 1,26.000-21.000 2,24.000-22.000 3,26.000-22.000 2,15.000-15.000 3,6.000-5.000 2,7.000-7.000 2,6.000-5.000 3,-4.000 3.000 1,-11.000 17.000 1,-14.000 15.000 1,-11.000 16.000 2,-20.000 20.000-2,-24.000 25.000-3,-26.000 25.000-5,-24.000 25.000-3,-21.000 14.000-2,-16.000 3.000 1,-15.000 3.000 1,-15.000 4.000 0,-6.000-1.000 1,7.000-3.000 0,6.000-3.000 1,7.000-2.000 0,8.000-11.000 1,14.000-15.000 4,11.000-15.000 3,14.000-16.000 3,13.000-12.000 1,16.000-5.000-1,15.000-7.000-3,17.000-5.000-1,17.000-9.000 2,23.000-9.000 3,22.000-10.000 5,22.000-8.000 4,12.000-8.000 1,3.000-2.000-5,3.000-3.000-3,4.000-3.000-4,-7.000 2.000-4,-16.000 10.000-4,-15.000 10.000-4,-15.000 9.000-4,-29.000 20.000-6,-41.000 31.000-6,-40.000 32.000-7,-40.000 31.000-6,-25.000 10.000 0,-5.000-8.000 5,-7.000-10.000 6,-5.000-9.000 6,-3.000-10.000 4,4.000-9.000 3,3.000-10.000 2,3.000-8.000 3,1.000-4.000 3,1.000 3.000 3,-1.000 3.000 5,1.000 4.000 3,5.000-3.000 2,14.000-5.000-2,11.000-7.000-2,14.000-5.000-2,25.000-12.000 7,42.000-16.000 13,40.000-15.000 14,41.000-15.000 14,24.000-11.000 2,10.000-2.000-10,10.000-3.000-10,9.000-3.000-10,7.000-2.000-8,7.000 0.000-10,6.000 0.000-10,7.000 0.000-9,-4.000 3.000-7,-12.000 6.000-5,-13.000 7.000-7,-12.000 6.000-5,-15.000 4.000-4,-15.000 4.000-3,-15.000 3.000-3,-16.000 3.000-3</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6"/>
    </inkml:context>
    <inkml:brush xml:id="br0">
      <inkml:brushProperty name="width" value="0.0423057451844215" units="cm"/>
      <inkml:brushProperty name="height" value="0.0423057451844215" units="cm"/>
      <inkml:brushProperty name="color" value="#f2395b"/>
      <inkml:brushProperty name="ignorePressure" value="0"/>
    </inkml:brush>
  </inkml:definitions>
  <inkml:trace contextRef="#ctx0" brushRef="#br0">41050.000 25350.000 520,'-46.000'-46.000'0,"10.000"10.000"0,10.000 10.000 0,9.000 9.000 0,-1.000 4.000-1,-8.000 1.000-1,-10.000-1.000-1,-9.000 1.000-1,-2.000 4.000 8,6.000 9.000 18,7.000 10.000 17,6.000 10.000 18,4.000 13.000 6,4.000 19.000-9,3.000 19.000-6,3.000 19.000-8,1.000 15.000-6,1.000 13.000-6,-1.000 12.000-4,1.000 13.000-6,-1.000 18.000-3,1.000 26.000-1,-1.000 24.000-1,1.000 26.000-1,-1.000 26.000-8,1.000 28.000-12,-1.000 28.000-14,1.000 29.000-13,1.000-23.000-7,3.000-71.000-1,3.000-72.000-2,4.000-72.000 1,-1.000-38.000-3,-3.000-3.000-2,-3.000-3.000-3,-2.000-2.000-1</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7"/>
    </inkml:context>
    <inkml:brush xml:id="br0">
      <inkml:brushProperty name="width" value="0.0365414023399353" units="cm"/>
      <inkml:brushProperty name="height" value="0.0365414023399353" units="cm"/>
      <inkml:brushProperty name="color" value="#f2395b"/>
      <inkml:brushProperty name="ignorePressure" value="0"/>
    </inkml:brush>
  </inkml:definitions>
  <inkml:trace contextRef="#ctx0" brushRef="#br0">40950.000 26700.000 602,'28.000'-68.000'3,"6.000"17.000"8,7.000 15.000 7,6.000 16.000 7,-1.000 9.000 1,-5.000 3.000-4,-7.000 3.000-4,-5.000 4.000-4,-1.000 4.000 2,6.000 6.000 7,7.000 7.000 8,6.000 6.000 8,-4.000 10.000 0,-11.000 17.000-9,-14.000 15.000-9,-11.000 16.000-8,-14.000 12.000-5,-11.000 9.000-1,-14.000 10.000-2,-11.000 10.000-1,-6.000-4.000 0,4.000-16.000 1,3.000-15.000 1,3.000-15.000 2,18.000-29.000-6,35.000-41.000-12,35.000-40.000-10,34.000-40.000-11,26.000-29.000-7,19.000-16.000-2,19.000-15.000-1,19.000-15.000-3,1.000-4.000 0,-16.000 9.000 0,-15.000 10.000 2,-15.000 10.000 1,-21.000 16.000 4,-25.000 26.000 7,-25.000 24.000 6,-25.000 26.000 7,-11.000 8.000 4,3.000-5.000 4,3.000-7.000 2,4.000-5.000 3</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5"/>
    </inkml:context>
    <inkml:brush xml:id="br0">
      <inkml:brushProperty name="width" value="0.0447931326925755" units="cm"/>
      <inkml:brushProperty name="height" value="0.0447931326925755" units="cm"/>
      <inkml:brushProperty name="color" value="#00bff3"/>
      <inkml:brushProperty name="ignorePressure" value="0"/>
    </inkml:brush>
  </inkml:definitions>
  <inkml:trace contextRef="#ctx0" brushRef="#br0">75850.000 51450.000 491,'-18.000'-44.000'16,"17.000"13.000"11,15.000 12.000 11,16.000 13.000 9,9.000 9.000 4,3.000 6.000-8,3.000 7.000-5,4.000 6.000-7,1.000 12.000-3,0.000 19.000-2,0.000 19.000-2,0.000 19.000 0,-4.000 10.000-3,-5.000 4.000-3,-7.000 3.000-4,-5.000 3.000-3,-6.000-2.000-1,-3.000-6.000-1,-3.000-6.000 1,-2.000-6.000 0,-3.000-9.000-2,1.000-8.000-4,-1.000-10.000-3,1.000-9.000-5,2.000-15.000 0,7.000-18.000-2,6.000-19.000 1,7.000-18.000-1,5.000-25.000 1,7.000-27.000 2,6.000-28.000 2,7.000-28.000 2,2.000-15.000 0,1.000 1.000 2,-1.000-1.000 0,1.000 1.000 1,1.000-3.000-3,3.000-2.000-7,3.000-3.000-6,4.000-3.000-7,-6.000 12.000-5,-11.000 28.000-1,-14.000 28.000-1,-11.000 29.000-3,-12.000 21.000-6,-9.000 16.000-14,-10.000 15.000-13,-8.000 17.000-13</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7"/>
    </inkml:context>
    <inkml:brush xml:id="br0">
      <inkml:brushProperty name="width" value="0.0454463213682175" units="cm"/>
      <inkml:brushProperty name="height" value="0.0454463213682175" units="cm"/>
      <inkml:brushProperty name="color" value="#f2395b"/>
      <inkml:brushProperty name="ignorePressure" value="0"/>
    </inkml:brush>
  </inkml:definitions>
  <inkml:trace contextRef="#ctx0" brushRef="#br0">43000.000 25250.000 484,'0.000'-49.000'0,"0.000"4.000"0,0.000 3.000 0,0.000 3.000 0,0.000-4.000 0,0.000-8.000 0,0.000-10.000 0,0.000-9.000 0,1.000-1.000 3,4.000 10.000 9,3.000 10.000 7,3.000 9.000 7,1.000 6.000 6,1.000 3.000 1,-1.000 3.000 3,1.000 4.000 2,-1.000 13.000 1,1.000 26.000 0,-1.000 24.000 0,1.000 26.000 0,-12.000 27.000-2,-21.000 32.000-5,-22.000 31.000-5,-22.000 32.000-4,-13.000 10.000-6,-3.000-9.000-4,-3.000-10.000-5,-2.000-8.000-4,3.000-17.000-7,14.000-21.000-5,11.000-22.000-6,14.000-22.000-7,18.000-27.000-9,25.000-31.000-10,25.000-31.000-12,25.000-31.000-11,14.000-16.000 2,3.000 0.000 13,3.000 0.000 13,4.000 0.000 13,-3.000 6.000 11,-5.000 13.000 7,-7.000 12.000 6,-5.000 13.000 8,-9.000 12.000 3,-9.000 13.000-2,-10.000 12.000-1,-8.000 13.000-1,-9.000 10.000 4,-6.000 10.000 9,-6.000 10.000 8,-6.000 9.000 10,-7.000 6.000 0,-6.000 3.000-7,-6.000 3.000-8,-6.000 4.000-7,-1.000-3.000-9,7.000-5.000-8,6.000-7.000-8,7.000-5.000-9,4.000-19.000-12,3.000-27.000-18,3.000-28.000-17,4.000-28.000-18</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7"/>
    </inkml:context>
    <inkml:brush xml:id="br0">
      <inkml:brushProperty name="width" value="0.0347494073212147" units="cm"/>
      <inkml:brushProperty name="height" value="0.0347494073212147" units="cm"/>
      <inkml:brushProperty name="color" value="#f2395b"/>
      <inkml:brushProperty name="ignorePressure" value="0"/>
    </inkml:brush>
  </inkml:definitions>
  <inkml:trace contextRef="#ctx0" brushRef="#br0">43100.000 26000.000 633,'96.000'-232.000'4,"-5.000"39.000"11,-7.000 36.000 10,-5.000 39.000 9,-3.000 24.000 5,4.000 13.000-1,3.000 12.000 0,3.000 13.000 0,1.000 9.000-4,1.000 6.000-5,-1.000 7.000-7,1.000 6.000-5,-4.000 6.000-5,-6.000 6.000-2,-6.000 7.000-3,-6.000 6.000-2,-9.000 4.000-10,-8.000 4.000-15,-10.000 3.000-16,-9.000 3.000-16,-12.000 1.000-7,-11.000 1.000 0,-14.000-1.000 1,-11.000 1.000 0</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8"/>
    </inkml:context>
    <inkml:brush xml:id="br0">
      <inkml:brushProperty name="width" value="0.0467295199632645" units="cm"/>
      <inkml:brushProperty name="height" value="0.0467295199632645" units="cm"/>
      <inkml:brushProperty name="color" value="#f2395b"/>
      <inkml:brushProperty name="ignorePressure" value="0"/>
    </inkml:brush>
  </inkml:definitions>
  <inkml:trace contextRef="#ctx0" brushRef="#br0">44450.000 24600.000 470,'-22.000'-100.000'1,"6.000"0.000"3,7.000 0.000 2,6.000 0.000 2,3.000 9.000 7,0.000 19.000 11,0.000 19.000 10,0.000 19.000 11,-4.000 23.000 2,-5.000 28.000-6,-7.000 28.000-7,-5.000 29.000-7,-12.000 22.000-4,-16.000 20.000-3,-15.000 18.000-2,-15.000 20.000-4,-9.000 10.000-1,1.000 3.000-2,-1.000 3.000-3,1.000 4.000-1,5.000-12.000-3,14.000-24.000-1,11.000-26.000-2,14.000-24.000-2,18.000-24.000-9,25.000-22.000-15,25.000-22.000-15,25.000-21.000-16,14.000-18.000-3,3.000-12.000 10,3.000-13.000 9,4.000-12.000 9,-4.000-2.000 6,-9.000 9.000 3,-10.000 10.000 2,-8.000 10.000 3,-9.000 10.000 4,-6.000 13.000 7,-6.000 12.000 8,-6.000 13.000 7,-9.000 13.000 7,-8.000 17.000 7,-10.000 15.000 5,-9.000 16.000 7,-7.000 9.000 2,-3.000 3.000-2,-3.000 3.000-1,-2.000 4.000-1,-1.000-4.000-5,3.000-9.000-10,3.000-10.000-8,4.000-8.000-9,8.000-20.000-12,17.000-28.000-12,15.000-28.000-13,16.000-27.000-13,12.000-23.000-4,9.000-16.000 6,10.000-15.000 6,10.000-15.000 5,2.000-4.000 6,-3.000 9.000 2,-3.000 10.000 5,-2.000 10.000 3,-8.000 8.000 6,-8.000 10.000 6,-10.000 10.000 6,-9.000 9.000 7,-9.000 12.000 9,-5.000 16.000 12,-7.000 15.000 11,-5.000 17.000 12,-14.000 14.000 1,-18.000 17.000-11,-19.000 15.000-9,-18.000 16.000-11,-7.000 4.000-8,6.000-6.000-5,7.000-6.000-7,6.000-6.000-7,15.000-10.000-7,26.000-12.000-9,24.000-13.000-10,26.000-12.000-8,15.000-12.000-1,6.000-8.000 9,7.000-10.000 10,6.000-9.000 9,-1.000-4.000 8,-5.000 4.000 5,-7.000 3.000 5,-5.000 3.000 6,-14.000 10.000 4,-18.000 20.000 5,-19.000 18.000 4,-18.000 20.000 4,-17.000 8.000 1,-11.000 1.000-6,-14.000-1.000-5,-11.000 1.000-5,-6.000-4.000-4,4.000-6.000-3,3.000-6.000-4,3.000-6.000-4,-2.000-2.000-2,-6.000 3.000-2,-6.000 3.000-1,-6.000 4.000-1,-2.000-3.000 0,3.000-5.000 3,3.000-7.000 2,4.000-5.000 3,5.000-8.000 4,10.000-5.000 5,10.000-7.000 5,9.000-5.000 4,23.000-8.000 7,38.000-5.000 6,37.000-7.000 8,38.000-5.000 7,21.000-4.000-4,7.000 0.000-12,6.000 0.000-12,7.000 0.000-14,7.000 0.000-6,9.000 0.000 0,10.000 0.000-2,10.000 0.000 0,0.000-2.000-10,-5.000-3.000-21,-7.000-3.000-20,-5.000-2.000-19,-19.000 0.000-8,-27.000 7.000 8,-28.000 6.000 7,-28.000 7.000 7</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8"/>
    </inkml:context>
    <inkml:brush xml:id="br0">
      <inkml:brushProperty name="width" value="0.038373839110136" units="cm"/>
      <inkml:brushProperty name="height" value="0.038373839110136" units="cm"/>
      <inkml:brushProperty name="color" value="#f2395b"/>
      <inkml:brushProperty name="ignorePressure" value="0"/>
    </inkml:brush>
  </inkml:definitions>
  <inkml:trace contextRef="#ctx0" brushRef="#br0">45450.000 25850.000 573,'-46.000'-71.000'0,"10.000"10.000"0,10.000 10.000 0,9.000 9.000 0,12.000 4.000 9,16.000 1.000 17,15.000-1.000 18,17.000 1.000 17,11.000 2.000 4,10.000 7.000-9,10.000 6.000-10,9.000 7.000-9,7.000 4.000-9,7.000 3.000-5,6.000 3.000-6,7.000 4.000-6,-3.000 1.000-8,-8.000 0.000-7,-10.000 0.000-10,-9.000 0.000-8,-10.000-2.000-6,-9.000-3.000-7,-10.000-3.000-4,-8.000-2.000-6</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8"/>
    </inkml:context>
    <inkml:brush xml:id="br0">
      <inkml:brushProperty name="width" value="0.0494305528700352" units="cm"/>
      <inkml:brushProperty name="height" value="0.0494305528700352" units="cm"/>
      <inkml:brushProperty name="color" value="#f2395b"/>
      <inkml:brushProperty name="ignorePressure" value="0"/>
    </inkml:brush>
  </inkml:definitions>
  <inkml:trace contextRef="#ctx0" brushRef="#br0">46050.000 24700.000 445,'-47.000'-25.000'0,"6.000"0.000"0,7.000 0.000 0,6.000 0.000 0,4.000 1.000 1,4.000 4.000 5,3.000 3.000 2,3.000 3.000 4,6.000 4.000 10,9.000 7.000 14,10.000 6.000 15,10.000 7.000 15,5.000 15.000 3,4.000 25.000-10,3.000 25.000-11,3.000 25.000-10,-2.000 15.000-6,-6.000 7.000-5,-6.000 6.000-4,-6.000 7.000-4,-13.000 5.000-4,-19.000 7.000-4,-18.000 6.000-3,-19.000 7.000-5,-18.000-1.000-3,-15.000-6.000-6,-15.000-6.000-5,-16.000-6.000-5,-4.000-10.000-2,10.000-12.000 2,10.000-13.000 3,9.000-12.000 1,10.000-15.000-4,14.000-15.000-11,11.000-15.000-10,14.000-16.000-11</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8"/>
    </inkml:context>
    <inkml:brush xml:id="br0">
      <inkml:brushProperty name="width" value="0.0423880890011787" units="cm"/>
      <inkml:brushProperty name="height" value="0.0423880890011787" units="cm"/>
      <inkml:brushProperty name="color" value="#f2395b"/>
      <inkml:brushProperty name="ignorePressure" value="0"/>
    </inkml:brush>
  </inkml:definitions>
  <inkml:trace contextRef="#ctx0" brushRef="#br0">46300.000 26300.000 519,'134.000'67.000'42,"-31.000"-16.000"-9,-31.000-15.000-10,-31.000-15.000-10,-7.000-1.000 2,19.000 16.000 14,19.000 15.000 14,19.000 17.000 14,7.000 10.000 3,-3.000 6.000-7,-3.000 7.000-7,-2.000 6.000-7,-8.000 4.000-14,-8.000 4.000-22,-10.000 3.000-23,-9.000 3.000-20,-12.000-7.000-11,-11.000-15.000 4,-14.000-15.000 4,-11.000-16.000 2</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4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49525.000 26900.000 333,'157.000'63.000'167,"51.000"46.000"-1,49.000 47.000 1,51.000 47.000 0</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53"/>
    </inkml:context>
    <inkml:brush xml:id="br0">
      <inkml:brushProperty name="width" value="0.0358734726905823" units="cm"/>
      <inkml:brushProperty name="height" value="0.0358734726905823" units="cm"/>
      <inkml:brushProperty name="color" value="#f2395b"/>
      <inkml:brushProperty name="ignorePressure" value="0"/>
    </inkml:brush>
  </inkml:definitions>
  <inkml:trace contextRef="#ctx0" brushRef="#br0">34150.000 52750.000 613,'46.000'50.000'132,"-5.000"0.000"-32,-7.000 0.000-31,-5.000 0.000-31,-6.000 0.000-19,-3.000 0.000-5,-3.000 0.000-5,-2.000 0.000-6,-1.000-4.000-1,3.000-5.000-2,3.000-7.000 1,4.000-5.000-2,2.000-6.000 0,4.000-3.000-1,3.000-3.000-2,3.000-2.000-1,9.000-12.000-1,16.000-19.000-1,15.000-18.000-2,17.000-19.000 0,8.000-19.000-2,4.000-19.000-4,3.000-18.000-4,3.000-19.000-3,-7.000-5.000-1,-15.000 9.000 2,-15.000 10.000 3,-16.000 10.000 3,-13.000 11.000-5,-9.000 17.000-13,-10.000 15.000-12,-8.000 16.000-13</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53"/>
    </inkml:context>
    <inkml:brush xml:id="br0">
      <inkml:brushProperty name="width" value="0.0389207676053047" units="cm"/>
      <inkml:brushProperty name="height" value="0.0389207676053047" units="cm"/>
      <inkml:brushProperty name="color" value="#f2395b"/>
      <inkml:brushProperty name="ignorePressure" value="0"/>
    </inkml:brush>
  </inkml:definitions>
  <inkml:trace contextRef="#ctx0" brushRef="#br0">31750.000 49850.000 565,'26.000'71.000'95,"4.000"-5.000"-19,3.000-7.000-19,3.000-5.000-19,3.000-6.000-11,3.000-3.000-3,3.000-3.000-4,4.000-2.000-2,1.000-8.000-2,0.000-8.000-2,0.000-10.000-1,0.000-9.000-2,3.000-10.000-2,6.000-9.000-1,7.000-10.000-3,6.000-8.000-2,4.000-14.000-2,4.000-15.000-6,3.000-15.000-4,3.000-16.000-4,-1.000-10.000-8,-2.000-3.000-8,-3.000-3.000-10,-3.000-2.000-9,-7.000 6.000-5,-9.000 20.000-3,-10.000 18.000-2,-8.000 20.000-1</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55"/>
    </inkml:context>
    <inkml:brush xml:id="br0">
      <inkml:brushProperty name="width" value="0.0423466525971889" units="cm"/>
      <inkml:brushProperty name="height" value="0.0423466525971889" units="cm"/>
      <inkml:brushProperty name="color" value="#f2395b"/>
      <inkml:brushProperty name="ignorePressure" value="0"/>
    </inkml:brush>
  </inkml:definitions>
  <inkml:trace contextRef="#ctx0" brushRef="#br0">7700.000 57950.000 519,'-40.000'-44.000'6,"23.000"13.000"13,22.000 12.000 12,22.000 13.000 13,10.000 12.000 2,1.000 13.000-8,-1.000 12.000-6,1.000 13.000-8,5.000 16.000-4,14.000 23.000 0,11.000 22.000-1,14.000 22.000 0,0.000 12.000-2,-8.000 3.000-2,-10.000 3.000-3,-9.000 4.000-1,-4.000-9.000-3,4.000-18.000 0,3.000-19.000-1,3.000-18.000-2,1.000-18.000 1,1.000-16.000-1,-1.000-15.000 2,1.000-15.000-1,2.000-18.000 1,7.000-19.000 0,6.000-18.000-1,7.000-19.000 1,7.000-21.000-1,9.000-21.000 1,10.000-22.000-1,10.000-22.000 0,13.000-24.000-3,19.000-24.000-6,19.000-26.000-7,19.000-24.000-7,-1.000 1.000-7,-18.000 28.000-5,-19.000 28.000-6,-18.000 29.000-7,-17.000 22.000-5,-11.000 20.000-8,-14.000 18.000-6,-11.000 20.000-7</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6"/>
    </inkml:context>
    <inkml:brush xml:id="br0">
      <inkml:brushProperty name="width" value="0.039236344397068" units="cm"/>
      <inkml:brushProperty name="height" value="0.039236344397068" units="cm"/>
      <inkml:brushProperty name="color" value="#00bff3"/>
      <inkml:brushProperty name="ignorePressure" value="0"/>
    </inkml:brush>
  </inkml:definitions>
  <inkml:trace contextRef="#ctx0" brushRef="#br0">77900.000 52000.000 560,'23.000'-25.000'1,"-3.000"0.000"3,-3.000 0.000 2,-2.000 0.000 3,-1.000-4.000 2,3.000-5.000 2,3.000-7.000 3,4.000-5.000 2,1.000-4.000 1,0.000 0.000-2,0.000 0.000-1,0.000 0.000-1,-4.000 3.000-2,-5.000 6.000-5,-7.000 7.000-3,-5.000 6.000-3,-8.000 6.000-2,-5.000 6.000 0,-7.000 7.000 1,-5.000 6.000 1,-8.000 6.000 0,-5.000 6.000 2,-7.000 7.000 1,-5.000 6.000 2,-6.000 7.000 2,-3.000 10.000 3,-3.000 10.000 4,-2.000 9.000 2,-3.000 7.000 2,1.000 7.000 0,-1.000 6.000 0,1.000 7.000 0,2.000-1.000-2,7.000-6.000-2,6.000-6.000-2,7.000-6.000-3,7.000-7.000-1,9.000-6.000 1,10.000-6.000 0,10.000-6.000 1,11.000-12.000-4,17.000-15.000-11,15.000-15.000-10,16.000-16.000-10,9.000-12.000-6,3.000-5.000-3,3.000-7.000-3,4.000-5.000-3,-3.000-1.000-1,-5.000 6.000 1,-7.000 7.000 2,-5.000 6.000 2,-8.000 4.000 3,-5.000 4.000 7,-7.000 3.000 6,-5.000 3.000 6,-9.000 9.000 14,-9.000 16.000 20,-10.000 15.000 21,-8.000 17.000 20,-4.000 5.000 5,3.000-3.000-12,3.000-3.000-12,4.000-2.000-11,2.000-3.000-9,4.000 1.000-6,3.000-1.000-5,3.000 1.000-5,6.000-3.000-12,9.000-2.000-15,10.000-3.000-17,10.000-3.000-16,2.000-9.000-7,-3.000-11.000 2,-3.000-14.000 1,-2.000-11.000 2,-6.000-6.000 4,-6.000 4.000 8,-6.000 3.000 7,-6.000 3.000 7</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2:57"/>
    </inkml:context>
    <inkml:brush xml:id="br0">
      <inkml:brushProperty name="width" value="0.038974616676569" units="cm"/>
      <inkml:brushProperty name="height" value="0.038974616676569" units="cm"/>
      <inkml:brushProperty name="color" value="#f2395b"/>
      <inkml:brushProperty name="ignorePressure" value="0"/>
    </inkml:brush>
  </inkml:definitions>
  <inkml:trace contextRef="#ctx0" brushRef="#br0">45800.000 58450.000 564,'-68.000'-47.000'0,"17.000"6.000"0,15.000 7.000 0,16.000 6.000 0,7.000 3.000 2,1.000 0.000 5,-1.000 0.000 5,1.000 0.000 5,8.000 4.000 3,20.000 10.000 4,18.000 10.000 2,20.000 9.000 3,10.000 4.000-1,3.000 1.000-2,3.000-1.000-3,4.000 1.000-3,7.000-1.000-3,13.000 1.000-1,12.000-1.000-1,13.000 1.000-2,15.000-10.000-1,19.000-19.000-2,19.000-18.000-2,19.000-19.000-1,9.000-8.000-2,0.000 3.000-3,0.000 3.000-2,0.000 4.000-3,-2.000 7.000-1,-3.000 13.000-1,-3.000 12.000-2,-2.000 13.000 0,-6.000 12.000 0,-6.000 13.000 0,-6.000 12.000 1,-6.000 13.000 1,-4.000 2.000 0,1.000-5.000 1,-1.000-7.000 1,1.000-5.000-1,-1.000-6.000 2,1.000-3.000-1,-1.000-3.000 1,1.000-2.000 1,-3.000-5.000-1,-2.000-2.000 1,-3.000-3.000-1,-3.000-3.000 1,-1.000-2.000 0,4.000 0.000 2,3.000 0.000 1,3.000 0.000 1,3.000-4.000 2,3.000-5.000 1,3.000-7.000 1,4.000-5.000 1,-1.000-1.000 1,-3.000 6.000-1,-3.000 7.000 0,-2.000 6.000-1,-3.000 3.000-2,1.000 0.000 0,-1.000 0.000-1,1.000 0.000-1,-1.000-2.000-2,1.000-3.000-1,-1.000-3.000-1,1.000-2.000-2,1.000-6.000-1,3.000-6.000 1,3.000-6.000 0,4.000-6.000 1,1.000-2.000 0,0.000 3.000 3,0.000 3.000 1,0.000 4.000 1,-5.000 2.000 1,-9.000 4.000-1,-10.000 3.000 0,-8.000 3.000-1,-8.000 3.000 0,-2.000 3.000 4,-3.000 3.000 3,-3.000 4.000 3,4.000 1.000 1,13.000 0.000-2,12.000 0.000-1,13.000 0.000-2,9.000-4.000-1,6.000-5.000-1,7.000-7.000-2,6.000-5.000 0,4.000-6.000-2,4.000-3.000 0,3.000-3.000-2,3.000-2.000 0,1.000-1.000 0,1.000 3.000-1,-1.000 3.000 0,1.000 4.000 1,1.000 2.000 0,3.000 4.000 0,3.000 3.000 0,4.000 3.000 0,-4.000 1.000 0,-9.000 1.000 0,-10.000-1.000 0,-8.000 1.000-1,-8.000 1.000 1,-2.000 3.000 0,-3.000 3.000 0,-3.000 4.000 0,-6.000-3.000 1,-5.000-5.000-1,-7.000-7.000 0,-5.000-5.000 1,-8.000-3.000-1,-5.000 4.000 0,-7.000 3.000-1,-5.000 3.000 0,-9.000 1.000 0,-9.000 1.000 0,-10.000-1.000 1,-8.000 1.000 0</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1"/>
    </inkml:context>
    <inkml:brush xml:id="br0">
      <inkml:brushProperty name="width" value="0.0380830466747284" units="cm"/>
      <inkml:brushProperty name="height" value="0.0380830466747284" units="cm"/>
      <inkml:brushProperty name="color" value="#00bff3"/>
      <inkml:brushProperty name="ignorePressure" value="0"/>
    </inkml:brush>
  </inkml:definitions>
  <inkml:trace contextRef="#ctx0" brushRef="#br0">68450.000 54250.000 577,'-96.000'235.000'131,"10.000"23.000"-25,10.000 22.000-25,9.000 22.000-25,12.000-21.000-22,16.000-62.000-19,15.000-63.000-21,17.000-62.000-20,10.000-43.000-14,6.000-21.000-12,7.000-22.000-10,6.000-22.000-11,1.000-13.000 1,-3.000-3.000 12,-3.000-3.000 12,-2.000-2.000 13</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3"/>
    </inkml:context>
    <inkml:brush xml:id="br0">
      <inkml:brushProperty name="width" value="0.0458168238401413" units="cm"/>
      <inkml:brushProperty name="height" value="0.0458168238401413" units="cm"/>
      <inkml:brushProperty name="color" value="#00bff3"/>
      <inkml:brushProperty name="ignorePressure" value="0"/>
    </inkml:brush>
  </inkml:definitions>
  <inkml:trace contextRef="#ctx0" brushRef="#br0">68800.000 54150.000 480,'-47.000'-25.000'0,"6.000"0.000"0,7.000 0.000 0,6.000 0.000 0,15.000 0.000 7,26.000 0.000 13,24.000 0.000 15,26.000 0.000 13,10.000 3.000 4,-3.000 6.000-7,-3.000 7.000-6,-2.000 6.000-6,5.000 3.000-6,16.000 0.000-4,15.000 0.000-4,17.000 0.000-4,-1.000 1.000-3,-16.000 4.000 0,-15.000 3.000-2,-15.000 3.000 0,-15.000 6.000-1,-12.000 9.000 0,-13.000 10.000-1,-12.000 10.000 1,-9.000 7.000-1,-2.000 6.000 0,-3.000 7.000 1,-3.000 6.000 0,-7.000 4.000 0,-9.000 4.000 0,-10.000 3.000-1,-8.000 3.000 1,-6.000 1.000-3,1.000 1.000-3,-1.000-1.000-6,1.000 1.000-4,1.000-6.000-2,3.000-8.000-1,3.000-10.000-1,4.000-9.000 0,1.000-9.000-6,0.000-5.000-8,0.000-7.000-9,0.000-5.000-9,-2.000-8.000-8,-3.000-5.000-7,-3.000-7.000-6,-2.000-5.000-7</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3"/>
    </inkml:context>
    <inkml:brush xml:id="br0">
      <inkml:brushProperty name="width" value="0.0334789492189884" units="cm"/>
      <inkml:brushProperty name="height" value="0.0334789492189884" units="cm"/>
      <inkml:brushProperty name="color" value="#00bff3"/>
      <inkml:brushProperty name="ignorePressure" value="0"/>
    </inkml:brush>
  </inkml:definitions>
  <inkml:trace contextRef="#ctx0" brushRef="#br0">69200.000 55350.000 657,'-46.000'-25.000'2,"10.000"0.000"5,10.000 0.000 6,9.000 0.000 4,6.000 0.000 5,3.000 0.000 6,3.000 0.000 7,4.000 0.000 5,4.000 0.000 0,6.000 0.000-6,7.000 0.000-6,6.000 0.000-6,6.000 1.000-5,6.000 4.000-2,7.000 3.000-4,6.000 3.000-2,3.000 1.000-6,0.000 1.000-9,0.000-1.000-9,0.000 1.000-8,-4.000 1.000-6,-5.000 3.000-6,-7.000 3.000-4,-5.000 4.000-6</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3"/>
    </inkml:context>
    <inkml:brush xml:id="br0">
      <inkml:brushProperty name="width" value="0.0430683679878712" units="cm"/>
      <inkml:brushProperty name="height" value="0.0430683679878712" units="cm"/>
      <inkml:brushProperty name="color" value="#00bff3"/>
      <inkml:brushProperty name="ignorePressure" value="0"/>
    </inkml:brush>
  </inkml:definitions>
  <inkml:trace contextRef="#ctx0" brushRef="#br0">69350.000 54600.000 510,'-29.000'-25.000'0,"-5.000"0.000"-3,-7.000 0.000 0,-5.000 0.000-2,-3.000 1.000 1,4.000 4.000 5,3.000 3.000 4,3.000 3.000 5,3.000 6.000 7,3.000 9.000 9,3.000 10.000 9,4.000 10.000 9,1.000 11.000 3,0.000 17.000-5,0.000 15.000-4,0.000 16.000-3,0.000 10.000-5,0.000 7.000-2,0.000 6.000-3,0.000 7.000-4,3.000-1.000-1,6.000-6.000-3,7.000-6.000-1,6.000-6.000-1,7.000-9.000-2,10.000-8.000-4,10.000-10.000-3,9.000-9.000-3,9.000-7.000-1,9.000-3.000-3,10.000-3.000-1,10.000-2.000-1,2.000-3.000-3,-3.000 1.000-2,-3.000-1.000-4,-2.000 1.000-2,-5.000-1.000-1,-2.000 1.000-1,-3.000-1.000 1,-3.000 1.000 0,-9.000 1.000 1,-11.000 3.000 1,-14.000 3.000 3,-11.000 4.000 1,-11.000 2.000 2,-5.000 4.000 1,-7.000 3.000 2,-5.000 3.000 2,-11.000 1.000 0,-11.000 1.000 0,-14.000-1.000 1,-11.000 1.000-1,-9.000-4.000-2,-3.000-6.000-4,-3.000-6.000-5,-2.000-6.000-3,-3.000-9.000-4,1.000-8.000-2,-1.000-10.000-3,1.000-9.000-2,-1.000-7.000 0,1.000-3.000 0,-1.000-3.000 1,1.000-2.000 1,2.000-5.000 3,7.000-2.000 5,6.000-3.000 7,7.000-3.000 5,5.000-2.000 4,7.000 0.000 1,6.000 0.000 0,7.000 0.000 1,7.000 0.000 4,9.000 0.000 7,10.000 0.000 7,10.000 0.000 7,10.000 0.000 5,13.000 0.000 0,12.000 0.000 2,13.000 0.000 0,18.000 0.000-2,26.000 0.000-4,24.000 0.000-4,26.000 0.000-5,12.000 1.000-7,0.000 4.000-8,0.000 3.000-8,0.000 3.000-9,-11.000 3.000-5,-22.000 3.000 0,-22.000 3.000-1,-21.000 4.000-2,-15.000-1.000-4,-6.000-3.000-10,-6.000-3.000-10,-6.000-2.000-9</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4"/>
    </inkml:context>
    <inkml:brush xml:id="br0">
      <inkml:brushProperty name="width" value="0.0497129037976265" units="cm"/>
      <inkml:brushProperty name="height" value="0.0497129037976265" units="cm"/>
      <inkml:brushProperty name="color" value="#00bff3"/>
      <inkml:brushProperty name="ignorePressure" value="0"/>
    </inkml:brush>
  </inkml:definitions>
  <inkml:trace contextRef="#ctx0" brushRef="#br0">70950.000 54650.000 442,'-21.000'-82.000'7,"10.000"39.000"14,10.000 36.000 15,9.000 39.000 13,4.000 24.000 3,1.000 13.000-10,-1.000 12.000-11,1.000 13.000-9,-3.000 4.000-7,-2.000-3.000-2,-3.000-3.000-3,-3.000-2.000-1,-6.000-8.000-2,-5.000-8.000 0,-7.000-10.000 1,-5.000-9.000 1,8.000-10.000-4,26.000-9.000-9,24.000-10.000-7,26.000-8.000-9,10.000-11.000-5,-3.000-8.000 1,-3.000-10.000 0,-2.000-9.000 0,2.000-10.000 0,9.000-9.000-1,10.000-10.000 0,10.000-8.000 0,-4.000-6.000 0,-16.000 1.000 0,-15.000-1.000 0,-15.000 1.000 1,-12.000-4.000 1,-6.000-6.000 3,-6.000-6.000 2,-6.000-6.000 2,-6.000-1.000 4,-2.000 7.000 5,-3.000 6.000 4,-3.000 7.000 5,-2.000 5.000 6,0.000 7.000 6,0.000 6.000 6,0.000 7.000 8,0.000 13.000 9,0.000 22.000 15,0.000 22.000 15,0.000 23.000 14,1.000 14.000 0,4.000 10.000-15,3.000 10.000-14,3.000 9.000-15,-1.000 7.000-11,-2.000 7.000-6,-3.000 6.000-6,-3.000 7.000-6,-2.000-3.000-7,0.000-8.000-4,0.000-10.000-6,0.000-9.000-4,-2.000-9.000-7,-3.000-5.000-8,-3.000-7.000-6,-2.000-5.000-8,-8.000-19.000-6,-8.000-27.000-6,-10.000-28.000-6,-9.000-28.000-6,-5.000-26.000 3,0.000-21.000 11,0.000-22.000 11,0.000-22.000 11,0.000-10.000 10,0.000 4.000 7,0.000 3.000 7,0.000 3.000 7,4.000 9.000 4,10.000 16.000-2,10.000 15.000 0,9.000 17.000 0,4.000 11.000 3,1.000 10.000 8,-1.000 10.000 9,1.000 9.000 8,1.000 13.000 9,3.000 20.000 10,3.000 18.000 9,4.000 20.000 9,2.000 17.000-1,4.000 20.000-11,3.000 18.000-13,3.000 20.000-11,1.000 13.000-8,1.000 9.000-2,-1.000 10.000-2,1.000 10.000-3,-3.000 5.000-2,-2.000 4.000-3,-3.000 3.000-3,-3.000 3.000-3,-4.000-2.000-3,-3.000-6.000-4,-3.000-6.000-4,-2.000-6.000-2,-3.000-15.000-5,1.000-21.000-5,-1.000-22.000-3,1.000-22.000-5,-4.000-27.000-8,-6.000-31.000-11,-6.000-31.000-11,-6.000-31.000-12,1.000-18.000 1,9.000-3.000 12,10.000-3.000 13,10.000-2.000 12,4.000-1.000 10,0.000 3.000 7,0.000 3.000 9,0.000 4.000 7,-5.000 19.000 11,-9.000 39.000 13,-10.000 36.000 13,-8.000 39.000 14,-8.000 18.000 1,-2.000 0.000-10,-3.000 0.000-11,-3.000 0.000-9,-4.000 1.000-8,-3.000 4.000-4,-3.000 3.000-5,-2.000 3.000-4,-3.000-2.000-2,1.000-6.000-2,-1.000-6.000-1,1.000-6.000 0,2.000-7.000-1,7.000-6.000 0,6.000-6.000 1,7.000-6.000 1,16.000-2.000-1,29.000 3.000 0,28.000 3.000-1,28.000 4.000-1,17.000-6.000-1,6.000-11.000-4,7.000-14.000-4,6.000-11.000-3,6.000-11.000-4,6.000-5.000-5,7.000-7.000-5,6.000-5.000-5,6.000-8.000-1,6.000-5.000 1,7.000-7.000 0,6.000-5.000 1,-5.000-4.000 1,-16.000 0.000 3,-15.000 0.000 2,-15.000 0.000 1,-15.000 4.000 4,-12.000 10.000 5,-13.000 10.000 4,-12.000 9.000 5,-9.000 6.000 10,-2.000 3.000 16,-3.000 3.000 17,-3.000 4.000 17,-4.000 4.000 0,-3.000 6.000-14,-3.000 7.000-15,-2.000 6.000-14,2.000-1.000-16,9.000-5.000-16,10.000-7.000-16,10.000-5.000-17</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5"/>
    </inkml:context>
    <inkml:brush xml:id="br0">
      <inkml:brushProperty name="width" value="0.0502155162394047" units="cm"/>
      <inkml:brushProperty name="height" value="0.0502155162394047" units="cm"/>
      <inkml:brushProperty name="color" value="#00bff3"/>
      <inkml:brushProperty name="ignorePressure" value="0"/>
    </inkml:brush>
  </inkml:definitions>
  <inkml:trace contextRef="#ctx0" brushRef="#br0">73400.000 54650.000 438,'-18.000'-94.000'6,"17.000"13.000"13,15.000 12.000 12,16.000 13.000 13,13.000 12.000 4,14.000 13.000-7,11.000 12.000-4,14.000 13.000-7,2.000 7.000-6,-6.000 4.000-10,-6.000 3.000-7,-6.000 3.000-9,-9.000 3.000-7,-8.000 3.000-3,-10.000 3.000-4,-9.000 4.000-4,-13.000 2.000-3,-16.000 4.000-2,-15.000 3.000-3,-15.000 3.000-2,-6.000-1.000 4,7.000-2.000 10,6.000-3.000 10,7.000-3.000 11,4.000-1.000 7,3.000 4.000 4,3.000 3.000 6,4.000 3.000 4,1.000 3.000 4,0.000 3.000 2,0.000 3.000 2,0.000 4.000 3,0.000 4.000-2,0.000 6.000-3,0.000 7.000-3,0.000 6.000-5,1.000 6.000-2,4.000 6.000-3,3.000 7.000-3,3.000 6.000-1,-1.000 3.000-3,-2.000 0.000 1,-3.000 0.000-1,-3.000 0.000-1,-4.000-7.000-1,-3.000-11.000-3,-3.000-14.000-5,-2.000-11.000-2,5.000-14.000-6,16.000-11.000-5,15.000-14.000-6,17.000-11.000-6,8.000-14.000-4,4.000-11.000-2,3.000-14.000-2,3.000-11.000-2,-2.000-4.000 0,-6.000 6.000 2,-6.000 7.000 3,-6.000 6.000 2,-7.000 1.000-2,-6.000-3.000-4,-6.000-3.000-4,-6.000-2.000-6,-15.000 2.000 0,-21.000 9.000 5,-22.000 10.000 3,-22.000 10.000 4,-15.000 4.000 5,-5.000 0.000 5,-7.000 0.000 5,-5.000 0.000 5,-3.000 0.000 4,4.000 0.000 1,3.000 0.000 1,3.000 0.000 2,4.000 0.000 0,7.000 0.000 1,6.000 0.000 1,7.000 0.000-1,7.000-2.000 5,9.000-3.000 9,10.000-3.000 8,10.000-2.000 9,7.000 3.000 12,6.000 14.000 14,7.000 11.000 16,6.000 14.000 14,4.000 11.000 0,4.000 14.000-16,3.000 11.000-17,3.000 14.000-16,-2.000 5.000-11,-6.000 1.000-5,-6.000-1.000-6,-6.000 1.000-5,-2.000-4.000-5,3.000-6.000-2,3.000-6.000-2,4.000-6.000-4,4.000-7.000 0,6.000-6.000-1,7.000-6.000 1,6.000-6.000 0,7.000-9.000-3,10.000-8.000-8,10.000-10.000-6,9.000-9.000-8,9.000-5.000-3,9.000 0.000-1,10.000 0.000 0,10.000 0.000-1,7.000-2.000 1,6.000-3.000 1,7.000-3.000 1,6.000-2.000 1,-1.000-6.000 0,-5.000-6.000 1,-7.000-6.000 0,-5.000-6.000 0,-12.000-4.000 2,-16.000 1.000 5,-15.000-1.000 4,-15.000 1.000 5,-12.000 1.000 1,-6.000 3.000-4,-6.000 3.000-2,-6.000 4.000-3</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6"/>
    </inkml:context>
    <inkml:brush xml:id="br0">
      <inkml:brushProperty name="width" value="0.054229348897934" units="cm"/>
      <inkml:brushProperty name="height" value="0.054229348897934" units="cm"/>
      <inkml:brushProperty name="color" value="#00bff3"/>
      <inkml:brushProperty name="ignorePressure" value="0"/>
    </inkml:brush>
  </inkml:definitions>
  <inkml:trace contextRef="#ctx0" brushRef="#br0">75400.000 54100.000 405,'25.000'-50.000'4,"0.000"0.000"7,0.000 0.000 8,0.000 0.000 7,3.000 4.000 4,6.000 10.000 2,7.000 10.000 2,6.000 9.000 2,3.000 7.000-1,0.000 7.000-3,0.000 6.000-2,0.000 7.000-2,-4.000 8.000-5,-5.000 14.000-6,-7.000 11.000-6,-5.000 14.000-6,-8.000 7.000-5,-5.000 3.000-5,-7.000 3.000-4,-5.000 4.000-4,-6.000 1.000-2,-3.000 0.000-1,-3.000 0.000 0,-2.000 0.000 1,-6.000 1.000-3,-6.000 4.000-4,-6.000 3.000-5,-6.000 3.000-3,-7.000 1.000-2,-6.000 1.000 4,-6.000-1.000 2,-6.000 1.000 3,-2.000-6.000 1,3.000-8.000 2,3.000-10.000 1,4.000-9.000 1,2.000-9.000 1,4.000-5.000 2,3.000-7.000 1,3.000-5.000 2,7.000-4.000 12,14.000 0.000 21,11.000 0.000 21,14.000 0.000 22,3.000 1.000 5,-2.000 4.000-11,-3.000 3.000-11,-3.000 3.000-12,-6.000 9.000-7,-5.000 16.000-3,-7.000 15.000-2,-5.000 17.000-3,-6.000 3.000-2,-3.000-5.000-2,-3.000-7.000-3,-2.000-5.000-1,2.000-9.000-1,9.000-9.000-1,10.000-10.000 1,10.000-8.000-1,13.000-18.000-4,19.000-25.000-10,19.000-25.000-9,19.000-25.000-11,10.000-21.000-6,4.000-15.000-4,3.000-15.000-5,3.000-16.000-4,3.000-18.000 0,3.000-18.000 4,3.000-19.000 3,4.000-18.000 5,1.000-15.000 1,0.000-9.000 2,0.000-10.000-1,0.000-8.000 1,-4.000 8.000 4,-5.000 29.000 6,-7.000 28.000 5,-5.000 28.000 7,-9.000 20.000 6,-9.000 13.000 8,-10.000 12.000 6,-8.000 13.000 8,-8.000 9.000 7,-2.000 6.000 6,-3.000 7.000 6,-3.000 6.000 7,2.000 7.000 5,10.000 10.000 1,10.000 10.000 2,9.000 9.000 2,4.000 12.000-4,1.000 16.000-11,-1.000 15.000-10,1.000 17.000-10,-1.000 8.000-8,1.000 4.000-7,-1.000 3.000-6,1.000 3.000-6,-7.000 3.000-7,-12.000 3.000-8,-13.000 3.000-6,-12.000 4.000-9,-12.000 2.000-3,-8.000 4.000 0,-10.000 3.000-1,-9.000 3.000 0,-12.000-1.000 1,-11.000-2.000 1,-14.000-3.000 0,-11.000-3.000 2,-7.000-9.000 3,0.000-11.000 6,0.000-14.000 4,0.000-11.000 6,0.000-9.000 3,0.000-3.000 4,0.000-3.000 2,0.000-2.000 4,4.000-3.000 4,10.000 1.000 7,10.000-1.000 5,9.000 1.000 7,7.000 5.000 9,7.000 14.000 13,6.000 11.000 11,7.000 14.000 12,2.000 10.000 1,1.000 9.000-13,-1.000 10.000-12,1.000 10.000-12,-3.000 5.000-7,-2.000 4.000-1,-3.000 3.000-2,-3.000 3.000-3,-1.000-2.000-3,4.000-6.000-7,3.000-6.000-6,3.000-6.000-6,1.000-9.000-8,1.000-8.000-10,-1.000-10.000-10,1.000-9.000-10,5.000-16.000-11,14.000-22.000-11,11.000-22.000-13,14.000-21.000-12</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6"/>
    </inkml:context>
    <inkml:brush xml:id="br0">
      <inkml:brushProperty name="width" value="0.0587943643331528" units="cm"/>
      <inkml:brushProperty name="height" value="0.0587943643331528" units="cm"/>
      <inkml:brushProperty name="color" value="#00bff3"/>
      <inkml:brushProperty name="ignorePressure" value="0"/>
    </inkml:brush>
  </inkml:definitions>
  <inkml:trace contextRef="#ctx0" brushRef="#br0">77150.000 54850.000 374,'95.000'-115.000'1,"-9.000"23.000"5,-10.000 22.000 3,-8.000 22.000 3,-4.000 13.000 2,3.000 7.000-1,3.000 6.000 0,4.000 7.000-1,-1.000 4.000-2,-3.000 3.000-2,-3.000 3.000-4,-2.000 4.000-2,-8.000 1.000-2,-8.000 0.000 1,-10.000 0.000 1,-9.000 0.000 1,-9.000 3.000 3,-5.000 6.000 4,-7.000 7.000 5,-5.000 6.000 4,-3.000 4.000 5,4.000 4.000 2,3.000 3.000 4,3.000 3.000 3,1.000 6.000-1,1.000 9.000-1,-1.000 10.000-4,1.000 10.000-2,-1.000 8.000-2,1.000 10.000 0,-1.000 10.000 0,1.000 9.000 0,-3.000 4.000-2,-2.000 1.000-1,-3.000-1.000-2,-3.000 1.000-2,-2.000-3.000-1,0.000-2.000-2,0.000-3.000-1,0.000-3.000-2,0.000-6.000-2,0.000-5.000-2,0.000-7.000-2,0.000-5.000-2,-5.000-9.000-9,-9.000-9.000-18,-10.000-10.000-17,-8.000-8.000-18,-11.000-15.000-3,-8.000-19.000 11,-10.000-18.000 10,-9.000-19.000 10,-5.000-12.000 7,0.000-2.000 2,0.000-3.000 2,0.000-3.000 3,-4.000-4.000 0,-5.000-3.000 1,-7.000-3.000 0,-5.000-2.000 0,3.000-3.000 3,17.000 1.000 5,15.000-1.000 7,16.000 1.000 6,10.000-4.000 4,7.000-6.000 4,6.000-6.000 3,7.000-6.000 3,10.000-1.000 3,16.000 7.000 3,15.000 6.000 4,17.000 7.000 3,10.000 4.000-2,6.000 3.000-6,7.000 3.000-6,6.000 4.000-5,1.000 5.000-6,-3.000 10.000-2,-3.000 10.000-3,-2.000 9.000-3,-8.000 9.000-2,-8.000 9.000-1,-10.000 10.000 0,-9.000 10.000-1,-9.000 10.000-1,-5.000 13.000-2,-7.000 12.000-1,-5.000 13.000-3,-14.000 12.000-1,-18.000 13.000-1,-19.000 12.000 0,-18.000 13.000 0,-12.000 1.000 0,-3.000-9.000 2,-3.000-10.000 3,-2.000-8.000 1,-3.000-11.000 2,1.000-8.000 1,-1.000-10.000 1,1.000-9.000 1,5.000-9.000 3,14.000-5.000 8,11.000-7.000 7,14.000-5.000 7,16.000-11.000 1,22.000-11.000-3,22.000-14.000-5,23.000-11.000-3,17.000-9.000-5,17.000-3.000-3,15.000-3.000-5,16.000-2.000-4,2.000-1.000-5,-8.000 3.000-4,-10.000 3.000-7,-9.000 4.000-4,-9.000 1.000-4,-5.000 0.000-1,-7.000 0.000-2,-5.000 0.000-2,-8.000 0.000 1,-5.000 0.000 4,-7.000 0.000 3,-5.000 0.000 3</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7"/>
    </inkml:context>
    <inkml:brush xml:id="br0">
      <inkml:brushProperty name="width" value="0.0473073646426201" units="cm"/>
      <inkml:brushProperty name="height" value="0.0473073646426201" units="cm"/>
      <inkml:brushProperty name="color" value="#00bff3"/>
      <inkml:brushProperty name="ignorePressure" value="0"/>
    </inkml:brush>
  </inkml:definitions>
  <inkml:trace contextRef="#ctx0" brushRef="#br0">77650.000 54950.000 465,'-29.000'-29.000'3,"-5.000"-5.000"7,-7.000-7.000 7,-5.000-5.000 7,0.000 8.000 10,10.000 26.000 11,10.000 24.000 12,9.000 26.000 13,6.000 26.000-1,3.000 28.000-13,3.000 28.000-12,4.000 29.000-13,-1.000 22.000-8,-3.000 20.000-4,-3.000 18.000-4,-2.000 20.000-3,-3.000 24.000-7,1.000 31.000-7,-1.000 32.000-10,1.000 31.000-8,-1.000-5.000-10,1.000-41.000-12,-1.000-40.000-12,1.000-40.000-12,1.000-36.000-4,3.000-27.000 4,3.000-28.000 5,4.000-28.000 3</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17"/>
    </inkml:context>
    <inkml:brush xml:id="br0">
      <inkml:brushProperty name="width" value="0.0537314191460609" units="cm"/>
      <inkml:brushProperty name="height" value="0.0537314191460609" units="cm"/>
      <inkml:brushProperty name="color" value="#00bff3"/>
      <inkml:brushProperty name="ignorePressure" value="0"/>
    </inkml:brush>
  </inkml:definitions>
  <inkml:trace contextRef="#ctx0" brushRef="#br0">78900.000 51500.000 409,'-25.000'100.000'79,"0.000"0.000"-15,0.000 0.000-18,0.000 0.000-15,1.000-7.000-10,4.000-11.000-3,3.000-14.000-3,3.000-11.000-3,3.000-9.000-1,3.000-3.000-1,3.000-3.000-1,4.000-2.000-1,8.000-8.000-3,17.000-8.000-6,15.000-10.000-5,16.000-9.000-5,5.000-15.000-4,-2.000-18.000 0,-3.000-19.000-1,-3.000-18.000 0,-2.000-15.000-1,0.000-9.000 1,0.000-10.000 0,0.000-8.000 0,-7.000 0.000 1,-11.000 14.000 3,-14.000 11.000 2,-11.000 14.000 2,-7.000 10.000 4,0.000 9.000 4,0.000 10.000 5,0.000 10.000 5,3.000 10.000 6,6.000 13.000 5,7.000 12.000 8,6.000 13.000 5,3.000 6.000 0,0.000 0.000-9,0.000 0.000-10,0.000 0.000-8,0.000 1.000-5,0.000 4.000-3,0.000 3.000-1,0.000 3.000-2,-4.000 1.000-1,-5.000 1.000-1,-7.000-1.000 0,-5.000 1.000-1,-8.000 1.000-1,-5.000 3.000-1,-7.000 3.000-2,-5.000 4.000-2,8.000-9.000-1,26.000-18.000 0,24.000-19.000 0,26.000-18.000-1,10.000-12.000 1,-3.000-3.000-1,-3.000-3.000 0,-2.000-2.000-1,-6.000-1.000 0,-6.000 3.000-2,-6.000 3.000-2,-6.000 4.000-2,-6.000-3.000-1,-2.000-5.000 1,-3.000-7.000-1,-3.000-5.000 0,-6.000-3.000 2,-5.000 4.000 4,-7.000 3.000 5,-5.000 3.000 4,-4.000 1.000 3,0.000 1.000 3,0.000-1.000 3,0.000 1.000 2,0.000-1.000 1,0.000 1.000-1,0.000-1.000-1,0.000 1.000-2,0.000 1.000 3,0.000 3.000 5,0.000 3.000 6,0.000 4.000 5,-4.000 16.000 14,-5.000 32.000 20,-7.000 31.000 22,-5.000 32.000 20,-3.000 21.000 1,4.000 13.000-19,3.000 12.000-18,3.000 13.000-19,1.000 15.000-11,1.000 19.000-5,-1.000 19.000-3,1.000 19.000-5,-1.000 26.000-12,1.000 34.000-25,-1.000 35.000-22,1.000 35.000-23,-1.000-11.000-7,1.000-52.000 9,-1.000-53.000 11,1.000-53.000 9,1.000-37.000 3,3.000-18.000-2,3.000-19.000-3,4.000-18.000-2</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7"/>
    </inkml:context>
    <inkml:brush xml:id="br0">
      <inkml:brushProperty name="width" value="0.0346031524240971" units="cm"/>
      <inkml:brushProperty name="height" value="0.0346031524240971" units="cm"/>
      <inkml:brushProperty name="color" value="#00bff3"/>
      <inkml:brushProperty name="ignorePressure" value="0"/>
    </inkml:brush>
  </inkml:definitions>
  <inkml:trace contextRef="#ctx0" brushRef="#br0">79800.000 54550.000 635,'6.000'-69.000'8,"13.000"13.000"14,12.000 12.000 14,13.000 13.000 15,6.000 16.000 6,0.000 23.000-5,0.000 22.000-4,0.000 22.000-4,0.000 12.000-12,0.000 3.000-17,0.000 3.000-20,0.000 4.000-17,-7.000 2.000-12,-11.000 4.000-7,-14.000 3.000-6,-11.000 3.000-5,-11.000-4.000-1,-5.000-8.000 6,-7.000-10.000 6,-5.000-9.000 6,-4.000-9.000 5,0.000-5.000 4,0.000-7.000 4,0.000-5.000 5</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7"/>
    </inkml:context>
    <inkml:brush xml:id="br0">
      <inkml:brushProperty name="width" value="0.0437775515019894" units="cm"/>
      <inkml:brushProperty name="height" value="0.0437775515019894" units="cm"/>
      <inkml:brushProperty name="color" value="#00bff3"/>
      <inkml:brushProperty name="ignorePressure" value="0"/>
    </inkml:brush>
  </inkml:definitions>
  <inkml:trace contextRef="#ctx0" brushRef="#br0">79650.000 55850.000 502,'-111.000'23.000'0,"28.000"-3.000"0,28.000-3.000 0,29.000-2.000 0,11.000-3.000 7,-2.000 1.000 15,-3.000-1.000 15,-3.000 1.000 14,4.000-1.000 6,13.000 1.000-2,12.000-1.000-3,13.000 1.000-1,15.000-3.000-5,19.000-2.000-7,19.000-3.000-6,19.000-3.000-8,10.000-4.000-8,4.000-3.000-11,3.000-3.000-12,3.000-2.000-10,-1.000-1.000-7,-2.000 3.000-1,-3.000 3.000-1,-3.000 4.000-1,-9.000 4.000-8,-11.000 6.000-16,-14.000 7.000-16,-11.000 6.000-16</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8"/>
    </inkml:context>
    <inkml:brush xml:id="br0">
      <inkml:brushProperty name="width" value="0.0564180612564087" units="cm"/>
      <inkml:brushProperty name="height" value="0.0564180612564087" units="cm"/>
      <inkml:brushProperty name="color" value="#00bff3"/>
      <inkml:brushProperty name="ignorePressure" value="0"/>
    </inkml:brush>
  </inkml:definitions>
  <inkml:trace contextRef="#ctx0" brushRef="#br0">84550.000 52300.000 389,'-24.000'-86.000'12,"4.000"28.000"24,3.000 28.000 23,3.000 29.000 24,4.000 29.000 5,7.000 31.000-11,6.000 32.000-13,7.000 31.000-13,2.000 15.000-9,1.000 1.000-8,-1.000-1.000-7,1.000 1.000-7,-3.000-3.000-8,-2.000-2.000-6,-3.000-3.000-9,-3.000-3.000-6,-2.000-4.000-9,0.000-3.000-13,0.000-3.000-11,0.000-2.000-11,0.000-9.000-8,0.000-12.000 0,0.000-13.000-1,0.000-12.000-1</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8"/>
    </inkml:context>
    <inkml:brush xml:id="br0">
      <inkml:brushProperty name="width" value="0.0491586439311504" units="cm"/>
      <inkml:brushProperty name="height" value="0.0491586439311504" units="cm"/>
      <inkml:brushProperty name="color" value="#00bff3"/>
      <inkml:brushProperty name="ignorePressure" value="0"/>
    </inkml:brush>
  </inkml:definitions>
  <inkml:trace contextRef="#ctx0" brushRef="#br0">84750.000 52150.000 447,'26.000'-140.000'0,"4.000"23.000"0,3.000 22.000 0,3.000 22.000 0,9.000 15.000 8,16.000 9.000 16,15.000 10.000 17,17.000 10.000 15,3.000 11.000 6,-5.000 17.000-8,-7.000 15.000-5,-5.000 16.000-8,-12.000 16.000-4,-16.000 20.000-5,-15.000 18.000-5,-15.000 20.000-4,-14.000 11.000-3,-8.000 7.000-1,-10.000 6.000-2,-9.000 7.000-1,-12.000 4.000-2,-11.000 3.000-6,-14.000 3.000-4,-11.000 4.000-4,-11.000-3.000-3,-5.000-5.000-3,-7.000-7.000-1,-5.000-5.000-3,0.000-4.000-5,10.000 0.000-10,10.000 0.000-9,9.000 0.000-9,9.000-8.000-10,9.000-16.000-8,10.000-15.000-10,10.000-15.000-9</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08"/>
    </inkml:context>
    <inkml:brush xml:id="br0">
      <inkml:brushProperty name="width" value="0.0437742210924625" units="cm"/>
      <inkml:brushProperty name="height" value="0.0437742210924625" units="cm"/>
      <inkml:brushProperty name="color" value="#00bff3"/>
      <inkml:brushProperty name="ignorePressure" value="0"/>
    </inkml:brush>
  </inkml:definitions>
  <inkml:trace contextRef="#ctx0" brushRef="#br0">84850.000 55900.000 502,'-47.000'7.000'6,"6.000"17.000"13,7.000 15.000 11,6.000 16.000 13,6.000 9.000 6,6.000 3.000 0,7.000 3.000 1,6.000 4.000-1,4.000-1.000-3,4.000-3.000-7,3.000-3.000-7,3.000-2.000-8,6.000-8.000-5,9.000-8.000-6,10.000-10.000-4,10.000-9.000-6,7.000-10.000-1,6.000-9.000 1,7.000-10.000 2,6.000-8.000 1,3.000-14.000-4,0.000-15.000-10,0.000-15.000-8,0.000-16.000-9,-4.000-8.000-5,-5.000 0.000 2,-7.000 0.000 1,-5.000 0.000 1,-12.000 4.000 3,-16.000 10.000 5,-15.000 10.000 6,-15.000 9.000 4,-18.000 7.000 2,-19.000 7.000-5,-18.000 6.000-4,-19.000 7.000-5,-5.000 7.000 0,9.000 9.000 2,10.000 10.000 3,10.000 10.000 3,7.000 2.000-4,6.000-3.000-11,7.000-3.000-9,6.000-2.000-11</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35"/>
    </inkml:context>
    <inkml:brush xml:id="br0">
      <inkml:brushProperty name="width" value="0.0600821971893311" units="cm"/>
      <inkml:brushProperty name="height" value="0.0600821971893311" units="cm"/>
      <inkml:brushProperty name="color" value="#00bff3"/>
      <inkml:brushProperty name="ignorePressure" value="0"/>
    </inkml:brush>
  </inkml:definitions>
  <inkml:trace contextRef="#ctx0" brushRef="#br0">36200.000 18600.000 366,'-105.000'21.000'3,"41.000"-5.000"25,40.000-7.000 25,42.000-5.000 24,21.000-4.000 7,3.000 0.000-11,3.000 0.000-12,4.000 0.000-11,1.000 0.000-8,0.000 0.000-7,0.000 0.000-6,0.000 0.000-7,0.000 0.000-4,0.000 0.000-3,0.000 0.000-3,0.000 0.000-2,4.000 0.000-2,10.000 0.000-2,10.000 0.000-2,9.000 0.000-1,2.000 0.000-2,-2.000 0.000-3,-3.000 0.000-1,-3.000 0.000-2,-6.000-2.000 0,-5.000-3.000 0,-7.000-3.000 2,-5.000-2.000 0,0.000-3.000 1,10.000 1.000 1,10.000-1.000 0,9.000 1.000 1,-1.000 1.000 0,-8.000 3.000 0,-10.000 3.000 1,-9.000 4.000 0,-4.000 1.000 0,4.000 0.000 0,3.000 0.000 0,3.000 0.000 0,1.000 0.000 0,1.000 0.000 1,-1.000 0.000-1,1.000 0.000 0,4.000 0.000 0,9.000 0.000-1,10.000 0.000-2,10.000 0.000-1,5.000-2.000 0,4.000-3.000 1,3.000-3.000 0,3.000-2.000 1,-2.000-1.000 0,-6.000 3.000 0,-6.000 3.000 0,-6.000 4.000 0,-6.000-1.000 0,-2.000-3.000 1,-3.000-3.000 0,-3.000-2.000 1,-4.000-1.000 0,-3.000 3.000 0,-3.000 3.000 0,-2.000 4.000 0,-1.000 1.000 1,3.000 0.000-2,3.000 0.000 1,4.000 0.000-1,-1.000 0.000 0,-3.000 0.000 0,-3.000 0.000-1,-2.000 0.000 0,-5.000 0.000-1,-2.000 0.000-1,-3.000 0.000-3,-3.000 0.000-1</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1"/>
    </inkml:context>
    <inkml:brush xml:id="br0">
      <inkml:brushProperty name="width" value="0.0258102957159281" units="cm"/>
      <inkml:brushProperty name="height" value="0.0258102957159281" units="cm"/>
      <inkml:brushProperty name="color" value="#00bff3"/>
      <inkml:brushProperty name="ignorePressure" value="0"/>
    </inkml:brush>
  </inkml:definitions>
  <inkml:trace contextRef="#ctx0" brushRef="#br0">37050.000 14050.000 852,'0.000'-47.000'48,"0.000"6.000"-7,0.000 7.000-8,0.000 6.000-7</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4"/>
    </inkml:context>
    <inkml:brush xml:id="br0">
      <inkml:brushProperty name="width" value="0.0416279211640358" units="cm"/>
      <inkml:brushProperty name="height" value="0.0416279211640358" units="cm"/>
      <inkml:brushProperty name="color" value="#00bff3"/>
      <inkml:brushProperty name="ignorePressure" value="0"/>
    </inkml:brush>
  </inkml:definitions>
  <inkml:trace contextRef="#ctx0" brushRef="#br0">81050.000 30300.000 528,'-24.000'-91.000'1,"4.000"19.000"10,3.000 19.000 9,3.000 19.000 9,3.000 7.000 3,3.000-3.000-5,3.000-3.000-4,4.000-2.000-6,-1.000-5.000-2,-3.000-2.000 0,-3.000-3.000-1,-2.000-3.000 0,-3.000-1.000-2,1.000 4.000-3,-1.000 3.000-4,1.000 3.000-4,-4.000 3.000 0,-6.000 3.000 2,-6.000 3.000 2,-6.000 4.000 3,-4.000 4.000 1,1.000 6.000 0,-1.000 7.000-1,1.000 6.000 0,-3.000 9.000 0,-2.000 13.000 0,-3.000 12.000 0,-3.000 13.000 0,-4.000 10.000 0,-3.000 10.000 1,-3.000 10.000-1,-2.000 9.000 1,-3.000 7.000 0,1.000 7.000-1,-1.000 6.000 0,1.000 7.000 0,-1.000 4.000 0,1.000 3.000 0,-1.000 3.000 0,1.000 4.000 0,4.000-3.000-1,9.000-5.000-1,10.000-7.000 0,10.000-5.000-2,5.000-8.000 0,4.000-5.000 0,3.000-7.000-1,3.000-5.000-1,3.000-6.000 1,3.000-3.000-1,3.000-3.000-1,4.000-2.000 0,2.000-5.000 0,4.000-2.000-1,3.000-3.000 0,3.000-3.000 0,7.000-7.000-2,14.000-9.000-4,11.000-10.000-3,14.000-8.000-3,10.000-6.000-3,9.000 1.000-3,10.000-1.000-1,10.000 1.000-3,5.000-7.000-3,4.000-12.000-5,3.000-13.000-4,3.000-12.000-5,1.000-7.000 0,1.000 1.000 4,-1.000-1.000 3,1.000 1.000 4,-12.000 1.000 5,-21.000 3.000 4,-22.000 3.000 4,-22.000 4.000 5,-11.000 2.000 0,0.000 4.000-6,0.000 3.000-6,0.000 3.000-6</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5"/>
    </inkml:context>
    <inkml:brush xml:id="br0">
      <inkml:brushProperty name="width" value="0.0445510745048523" units="cm"/>
      <inkml:brushProperty name="height" value="0.0445510745048523" units="cm"/>
      <inkml:brushProperty name="color" value="#00bff3"/>
      <inkml:brushProperty name="ignorePressure" value="0"/>
    </inkml:brush>
  </inkml:definitions>
  <inkml:trace contextRef="#ctx0" brushRef="#br0">81950.000 30500.000 493,'-4.000'-43.000'31,"-5.000"17.000"-1,-7.000 15.000-1,-5.000 16.000 0,-4.000 12.000-1,0.000 9.000 1,0.000 10.000-1,0.000 10.000 0,-2.000 7.000-1,-3.000 6.000-3,-3.000 7.000-2,-2.000 6.000-2,-3.000 3.000-1,1.000 0.000 0,-1.000 0.000 0,1.000 0.000 0,-3.000 3.000 0,-2.000 6.000-3,-3.000 7.000-3,-3.000 6.000-1,1.000 1.000-2,6.000-3.000-1,7.000-3.000-1,6.000-2.000 0,4.000-6.000-2,4.000-6.000-3,3.000-6.000-1,3.000-6.000-3,3.000-7.000-2,3.000-6.000-3,3.000-6.000-1,4.000-6.000-3,10.000-9.000-3,19.000-8.000-4,19.000-10.000-4,19.000-9.000-5,4.000-13.000 0,-9.000-16.000 1,-10.000-15.000 1,-8.000-15.000 3,-9.000-6.000 2,-6.000 7.000 2,-6.000 6.000 3,-6.000 7.000 2,-6.000-1.000 2,-2.000-6.000 1,-3.000-6.000 1,-3.000-6.000 1,-7.000 1.000 2,-9.000 9.000 1,-10.000 10.000 2,-8.000 10.000 1,-8.000 7.000 1,-2.000 6.000-1,-3.000 7.000 0,-3.000 6.000-1,-6.000 9.000-4,-5.000 13.000-6,-7.000 12.000-5,-5.000 13.000-7,6.000-4.000-5,23.000-18.000-3,22.000-19.000-3,22.000-18.000-4</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5"/>
    </inkml:context>
    <inkml:brush xml:id="br0">
      <inkml:brushProperty name="width" value="0.0427406840026379" units="cm"/>
      <inkml:brushProperty name="height" value="0.0427406840026379" units="cm"/>
      <inkml:brushProperty name="color" value="#00bff3"/>
      <inkml:brushProperty name="ignorePressure" value="0"/>
    </inkml:brush>
  </inkml:definitions>
  <inkml:trace contextRef="#ctx0" brushRef="#br0">82550.000 30150.000 514,'23.000'-85.000'42,"-3.000"32.000"6,-3.000 31.000 7,-2.000 32.000 5,-1.000 21.000-1,3.000 13.000-9,3.000 12.000-10,4.000 13.000-9,-3.000 12.000-7,-5.000 13.000-2,-7.000 12.000-3,-5.000 13.000-2,-6.000 4.000-5,-3.000-3.000-6,-3.000-3.000-5,-2.000-2.000-7,-5.000-3.000-2,-2.000 1.000 1,-3.000-1.000 2,-3.000 1.000 2,-1.000-9.000-6,4.000-15.000-13,3.000-15.000-13,3.000-16.000-12</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4"/>
    </inkml:context>
    <inkml:brush xml:id="br0">
      <inkml:brushProperty name="width" value="0.0501664280891418" units="cm"/>
      <inkml:brushProperty name="height" value="0.0501664280891418" units="cm"/>
      <inkml:brushProperty name="color" value="#00bff3"/>
      <inkml:brushProperty name="ignorePressure" value="0"/>
    </inkml:brush>
  </inkml:definitions>
  <inkml:trace contextRef="#ctx0" brushRef="#br0">35950.000 21800.000 438,'-4.000'-68.000'18,"-5.000"17.000"9,-7.000 15.000 8,-5.000 16.000 8,-9.000 10.000 5,-9.000 7.000-1,-10.000 6.000 1,-8.000 7.000 0,-4.000 7.000-4,3.000 9.000-5,3.000 10.000-8,4.000 10.000-6,1.000 8.000-4,0.000 10.000-3,0.000 10.000-3,0.000 9.000-2,1.000 4.000-3,4.000 1.000-1,3.000-1.000-3,3.000 1.000-2,-1.000 2.000 0,-2.000 7.000-1,-3.000 6.000-1,-3.000 7.000 0,4.000-1.000-1,13.000-6.000-1,12.000-6.000-2,13.000-6.000-2,6.000-9.000-3,0.000-8.000-3,0.000-10.000-3,0.000-9.000-4,6.000-9.000-3,13.000-5.000-3,12.000-7.000-2,13.000-5.000-4,9.000-8.000-1,6.000-5.000 0,7.000-7.000-1,6.000-5.000 1,6.000-9.000-2,6.000-9.000-1,7.000-10.000-3,6.000-8.000-1</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07:10:53"/>
    </inkml:context>
    <inkml:brush xml:id="br0">
      <inkml:brushProperty name="width" value="0.0347862988710403" units="cm"/>
      <inkml:brushProperty name="height" value="0.0347862988710403" units="cm"/>
      <inkml:brushProperty name="color" value="#fed406"/>
      <inkml:brushProperty name="ignorePressure" value="0"/>
    </inkml:brush>
  </inkml:definitions>
  <inkml:trace contextRef="#ctx0" brushRef="#br0">15200.000 19600.000 632,'-65.000'25.000'5,"23.000"0.000"11,22.000 0.000 10,22.000 0.000 11,13.000 6.000 2,7.000 13.000-7,6.000 12.000-5,7.000 13.000-7,2.000 10.000-4,1.000 10.000-3,-1.000 10.000-2,1.000 9.000-3,2.000 2.000-1,7.000-2.000-2,6.000-3.000-1,7.000-3.000-2,-4.000-12.000 0,-12.000-18.000-1,-13.000-19.000 0,-12.000-18.000-2,-5.000-9.000 1,3.000 4.000 0,3.000 3.000 0,4.000 3.000 0,2.000 1.000 1,4.000 1.000 0,3.000-1.000 0,3.000 1.000 1,-1.000-3.000 1,-2.000-2.000-1,-3.000-3.000 0,-3.000-3.000 0,-2.000-1.000-1,0.000 4.000 1,0.000 3.000-1,0.000 3.000 0,1.000-1.000 0,4.000-2.000 1,3.000-3.000 0,3.000-3.000 0,1.000-4.000 1,1.000-3.000 1,-1.000-3.000 0,1.000-2.000 1,1.000-9.000 1,3.000-12.000-1,3.000-13.000 1,4.000-12.000 0,1.000-12.000 0,0.000-8.000-2,0.000-10.000 1,0.000-9.000-2,3.000-9.000 0,6.000-5.000 0,7.000-7.000-2,6.000-5.000 0,10.000-14.000-1,17.000-18.000 1,15.000-19.000 1,16.000-18.000 0,9.000-18.000-2,3.000-16.000-1,3.000-15.000-2,4.000-15.000-2,5.000-14.000-2,10.000-8.000 0,10.000-10.000 1,9.000-9.000-1,23.000-26.000-5,38.000-40.000-9,37.000-40.000-9,38.000-41.000-9,-7.000 15.000-7,-49.000 72.000-3,-51.000 72.000-5,-49.000 73.000-3</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5"/>
    </inkml:context>
    <inkml:brush xml:id="br0">
      <inkml:brushProperty name="width" value="0.0310519095510244" units="cm"/>
      <inkml:brushProperty name="height" value="0.0310519095510244" units="cm"/>
      <inkml:brushProperty name="color" value="#00bff3"/>
      <inkml:brushProperty name="ignorePressure" value="0"/>
    </inkml:brush>
  </inkml:definitions>
  <inkml:trace contextRef="#ctx0" brushRef="#br0">82600.000 31400.000 708,'3.000'-69.000'2,"6.000"13.000"6,7.000 12.000 4,6.000 13.000 6,6.000 7.000 2,6.000 4.000 1,7.000 3.000 0,6.000 3.000 1,4.000 1.000 1,4.000 1.000 2,3.000-1.000 2,3.000 1.000 3,3.000 1.000-3,3.000 3.000-7,3.000 3.000-9,4.000 4.000-6,-3.000-1.000-9,-5.000-3.000-7,-7.000-3.000-8,-5.000-2.000-7,-6.000-3.000-7,-3.000 1.000-5,-3.000-1.000-5,-2.000 1.000-5,-6.000-1.000 0,-6.000 1.000 5,-6.000-1.000 7,-6.000 1.000 5</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5"/>
    </inkml:context>
    <inkml:brush xml:id="br0">
      <inkml:brushProperty name="width" value="0.0515496954321861" units="cm"/>
      <inkml:brushProperty name="height" value="0.0515496954321861" units="cm"/>
      <inkml:brushProperty name="color" value="#00bff3"/>
      <inkml:brushProperty name="ignorePressure" value="0"/>
    </inkml:brush>
  </inkml:definitions>
  <inkml:trace contextRef="#ctx0" brushRef="#br0">83800.000 29600.000 426,'0.000'-115.000'3,"0.000"23.000"4,0.000 22.000 5,0.000 22.000 5,0.000 12.000 4,0.000 3.000 5,0.000 3.000 3,0.000 4.000 5,0.000 8.000 4,0.000 17.000 3,0.000 15.000 4,0.000 16.000 5,0.000 15.000-2,0.000 16.000-8,0.000 15.000-6,0.000 17.000-7,-4.000 19.000-5,-5.000 26.000-1,-7.000 24.000-4,-5.000 26.000-1,-4.000 18.000-3,0.000 13.000-5,0.000 12.000-4,0.000 13.000-4,-4.000 15.000-3,-5.000 19.000-2,-7.000 19.000-2,-5.000 19.000-3,2.000 10.000-1,13.000 4.000 1,12.000 3.000-1,13.000 3.000 1,6.000-26.000 0,0.000-52.000 0,0.000-53.000 1,0.000-53.000 0,3.000-35.000-12,6.000-16.000-26,7.000-15.000-26,6.000-15.000-25</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6"/>
    </inkml:context>
    <inkml:brush xml:id="br0">
      <inkml:brushProperty name="width" value="0.0402822904288769" units="cm"/>
      <inkml:brushProperty name="height" value="0.0402822904288769" units="cm"/>
      <inkml:brushProperty name="color" value="#00bff3"/>
      <inkml:brushProperty name="ignorePressure" value="0"/>
    </inkml:brush>
  </inkml:definitions>
  <inkml:trace contextRef="#ctx0" brushRef="#br0">84600.000 31200.000 546,'-22.000'-127.000'53,"6.000"47.000"5,7.000 47.000 7,6.000 48.000 5,3.000 30.000-4,0.000 16.000-14,0.000 15.000-14,0.000 17.000-13,-4.000 8.000-11,-5.000 4.000-5,-7.000 3.000-6,-5.000 3.000-5,-4.000-2.000-3,0.000-6.000 0,0.000-6.000 1,0.000-6.000 0,3.000-10.000-8,6.000-12.000-16,7.000-13.000-16,6.000-12.000-17</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6"/>
    </inkml:context>
    <inkml:brush xml:id="br0">
      <inkml:brushProperty name="width" value="0.044333178550005" units="cm"/>
      <inkml:brushProperty name="height" value="0.044333178550005" units="cm"/>
      <inkml:brushProperty name="color" value="#00bff3"/>
      <inkml:brushProperty name="ignorePressure" value="0"/>
    </inkml:brush>
  </inkml:definitions>
  <inkml:trace contextRef="#ctx0" brushRef="#br0">85400.000 31550.000 496,'-22.000'-41.000'60,"6.000"19.000"-1,7.000 19.000 0,6.000 19.000-2,1.000 13.000-4,-3.000 10.000-8,-3.000 10.000-10,-2.000 9.000-8,-1.000 2.000-5,3.000-2.000-3,3.000-3.000-2,4.000-3.000-2,1.000-4.000-2,0.000-3.000-3,0.000-3.000-3,0.000-2.000-1,12.000-11.000-8,26.000-15.000-10,24.000-15.000-10,26.000-16.000-11,7.000-13.000-3,-9.000-9.000 3,-10.000-10.000 4,-8.000-8.000 3,-12.000-6.000 4,-12.000 1.000 3,-13.000-1.000 4,-12.000 1.000 3,-10.000 1.000 3,-6.000 3.000 3,-6.000 3.000 4,-6.000 4.000 3,-9.000 4.000 3,-8.000 6.000 4,-10.000 7.000 4,-9.000 6.000 3,-7.000 6.000 1,-3.000 6.000-2,-3.000 7.000-3,-2.000 6.000-1,0.000 4.000-11,7.000 4.000-17,6.000 3.000-17,7.000 3.000-18</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6"/>
    </inkml:context>
    <inkml:brush xml:id="br0">
      <inkml:brushProperty name="width" value="0.0545184761285782" units="cm"/>
      <inkml:brushProperty name="height" value="0.0545184761285782" units="cm"/>
      <inkml:brushProperty name="color" value="#00bff3"/>
      <inkml:brushProperty name="ignorePressure" value="0"/>
    </inkml:brush>
  </inkml:definitions>
  <inkml:trace contextRef="#ctx0" brushRef="#br0">87050.000 30050.000 403,'21.000'-55.000'38,"-5.000"41.000"12,-7.000 40.000 12,-5.000 42.000 12,-9.000 24.000 0,-9.000 9.000-15,-10.000 10.000-13,-8.000 10.000-13,-6.000 4.000-10,1.000 0.000-3,-1.000 0.000-3,1.000 0.000-4,2.000-4.000-1,7.000-5.000-1,6.000-7.000 0,7.000-5.000-1,4.000-11.000 1,3.000-11.000-1,3.000-14.000-1,4.000-11.000 0,5.000-11.000-5,10.000-5.000-9,10.000-7.000-11,9.000-5.000-9,7.000-12.000-5,7.000-16.000 1,6.000-15.000 1,7.000-15.000 1,5.000-18.000 0,7.000-19.000 0,6.000-18.000 0,7.000-19.000 1,-1.000-18.000 2,-6.000-15.000 3,-6.000-15.000 4,-6.000-16.000 3,-10.000-4.000 3,-12.000 10.000 2,-13.000 10.000 2,-12.000 9.000 1,-10.000 12.000 2,-6.000 16.000 1,-6.000 15.000 2,-6.000 17.000 0,-9.000 14.000 1,-8.000 17.000-1,-10.000 15.000-2,-9.000 16.000 0,-7.000 13.000-1,-3.000 14.000-3,-3.000 11.000-2,-2.000 14.000-3,0.000 10.000-2,7.000 9.000-6,6.000 10.000-4,7.000 10.000-4,5.000-3.000-3,7.000-11.000 3,6.000-14.000 1,7.000-11.000 2</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7"/>
    </inkml:context>
    <inkml:brush xml:id="br0">
      <inkml:brushProperty name="width" value="0.0510565154254436" units="cm"/>
      <inkml:brushProperty name="height" value="0.0510565154254436" units="cm"/>
      <inkml:brushProperty name="color" value="#00bff3"/>
      <inkml:brushProperty name="ignorePressure" value="0"/>
    </inkml:brush>
  </inkml:definitions>
  <inkml:trace contextRef="#ctx0" brushRef="#br0">88150.000 31050.000 430,'0.000'71.000'94,"0.000"-5.000"-16,0.000-7.000-16,0.000-5.000-17,0.000-3.000-9,0.000 4.000-1,0.000 3.000-3,0.000 3.000-2,0.000-1.000-3,0.000-2.000-3,0.000-3.000-4,0.000-3.000-4,3.000-4.000-2,6.000-3.000-2,7.000-3.000-2,6.000-2.000 0,3.000 2.000-2,0.000 9.000-1,0.000 10.000-2,0.000 10.000 0,-11.000 0.000-7,-22.000-5.000-9,-22.000-7.000-11,-21.000-5.000-10,-15.000-9.000-5,-6.000-9.000-1,-6.000-10.000 0,-6.000-8.000 0,-4.000-8.000-3,1.000-2.000-2,-1.000-3.000-5,1.000-3.000-2,7.000-4.000 0,16.000-3.000 4,15.000-3.000 5,17.000-2.000 5</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7"/>
    </inkml:context>
    <inkml:brush xml:id="br0">
      <inkml:brushProperty name="width" value="0.0334977023303509" units="cm"/>
      <inkml:brushProperty name="height" value="0.0334977023303509" units="cm"/>
      <inkml:brushProperty name="color" value="#00bff3"/>
      <inkml:brushProperty name="ignorePressure" value="0"/>
    </inkml:brush>
  </inkml:definitions>
  <inkml:trace contextRef="#ctx0" brushRef="#br0">88000.000 31400.000 656,'46.000'-68.000'56,"-5.000"17.000"-9,-7.000 15.000-9,-5.000 16.000-8,5.000 7.000-3,19.000 1.000 4,19.000-1.000 3,19.000 1.000 2,5.000 1.000-5,-5.000 3.000-18,-7.000 3.000-15,-5.000 4.000-17,-11.000 2.000-16,-11.000 4.000-14,-14.000 3.000-15,-11.000 3.000-14</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7"/>
    </inkml:context>
    <inkml:brush xml:id="br0">
      <inkml:brushProperty name="width" value="0.0482880920171738" units="cm"/>
      <inkml:brushProperty name="height" value="0.0482880920171738" units="cm"/>
      <inkml:brushProperty name="color" value="#00bff3"/>
      <inkml:brushProperty name="ignorePressure" value="0"/>
    </inkml:brush>
  </inkml:definitions>
  <inkml:trace contextRef="#ctx0" brushRef="#br0">88550.000 29100.000 455,'139.000'-41.000'0,"-22.000"19.000"0,-22.000 19.000 0,-21.000 19.000 0,-9.000 19.000 9,7.000 23.000 18,6.000 22.000 17,7.000 22.000 18,0.000 19.000 6,-2.000 20.000-5,-3.000 18.000-6,-3.000 20.000-5,-9.000 11.000-7,-11.000 7.000-10,-14.000 6.000-10,-11.000 7.000-8,-11.000-4.000-6,-5.000-12.000 0,-7.000-13.000-2,-5.000-12.000 0,-17.000-5.000-9,-24.000 3.000-13,-26.000 3.000-15,-24.000 4.000-15,-24.000 2.000-9,-22.000 4.000-4,-22.000 3.000-4,-21.000 3.000-5,-4.000-13.000 3,16.000-28.000 13,15.000-28.000 10,17.000-27.000 13,11.000-20.000 4,10.000-9.000 0,10.000-10.000-1,9.000-8.000 0</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8"/>
    </inkml:context>
    <inkml:brush xml:id="br0">
      <inkml:brushProperty name="width" value="0.0378197133541107" units="cm"/>
      <inkml:brushProperty name="height" value="0.0378197133541107" units="cm"/>
      <inkml:brushProperty name="color" value="#00bff3"/>
      <inkml:brushProperty name="ignorePressure" value="0"/>
    </inkml:brush>
  </inkml:definitions>
  <inkml:trace contextRef="#ctx0" brushRef="#br0">79950.000 29450.000 581,'-35.000'-27.000'2,"-18.000"-3.000"5,-19.000-3.000 4,-18.000-2.000 5,-4.000 2.000 3,13.000 9.000 2,12.000 10.000 2,13.000 10.000 3,4.000 11.000 0,-3.000 17.000 1,-3.000 15.000-2,-2.000 16.000 1,-5.000 18.000-1,-2.000 22.000-1,-3.000 22.000 0,-3.000 23.000-1,-4.000 14.000-1,-3.000 10.000-4,-3.000 10.000-3,-2.000 9.000-2,0.000 4.000-4,7.000 1.000-1,6.000-1.000-3,7.000 1.000-1,7.000-3.000-6,9.000-2.000-5,10.000-3.000-7,10.000-3.000-6,21.000-4.000-7,34.000-3.000-7,35.000-3.000-6,35.000-2.000-8,18.000-14.000 1,3.000-21.000 5,3.000-22.000 7,4.000-22.000 6,-4.000-16.000 3,-9.000-9.000-3,-10.000-10.000-1,-8.000-8.000-2</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8"/>
    </inkml:context>
    <inkml:brush xml:id="br0">
      <inkml:brushProperty name="width" value="0.0495734252035618" units="cm"/>
      <inkml:brushProperty name="height" value="0.0495734252035618" units="cm"/>
      <inkml:brushProperty name="color" value="#00bff3"/>
      <inkml:brushProperty name="ignorePressure" value="0"/>
    </inkml:brush>
  </inkml:definitions>
  <inkml:trace contextRef="#ctx0" brushRef="#br0">90400.000 31850.000 443,'46.000'-43.000'7,"-5.000"17.000"14,-7.000 15.000 14,-5.000 16.000 14,-8.000 13.000 5,-5.000 14.000-5,-7.000 11.000-4,-5.000 14.000-4,-9.000 7.000-6,-9.000 3.000-4,-10.000 3.000-6,-8.000 4.000-6,-4.000-3.000-3,3.000-5.000-1,3.000-7.000-2,4.000-5.000-2,18.000-22.000-8,34.000-33.000-19,35.000-35.000-16,35.000-34.000-18,13.000-13.000-4,-6.000 9.000 10,-6.000 10.000 8,-6.000 10.000 10,-10.000 7.000 6,-12.000 6.000 6,-13.000 7.000 5,-12.000 6.000 5,-9.000 7.000 7,-2.000 10.000 10,-3.000 10.000 8,-3.000 9.000 10,-6.000 10.000 1,-5.000 14.000-3,-7.000 11.000-4,-5.000 14.000-4,-4.000 5.000 1,0.000 1.000 6,0.000-1.000 8,0.000 1.000 7,0.000-1.000-3,0.000 1.000-12,0.000-1.000-12,0.000 1.000-11,1.000-3.000-13,4.000-2.000-10,3.000-3.000-13,3.000-3.000-10,3.000-6.000-12,3.000-5.000-12,3.000-7.000-12,4.000-5.000-12</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07:10:53"/>
    </inkml:context>
    <inkml:brush xml:id="br0">
      <inkml:brushProperty name="width" value="0.0343347042798996" units="cm"/>
      <inkml:brushProperty name="height" value="0.0343347042798996" units="cm"/>
      <inkml:brushProperty name="color" value="#fed406"/>
      <inkml:brushProperty name="ignorePressure" value="0"/>
    </inkml:brush>
  </inkml:definitions>
  <inkml:trace contextRef="#ctx0" brushRef="#br0">35200.000 20300.000 640,'-16.000'-24.000'12,"19.000"4.000"10,19.000 3.000 10,19.000 3.000 10,9.000 3.000 2,0.000 3.000-7,0.000 3.000-5,0.000 4.000-8,0.000 4.000-3,0.000 6.000-4,0.000 7.000-3,0.000 6.000-3,0.000 6.000-2,0.000 6.000-1,0.000 7.000-1,0.000 6.000 0,-2.000 1.000-2,-3.000-3.000-1,-3.000-3.000-1,-2.000-2.000-2,-1.000-6.000 0,3.000-6.000 0,3.000-6.000 1,4.000-6.000 0,5.000-7.000 0,10.000-6.000-3,10.000-6.000-2,9.000-6.000-1,7.000-18.000-2,7.000-28.000-1,6.000-28.000-1,7.000-27.000-1,-4.000-9.000 0,-12.000 13.000 3,-13.000 12.000 1,-12.000 13.000 2,27.000-38.000-6,70.000-87.000-14,68.000-88.000-15,70.000-87.000-14,10.000-15.000-6,-47.000 60.000 5,-47.000 60.000 4,-46.000 59.000 4</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9"/>
    </inkml:context>
    <inkml:brush xml:id="br0">
      <inkml:brushProperty name="width" value="0.0414171852171421" units="cm"/>
      <inkml:brushProperty name="height" value="0.0414171852171421" units="cm"/>
      <inkml:brushProperty name="color" value="#00bff3"/>
      <inkml:brushProperty name="ignorePressure" value="0"/>
    </inkml:brush>
  </inkml:definitions>
  <inkml:trace contextRef="#ctx0" brushRef="#br0">92450.000 31300.000 531,'-38.000'-22.000'84,"26.000"6.000"-19,24.000 7.000-21,26.000 6.000-21,30.000 1.000-6,39.000-3.000 6,36.000-3.000 7,39.000-2.000 7,22.000-5.000 0,10.000-2.000-5,10.000-3.000-6,9.000-3.000-4,9.000-2.000-6,9.000 0.000-7,10.000 0.000-5,10.000 0.000-7,11.000 1.000-6,17.000 4.000-4,15.000 3.000-5,16.000 3.000-5,1.000 3.000-3,-12.000 3.000-4,-13.000 3.000-2,-12.000 4.000-4,-18.000 1.000-1,-21.000 0.000 0,-22.000 0.000 1,-22.000 0.000 0,-21.000-2.000 1,-18.000-3.000 4,-19.000-3.000 2,-18.000-2.000 4,-20.000-3.000 2,-18.000 1.000 0,-19.000-1.000 3,-18.000 1.000 0,-15.000-3.000 3,-9.000-2.000 4,-10.000-3.000 4,-8.000-3.000 3</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9"/>
    </inkml:context>
    <inkml:brush xml:id="br0">
      <inkml:brushProperty name="width" value="0.0475064814090729" units="cm"/>
      <inkml:brushProperty name="height" value="0.0475064814090729" units="cm"/>
      <inkml:brushProperty name="color" value="#00bff3"/>
      <inkml:brushProperty name="ignorePressure" value="0"/>
    </inkml:brush>
  </inkml:definitions>
  <inkml:trace contextRef="#ctx0" brushRef="#br0">95350.000 27350.000 463,'21.000'76.000'156,"-5.000"4.000"-35,-7.000 3.000-33,-5.000 3.000-35,-8.000 3.000-19,-5.000 3.000-6,-7.000 3.000-6,-5.000 4.000-5,-3.000 2.000-5,4.000 4.000-7,3.000 3.000-5,3.000 3.000-6,-1.000 1.000-3,-2.000 1.000-1,-3.000-1.000 0,-3.000 1.000 0,-1.000-4.000-7,4.000-6.000-14,3.000-6.000-15,3.000-6.000-13,1.000-12.000-7,1.000-15.000 0,-1.000-15.000 2,1.000-16.000 0</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49"/>
    </inkml:context>
    <inkml:brush xml:id="br0">
      <inkml:brushProperty name="width" value="0.035036314278841" units="cm"/>
      <inkml:brushProperty name="height" value="0.035036314278841" units="cm"/>
      <inkml:brushProperty name="color" value="#00bff3"/>
      <inkml:brushProperty name="ignorePressure" value="0"/>
    </inkml:brush>
  </inkml:definitions>
  <inkml:trace contextRef="#ctx0" brushRef="#br0">95100.000 28650.000 627,'71.000'-91.000'9,"-5.000"19.000"18,-7.000 19.000 18,-5.000 19.000 17,0.000 12.000 4,10.000 6.000-11,10.000 7.000-11,9.000 6.000-10,4.000 3.000-12,1.000 0.000-14,-1.000 0.000-12,1.000 0.000-14,-6.000 1.000-10,-8.000 4.000-9,-10.000 3.000-8,-9.000 3.000-9</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0"/>
    </inkml:context>
    <inkml:brush xml:id="br0">
      <inkml:brushProperty name="width" value="0.0567749366164207" units="cm"/>
      <inkml:brushProperty name="height" value="0.0567749366164207" units="cm"/>
      <inkml:brushProperty name="color" value="#00bff3"/>
      <inkml:brushProperty name="ignorePressure" value="0"/>
    </inkml:brush>
  </inkml:definitions>
  <inkml:trace contextRef="#ctx0" brushRef="#br0">96250.000 27350.000 387,'0.000'-69.000'2,"0.000"13.000"5,0.000 12.000 3,0.000 13.000 5,3.000 16.000 13,6.000 23.000 20,7.000 22.000 21,6.000 22.000 22,-1.000 18.000 1,-5.000 16.000-17,-7.000 15.000-18,-5.000 17.000-16,-4.000 11.000-12,0.000 10.000-7,0.000 10.000-6,0.000 9.000-7,-2.000 7.000-7,-3.000 7.000-9,-3.000 6.000-8,-2.000 7.000-9,-5.000 0.000-9,-2.000-2.000-13,-3.000-3.000-11,-3.000-3.000-12,1.000-20.000-5,6.000-33.000 5,7.000-35.000 2,6.000-34.000 4</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0"/>
    </inkml:context>
    <inkml:brush xml:id="br0">
      <inkml:brushProperty name="width" value="0.0292118545621634" units="cm"/>
      <inkml:brushProperty name="height" value="0.0292118545621634" units="cm"/>
      <inkml:brushProperty name="color" value="#00bff3"/>
      <inkml:brushProperty name="ignorePressure" value="0"/>
    </inkml:brush>
  </inkml:definitions>
  <inkml:trace contextRef="#ctx0" brushRef="#br0">97000.000 27000.000 753,'35.000'-47.000'4,"23.000"6.000"10,22.000 7.000 9,22.000 6.000 8,8.000 6.000 6,-2.000 6.000-2,-3.000 7.000 1,-3.000 6.000-1,-6.000 6.000-10,-5.000 6.000-19,-7.000 7.000-18,-5.000 6.000-19,-11.000 1.000-12,-11.000-3.000-5,-14.000-3.000-6,-11.000-2.000-4</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0"/>
    </inkml:context>
    <inkml:brush xml:id="br0">
      <inkml:brushProperty name="width" value="0.041443508118391" units="cm"/>
      <inkml:brushProperty name="height" value="0.041443508118391" units="cm"/>
      <inkml:brushProperty name="color" value="#00bff3"/>
      <inkml:brushProperty name="ignorePressure" value="0"/>
    </inkml:brush>
  </inkml:definitions>
  <inkml:trace contextRef="#ctx0" brushRef="#br0">97900.000 26200.000 530,'-25.000'-24.000'0,"0.000"4.000"0,0.000 3.000 0,0.000 3.000 0,1.000 7.000 10,4.000 14.000 18,3.000 11.000 19,3.000 14.000 19,1.000 14.000 6,1.000 20.000-7,-1.000 18.000-7,1.000 20.000-7,-1.000 21.000-12,1.000 25.000-15,-1.000 25.000-14,1.000 25.000-17,-1.000 1.000-6,1.000-21.000 3,-1.000-22.000 1,1.000-22.000 2,-1.000-19.000-12,1.000-16.000-25,-1.000-15.000-26,1.000-15.000-25</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0"/>
    </inkml:context>
    <inkml:brush xml:id="br0">
      <inkml:brushProperty name="width" value="0.0471707321703434" units="cm"/>
      <inkml:brushProperty name="height" value="0.0471707321703434" units="cm"/>
      <inkml:brushProperty name="color" value="#00bff3"/>
      <inkml:brushProperty name="ignorePressure" value="0"/>
    </inkml:brush>
  </inkml:definitions>
  <inkml:trace contextRef="#ctx0" brushRef="#br0">98400.000 29400.000 466,'189.000'48.000'131,"-22.000"-3.000"-26,-22.000-3.000-26,-21.000-2.000-26,-14.000 0.000-16,-2.000 7.000-6,-3.000 6.000-5,-3.000 7.000-6,-7.000 2.000-6,-9.000 1.000-4,-10.000-1.000-4,-8.000 1.000-6,-6.000-1.000-2,1.000 1.000 0,-1.000-1.000 0,1.000 1.000 0,-6.000-4.000-2,-8.000-6.000-1,-10.000-6.000-2,-9.000-6.000-1,-12.000-2.000 1,-11.000 3.000 4,-14.000 3.000 3,-11.000 4.000 4,-18.000 2.000 2,-22.000 4.000 1,-22.000 3.000 1,-21.000 3.000 0,-21.000 4.000 0,-19.000 7.000 0,-18.000 6.000 0,-19.000 7.000-1,-12.000 7.000-11,-2.000 9.000-21,-3.000 10.000-21,-3.000 10.000-21,15.000-7.000-9,34.000-22.000 2,35.000-22.000 1,35.000-21.000 2</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1"/>
    </inkml:context>
    <inkml:brush xml:id="br0">
      <inkml:brushProperty name="width" value="0.0346620082855225" units="cm"/>
      <inkml:brushProperty name="height" value="0.0346620082855225" units="cm"/>
      <inkml:brushProperty name="color" value="#00bff3"/>
      <inkml:brushProperty name="ignorePressure" value="0"/>
    </inkml:brush>
  </inkml:definitions>
  <inkml:trace contextRef="#ctx0" brushRef="#br0">100600.000 28700.000 634,'154.000'-71.000'49,"10.000"10.000"1,10.000 10.000 2,9.000 9.000 2,6.000 7.000-4,3.000 7.000-9,3.000 6.000-8,4.000 7.000-11,-9.000 4.000-9,-18.000 3.000-11,-19.000 3.000-12,-18.000 4.000-12,-18.000 1.000-8,-16.000 0.000-5,-15.000 0.000-6,-15.000 0.000-6</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2"/>
    </inkml:context>
    <inkml:brush xml:id="br0">
      <inkml:brushProperty name="width" value="0.0412002913653851" units="cm"/>
      <inkml:brushProperty name="height" value="0.0412002913653851" units="cm"/>
      <inkml:brushProperty name="color" value="#00bff3"/>
      <inkml:brushProperty name="ignorePressure" value="0"/>
    </inkml:brush>
  </inkml:definitions>
  <inkml:trace contextRef="#ctx0" brushRef="#br0">102050.000 27750.000 533,'-65.000'-94.000'25,"23.000"63.000"15,22.000 62.000 16,22.000 63.000 15,4.000 31.000 2,-12.000 0.000-14,-13.000 0.000-11,-12.000 0.000-14,-9.000-4.000-9,-2.000-5.000-6,-3.000-7.000-8,-3.000-5.000-5,1.000-11.000-9,6.000-11.000-7,7.000-14.000-8,6.000-11.000-7,10.000-15.000-14,17.000-16.000-15,15.000-15.000-17,16.000-15.000-17</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2"/>
    </inkml:context>
    <inkml:brush xml:id="br0">
      <inkml:brushProperty name="width" value="0.0389690883457661" units="cm"/>
      <inkml:brushProperty name="height" value="0.0389690883457661" units="cm"/>
      <inkml:brushProperty name="color" value="#00bff3"/>
      <inkml:brushProperty name="ignorePressure" value="0"/>
    </inkml:brush>
  </inkml:definitions>
  <inkml:trace contextRef="#ctx0" brushRef="#br0">102750.000 27550.000 564,'67.000'-19.000'57,"-16.000"13.000"0,-15.000 12.000 0,-15.000 13.000 2,-15.000 13.000-4,-12.000 17.000-8,-13.000 15.000-7,-12.000 16.000-7,-15.000 12.000-11,-15.000 9.000-13,-15.000 10.000-15,-16.000 10.000-13,-13.000 5.000-10,-9.000 4.000-9,-10.000 3.000-9,-8.000 3.000-7,3.000-10.000-3,20.000-21.000 4,18.000-22.000 4,20.000-22.000 5,13.000-16.000 4,9.000-9.000 6,10.000-10.000 7,10.000-8.000 5</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07:11:0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61600.000 11800.000 999,'-193.000'-246.000'-29,"67.000"60.000"1,65.000 60.000 1,66.000 59.000 3,32.000 31.000 2,1.000 3.000 6,-1.000 3.000 4,1.000 4.000 6,-3.000 1.000 0,-2.000 0.000-2,-3.000 0.000-2,-3.000 0.000-2</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2"/>
    </inkml:context>
    <inkml:brush xml:id="br0">
      <inkml:brushProperty name="width" value="0.0417025946080685" units="cm"/>
      <inkml:brushProperty name="height" value="0.0417025946080685" units="cm"/>
      <inkml:brushProperty name="color" value="#00bff3"/>
      <inkml:brushProperty name="ignorePressure" value="0"/>
    </inkml:brush>
  </inkml:definitions>
  <inkml:trace contextRef="#ctx0" brushRef="#br0">101550.000 29150.000 527,'18.000'-19.000'24,"-11.000"13.000"13,-14.000 12.000 15,-11.000 13.000 13,-14.000 13.000 1,-11.000 17.000-11,-14.000 15.000-12,-11.000 16.000-12,-7.000 7.000-6,0.000 1.000-3,0.000-1.000-2,0.000 1.000-3,3.000-1.000-5,6.000 1.000-9,7.000-1.000-7,6.000 1.000-9,6.000-7.000-9,6.000-12.000-9,7.000-13.000-10,6.000-12.000-8,9.000-18.000-6,13.000-21.000-4,12.000-22.000-3,13.000-22.000-3</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3"/>
    </inkml:context>
    <inkml:brush xml:id="br0">
      <inkml:brushProperty name="width" value="0.0498392172157764" units="cm"/>
      <inkml:brushProperty name="height" value="0.0498392172157764" units="cm"/>
      <inkml:brushProperty name="color" value="#00bff3"/>
      <inkml:brushProperty name="ignorePressure" value="0"/>
    </inkml:brush>
  </inkml:definitions>
  <inkml:trace contextRef="#ctx0" brushRef="#br0">101600.000 29400.000 441,'346.000'-69.000'6,"-55.000"13.000"1,-57.000 12.000 1,-55.000 13.000 2,-33.000 9.000 2,-5.000 6.000 5,-7.000 7.000 4,-5.000 6.000 6,-12.000 6.000 0,-16.000 6.000-5,-15.000 7.000-3,-15.000 6.000-6,-12.000 3.000-1,-6.000 0.000-1,-6.000 0.000-1,-6.000 0.000-1,-9.000 3.000 0,-8.000 6.000 0,-10.000 7.000 0,-9.000 6.000 0,-7.000 4.000 1,-3.000 4.000 0,-3.000 3.000 0,-2.000 3.000 2,-5.000 6.000 0,-2.000 9.000 1,-3.000 10.000 1,-3.000 10.000-1,-6.000 7.000 1,-5.000 6.000 0,-7.000 7.000-1,-5.000 6.000 0,-4.000 1.000 0,0.000-3.000-1,0.000-3.000-1,0.000-2.000-1,1.000-11.000-1,4.000-15.000-2,3.000-15.000-1,3.000-16.000-1,-4.000-10.000-3,-8.000-3.000-3,-10.000-3.000-4,-9.000-2.000-2,-9.000-8.000-3,-5.000-8.000-3,-7.000-10.000-3,-5.000-9.000-2,-6.000-12.000-3,-3.000-11.000 0,-3.000-14.000-1,-2.000-11.000-1,2.000-14.000-1,9.000-11.000-1,10.000-14.000-2,10.000-11.000-1,10.000-11.000 1,13.000-5.000 3,12.000-7.000 2,13.000-5.000 4,12.000 2.000 3,13.000 13.000 5,12.000 12.000 5,13.000 13.000 5,12.000 10.000 2,13.000 10.000 0,12.000 10.000 0,13.000 9.000-1,12.000 4.000 2,13.000 1.000 4,12.000-1.000 4,13.000 1.000 4,-1.000 2.000 0,-11.000 7.000-1,-14.000 6.000-2,-11.000 7.000-2,-15.000 7.000-2,-16.000 9.000-1,-15.000 10.000-1,-15.000 10.000-2,-20.000 10.000-2,-21.000 13.000-2,-22.000 12.000-2,-22.000 13.000-2,-21.000 6.000-1,-18.000 0.000 0,-19.000 0.000 0,-18.000 0.000 1,-6.000-2.000 0,10.000-3.000 1,10.000-3.000-1,9.000-2.000 1,10.000-9.000 1,14.000-12.000 4,11.000-13.000 2,14.000-12.000 3,27.000-16.000 0,44.000-19.000-5,44.000-18.000-4,44.000-19.000-4,21.000-4.000-4,1.000 14.000-2,-1.000 11.000-2,1.000 14.000-3,-7.000 8.000 1,-12.000 7.000 2,-13.000 6.000 2,-12.000 7.000 3,-15.000 8.000 3,-15.000 14.000 7,-15.000 11.000 5,-16.000 14.000 6,-18.000 7.000 4,-18.000 3.000 3,-19.000 3.000 3,-18.000 4.000 2,-14.000-1.000 1,-5.000-3.000 0,-7.000-3.000 0,-5.000-2.000-1,-3.000-6.000 0,4.000-6.000-3,3.000-6.000-2,3.000-6.000-1,31.000-23.000-11,59.000-36.000-17,60.000-39.000-17,60.000-36.000-18,32.000-15.000-7,6.000 9.000 4,7.000 10.000 5,6.000 10.000 4,-4.000 10.000 6,-11.000 13.000 8,-14.000 12.000 7,-11.000 13.000 9,-15.000 9.000 5,-16.000 6.000 1,-15.000 7.000 1,-15.000 6.000 2,-18.000 10.000 9,-19.000 17.000 16,-18.000 15.000 15,-19.000 16.000 16,-19.000 5.000 3,-19.000-2.000-10,-18.000-3.000-10,-19.000-3.000-11,-12.000-6.000-8,-2.000-5.000-6,-3.000-7.000-6,-3.000-5.000-6,-1.000-6.000-4,4.000-3.000 1,3.000-3.000 0,3.000-2.000 1,6.000-8.000-7,9.000-8.000-11,10.000-10.000-11,10.000-9.000-13,10.000-15.000-2,13.000-18.000 5,12.000-19.000 5,13.000-18.000 6,7.000-17.000 4,4.000-11.000 1,3.000-14.000 1,3.000-11.000 2,3.000-6.000 1,3.000 4.000 0,3.000 3.000 2,4.000 3.000 1,-1.000 7.000 1,-3.000 14.000 2,-3.000 11.000 2,-2.000 14.000 2,-5.000 13.000 9,-2.000 16.000 18,-3.000 15.000 17,-3.000 17.000 18,-2.000 14.000 10,0.000 17.000 2,0.000 15.000 3,0.000 16.000 2,0.000 21.000-4,0.000 29.000-12,0.000 28.000-12,0.000 28.000-11,-2.000 32.000-8,-3.000 39.000-4,-3.000 36.000-3,-2.000 39.000-5,-11.000 21.000-4,-15.000 6.000-9,-15.000 7.000-6,-16.000 6.000-8,-10.000 9.000-8,-3.000 13.000-9,-3.000 12.000-8,-2.000 13.000-9,3.000-24.000-4,14.000-59.000 2,11.000-60.000 1,14.000-58.000 2,8.000-42.000 2,7.000-21.000 2,6.000-22.000 3,7.000-22.000 3</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3"/>
    </inkml:context>
    <inkml:brush xml:id="br0">
      <inkml:brushProperty name="width" value="0.0303934030234814" units="cm"/>
      <inkml:brushProperty name="height" value="0.0303934030234814" units="cm"/>
      <inkml:brushProperty name="color" value="#00bff3"/>
      <inkml:brushProperty name="ignorePressure" value="0"/>
    </inkml:brush>
  </inkml:definitions>
  <inkml:trace contextRef="#ctx0" brushRef="#br0">102850.000 29300.000 723,'4.000'-88.000'42,"10.000"26.000"5,10.000 24.000 3,9.000 26.000 4,4.000 19.000-7,1.000 17.000-19,-1.000 15.000-20,1.000 16.000-18,-4.000 2.000-18,-6.000-8.000-14,-6.000-10.000-16,-6.000-9.000-15</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5"/>
    </inkml:context>
    <inkml:brush xml:id="br0">
      <inkml:brushProperty name="width" value="0.0451336801052094" units="cm"/>
      <inkml:brushProperty name="height" value="0.0451336801052094" units="cm"/>
      <inkml:brushProperty name="color" value="#00bff3"/>
      <inkml:brushProperty name="ignorePressure" value="0"/>
    </inkml:brush>
  </inkml:definitions>
  <inkml:trace contextRef="#ctx0" brushRef="#br0">98600.000 35900.000 487,'23.000'-30.000'1,"-3.000"-9.000"3,-3.000-10.000 2,-2.000-8.000 3,-5.000-1.000 2,-2.000 9.000 1,-3.000 10.000 2,-3.000 10.000 0,-2.000 2.000 1,0.000-3.000-1,0.000-3.000 0,0.000-2.000 0,-2.000-3.000-1,-3.000 1.000-2,-3.000-1.000 0,-2.000 1.000-2,-5.000 2.000-1,-2.000 7.000 0,-3.000 6.000-1,-3.000 7.000 0,-2.000 2.000 0,0.000 1.000-1,0.000-1.000 1,0.000 1.000-1,-2.000 1.000 1,-3.000 3.000 0,-3.000 3.000 2,-2.000 4.000 0,-6.000 8.000 1,-6.000 17.000 1,-6.000 15.000-1,-6.000 16.000 0,-9.000 15.000 0,-8.000 16.000 1,-10.000 15.000 0,-9.000 17.000 1,-7.000 10.000 0,-3.000 6.000 2,-3.000 7.000 0,-2.000 6.000 0,3.000-1.000 2,14.000-5.000-2,11.000-7.000 1,14.000-5.000 0,11.000-11.000-2,14.000-11.000-1,11.000-14.000-2,14.000-11.000-1,10.000-12.000-3,9.000-9.000-3,10.000-10.000-3,10.000-8.000-2,13.000-9.000-4,19.000-6.000-3,19.000-6.000-3,19.000-6.000-2,10.000-9.000-5,4.000-8.000-4,3.000-10.000-4,3.000-9.000-6,-1.000-5.000-1,-2.000 0.000 0,-3.000 0.000 1,-3.000 0.000 0,-6.000 1.000 0,-5.000 4.000-2,-7.000 3.000-2,-5.000 3.000 0,-9.000-1.000-1,-9.000-2.000 4,-10.000-3.000 4,-8.000-3.000 2</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5"/>
    </inkml:context>
    <inkml:brush xml:id="br0">
      <inkml:brushProperty name="width" value="0.0438305251300335" units="cm"/>
      <inkml:brushProperty name="height" value="0.0438305251300335" units="cm"/>
      <inkml:brushProperty name="color" value="#00bff3"/>
      <inkml:brushProperty name="ignorePressure" value="0"/>
    </inkml:brush>
  </inkml:definitions>
  <inkml:trace contextRef="#ctx0" brushRef="#br0">99350.000 36250.000 501,'37.000'-85.000'8,"-24.000"32.000"10,-26.000 31.000 11,-24.000 32.000 11,-18.000 22.000 3,-9.000 17.000-2,-10.000 15.000-3,-8.000 16.000-2,-3.000 5.000-3,7.000-2.000-3,6.000-3.000-2,7.000-3.000-2,4.000-4.000-4,3.000-3.000-1,3.000-3.000-3,4.000-2.000-3,5.000-5.000-1,10.000-2.000-2,10.000-3.000-1,9.000-3.000-1,17.000-6.000-4,25.000-5.000-9,25.000-7.000-8,25.000-5.000-9,7.000-9.000-5,-8.000-9.000-4,-10.000-10.000-4,-9.000-8.000-4,-5.000-12.000-1,0.000-12.000 3,0.000-13.000 2,0.000-12.000 3,-8.000-4.000 4,-16.000 7.000 4,-15.000 6.000 5,-15.000 7.000 4,-14.000 5.000 3,-8.000 7.000-1,-10.000 6.000 0,-9.000 7.000 1,-9.000 2.000 2,-5.000 1.000 7,-7.000-1.000 5,-5.000 1.000 7,2.000 1.000 1,13.000 3.000-1,12.000 3.000-2,13.000 4.000-2,15.000-4.000-8,19.000-9.000-15,19.000-10.000-15,19.000-8.000-14</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6"/>
    </inkml:context>
    <inkml:brush xml:id="br0">
      <inkml:brushProperty name="width" value="0.0433665476739407" units="cm"/>
      <inkml:brushProperty name="height" value="0.0433665476739407" units="cm"/>
      <inkml:brushProperty name="color" value="#00bff3"/>
      <inkml:brushProperty name="ignorePressure" value="0"/>
    </inkml:brush>
  </inkml:definitions>
  <inkml:trace contextRef="#ctx0" brushRef="#br0">100000.000 35300.000 507,'1.000'-38.000'10,"4.000"26.000"21,3.000 24.000 22,3.000 26.000 20,-1.000 21.000 4,-2.000 19.000-12,-3.000 19.000-12,-3.000 19.000-12,-7.000 10.000-10,-9.000 4.000-7,-10.000 3.000-6,-8.000 3.000-7,-6.000-5.000-6,1.000-12.000-5,-1.000-13.000-3,1.000-12.000-5,1.000-15.000-7,3.000-15.000-11,3.000-15.000-11,4.000-16.000-10,5.000-18.000-6,10.000-18.000-3,10.000-19.000-1,9.000-18.000-2,7.000-12.000 3,7.000-3.000 9,6.000-3.000 8,7.000-2.000 8,4.000-3.000 7,3.000 1.000 8,3.000-1.000 8,4.000 1.000 6,2.000 2.000 8,4.000 7.000 6,3.000 6.000 6,3.000 7.000 6,3.000 5.000 4,3.000 7.000 2,3.000 6.000 2,4.000 7.000 2,-1.000 2.000-2,-3.000 1.000-3,-3.000-1.000-6,-2.000 1.000-3,-6.000 1.000-7,-6.000 3.000-8,-6.000 3.000-7,-6.000 4.000-8</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6"/>
    </inkml:context>
    <inkml:brush xml:id="br0">
      <inkml:brushProperty name="width" value="0.0506634823977947" units="cm"/>
      <inkml:brushProperty name="height" value="0.0506634823977947" units="cm"/>
      <inkml:brushProperty name="color" value="#00bff3"/>
      <inkml:brushProperty name="ignorePressure" value="0"/>
    </inkml:brush>
  </inkml:definitions>
  <inkml:trace contextRef="#ctx0" brushRef="#br0">100950.000 34900.000 434,'21.000'-119.000'17,"-5.000"63.000"25,-7.000 62.000 24,-5.000 63.000 26,-8.000 40.000 2,-5.000 19.000-19,-7.000 19.000-18,-5.000 19.000-20,-6.000 18.000-11,-3.000 19.000-4,-3.000 19.000-3,-2.000 19.000-5,-5.000 5.000-10,-2.000-5.000-15,-3.000-7.000-18,-3.000-5.000-16,1.000 0.000-8,6.000 10.000 1,7.000 10.000-1,6.000 9.000 1,4.000-19.000-1,4.000-47.000 0,3.000-47.000-1,3.000-46.000 1</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6"/>
    </inkml:context>
    <inkml:brush xml:id="br0">
      <inkml:brushProperty name="width" value="0.0386437438428402" units="cm"/>
      <inkml:brushProperty name="height" value="0.0386437438428402" units="cm"/>
      <inkml:brushProperty name="color" value="#00bff3"/>
      <inkml:brushProperty name="ignorePressure" value="0"/>
    </inkml:brush>
  </inkml:definitions>
  <inkml:trace contextRef="#ctx0" brushRef="#br0">101650.000 36650.000 569,'-22.000'-61.000'85,"6.000"28.000"-13,7.000 28.000-13,6.000 29.000-13,-1.000 18.000-8,-5.000 9.000-4,-7.000 10.000-4,-5.000 10.000-4,-1.000-1.000-5,6.000-9.000-7,7.000-10.000-8,6.000-8.000-8,1.000-6.000-9,-3.000 1.000-10,-3.000-1.000-11,-2.000 1.000-11</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7"/>
    </inkml:context>
    <inkml:brush xml:id="br0">
      <inkml:brushProperty name="width" value="0.0527940951287746" units="cm"/>
      <inkml:brushProperty name="height" value="0.0527940951287746" units="cm"/>
      <inkml:brushProperty name="color" value="#00bff3"/>
      <inkml:brushProperty name="ignorePressure" value="0"/>
    </inkml:brush>
  </inkml:definitions>
  <inkml:trace contextRef="#ctx0" brushRef="#br0">102100.000 36750.000 416,'90.000'-44.000'8,"-18.000"13.000"7,-19.000 12.000 6,-18.000 13.000 8,-14.000 13.000 3,-5.000 17.000 0,-7.000 15.000 1,-5.000 16.000-1,-9.000 7.000-1,-9.000 1.000-5,-10.000-1.000-4,-8.000 1.000-5,-8.000-4.000-5,-2.000-6.000-8,-3.000-6.000-6,-3.000-6.000-8,2.000-4.000-4,10.000 1.000-4,10.000-1.000-3,9.000 1.000-2,13.000-7.000-1,20.000-12.000 5,18.000-13.000 5,20.000-12.000 3,10.000-10.000 2,3.000-6.000 1,3.000-6.000 0,4.000-6.000 1,5.000-9.000-3,10.000-8.000-2,10.000-10.000-4,9.000-9.000-4,-2.000-4.000-1,-12.000 4.000-1,-13.000 3.000 0,-12.000 3.000 0,-9.000-2.000 1,-2.000-6.000 4,-3.000-6.000 4,-3.000-6.000 4,-4.000-4.000 3,-3.000 1.000 0,-3.000-1.000 3,-2.000 1.000 1,-5.000 2.000 0,-2.000 7.000 1,-3.000 6.000 1,-3.000 7.000-1,-4.000 5.000 5,-3.000 7.000 5,-3.000 6.000 7,-2.000 7.000 7,-12.000 24.000 13,-19.000 44.000 19,-18.000 44.000 19,-19.000 44.000 19,-5.000 10.000 0,9.000-21.000-18,10.000-22.000-20,10.000-22.000-19,2.000 1.000-11,-3.000 26.000-3,-3.000 24.000-2,-2.000 26.000-4,2.000-1.000-3,9.000-24.000-3,10.000-26.000-4,10.000-24.000-4,11.000-17.000-5,17.000-5.000-11,15.000-7.000-10,16.000-5.000-10,9.000-17.000-3,3.000-24.000 3,3.000-26.000 3,4.000-24.000 3,2.000-23.000 2,4.000-18.000 1,3.000-19.000 2,3.000-18.000 2,-4.000-9.000 0,-8.000 4.000 2,-10.000 3.000 1,-9.000 3.000 1,-10.000 3.000 2,-9.000 3.000 1,-10.000 3.000 1,-8.000 4.000 2,-15.000 13.000 1,-19.000 26.000 2,-18.000 24.000 1,-19.000 26.000 2,-13.000 16.000 2,-6.000 10.000 0,-6.000 10.000 1,-6.000 9.000 1,-1.000 12.000-1,7.000 16.000-3,6.000 15.000-4,7.000 17.000-4,8.000 2.000 0,14.000-9.000 2,11.000-10.000 3,14.000-8.000 3,5.000-8.000-3,1.000-2.000-5,-1.000-3.000-7,1.000-3.000-5</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7"/>
    </inkml:context>
    <inkml:brush xml:id="br0">
      <inkml:brushProperty name="width" value="0.0501516163349152" units="cm"/>
      <inkml:brushProperty name="height" value="0.0501516163349152" units="cm"/>
      <inkml:brushProperty name="color" value="#00bff3"/>
      <inkml:brushProperty name="ignorePressure" value="0"/>
    </inkml:brush>
  </inkml:definitions>
  <inkml:trace contextRef="#ctx0" brushRef="#br0">105750.000 35000.000 438,'-27.000'26.000'79,"-3.000"4.000"-13,-3.000 3.000-13,-2.000 3.000-13,-8.000 12.000-6,-8.000 22.000 0,-10.000 22.000 0,-9.000 23.000 1,-4.000 13.000-2,4.000 6.000-4,3.000 7.000-3,3.000 6.000-5,4.000-1.000-2,7.000-5.000-3,6.000-7.000-2,7.000-5.000-2,7.000-11.000-3,9.000-11.000-3,10.000-14.000-4,10.000-11.000-4,11.000-11.000-5,17.000-5.000-9,15.000-7.000-7,16.000-5.000-9,7.000-14.000-3,1.000-18.000 3,-1.000-19.000 1,1.000-18.000 2,-4.000-15.000 4,-6.000-9.000 4,-6.000-10.000 5,-6.000-8.000 4,-9.000-3.000 2,-8.000 7.000 2,-10.000 6.000 0,-9.000 7.000 1,-9.000 4.000 1,-5.000 3.000 3,-7.000 3.000 2,-5.000 4.000 2,-23.000 11.000-2,-37.000 23.000-5,-38.000 22.000-6,-37.000 22.000-6,-5.000 7.000-2,28.000-6.000 2,28.000-6.000 2,29.000-6.000 1,15.000-4.000-2,3.000 1.000-8,3.000-1.000-7,4.000 1.000-6</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07:11:13"/>
    </inkml:context>
    <inkml:brush xml:id="br0">
      <inkml:brushProperty name="width" value="0.0435929596424103" units="cm"/>
      <inkml:brushProperty name="height" value="0.0435929596424103" units="cm"/>
      <inkml:brushProperty name="color" value="#f2395b"/>
      <inkml:brushProperty name="ignorePressure" value="0"/>
    </inkml:brush>
  </inkml:definitions>
  <inkml:trace contextRef="#ctx0" brushRef="#br0">5900.000 34350.000 504,'-182.000'21.000'-5,"39.000"-5.000"7,36.000-7.000 7,39.000-5.000 9,21.000-6.000 2,6.000-3.000-2,7.000-3.000-2,6.000-2.000-1,9.000-1.000 3,13.000 3.000 7,12.000 3.000 8,13.000 4.000 8,12.000 2.000-1,13.000 4.000-7,12.000 3.000-8,13.000 3.000-8,7.000-1.000-5,4.000-2.000-1,3.000-3.000-3,3.000-3.000-2,1.000-2.000-2,1.000 0.000 0,-1.000 0.000-1,1.000 0.000 0,1.000 3.000-2,3.000 6.000 1,3.000 7.000 0,4.000 6.000-1,-1.000 1.000 1,-3.000-3.000-2,-3.000-3.000 0,-2.000-2.000 0,-3.000-3.000-1,1.000 1.000 2,-1.000-1.000 1,1.000 1.000 1,2.000-3.000 0,7.000-2.000 0,6.000-3.000 1,7.000-3.000 0,2.000-2.000 0,1.000 0.000 0,-1.000 0.000 0,1.000 0.000 1,-3.000-2.000-1,-2.000-3.000 0,-3.000-3.000-1,-3.000-2.000 0,-1.000-5.000-1,4.000-2.000 0,3.000-3.000-1,3.000-3.000 1,-1.000 1.000 0,-2.000 6.000-1,-3.000 7.000-1,-3.000 6.000 0,-2.000 1.000 0,0.000-3.000 1,0.000-3.000 1,0.000-2.000 0,1.000-1.000 1,4.000 3.000 1,3.000 3.000 0,3.000 4.000 0,1.000 1.000 0,1.000 0.000 1,-1.000 0.000 0,1.000 0.000-1,-3.000 1.000 0,-2.000 4.000 0,-3.000 3.000-2,-3.000 3.000 0,-2.000 1.000-1,0.000 1.000-1,0.000-1.000 0,0.000 1.000 0,1.000 1.000-2,4.000 3.000-2,3.000 3.000-1,3.000 4.000-3,3.000-1.000 1,3.000-3.000 1,3.000-3.000 1,4.000-2.000 2,1.000-5.000 0,0.000-2.000 1,0.000-3.000 1,0.000-3.000 0,0.000-1.000 0,0.000 4.000 1,0.000 3.000 0,0.000 3.000-1,0.000 1.000 1,0.000 1.000 0,0.000-1.000 0,0.000 1.000 1,1.000-3.000-1,4.000-2.000 1,3.000-3.000-1,3.000-3.000 0,3.000-1.000 0,3.000 4.000-1,3.000 3.000 0,4.000 3.000 0,-1.000-1.000-1,-3.000-2.000 1,-3.000-3.000-1,-2.000-3.000 1,-1.000-4.000 0,3.000-3.000-2,3.000-3.000-2,4.000-2.000-1,-1.000-3.000 0,-3.000 1.000 1,-3.000-1.000 1,-2.000 1.000 1,-1.000-1.000 0,3.000 1.000 1,3.000-1.000 1,4.000 1.000 0,-3.000 1.000 0,-5.000 3.000 0,-7.000 3.000 0,-5.000 4.000 0,-4.000 1.000 0,0.000 0.000 1,0.000 0.000-1,0.000 0.000 1,-2.000 1.000 0,-3.000 4.000 0,-3.000 3.000 1,-2.000 3.000-1,-5.000 1.000 0,-2.000 1.000 0,-3.000-1.000 0,-3.000 1.000 0,-2.000-3.000 0,0.000-2.000 0,0.000-3.000 0,0.000-3.000-1,0.000-2.000 1,0.000 0.000 0,0.000 0.000 0,0.000 0.000 0,-4.000 1.000 0,-5.000 4.000 0,-7.000 3.000 0,-5.000 3.000 0,0.000 3.000 0,10.000 3.000 0,10.000 3.000 0,9.000 4.000 1,4.000-3.000-1,1.000-5.000 0,-1.000-7.000 1,1.000-5.000-1,-1.000-6.000 0,1.000-3.000 1,-1.000-3.000 0,1.000-2.000-1,1.000-3.000 2,3.000 1.000-1,3.000-1.000 0,4.000 1.000 0,2.000-1.000 1,4.000 1.000-1,3.000-1.000 0,3.000 1.000 0,-2.000 1.000 0,-6.000 3.000 0,-6.000 3.000 0,-6.000 4.000 0,-4.000 1.000 0,1.000 0.000 0,-1.000 0.000 0,1.000 0.000 1,2.000 0.000-2,7.000 0.000-1,6.000 0.000-3,7.000 0.000-1,2.000 0.000 0,1.000 0.000 0,-1.000 0.000 1,1.000 0.000 1,1.000-2.000 1,3.000-3.000 1,3.000-3.000 1,4.000-2.000 1,2.000-1.000 1,4.000 3.000 0,3.000 3.000 1,3.000 4.000 1,-1.000-1.000 0,-2.000-3.000 0,-3.000-3.000-1,-3.000-2.000-2,-1.000-1.000 0,4.000 3.000-1,3.000 3.000-1,3.000 4.000-2,-1.000-3.000-1,-2.000-5.000 1,-3.000-7.000 1,-3.000-5.000-1,-1.000-3.000 1,4.000 4.000-1,3.000 3.000 0,3.000 3.000-1,-1.000 3.000 0,-2.000 3.000 1,-3.000 3.000 0,-3.000 4.000 2,-2.000-1.000-1,0.000-3.000 2,0.000-3.000-1,0.000-2.000 2,0.000 0.000 0,0.000 7.000 0,0.000 6.000 1,0.000 7.000 0,-2.000 2.000 0,-3.000 1.000 1,-3.000-1.000 0,-2.000 1.000-1,-5.000-1.000 1,-2.000 1.000-1,-3.000-1.000-1,-3.000 1.000-1,-2.000-1.000 0,0.000 1.000 0,0.000-1.000 0,0.000 1.000 1,0.000-3.000-1,0.000-2.000 0,0.000-3.000-2,0.000-3.000 0,-2.000-2.000 0,-3.000 0.000 0,-3.000 0.000 0,-2.000 0.000 1,-3.000 1.000 1,1.000 4.000 0,-1.000 3.000 0,1.000 3.000 0,-3.000 1.000 1,-2.000 1.000 0,-3.000-1.000 0,-3.000 1.000 0,-2.000-1.000 1,0.000 1.000-1,0.000-1.000 0,0.000 1.000 0,0.000-1.000 0,0.000 1.000-1,0.000-1.000 1,0.000 1.000-2,1.000-3.000 1,4.000-2.000 0,3.000-3.000 0,3.000-3.000 0,-1.000-2.000 0,-2.000 0.000 0,-3.000 0.000 0,-3.000 0.000-1,-2.000 0.000 0,0.000 0.000 0,0.000 0.000 0,0.000 0.000 0,1.000 0.000-1,4.000 0.000 1,3.000 0.000 0,3.000 0.000 0,-1.000 0.000 1,-2.000 0.000-2,-3.000 0.000 1,-3.000 0.000 0,-2.000 0.000-1,0.000 0.000 1,0.000 0.000-1,0.000 0.000 1,0.000 0.000 0,0.000 0.000 1,0.000 0.000 0,0.000 0.000 0,0.000 0.000 0,0.000 0.000 0,0.000 0.000-1,0.000 0.000 1,0.000 0.000-2,0.000 0.000 1,0.000 0.000 0,0.000 0.000-1,-2.000 0.000 0,-3.000 0.000 1,-3.000 0.000-1,-2.000 0.000 1,-1.000 0.000 0,3.000 0.000-1,3.000 0.000 0,4.000 0.000 0,2.000 0.000 0,4.000 0.000 0,3.000 0.000 1,3.000 0.000 0,1.000 0.000 1,1.000 0.000 0,-1.000 0.000 0,1.000 0.000 0,2.000-2.000 1,7.000-3.000-1,6.000-3.000 0,7.000-2.000-1,0.000-3.000 1,-2.000 1.000 1,-3.000-1.000 0,-3.000 1.000 1,1.000-1.000 0,6.000 1.000 1,7.000-1.000 0,6.000 1.000 0,1.000 1.000 1,-3.000 3.000-2,-3.000 3.000-1,-2.000 4.000 0,-3.000 1.000 0,1.000 0.000-2,-1.000 0.000 0,1.000 0.000 0,4.000 0.000-1,9.000 0.000 1,10.000 0.000 0,10.000 0.000 0,-1.000 0.000 0,-9.000 0.000 2,-10.000 0.000 1,-8.000 0.000 1,-3.000 0.000 0,7.000 0.000 0,6.000 0.000-1,7.000 0.000-1,0.000 0.000 0,-2.000 0.000 0,-3.000 0.000 0,-3.000 0.000 0,-2.000 0.000 0,0.000 0.000-1,0.000 0.000 0,0.000 0.000-1,-2.000 0.000 0,-3.000 0.000 0,-3.000 0.000 1,-2.000 0.000-1,-3.000 0.000 0,1.000 0.000 0,-1.000 0.000 1,1.000 0.000 0,-3.000 1.000 0,-2.000 4.000 1,-3.000 3.000-1,-3.000 3.000 1,-1.000-1.000-1,4.000-2.000 0,3.000-3.000 1,3.000-3.000-1,1.000-2.000 1,1.000 0.000 0,-1.000 0.000 1,1.000 0.000 1,-1.000-2.000 0,1.000-3.000-1,-1.000-3.000-1,1.000-2.000-1,-1.000-3.000-1,1.000 1.000 0,-1.000-1.000 1,1.000 1.000-1,-1.000 1.000 1,1.000 3.000-1,-1.000 3.000-1,1.000 4.000 1,-4.000-1.000-2,-6.000-3.000 1,-6.000-3.000 0,-6.000-2.000-1,-4.000-1.000 1,1.000 3.000-1,-1.000 3.000 1,1.000 4.000 0,1.000 1.000 0,3.000 0.000 0,3.000 0.000-1,4.000 0.000 0,1.000 0.000 0,0.000 0.000 1,0.000 0.000 0,0.000 0.000 2,1.000 0.000 0,4.000 0.000 0,3.000 0.000 2,3.000 0.000 0,3.000 0.000 0,3.000 0.000 1,3.000 0.000 0,4.000 0.000 0,1.000 0.000 0,0.000 0.000 0,0.000 0.000-1,0.000 0.000 1,1.000-2.000-1,4.000-3.000-1,3.000-3.000 0,3.000-2.000-1,3.000-1.000 0,3.000 3.000-1,3.000 3.000 1,4.000 4.000 0,2.000-1.000-1,4.000-3.000 1,3.000-3.000-2,3.000-2.000 1,-2.000-3.000-1,-6.000 1.000 1,-6.000-1.000 0,-6.000 1.000 0,-4.000 1.000 1,1.000 3.000 0,-1.000 3.000 1,1.000 4.000 0,-1.000 1.000 0,1.000 0.000 0,-1.000 0.000 0,1.000 0.000 0,2.000 0.000 0,7.000 0.000 0,6.000 0.000-1,7.000 0.000 1,0.000 0.000-1,-2.000 0.000 1,-3.000 0.000 0,-3.000 0.000-1,-4.000-2.000 1,-3.000-3.000-1,-3.000-3.000 0,-2.000-2.000 0,-1.000-1.000 0,3.000 3.000 0,3.000 3.000 1,4.000 4.000 0,-1.000 1.000 0,-3.000 0.000 0,-3.000 0.000-1,-2.000 0.000 1,-5.000 0.000-1,-2.000 0.000 0,-3.000 0.000 1,-3.000 0.000-1,-6.000 0.000 1,-5.000 0.000 0,-7.000 0.000 0,-5.000 0.000 0,-6.000 0.000 1,-3.000 0.000-2,-3.000 0.000-1,-2.000 0.000-1,-6.000 0.000-1,-6.000 0.000 1,-6.000 0.000-1,-6.000 0.000 1,-7.000 1.000-1,-6.000 4.000-1,-6.000 3.000-2,-6.000 3.000-1,-7.000-1.000-4,-6.000-2.000-8,-6.000-3.000-7,-6.000-3.000-8,-15.000-2.000-6,-21.000 0.000-7,-22.000 0.000-7,-22.000 0.000-6</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9"/>
    </inkml:context>
    <inkml:brush xml:id="br0">
      <inkml:brushProperty name="width" value="0.0427550673484802" units="cm"/>
      <inkml:brushProperty name="height" value="0.0427550673484802" units="cm"/>
      <inkml:brushProperty name="color" value="#00bff3"/>
      <inkml:brushProperty name="ignorePressure" value="0"/>
    </inkml:brush>
  </inkml:definitions>
  <inkml:trace contextRef="#ctx0" brushRef="#br0">96250.000 41650.000 514,'-72.000'0.000'13,"6.000"0.000"8,7.000 0.000 9,6.000 0.000 8,15.000 0.000 5,26.000 0.000 3,24.000 0.000 2,26.000 0.000 1,24.000-2.000-2,26.000-3.000-7,24.000-3.000-6,26.000-2.000-8,19.000-6.000-5,17.000-6.000-6,15.000-6.000-5,16.000-6.000-6,1.000-2.000-6,-12.000 3.000-8,-13.000 3.000-8,-12.000 4.000-7,-12.000 5.000-10,-8.000 10.000-7,-10.000 10.000-10,-9.000 9.000-8,-15.000 2.000-1,-18.000-2.000 7,-19.000-3.000 7,-18.000-3.000 6,-14.000-1.000 6,-5.000 4.000 5,-7.000 3.000 5,-5.000 3.000 5</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3:59"/>
    </inkml:context>
    <inkml:brush xml:id="br0">
      <inkml:brushProperty name="width" value="0.0524129010736942" units="cm"/>
      <inkml:brushProperty name="height" value="0.0524129010736942" units="cm"/>
      <inkml:brushProperty name="color" value="#00bff3"/>
      <inkml:brushProperty name="ignorePressure" value="0"/>
    </inkml:brush>
  </inkml:definitions>
  <inkml:trace contextRef="#ctx0" brushRef="#br0">100550.000 40650.000 419,'59.000'-90.000'44,"-31.000"23.000"-4,-31.000 22.000-2,-31.000 22.000-2,-20.000 15.000-3,-5.000 9.000-3,-7.000 10.000-3,-5.000 10.000-3,-8.000 10.000-1,-5.000 13.000-1,-7.000 12.000-2,-5.000 13.000 0,-1.000 7.000-2,6.000 4.000-2,7.000 3.000-1,6.000 3.000-3,7.000-1.000 0,10.000-2.000-1,10.000-3.000-1,9.000-3.000 0,7.000-2.000-1,7.000 0.000-2,6.000 0.000 0,7.000 0.000-2,8.000-5.000-2,14.000-9.000-3,11.000-10.000-3,14.000-8.000-3,11.000-9.000-3,14.000-6.000-4,11.000-6.000-3,14.000-6.000-4,10.000-10.000-3,9.000-12.000-1,10.000-13.000-3,10.000-12.000-1,0.000-10.000 0,-5.000-6.000 3,-7.000-6.000 3,-5.000-6.000 3,-11.000-7.000 1,-11.000-6.000-1,-14.000-6.000 1,-11.000-6.000 0,-6.000-10.000 1,4.000-12.000 0,3.000-13.000 2,3.000-12.000 1,-1.000-5.000 2,-2.000 3.000 1,-3.000 3.000 3,-3.000 4.000 1,-7.000 8.000 4,-9.000 17.000 4,-10.000 15.000 6,-8.000 16.000 5,-6.000 12.000 5,1.000 9.000 2,-1.000 10.000 4,1.000 10.000 4,-6.000 18.000 7,-8.000 28.000 9,-10.000 28.000 10,-9.000 29.000 10,-5.000 13.000 0,0.000 1.000-12,0.000-1.000-11,0.000 1.000-11,0.000 4.000-9,0.000 9.000-5,0.000 10.000-6,0.000 10.000-7,0.000 2.000-6,0.000-3.000-9,0.000-3.000-8,0.000-2.000-10,1.000-12.000-4,4.000-19.000-2,3.000-18.000-1,3.000-19.000-2,3.000-22.000-4,3.000-25.000-7,3.000-25.000-8,4.000-25.000-7,4.000-18.000 2,6.000-8.000 13,7.000-10.000 12,6.000-9.000 12,4.000 1.000 10,4.000 13.000 6,3.000 12.000 7,3.000 13.000 6,-1.000 9.000 7,-2.000 6.000 7,-3.000 7.000 7,-3.000 6.000 6,1.000 4.000 5,6.000 4.000 2,7.000 3.000 0,6.000 3.000 3,3.000 1.000-3,0.000 1.000-5,0.000-1.000-6,0.000 1.000-6,0.000 1.000-6,0.000 3.000-4,0.000 3.000-7,0.000 4.000-5,-2.000 1.000-5,-3.000 0.000-7,-3.000 0.000-6,-2.000 0.000-6,-5.000 0.000-6,-2.000 0.000-5,-3.000 0.000-5,-3.000 0.000-5</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00"/>
    </inkml:context>
    <inkml:brush xml:id="br0">
      <inkml:brushProperty name="width" value="0.058164156973362" units="cm"/>
      <inkml:brushProperty name="height" value="0.058164156973362" units="cm"/>
      <inkml:brushProperty name="color" value="#00bff3"/>
      <inkml:brushProperty name="ignorePressure" value="0"/>
    </inkml:brush>
  </inkml:definitions>
  <inkml:trace contextRef="#ctx0" brushRef="#br0">102400.000 39700.000 378,'0.000'-49.000'0,"0.000"4.000"0,0.000 3.000 0,0.000 3.000 0,-2.000 4.000 0,-3.000 7.000 0,-3.000 6.000 0,-2.000 7.000 0,-5.000 16.000 15,-2.000 29.000 31,-3.000 28.000 31,-3.000 28.000 30,-4.000 18.000 4,-3.000 10.000-22,-3.000 10.000-23,-2.000 9.000-23,-5.000 20.000-14,-2.000 31.000-9,-3.000 32.000-7,-3.000 31.000-7,-6.000 24.000-11,-5.000 20.000-9,-7.000 18.000-12,-5.000 20.000-11,-1.000 13.000-6,6.000 9.000-1,7.000 10.000-1,6.000 10.000-2,9.000-25.000 0,13.000-55.000 2,12.000-57.000 0,13.000-55.000 1,4.000-39.000 2,-3.000-18.000 1,-3.000-19.000 2,-2.000-18.000 1</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00"/>
    </inkml:context>
    <inkml:brush xml:id="br0">
      <inkml:brushProperty name="width" value="0.0509100891649723" units="cm"/>
      <inkml:brushProperty name="height" value="0.0509100891649723" units="cm"/>
      <inkml:brushProperty name="color" value="#00bff3"/>
      <inkml:brushProperty name="ignorePressure" value="0"/>
    </inkml:brush>
  </inkml:definitions>
  <inkml:trace contextRef="#ctx0" brushRef="#br0">103050.000 40900.000 432,'21.000'-25.000'3,"-5.000"0.000"8,-7.000 0.000 6,-5.000 0.000 8,-8.000 10.000 9,-5.000 23.000 11,-7.000 22.000 12,-5.000 22.000 11,-3.000 13.000-1,4.000 7.000-11,3.000 6.000-11,3.000 7.000-13,1.000 2.000-7,1.000 1.000-4,-1.000-1.000-4,1.000 1.000-4,1.000-3.000-3,3.000-2.000-2,3.000-3.000-2,4.000-3.000-1,5.000-7.000-3,10.000-9.000-1,10.000-10.000-3,9.000-8.000-3,6.000-9.000-3,3.000-6.000-5,3.000-6.000-6,4.000-6.000-5,2.000-12.000-2,4.000-15.000-1,3.000-15.000 0,3.000-16.000-1,1.000-16.000 2,1.000-16.000 3,-1.000-15.000 2,1.000-15.000 3,-6.000-12.000 2,-8.000-6.000 3,-10.000-6.000 3,-9.000-6.000 2,-9.000 4.000 3,-5.000 16.000 2,-7.000 15.000 3,-5.000 17.000 2,-9.000 11.000 2,-9.000 10.000-1,-10.000 10.000 0,-8.000 9.000 1,-9.000 7.000-1,-6.000 7.000-1,-6.000 6.000-1,-6.000 7.000-2,-4.000 10.000-3,1.000 16.000-8,-1.000 15.000-7,1.000 17.000-7,5.000 3.000-1,14.000-5.000 4,11.000-7.000 4,14.000-5.000 5,3.000-4.000-1,-2.000 0.000-8,-3.000 0.000-7,-3.000 0.000-7</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0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105200.000 41300.000 999,'-68.000'-46.000'-46,"17.000"10.000"5,15.000 10.000 4,16.000 9.000 6</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0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34150.000 39350.000 999,'29.000'-29.000'-3,"10.000"-5.000"-8,10.000-7.000-8,9.000-5.000-7,-1.000 2.000-3,-8.000 13.000 5,-10.000 12.000 3,-9.000 13.000 4,-5.000 4.000 2,0.000-3.000 3,0.000-3.000 2,0.000-2.000 1,0.000-1.000 2,0.000 3.000 2,0.000 3.000 0,0.000 4.000 1</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07"/>
    </inkml:context>
    <inkml:brush xml:id="br0">
      <inkml:brushProperty name="width" value="0.0542854703962803" units="cm"/>
      <inkml:brushProperty name="height" value="0.0542854703962803" units="cm"/>
      <inkml:brushProperty name="color" value="#00bff3"/>
      <inkml:brushProperty name="ignorePressure" value="0"/>
    </inkml:brush>
  </inkml:definitions>
  <inkml:trace contextRef="#ctx0" brushRef="#br0">34450.000 39100.000 405,'-38.000'0.000'0,"26.000"0.000"10,24.000 0.000 10,26.000 0.000 10,10.000-2.000 3,-3.000-3.000-5,-3.000-3.000-6,-2.000-2.000-4,-1.000-3.000-3,3.000 1.000-1,3.000-1.000-2,4.000 1.000 0,1.000 1.000-1,0.000 3.000 1,0.000 3.000-1,0.000 4.000 0,1.000 1.000 0,4.000 0.000 0,3.000 0.000 0,3.000 0.000 0,-1.000 0.000 0,-2.000 0.000-1,-3.000 0.000 1,-3.000 0.000-1,-1.000 0.000-1,4.000 0.000-1,3.000 0.000 0,3.000 0.000-2,1.000 0.000-1,1.000 0.000 0,-1.000 0.000-1,1.000 0.000 0,1.000 0.000 0,3.000 0.000 0,3.000 0.000 0,4.000 0.000 0,1.000 0.000 0,0.000 0.000 0,0.000 0.000 1,0.000 0.000 0,-4.000 0.000 1,-5.000 0.000 0,-7.000 0.000 1,-5.000 0.000 0,-4.000 1.000 1,0.000 4.000-1,0.000 3.000-1,0.000 3.000-1,1.000 1.000 0,4.000 1.000-1,3.000-1.000 0,3.000 1.000 0,3.000-4.000-1,3.000-6.000 0,3.000-6.000-1,4.000-6.000 0,7.000-7.000-1,13.000-6.000 1,12.000-6.000-1,13.000-6.000 1,6.000-4.000-1,0.000 1.000 2,0.000-1.000-1,0.000 1.000 1,-5.000 2.000 0,-9.000 7.000 0,-10.000 6.000-2,-8.000 7.000 0,-9.000 2.000 0,-6.000 1.000-1,-6.000-1.000 1,-6.000 1.000-1,-7.000 4.000 1,-6.000 9.000 0,-6.000 10.000 0,-6.000 10.000 1,-2.000 4.000 0,3.000 0.000 1,3.000 0.000 1,4.000 0.000 1,7.000-4.000 1,13.000-5.000 0,12.000-7.000 1,13.000-5.000 0,1.000-4.000 0,-9.000 0.000-2,-10.000 0.000-1,-8.000 0.000-3,-8.000 0.000-1,-2.000 0.000 0,-3.000 0.000-3,-3.000 0.000 0,-2.000 0.000 0,0.000 0.000 0,0.000 0.000 1,0.000 0.000 0,1.000 0.000 0,4.000 0.000-2,3.000 0.000-2,3.000 0.000-2</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09"/>
    </inkml:context>
    <inkml:brush xml:id="br0">
      <inkml:brushProperty name="width" value="0.0443969145417213" units="cm"/>
      <inkml:brushProperty name="height" value="0.0443969145417213" units="cm"/>
      <inkml:brushProperty name="color" value="#00bff3"/>
      <inkml:brushProperty name="ignorePressure" value="0"/>
    </inkml:brush>
  </inkml:definitions>
  <inkml:trace contextRef="#ctx0" brushRef="#br0">17550.000 39100.000 495,'-107.000'1.000'22,"39.000"4.000"20,36.000 3.000 20,39.000 3.000 21,19.000 1.000 1,4.000 1.000-18,3.000-1.000-18,3.000 1.000-17,3.000-3.000-11,3.000-2.000-5,3.000-3.000-5,4.000-3.000-4,1.000-2.000-3,0.000 0.000 0,0.000 0.000 0,0.000 0.000-1,1.000-2.000 0,4.000-3.000-1,3.000-3.000-1,3.000-2.000 0,3.000-5.000-1,3.000-2.000 1,3.000-3.000 1,4.000-3.000 0,-3.000-1.000-1,-5.000 4.000 0,-7.000 3.000-1,-5.000 3.000-2,-4.000 3.000 0,0.000 3.000 0,0.000 3.000 0,0.000 4.000 0,-2.000 1.000-4,-3.000 0.000-9,-3.000 0.000-7,-2.000 0.000-9,-11.000 3.000-10,-15.000 6.000-15,-15.000 7.000-14,-16.000 6.000-14</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25"/>
    </inkml:context>
    <inkml:brush xml:id="br0">
      <inkml:brushProperty name="width" value="0.0378293953835964" units="cm"/>
      <inkml:brushProperty name="height" value="0.0378293953835964" units="cm"/>
      <inkml:brushProperty name="color" value="#00bff3"/>
      <inkml:brushProperty name="ignorePressure" value="0"/>
    </inkml:brush>
  </inkml:definitions>
  <inkml:trace contextRef="#ctx0" brushRef="#br0">44319.000 26939.000 581,'-35.000'0.000'87,"32.000"0.000"-12,32.000 0.000-13,30.000 0.000-11,15.000-4.000-9,-4.000-5.000-8,-2.000-7.000-5,-4.000-6.000-8,3.000-3.000-8,10.000 0.000-9,9.000 0.000-9,10.000 0.000-10,-3.000 2.000-8,-17.000 2.000-10,-15.000 4.000-9,-15.000 3.000-8,-10.000 3.000-5,-3.000 3.000-1,-3.000 3.000 1,-4.000 4.000-1</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26"/>
    </inkml:context>
    <inkml:brush xml:id="br0">
      <inkml:brushProperty name="width" value="0.0366666130721569" units="cm"/>
      <inkml:brushProperty name="height" value="0.0366666130721569" units="cm"/>
      <inkml:brushProperty name="color" value="#00bff3"/>
      <inkml:brushProperty name="ignorePressure" value="0"/>
    </inkml:brush>
  </inkml:definitions>
  <inkml:trace contextRef="#ctx0" brushRef="#br0">45021.000 26337.000 600,'-67.000'3.000'28,"15.000"6.000"11,16.000 7.000 10,16.000 6.000 10,9.000 6.000 0,3.000 7.000-9,3.000 5.000-10,3.000 7.000-10,2.000 5.000-8,0.000 3.000-7,0.000 3.000-7,0.000 3.000-7,2.000 0.000-7,3.000-3.000-5,3.000-3.000-6,3.000-3.000-6,0.000-4.000-7,-4.000-2.000-7,-2.000-4.000-7,-3.000-3.000-8,1.000-9.000-2,6.000-16.000 3,7.000-15.000 3,6.000-17.000 4</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07:11:16"/>
    </inkml:context>
    <inkml:brush xml:id="br0">
      <inkml:brushProperty name="width" value="0.0398063994944096" units="cm"/>
      <inkml:brushProperty name="height" value="0.0398063994944096" units="cm"/>
      <inkml:brushProperty name="color" value="#f2395b"/>
      <inkml:brushProperty name="ignorePressure" value="0"/>
    </inkml:brush>
  </inkml:definitions>
  <inkml:trace contextRef="#ctx0" brushRef="#br0">4950.000 38000.000 552,'-40.000'0.000'9,"23.000"0.000"2,22.000 0.000 2,22.000 0.000 2,13.000 1.000-1,7.000 4.000-1,6.000 3.000-2,7.000 3.000-2,4.000 3.000-2,3.000 3.000 2,3.000 3.000-1,4.000 4.000 1,2.000-1.000-1,4.000-3.000-2,3.000-3.000-1,3.000-2.000-2,3.000-3.000-1,3.000 1.000 0,3.000-1.000-2,4.000 1.000 0,4.000-3.000-1,6.000-2.000 1,7.000-3.000 0,6.000-3.000 1,6.000-2.000 0,6.000 0.000 0,7.000 0.000 1,6.000 0.000 0,4.000 0.000 0,4.000 0.000-1,3.000 0.000 0,3.000 0.000 0,-1.000 1.000-2,-2.000 4.000 1,-3.000 3.000-1,-3.000 3.000-1,-1.000 1.000 1,4.000 1.000-1,3.000-1.000 0,3.000 1.000-1,1.000-1.000 2,1.000 1.000 2,-1.000-1.000 1,1.000 1.000 2,-1.000-1.000 1,1.000 1.000-1,-1.000-1.000-1,1.000 1.000 0,-3.000-4.000-1,-2.000-6.000 0,-3.000-6.000 1,-3.000-6.000 0,-1.000-4.000-1,4.000 1.000 0,3.000-1.000-1,3.000 1.000-2,1.000 1.000 1,1.000 3.000 1,-1.000 3.000 0,1.000 4.000 0,-3.000 4.000 1,-2.000 6.000 0,-3.000 7.000-1,-3.000 6.000-1,-2.000-1.000 1,0.000-5.000-1,0.000-7.000 0,0.000-5.000 0,-2.000-4.000-1,-3.000 0.000 0,-3.000 0.000-1,-2.000 0.000 0,2.000 0.000 0,9.000 0.000 0,10.000 0.000 0,10.000 0.000 2,5.000 0.000-1,4.000 0.000 1,3.000 0.000 1,3.000 0.000 0,-1.000 0.000-1,-2.000 0.000 1,-3.000 0.000-1,-3.000 0.000 0,-9.000-2.000-1,-11.000-3.000 0,-14.000-3.000-1,-11.000-2.000 0,3.000-1.000-1,23.000 3.000 0,22.000 3.000-1,22.000 4.000 0,5.000 1.000-1,-8.000 0.000 0,-10.000 0.000-2,-9.000 0.000 0,-4.000 0.000 0,4.000 0.000 2,3.000 0.000 1,3.000 0.000 2,1.000 0.000 0,1.000 0.000 1,-1.000 0.000 1,1.000 0.000 0,1.000-2.000 1,3.000-3.000-1,3.000-3.000 1,4.000-2.000 0,-1.000-1.000 0,-3.000 3.000 0,-3.000 3.000 0,-2.000 4.000 0,-3.000 1.000-1,1.000 0.000 1,-1.000 0.000-2,1.000 0.000 1,1.000 0.000-1,3.000 0.000 1,3.000 0.000 0,4.000 0.000 1,-1.000 0.000-1,-3.000 0.000 1,-3.000 0.000-1,-2.000 0.000 0,-5.000 0.000 0,-2.000 0.000 0,-3.000 0.000 1,-3.000 0.000 0,-2.000-2.000 1,0.000-3.000-1,0.000-3.000 0,0.000-2.000 1,0.000-1.000-2,0.000 3.000 1,0.000 3.000-2,0.000 4.000 1,-2.000 1.000-1,-3.000 0.000 0,-3.000 0.000 1,-2.000 0.000 0,-6.000 1.000 0,-6.000 4.000 1,-6.000 3.000-1,-6.000 3.000 1,-4.000 1.000 0,1.000 1.000-1,-1.000-1.000 0,1.000 1.000 0,-1.000-3.000 1,1.000-2.000 2,-1.000-3.000 1,1.000-3.000 1,-1.000-1.000 1,1.000 4.000 0,-1.000 3.000-2,1.000 3.000 0,-3.000 1.000-1,-2.000 1.000 0,-3.000-1.000-1,-3.000 1.000 0,-1.000-3.000-1,4.000-2.000 0,3.000-3.000-1,3.000-3.000 1,1.000-2.000-1,1.000 0.000 0,-1.000 0.000 0,1.000 0.000 1,4.000-4.000-1,9.000-5.000 1,10.000-7.000-1,10.000-5.000 1,2.000-4.000 0,-3.000 0.000 0,-3.000 0.000 1,-2.000 0.000 1,-5.000 3.000-1,-2.000 6.000 1,-3.000 7.000 0,-3.000 6.000 0,-6.000 1.000-1,-5.000-3.000 1,-7.000-3.000-1,-5.000-2.000-1,-6.000-1.000 1,-3.000 3.000-1,-3.000 3.000 1,-2.000 4.000 0,-3.000 2.000-1,1.000 4.000 1,-1.000 3.000 0,1.000 3.000-1,-1.000-1.000 0,1.000-2.000 1,-1.000-3.000-1,1.000-3.000 0,-3.000-2.000 0,-2.000 0.000-1,-3.000 0.000 1,-3.000 0.000 0,-1.000 0.000 0,4.000 0.000 0,3.000 0.000 1,3.000 0.000-1,3.000 0.000 0,3.000 0.000 1,3.000 0.000-1,4.000 0.000 0,-3.000 0.000 0,-5.000 0.000 1,-7.000 0.000-1,-5.000 0.000 2,-1.000 0.000-1,6.000 0.000 1,7.000 0.000-1,6.000 0.000 1,3.000 1.000-1,0.000 4.000 1,0.000 3.000 0,0.000 3.000-1,1.000-1.000 0,4.000-2.000 0,3.000-3.000-1,3.000-3.000 0,3.000-2.000 0,3.000 0.000 0,3.000 0.000 1,4.000 0.000 0,2.000-2.000 1,4.000-3.000 0,3.000-3.000-1,3.000-2.000 1,1.000-1.000 0,1.000 3.000-1,-1.000 3.000 2,1.000 4.000-1,-3.000 1.000 0,-2.000 0.000 1,-3.000 0.000 0,-3.000 0.000 0,-1.000 0.000 0,4.000 0.000 1,3.000 0.000-1,3.000 0.000 0,-1.000 0.000-1,-2.000 0.000 0,-3.000 0.000 0,-3.000 0.000-1,-2.000 0.000 0,0.000 0.000 0,0.000 0.000 0,0.000 0.000 1,1.000 0.000-1,4.000 0.000-1,3.000 0.000-1,3.000 0.000-2,-1.000 0.000 0,-2.000 0.000 1,-3.000 0.000 2,-3.000 0.000 0,-4.000 0.000 0,-3.000 0.000 0,-3.000 0.000 1,-2.000 0.000-1,-3.000 0.000 0,1.000 0.000 0,-1.000 0.000 0,1.000 0.000 1,1.000 0.000-1,3.000 0.000 1,3.000 0.000 0,4.000 0.000 0,2.000 0.000 0,4.000 0.000 0,3.000 0.000-1,3.000 0.000 1,-2.000 0.000-1,-6.000 0.000-1,-6.000 0.000 1,-6.000 0.000-1,-4.000 0.000 0,1.000 0.000 0,-1.000 0.000 1,1.000 0.000 0,1.000 0.000-1,3.000 0.000 1,3.000 0.000-1,4.000 0.000 1,1.000 0.000 0,0.000 0.000 0,0.000 0.000 0,0.000 0.000 1,-2.000 0.000 0,-3.000 0.000 1,-3.000 0.000-1,-2.000 0.000 0,-1.000 0.000 0,3.000 0.000-1,3.000 0.000 0,4.000 0.000 0,-1.000 1.000-1,-3.000 4.000 1,-3.000 3.000 0,-2.000 3.000 1,-3.000-1.000-1,1.000-2.000 0,-1.000-3.000-1,1.000-3.000 0,1.000-1.000 0,3.000 4.000 0,3.000 3.000-1,4.000 3.000 1,-1.000-1.000-1,-3.000-2.000 0,-3.000-3.000 1,-2.000-3.000 0,-1.000-2.000 0,3.000 0.000-1,3.000 0.000 1,4.000 0.000-1,4.000-2.000 1,6.000-3.000 2,7.000-3.000 1,6.000-2.000 3,4.000-3.000-1,4.000 1.000-1,3.000-1.000 0,3.000 1.000-2,-1.000-1.000-1,-2.000 1.000 0,-3.000-1.000-1,-3.000 1.000 1,-6.000-1.000-1,-5.000 1.000 1,-7.000-1.000-1,-5.000 1.000 0,-6.000 1.000 0,-3.000 3.000-1,-3.000 3.000 0,-2.000 4.000-1,-1.000 1.000 0,3.000 0.000 1,3.000 0.000 0,4.000 0.000 2,2.000 0.000 1,4.000 0.000-1,3.000 0.000 0,3.000 0.000 1,-1.000 0.000-1,-2.000 0.000 0,-3.000 0.000 0,-3.000 0.000 0,-1.000 1.000 0,4.000 4.000 0,3.000 3.000 0,3.000 3.000 0,1.000 1.000 0,1.000 1.000-1,-1.000-1.000 0,1.000 1.000-1,-1.000-3.000-1,1.000-2.000 1,-1.000-3.000 0,1.000-3.000 0,-1.000-1.000 1,1.000 4.000 1,-1.000 3.000-1,1.000 3.000 1,-3.000 1.000 1,-2.000 1.000-1,-3.000-1.000 0,-3.000 1.000-1,-2.000-1.000 0,0.000 1.000 0,0.000-1.000 0,0.000 1.000-1,1.000-3.000-1,4.000-2.000 1,3.000-3.000 1,3.000-3.000-1,-1.000-2.000 1,-2.000 0.000 0,-3.000 0.000-1,-3.000 0.000 1,-4.000 0.000 0,-3.000 0.000 0,-3.000 0.000-1,-2.000 0.000 1,-1.000 0.000 0,3.000 0.000 0,3.000 0.000 0,4.000 0.000 1,-1.000-2.000 0,-3.000-3.000-1,-3.000-3.000 1,-2.000-2.000-1,-5.000-1.000 1,-2.000 3.000-2,-3.000 3.000 0,-3.000 4.000-1,-1.000-3.000 0,4.000-5.000 0,3.000-7.000 0,3.000-5.000 0,-2.000-1.000 1,-6.000 6.000 0,-6.000 7.000 0,-6.000 6.000 0,-4.000 1.000 0,1.000-3.000 0,-1.000-3.000 1,1.000-2.000-1,-1.000-3.000 0,1.000 1.000 1,-1.000-1.000 0,1.000 1.000-1,-1.000 1.000 1,1.000 3.000 0,-1.000 3.000 0,1.000 4.000 0,-1.000-1.000 0,1.000-3.000 0,-1.000-3.000 0,1.000-2.000 0,-3.000-1.000 0,-2.000 3.000 0,-3.000 3.000 0,-3.000 4.000 0,-1.000-1.000 0,4.000-3.000 0,3.000-3.000 0,3.000-2.000 0,1.000-1.000 0,1.000 3.000 1,-1.000 3.000-1,1.000 4.000 1,-3.000-1.000 0,-2.000-3.000 0,-3.000-3.000 0,-3.000-2.000 0,-1.000-1.000 1,4.000 3.000-1,3.000 3.000 1,3.000 4.000-1,-1.000 1.000-1,-2.000 0.000 1,-3.000 0.000-2,-3.000 0.000 1,-4.000 1.000-2,-3.000 4.000 0,-3.000 3.000-1,-2.000 3.000-1,-3.000-1.000 0,1.000-2.000 1,-1.000-3.000 1,1.000-3.000 0,1.000-2.000 2,3.000 0.000-1,3.000 0.000 1,4.000 0.000 1,-1.000 1.000-1,-3.000 4.000 0,-3.000 3.000 0,-2.000 3.000-1,-5.000-1.000 1,-2.000-2.000 0,-3.000-3.000 0,-3.000-3.000 1,-2.000-1.000-1,0.000 4.000 1,0.000 3.000-2,0.000 3.000 0,1.000-1.000 0,4.000-2.000 0,3.000-3.000-1,3.000-3.000 0,-1.000-2.000 0,-2.000 0.000-1,-3.000 0.000 0,-3.000 0.000 0,1.000 0.000 0,6.000 0.000 0,7.000 0.000 0,6.000 0.000 1,6.000 3.000-1,6.000 6.000 1,7.000 7.000-1,6.000 6.000 2,10.000 3.000-4,17.000 0.000-6,15.000 0.000-6,16.000 0.000-5,20.000-2.000-5,25.000-3.000-4,25.000-3.000-3,25.000-2.000-4,-4.000-3.000 1,-30.000 1.000 5,-32.000-1.000 4,-30.000 1.000 6,-23.000-3.000 1,-12.000-2.000-4,-13.000-3.000-3,-12.000-3.000-4</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26"/>
    </inkml:context>
    <inkml:brush xml:id="br0">
      <inkml:brushProperty name="width" value="0.0377160012722015" units="cm"/>
      <inkml:brushProperty name="height" value="0.0377160012722015" units="cm"/>
      <inkml:brushProperty name="color" value="#00bff3"/>
      <inkml:brushProperty name="ignorePressure" value="0"/>
    </inkml:brush>
  </inkml:definitions>
  <inkml:trace contextRef="#ctx0" brushRef="#br0">45523.000 26136.000 583,'113.000'-66.000'76,"-26.000"19.000"-13,-24.000 19.000-14,-25.000 19.000-12,-15.000 18.000-9,-2.000 19.000-3,-4.000 19.000-3,-3.000 19.000-2,-8.000 6.000-5,-12.000-6.000-7,-13.000-6.000-5,-12.000-7.000-7,-5.000-5.000-3,3.000-2.000 0,3.000-4.000 0,3.000-3.000-1,4.000-3.000 1,2.000-3.000-1,4.000-3.000 0,3.000-3.000-1,6.000-4.000 2,10.000-2.000 5,9.000-4.000 4,9.000-3.000 5,8.000-1.000 4,7.000-1.000 1,6.000 1.000 2,6.000-1.000 1,4.000 2.000 1,4.000 4.000-2,3.000 2.000-3,3.000 3.000-2,-3.000 2.000-1,-9.000 1.000 0,-10.000-1.000-2,-9.000 0.000 0,-10.000 11.000-2,-9.000 22.000-3,-9.000 22.000-2,-10.000 22.000-2,-15.000 23.000-6,-23.000 25.000-8,-21.000 26.000-8,-23.000 25.000-7,-1.000-9.000-2,19.000-40.000 7,19.000-40.000 4,19.000-42.000 7,7.000-20.000-5,-3.000 1.000-13,-3.000-1.000-14,-3.000 0.000-14</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38"/>
    </inkml:context>
    <inkml:brush xml:id="br0">
      <inkml:brushProperty name="width" value="0.0389977358281612" units="cm"/>
      <inkml:brushProperty name="height" value="0.0389977358281612" units="cm"/>
      <inkml:brushProperty name="color" value="#00bff3"/>
      <inkml:brushProperty name="ignorePressure" value="0"/>
    </inkml:brush>
  </inkml:definitions>
  <inkml:trace contextRef="#ctx0" brushRef="#br0">71254.000 2562.000 564,'-28.000'-87.000'38,"-7.000"29.000"-5,-5.000 29.000-6,-7.000 27.000-6,0.000 16.000-4,6.000 3.000-2,6.000 4.000-3,7.000 2.000-3,-2.000 5.000-1,-9.000 7.000-1,-9.000 6.000-2,-10.000 6.000-1,-4.000 4.000-1,4.000 4.000 2,4.000 3.000-1,2.000 3.000 1,2.000 4.000 1,-1.000 2.000-1,1.000 4.000 0,0.000 2.000-1,0.000 7.000 0,0.000 10.000 1,0.000 8.000-1,0.000 10.000 1,4.000 1.000-1,10.000-11.000 1,9.000-8.000-1,10.000-10.000 1,6.000-8.000-1,3.000-6.000 1,4.000-7.000 0,2.000-6.000 0,7.000-2.000-1,9.000-1.000 1,9.000 0.000-1,10.000 0.000-1,5.000-6.000 0,0.000-13.000-1,-1.000-12.000-1,1.000-13.000-1,4.000-9.000-1,10.000-6.000-4,9.000-7.000-2,10.000-6.000-2,4.000-6.000-3,0.000-6.000-2,0.000-7.000-1,0.000-6.000-1,-2.000-2.000-1,-8.000 4.000 0,-5.000 2.000 1,-7.000 4.000-1,-6.000 5.000 2,-6.000 6.000 0,-7.000 6.000 2,-5.000 6.000 0,-7.000 10.000 6,-7.000 12.000 11,-5.000 13.000 10,-7.000 12.000 11,-5.000 8.000 4,-2.000 4.000-3,-4.000 2.000-3,-3.000 4.000-2,-2.000 1.000-3,1.000 0.000-1,-1.000 0.000-1,1.000 0.000-1,-1.000-1.000-1,1.000-4.000 0,-1.000-2.000-2,0.000-4.000-1,4.000-2.000 0,6.000 1.000-1,6.000 0.000-1,6.000-1.000-1,7.000-4.000 1,6.000-9.000-1,6.000-10.000-1,7.000-9.000 1,6.000-10.000-3,6.000-9.000-5,6.000-10.000-3,6.000-9.000-6,3.000-7.000-3,-4.000-7.000-2,-4.000-7.000-2,-2.000-5.000-3,-3.000-6.000 0,-4.000-2.000 1,-3.000-4.000 2,-2.000-2.000 1,-6.000 2.000 2,-6.000 10.000 2,-6.000 9.000 2,-6.000 10.000 1,-7.000 6.000 2,-5.000 3.000 3,-8.000 3.000 3,-5.000 4.000 3,-7.000 2.000 2,-6.000 4.000 4,-6.000 3.000 2,-6.000 2.000 3,-6.000 4.000 0,-2.000 4.000-4,-3.000 2.000-3,-4.000 3.000-4,-3.000 5.000-2,-2.000 7.000-2,-4.000 6.000-1,-4.000 6.000-1,1.000 4.000-1,3.000 4.000-1,3.000 3.000 1,4.000 3.000-1,5.000 0.000 1,10.000-3.000 0,10.000-3.000-1,8.000-4.000 1</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39"/>
    </inkml:context>
    <inkml:brush xml:id="br0">
      <inkml:brushProperty name="width" value="0.0432791188359261" units="cm"/>
      <inkml:brushProperty name="height" value="0.0432791188359261" units="cm"/>
      <inkml:brushProperty name="color" value="#00bff3"/>
      <inkml:brushProperty name="ignorePressure" value="0"/>
    </inkml:brush>
  </inkml:definitions>
  <inkml:trace contextRef="#ctx0" brushRef="#br0">72257.000 3816.000 508,'47.000'-44.000'62,"-6.000"12.000"-14,-7.000 13.000-12,-5.000 13.000-14,-3.000 6.000-6,4.000 0.000-1,3.000 0.000 0,3.000 0.000 0,0.000 5.000-2,-3.000 9.000-2,-3.000 10.000-3,-4.000 8.000-3,-4.000 8.000-2,-6.000 2.000 0,-7.000 3.000-2,-5.000 4.000-2,-8.000 3.000 0,-5.000 3.000-2,-7.000 3.000-1,-6.000 3.000-1,-4.000-3.000-1,-4.000-10.000 0,-3.000-9.000 1,-3.000-9.000 1,2.000-5.000 2,5.000 0.000 5,7.000 0.000 3,7.000 1.000 4,9.000-8.000 2,12.000-11.000 0,13.000-14.000 0,12.000-11.000 0,11.000-12.000-3,10.000-9.000-5,9.000-10.000-5,10.000-9.000-5,4.000-5.000-5,0.000 1.000-2,0.000-1.000-4,1.000 0.000-2,-1.000-1.000-4,0.000-3.000-3,0.000-4.000-4,1.000-3.000-3,-4.000-1.000-1,-7.000 0.000 3,-5.000 0.000 1,-7.000-1.000 3,-4.000 4.000 2,-4.000 6.000 4,-2.000 7.000 3,-4.000 6.000 4,-5.000 4.000 4,-5.000 4.000 3,-8.000 2.000 6,-5.000 4.000 3,-5.000 3.000 5,-3.000 3.000 4,-3.000 3.000 5,-4.000 4.000 4,-7.000 12.000 8,-13.000 21.000 13,-12.000 23.000 13,-13.000 22.000 11,-3.000 14.000 1,6.000 6.000-12,7.000 6.000-13,5.000 7.000-13,4.000 1.000-6,0.000-3.000-2,0.000-3.000-3,0.000-3.000-2,3.000-5.000-1,7.000-6.000-2,5.000-7.000-2,7.000-5.000-1,3.000-4.000-2,0.000 0.000-2,0.000 0.000 0,0.000 0.000-2,5.000-4.000-3,9.000-10.000-5,9.000-10.000-5,10.000-8.000-5,5.000-9.000-3,-1.000-6.000 1,1.000-6.000 1,0.000-6.000 1,1.000-12.000 0,3.000-15.000 1,4.000-15.000 0,2.000-17.000 0,1.000-10.000 1,-4.000-7.000 1,-2.000-6.000 1,-4.000-6.000 0,-5.000-5.000 2,-5.000-3.000 1,-8.000-3.000 2,-5.000-3.000 2,-5.000 3.000 1,-3.000 9.000 3,-3.000 9.000 2,-4.000 10.000 3,-2.000 8.000 0,-4.000 7.000-1,-3.000 5.000-3,-3.000 7.000-1,-3.000 7.000 1,-3.000 10.000 4,-4.000 10.000 3,-2.000 8.000 3,-4.000 6.000 0,-3.000-1.000-4,-2.000 1.000-5,-5.000-1.000-5,0.000 5.000-5,-1.000 10.000-9,1.000 9.000-7,-1.000 9.000-8,2.000 10.000-5,3.000 9.000-3,3.000 10.000-2,4.000 9.000-1,2.000 0.000 1,4.000-10.000 5,2.000-8.000 7,4.000-11.000 5</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39"/>
    </inkml:context>
    <inkml:brush xml:id="br0">
      <inkml:brushProperty name="width" value="0.0416276007890701" units="cm"/>
      <inkml:brushProperty name="height" value="0.0416276007890701" units="cm"/>
      <inkml:brushProperty name="color" value="#00bff3"/>
      <inkml:brushProperty name="ignorePressure" value="0"/>
    </inkml:brush>
  </inkml:definitions>
  <inkml:trace contextRef="#ctx0" brushRef="#br0">74564.000 3214.000 528,'71.000'23.000'48,"-10.000"-3.000"-7,-9.000-2.000-7,-10.000-4.000-7,-6.000 2.000-5,-3.000 5.000-2,-3.000 8.000-2,-3.000 5.000-2,-5.000 7.000-2,-7.000 6.000-3,-5.000 6.000-2,-7.000 7.000-3,-6.000 4.000-2,-7.000 3.000 0,-5.000 4.000-2,-7.000 3.000 0,-4.000-2.000-1,1.000-6.000 0,0.000-7.000 0,0.000-6.000 0,2.000-6.000 1,2.000-6.000-1,4.000-6.000 1,3.000-7.000 0,9.000-5.000 1,16.000-2.000 0,16.000-4.000 1,15.000-3.000 0,7.000-1.000 1,-4.000-1.000-1,-2.000 1.000-1,-4.000-1.000 1,-3.000 7.000 1,-3.000 12.000 5,-3.000 13.000 5,-4.000 13.000 4,-5.000 4.000 1,-10.000-3.000-1,-10.000-3.000-1,-9.000-3.000-3,-7.000-1.000-2,-7.000 4.000-3,-7.000 3.000-4,-5.000 3.000-4,-4.000 0.000-4,1.000-3.000-6,-1.000-3.000-8,1.000-3.000-6,-6.000 0.000-8,-9.000 3.000-10,-9.000 3.000-10,-9.000 3.000-10,1.000-5.000-2,12.000-12.000 3,13.000-13.000 5,13.000-12.000 3</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40"/>
    </inkml:context>
    <inkml:brush xml:id="br0">
      <inkml:brushProperty name="width" value="0.0386663638055325" units="cm"/>
      <inkml:brushProperty name="height" value="0.0386663638055325" units="cm"/>
      <inkml:brushProperty name="color" value="#00bff3"/>
      <inkml:brushProperty name="ignorePressure" value="0"/>
    </inkml:brush>
  </inkml:definitions>
  <inkml:trace contextRef="#ctx0" brushRef="#br0">76521.000 3765.000 568,'48.000'25.000'170,"-2.000"1.000"-43,-4.000-1.000-43,-3.000 0.000-43,-3.000 0.000-31,-3.000 0.000-23,-3.000 0.000-21,-3.000 0.000-22</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41"/>
    </inkml:context>
    <inkml:brush xml:id="br0">
      <inkml:brushProperty name="width" value="0.04847526922822" units="cm"/>
      <inkml:brushProperty name="height" value="0.04847526922822" units="cm"/>
      <inkml:brushProperty name="color" value="#00bff3"/>
      <inkml:brushProperty name="ignorePressure" value="0"/>
    </inkml:brush>
  </inkml:definitions>
  <inkml:trace contextRef="#ctx0" brushRef="#br0">79580.000 2261.000 453,'-47.000'-91.000'61,"7.000"19.000"-7,5.000 18.000-8,7.000 20.000-7,1.000 10.000-5,-3.000 4.000-6,-2.000 3.000-4,-5.000 3.000-6,0.000 3.000-2,-1.000 3.000-2,1.000 3.000 1,-1.000 3.000-2,-4.000 10.000 0,-10.000 16.000-2,-9.000 15.000-1,-10.000 16.000 0,-2.000 14.000-2,2.000 12.000 0,4.000 13.000-1,2.000 13.000 0,6.000 7.000-1,6.000 4.000 0,5.000 3.000 0,8.000 2.000-1,4.000 4.000 0,3.000 4.000 0,3.000 2.000-2,3.000 3.000 0,5.000-4.000-1,7.000-13.000 1,5.000-12.000-1,7.000-13.000 1,5.000-13.000-1,2.000-12.000-2,4.000-13.000-3,3.000-12.000-2,8.000-9.000-1,12.000-7.000 0,13.000-6.000 1,13.000-6.000 1,9.000-8.000-3,6.000-10.000-4,6.000-9.000-5,7.000-9.000-6,3.000-10.000-1,-1.000-9.000 0,1.000-10.000 1,0.000-9.000 1,-4.000-3.000 0,-5.000 3.000-1,-7.000 3.000-1,-6.000 3.000-1,-8.000 7.000 2,-10.000 9.000 2,-8.000 9.000 2,-11.000 10.000 3,-11.000 11.000 12,-17.000 12.000 22,-15.000 13.000 22,-16.000 12.000 21,-6.000 8.000 5,3.000 4.000-12,4.000 2.000-13,2.000 4.000-12,3.000 1.000-8,4.000 0.000-2,3.000 0.000-3,3.000 0.000-4,4.000-1.000-3,7.000-4.000-6,6.000-2.000-7,7.000-4.000-5,5.000-6.000-4,7.000-10.000-4,6.000-9.000-2,7.000-9.000-2,6.000-8.000-2,6.000-6.000 0,6.000-7.000 1,7.000-6.000 0,1.000-3.000 1,-3.000 0.000 0,-3.000 0.000 1,-4.000 0.000 0,-4.000-2.000 2,-6.000-3.000 2,-6.000-3.000 2,-7.000-3.000 3,-5.000-1.000 2,-2.000-1.000 4,-4.000 0.000 3,-3.000 1.000 4,-5.000-1.000 3,-5.000 1.000 2,-8.000-1.000 2,-5.000 0.000 3,-10.000 2.000 2,-12.000 3.000 2,-13.000 4.000 3,-12.000 2.000 3,-6.000 5.000-2,4.000 6.000-4,4.000 7.000-5,2.000 6.000-4,2.000 7.000-5,-1.000 11.000-4,1.000 8.000-6,0.000 10.000-4,3.000 3.000-3,6.000-3.000-2,7.000-3.000-1,6.000-4.000-2,15.000-5.000-7,26.000-10.000-15,24.000-10.000-14,26.000-9.000-14,8.000-6.000 0,-10.000-3.000 14,-10.000-3.000 15,-8.000-4.000 14</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41"/>
    </inkml:context>
    <inkml:brush xml:id="br0">
      <inkml:brushProperty name="width" value="0.049155093729496" units="cm"/>
      <inkml:brushProperty name="height" value="0.049155093729496" units="cm"/>
      <inkml:brushProperty name="color" value="#00bff3"/>
      <inkml:brushProperty name="ignorePressure" value="0"/>
    </inkml:brush>
  </inkml:definitions>
  <inkml:trace contextRef="#ctx0" brushRef="#br0">81085.000 2662.000 447,'24.000'-24.000'0,"-4.000"4.000"0,-3.000 3.000-1,-3.000 3.000 0,-6.000 3.000 7,-9.000 3.000 15,-10.000 3.000 15,-10.000 4.000 14,-4.000 7.000 5,0.000 13.000-5,0.000 12.000-5,0.000 13.000-5,0.000 6.000-6,0.000 0.000-4,0.000 0.000-4,0.000 0.000-5,1.000 2.000-3,4.000 3.000-2,2.000 3.000-1,4.000 3.000-1,2.000 3.000-3,-1.000 4.000-1,1.000 2.000-1,-1.000 4.000-2,2.000 1.000-1,3.000 1.000 1,4.000-1.000 0,2.000 0.000 0,2.000-3.000-1,0.000-6.000-1,0.000-6.000-3,0.000-7.000-1,6.000-5.000-4,13.000-2.000-4,13.000-4.000-4,11.000-3.000-4,9.000-9.000-4,3.000-16.000-3,3.000-15.000-2,3.000-17.000-3,3.000-14.000 0,4.000-17.000 1,2.000-15.000 2,4.000-16.000 0,0.000-11.000 4,-4.000-6.000 4,-2.000-7.000 4,-4.000-6.000 3,-6.000 1.000 3,-10.000 5.000-1,-8.000 7.000 0,-11.000 6.000 0,-7.000 7.000 3,-6.000 5.000 9,-7.000 7.000 8,-5.000 6.000 9,-7.000 5.000 3,-7.000 3.000 0,-6.000 3.000-1,-6.000 4.000-1,-4.000 4.000-2,-4.000 6.000-3,-3.000 6.000-3,-3.000 7.000-3,-5.000 6.000-5,-6.000 6.000-6,-6.000 7.000-6,-7.000 6.000-5,-5.000 9.000-6,-8.000 13.000-4,-5.000 12.000-4,-7.000 13.000-5,2.000 8.000-2,10.000 3.000-1,8.000 3.000 0,11.000 3.000 0,7.000-1.000-2,6.000-7.000-6,6.000-6.000-4,7.000-6.000-6</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47"/>
    </inkml:context>
    <inkml:brush xml:id="br0">
      <inkml:brushProperty name="width" value="0.0259408485144377" units="cm"/>
      <inkml:brushProperty name="height" value="0.0259408485144377" units="cm"/>
      <inkml:brushProperty name="color" value="#f2395b"/>
      <inkml:brushProperty name="ignorePressure" value="0"/>
    </inkml:brush>
  </inkml:definitions>
  <inkml:trace contextRef="#ctx0" brushRef="#br0">80283.000 10687.000 848,'-225.000'24.000'104,"55.000"-4.000"-57,52.000-3.000-56,54.000-3.000-56</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49"/>
    </inkml:context>
    <inkml:brush xml:id="br0">
      <inkml:brushProperty name="width" value="0.0440466515719891" units="cm"/>
      <inkml:brushProperty name="height" value="0.0440466515719891" units="cm"/>
      <inkml:brushProperty name="color" value="#f2395b"/>
      <inkml:brushProperty name="ignorePressure" value="0"/>
    </inkml:brush>
  </inkml:definitions>
  <inkml:trace contextRef="#ctx0" brushRef="#br0">69549.000 1909.000 499,'94.000'-87.000'134,"-13.000"24.000"-30,-12.000 25.000-31,-12.000 26.000-31,5.000 9.000-16,26.000-7.000-3,25.000-5.000-3,25.000-7.000-2,5.000-2.000-3,-17.000 4.000-1,-14.000 3.000-1,-17.000 2.000-1,-10.000 4.000-5,-7.000 4.000-11,-6.000 2.000-8,-6.000 3.000-10,-16.000 1.000-15,-24.000-4.000-20,-26.000-3.000-19,-26.000-3.000-20</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49"/>
    </inkml:context>
    <inkml:brush xml:id="br0">
      <inkml:brushProperty name="width" value="0.0493638440966606" units="cm"/>
      <inkml:brushProperty name="height" value="0.0493638440966606" units="cm"/>
      <inkml:brushProperty name="color" value="#f2395b"/>
      <inkml:brushProperty name="ignorePressure" value="0"/>
    </inkml:brush>
  </inkml:definitions>
  <inkml:trace contextRef="#ctx0" brushRef="#br0">70602.000 1157.000 445,'-28.000'-27.000'2,"-7.000"-2.000"5,-5.000-4.000 3,-7.000-3.000 5,1.000 11.000 10,10.000 25.000 15,9.000 25.000 16,10.000 25.000 14,6.000 17.000 2,3.000 10.000-13,4.000 9.000-13,2.000 10.000-13,2.000 3.000-8,0.000-4.000-4,0.000-2.000-4,0.000-4.000-3,0.000-3.000-3,0.000-3.000 0,0.000-3.000 0,0.000-3.000-2,0.000-2.000-8,0.000 1.000-20,0.000-1.000-17,0.000 0.000-19</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3"/>
    </inkml:context>
    <inkml:brush xml:id="br0">
      <inkml:brushProperty name="width" value="0.0406537093222141" units="cm"/>
      <inkml:brushProperty name="height" value="0.0406537093222141" units="cm"/>
      <inkml:brushProperty name="color" value="#f2395b"/>
      <inkml:brushProperty name="ignorePressure" value="0"/>
    </inkml:brush>
  </inkml:definitions>
  <inkml:trace contextRef="#ctx0" brushRef="#br0">75800.000 4400.000 541,'-47.000'28.000'111,"6.000"6.000"-24,7.000 7.000-25,6.000 6.000-25,-15.000 37.000-12,-33.000 69.000 2,-35.000 69.000 2,-34.000 69.000 3,-5.000 9.000-5,25.000-50.000-11,25.000-50.000-11,25.000-50.000-10,14.000-27.000-9,3.000-3.000-8,3.000-3.000-8,4.000-2.000-8,5.000-14.000-4,10.000-21.000-2,10.000-22.000 0,9.000-22.000-1,7.000-18.000 1,7.000-11.000 3,6.000-14.000 2,7.000-11.000 4,8.000-18.000 3,14.000-22.000 4,11.000-22.000 6,14.000-21.000 4,3.000-4.000 4,-2.000 16.000 3,-3.000 15.000 3,-3.000 17.000 4,-7.000 10.000 2,-9.000 6.000 2,-10.000 7.000 2,-8.000 6.000 2,-6.000 7.000 8,1.000 10.000 13,-1.000 10.000 14,1.000 9.000 12,-3.000 12.000 5,-2.000 16.000-4,-3.000 15.000-4,-3.000 17.000-5,-2.000 11.000-3,0.000 10.000-2,0.000 10.000-4,0.000 9.000-2,-4.000 12.000-3,-5.000 16.000-5,-7.000 15.000-4,-5.000 17.000-5,-4.000 14.000-4,0.000 17.000-6,0.000 15.000-5,0.000 16.000-7,3.000 4.000-6,6.000-6.000-11,7.000-6.000-9,6.000-6.000-10,3.000-21.000-2,0.000-34.000 5,0.000-35.000 5,0.000-33.000 5</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49"/>
    </inkml:context>
    <inkml:brush xml:id="br0">
      <inkml:brushProperty name="width" value="0.0451094284653664" units="cm"/>
      <inkml:brushProperty name="height" value="0.0451094284653664" units="cm"/>
      <inkml:brushProperty name="color" value="#f2395b"/>
      <inkml:brushProperty name="ignorePressure" value="0"/>
    </inkml:brush>
  </inkml:definitions>
  <inkml:trace contextRef="#ctx0" brushRef="#br0">71254.000 104.000 487,'27.000'-25.000'6,"2.000"0.000"13,4.000 0.000 11,3.000-1.000 12,4.000 6.000 5,2.000 4.000-3,3.000 6.000-3,4.000 7.000-3,3.000 6.000-4,3.000 7.000-4,3.000 6.000-4,3.000 4.000-4,-3.000 10.000-3,-10.000 9.000-4,-9.000 10.000-5,-9.000 9.000-3,-9.000 9.000-3,-10.000 10.000-3,-10.000 9.000-2,-9.000 10.000-3,-10.000 3.000-2,-14.000-4.000-3,-12.000-2.000-1,-12.000-4.000-4,-7.000-4.000 0,0.000-7.000 0,1.000-6.000-1,-1.000-6.000 1,5.000-8.000 1,9.000-9.000 3,10.000-10.000 3,9.000-9.000 2,15.000-5.000 5,18.000 0.000 7,19.000 0.000 6,19.000 0.000 8,14.000-3.000 1,9.000-6.000-3,9.000-7.000-4,11.000-6.000-3,0.000-3.000-2,-5.000 0.000-2,-7.000 0.000 0,-7.000 0.000-2,-5.000 3.000 0,-7.000 7.000 0,-6.000 5.000 0,-6.000 7.000 0,-6.000 5.000 0,-7.000 3.000 1,-6.000 3.000 1,-7.000 3.000 2,-7.000 8.000-2,-9.000 12.000-2,-10.000 13.000-3,-10.000 13.000-3,-13.000 12.000-4,-19.000 12.000-9,-20.000 13.000-7,-17.000 13.000-8,-9.000 4.000-3,3.000-2.000 1,4.000-4.000 2,2.000-3.000 2,6.000-8.000-7,5.000-13.000-13,7.000-12.000-13,6.000-12.000-14</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58"/>
    </inkml:context>
    <inkml:brush xml:id="br0">
      <inkml:brushProperty name="width" value="0.0341827757656574" units="cm"/>
      <inkml:brushProperty name="height" value="0.0341827757656574" units="cm"/>
      <inkml:brushProperty name="color" value="#f2395b"/>
      <inkml:brushProperty name="ignorePressure" value="0"/>
    </inkml:brush>
  </inkml:definitions>
  <inkml:trace contextRef="#ctx0" brushRef="#br0">40657.000 23979.000 643,'-25.000'52.000'88,"0.000"3.000"-17,0.000 3.000-18,0.000 3.000-17,-3.000 14.000-11,-7.000 25.000-3,-5.000 26.000-2,-7.000 24.000-4,-2.000 7.000-4,3.000-13.000-3,4.000-12.000-5,3.000-13.000-3,0.000-4.000-5,-3.000 2.000-4,-4.000 4.000-4,-3.000 3.000-5,1.000-4.000-4,2.000-8.000-5,4.000-11.000-6,3.000-8.000-6,8.000-21.000-3,12.000-31.000-2,12.000-32.000-2,14.000-31.000-2,5.000-15.000 3,1.000-1.000 8,-1.000 0.000 7,1.000 1.000 9</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58"/>
    </inkml:context>
    <inkml:brush xml:id="br0">
      <inkml:brushProperty name="width" value="0.0385104194283485" units="cm"/>
      <inkml:brushProperty name="height" value="0.0385104194283485" units="cm"/>
      <inkml:brushProperty name="color" value="#f2395b"/>
      <inkml:brushProperty name="ignorePressure" value="0"/>
    </inkml:brush>
  </inkml:definitions>
  <inkml:trace contextRef="#ctx0" brushRef="#br0">40407.000 24481.000 571,'23.000'-21.000'6,"-3.000"10.000"12,-2.000 10.000 12,-4.000 9.000 13,-2.000 12.000 2,1.000 16.000-7,-1.000 16.000-7,1.000 15.000-6,1.000 9.000-6,3.000-1.000-2,4.000 0.000-3,2.000 0.000-2,2.000-3.000-3,0.000-6.000-1,0.000-6.000-2,1.000-7.000-1,-3.000-6.000-2,-3.000-6.000-2,-2.000-7.000-1,-4.000-6.000-3,3.000-13.000-3,10.000-23.000-7,9.000-22.000-6,9.000-22.000-7,4.000-17.000-3,-4.000-12.000-2,-2.000-13.000-1,-4.000-13.000-2,-3.000-3.000 2,-3.000 7.000 7,-4.000 6.000 7,-2.000 6.000 6,-3.000 9.000 4,-4.000 13.000 4,-3.000 13.000 3,-3.000 12.000 3,-1.000 21.000 11,-1.000 27.000 18,1.000 29.000 18,0.000 28.000 19,-3.000 15.000 1,-2.000-1.000-13,-3.000 0.000-15,-3.000 0.000-13,-2.000 2.000-11,0.000 3.000-5,0.000 3.000-6,0.000 3.000-7,0.000 1.000-5,0.000-4.000-5,0.000-3.000-6,0.000-4.000-5,0.000-5.000-5,0.000-10.000-7,0.000-9.000-5,0.000-10.000-5</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59"/>
    </inkml:context>
    <inkml:brush xml:id="br0">
      <inkml:brushProperty name="width" value="0.0400188192725182" units="cm"/>
      <inkml:brushProperty name="height" value="0.0400188192725182" units="cm"/>
      <inkml:brushProperty name="color" value="#f2395b"/>
      <inkml:brushProperty name="ignorePressure" value="0"/>
    </inkml:brush>
  </inkml:definitions>
  <inkml:trace contextRef="#ctx0" brushRef="#br0">41761.000 24681.000 549,'3.000'-37.000'30,"6.000"24.000"4,7.000 26.000 4,6.000 24.000 4,0.000 18.000-2,-6.000 10.000-6,-7.000 8.000-6,-6.000 10.000-8,-3.000 5.000-3,0.000 0.000-3,0.000 0.000-1,0.000-1.000-3,0.000-5.000-2,0.000-13.000-3,0.000-13.000-1,0.000-12.000-3,6.000-25.000-8,13.000-38.000-14,13.000-37.000-14,11.000-38.000-14,6.000-13.000-2,-3.000 13.000 9,-4.000 13.000 9,-3.000 12.000 10,-3.000 12.000 9,-3.000 13.000 12,-3.000 13.000 10,-4.000 12.000 11,-4.000 14.000 8,-6.000 16.000 7,-7.000 16.000 5,-5.000 15.000 6,-3.000 9.000 0,4.000-1.000-5,3.000 0.000-6,3.000 0.000-6,1.000 2.000-4,1.000 3.000-6,-1.000 3.000-5,1.000 3.000-4,-2.000-2.000-4,-3.000-5.000-4,-4.000-7.000-2,-2.000-7.000-3</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59"/>
    </inkml:context>
    <inkml:brush xml:id="br0">
      <inkml:brushProperty name="width" value="0.0332056730985641" units="cm"/>
      <inkml:brushProperty name="height" value="0.0332056730985641" units="cm"/>
      <inkml:brushProperty name="color" value="#f2395b"/>
      <inkml:brushProperty name="ignorePressure" value="0"/>
    </inkml:brush>
  </inkml:definitions>
  <inkml:trace contextRef="#ctx0" brushRef="#br0">42463.000 23628.000 662,'25.000'-45.000'5,"0.000"9.000"11,0.000 9.000 11,0.000 10.000 10,0.000 9.000 4,1.000 9.000-4,-1.000 10.000-3,0.000 10.000-3,-2.000 7.000-4,-2.000 6.000-5,-4.000 7.000-4,-3.000 6.000-4,-6.000 5.000-3,-10.000 3.000-3,-9.000 3.000-3,-9.000 3.000-1,-8.000 0.000-3,-7.000-3.000-3,-6.000-3.000-2,-6.000-3.000-3,0.000-5.000-1,7.000-7.000 1,5.000-5.000 1,7.000-7.000 1,15.000-9.000-1,26.000-13.000-3,24.000-12.000-2,26.000-13.000-3,11.000-6.000-2,-4.000 0.000-3,-2.000 0.000-1,-4.000 0.000-2,-6.000 3.000-1,-9.000 6.000 1,-10.000 7.000 1,-9.000 6.000 1</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59"/>
    </inkml:context>
    <inkml:brush xml:id="br0">
      <inkml:brushProperty name="width" value="0.0339289531111717" units="cm"/>
      <inkml:brushProperty name="height" value="0.0339289531111717" units="cm"/>
      <inkml:brushProperty name="color" value="#f2395b"/>
      <inkml:brushProperty name="ignorePressure" value="0"/>
    </inkml:brush>
  </inkml:definitions>
  <inkml:trace contextRef="#ctx0" brushRef="#br0">42965.000 23779.000 648,'48.000'-24.000'74,"-2.000"4.000"-12,-4.000 2.000-12,-3.000 4.000-12,0.000 3.000-8,4.000 4.000-1,2.000 2.000-3,4.000 3.000-1,1.000 1.000-9,0.000-4.000-15,0.000-3.000-13,0.000-3.000-15,-3.000 0.000-6,-6.000 3.000 0,-6.000 4.000 1,-7.000 2.000 0</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4:59"/>
    </inkml:context>
    <inkml:brush xml:id="br0">
      <inkml:brushProperty name="width" value="0.0369249247014523" units="cm"/>
      <inkml:brushProperty name="height" value="0.0369249247014523" units="cm"/>
      <inkml:brushProperty name="color" value="#f2395b"/>
      <inkml:brushProperty name="ignorePressure" value="0"/>
    </inkml:brush>
  </inkml:definitions>
  <inkml:trace contextRef="#ctx0" brushRef="#br0">43466.000 23127.000 595,'-45.000'-13.000'53,"9.000"26.000"2,9.000 24.000 3,10.000 26.000 3,7.000 15.000-4,7.000 7.000-11,6.000 6.000-11,7.000 6.000-11,1.000 8.000-11,-3.000 9.000-10,-4.000 10.000-12,-2.000 9.000-11,-4.000-6.000-14,-2.000-22.000-18,-4.000-21.000-16,-3.000-23.000-17</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1"/>
    </inkml:context>
    <inkml:brush xml:id="br0">
      <inkml:brushProperty name="width" value="0.0432398468255997" units="cm"/>
      <inkml:brushProperty name="height" value="0.0432398468255997" units="cm"/>
      <inkml:brushProperty name="color" value="#f2395b"/>
      <inkml:brushProperty name="ignorePressure" value="0"/>
    </inkml:brush>
  </inkml:definitions>
  <inkml:trace contextRef="#ctx0" brushRef="#br0">41259.000 26838.000 508,'-1.000'-48.000'6,"-4.000"2.000"9,-3.000 4.000 12,-3.000 3.000 10,-3.000 6.000 2,-3.000 9.000-6,-4.000 10.000-7,-2.000 9.000-6,-5.000 7.000-5,-7.000 3.000-3,-6.000 3.000-2,-6.000 3.000-3,-6.000 6.000-2,-6.000 9.000 1,-7.000 10.000 0,-6.000 10.000 1,-4.000 10.000 0,1.000 13.000 1,0.000 13.000 0,0.000 12.000 2,1.000 11.000-1,3.000 9.000-1,4.000 10.000-1,3.000 9.000-2,7.000 2.000 0,14.000-6.000-1,11.000-7.000 0,13.000-6.000-1,8.000-8.000 0,4.000-9.000 1,2.000-10.000 0,3.000-9.000 1,4.000-6.000 0,3.000-4.000 0,2.000-2.000-1,4.000-4.000 0,5.000-6.000-1,6.000-9.000 1,6.000-10.000-2,7.000-9.000 1,7.000-10.000-2,10.000-9.000-1,9.000-9.000-2,9.000-10.000-3,9.000-13.000-2,5.000-15.000-4,7.000-15.000-3,7.000-17.000-5,0.000-9.000-3,-2.000-3.000 0,-4.000-3.000-1,-2.000-3.000-1,-7.000 3.000 0,-10.000 9.000 1,-8.000 10.000 2,-10.000 9.000 1,-13.000 22.000 9,-15.000 35.000 19,-16.000 34.000 18,-16.000 34.000 18,-8.000 17.000 5,1.000-4.000-5,-1.000-3.000-8,1.000-4.000-6,1.000-5.000-5,3.000-10.000-5,3.000-9.000-4,4.000-10.000-4,7.000-7.000-3,13.000-7.000-1,12.000-6.000-1,13.000-6.000 0,6.000-10.000-4,0.000-12.000-7,0.000-13.000-5,1.000-13.000-6,-3.000-7.000-5,-2.000-3.000-4,-4.000-4.000-4,-3.000-2.000-3,-3.000-2.000-1,-3.000-1.000 3,-3.000 1.000 4,-4.000 0.000 3,-5.000 0.000 6,-10.000 0.000 6,-10.000 0.000 8,-8.000 0.000 7,-11.000 2.000 3,-8.000 8.000 1,-10.000 5.000-1,-10.000 7.000 1,-4.000 6.000-1,0.000 6.000 0,0.000 7.000-1,0.000 6.000 0,-1.000 6.000-3,1.000 6.000-7,0.000 7.000-5,0.000 6.000-7,1.000 3.000-4,4.000 0.000-5,3.000 0.000-4,2.000 0.000-4</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2"/>
    </inkml:context>
    <inkml:brush xml:id="br0">
      <inkml:brushProperty name="width" value="0.0378018841147423" units="cm"/>
      <inkml:brushProperty name="height" value="0.0378018841147423" units="cm"/>
      <inkml:brushProperty name="color" value="#f2395b"/>
      <inkml:brushProperty name="ignorePressure" value="0"/>
    </inkml:brush>
  </inkml:definitions>
  <inkml:trace contextRef="#ctx0" brushRef="#br0">42413.000 26236.000 581,'-19.000'-18.000'28,"13.000"11.000"8,12.000 14.000 9,13.000 11.000 8,8.000 7.000 1,2.000 1.000-6,4.000-1.000-6,3.000 0.000-6,-1.000 1.000-7,-7.000 4.000-7,-6.000 3.000-8,-6.000 3.000-6,-5.000 2.000-6,-4.000-1.000 0,-2.000 1.000-3,-3.000 0.000-1,-12.000 4.000-4,-18.000 10.000-9,-19.000 9.000-8,-19.000 9.000-7,-4.000 1.000-2,9.000-10.000 5,9.000-9.000 4,9.000-10.000 6,17.000-11.000 6,21.000-12.000 8,22.000-13.000 8,23.000-12.000 8,14.000-6.000 2,11.000-1.000-5,8.000 1.000-4,10.000-1.000-4,1.000 0.000-6,-11.000 1.000-6,-9.000-1.000-6,-9.000 1.000-5,-8.000 1.000-7,-6.000 3.000-3,-6.000 3.000-5,-7.000 4.000-4</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2"/>
    </inkml:context>
    <inkml:brush xml:id="br0">
      <inkml:brushProperty name="width" value="0.0327812097966671" units="cm"/>
      <inkml:brushProperty name="height" value="0.0327812097966671" units="cm"/>
      <inkml:brushProperty name="color" value="#f2395b"/>
      <inkml:brushProperty name="ignorePressure" value="0"/>
    </inkml:brush>
  </inkml:definitions>
  <inkml:trace contextRef="#ctx0" brushRef="#br0">42864.000 26688.000 671,'7.000'-47.000'47,"11.000"6.000"1,14.000 7.000 0,12.000 5.000 2,9.000 6.000-6,6.000 2.000-9,7.000 4.000-9,6.000 3.000-10,1.000 2.000-7,-8.000-1.000-4,-5.000 0.000-5,-7.000 1.000-3,-4.000 1.000-8,-4.000 3.000-10,-2.000 3.000-12,-4.000 4.000-10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4"/>
    </inkml:context>
    <inkml:brush xml:id="br0">
      <inkml:brushProperty name="width" value="0.0432089976966381" units="cm"/>
      <inkml:brushProperty name="height" value="0.0432089976966381" units="cm"/>
      <inkml:brushProperty name="color" value="#f2395b"/>
      <inkml:brushProperty name="ignorePressure" value="0"/>
    </inkml:brush>
  </inkml:definitions>
  <inkml:trace contextRef="#ctx0" brushRef="#br0">76000.000 4200.000 509,'68.000'-22.000'27,"-11.000"6.000"-1,-14.000 7.000-2,-11.000 6.000-2,-9.000 7.000-1,-3.000 10.000-1,-3.000 10.000-1,-2.000 9.000 0,-5.000 9.000-3,-2.000 9.000-5,-3.000 10.000-4,-3.000 10.000-6,-2.000 0.000-3,0.000-5.000-4,0.000-7.000-3,0.000-5.000-3,-2.000-8.000-1,-3.000-5.000 2,-3.000-7.000 1,-2.000-5.000 1,-5.000 0.000-1,-2.000 10.000-2,-3.000 10.000-4,-3.000 9.000-2,-6.000 2.000-2,-5.000-2.000 0,-7.000-3.000 1,-5.000-3.000 0,-3.000-6.000 2,4.000-5.000 3,3.000-7.000 3,3.000-5.000 3,3.000-6.000 4,3.000-3.000 3,3.000-3.000 4,4.000-2.000 4,7.000-8.000 3,13.000-8.000 4,12.000-10.000 5,13.000-9.000 3,9.000-5.000 0,6.000 0.000-4,7.000 0.000-4,6.000 0.000-4,1.000 3.000-3,-3.000 6.000-2,-3.000 7.000-2,-2.000 6.000-1,-8.000 9.000-2,-8.000 13.000 0,-10.000 12.000 0,-9.000 13.000-1,-13.000 13.000 1,-16.000 17.000 2,-15.000 15.000 2,-15.000 16.000 1,-11.000 5.000 2,-2.000-2.000 1,-3.000-3.000 2,-3.000-3.000 1,-1.000-6.000 2,4.000-5.000 1,3.000-7.000 1,3.000-5.000 1,6.000-12.000 0,9.000-16.000-1,10.000-15.000-1,10.000-15.000-2,10.000-9.000 0,13.000 1.000-3,12.000-1.000 0,13.000 1.000-3,15.000-9.000-1,19.000-15.000-2,19.000-15.000-1,19.000-16.000-1,7.000-8.000-2,-3.000 0.000-3,-3.000 0.000-2,-2.000 0.000-3,-9.000 4.000-2,-12.000 10.000-1,-13.000 10.000-2,-12.000 9.000-1,-19.000 15.000-1,-25.000 22.000 2,-25.000 22.000 1,-25.000 23.000 0,-18.000 10.000 4,-8.000 0.000 7,-10.000 0.000 6,-9.000 0.000 7,2.000-7.000 2,17.000-11.000 1,15.000-14.000 0,16.000-11.000 0,18.000-12.000-2,22.000-9.000-4,22.000-10.000-5,23.000-8.000-4,13.000-8.000-4,6.000-2.000-3,7.000-3.000-2,6.000-3.000-4,-1.000-1.000 1,-5.000 4.000 0,-7.000 3.000 3,-5.000 3.000 1,-11.000 9.000 2,-11.000 16.000 2,-14.000 15.000 1,-11.000 17.000 3,-11.000 8.000 3,-5.000 4.000 2,-7.000 3.000 3,-5.000 3.000 4,-6.000-1.000 1,-3.000-2.000 3,-3.000-3.000 3,-2.000-3.000 1,-1.000-4.000 1,3.000-3.000-1,3.000-3.000-2,4.000-2.000-1,10.000-8.000-8,19.000-8.000-14,19.000-10.000-16,19.000-9.000-15,15.000-23.000-6,13.000-33.000 3,12.000-35.000 3,13.000-34.000 3,6.000-26.000 2,0.000-15.000 0,0.000-15.000 1,0.000-16.000 0,0.000-13.000 3,0.000-9.000 4,0.000-10.000 6,0.000-8.000 4,-4.000 7.000 6,-5.000 25.000 3,-7.000 25.000 6,-5.000 25.000 4,-11.000 21.000 5,-11.000 20.000 8,-14.000 18.000 5,-11.000 20.000 8,-14.000 21.000 7,-11.000 25.000 9,-14.000 25.000 10,-11.000 25.000 9,-15.000 23.000-1,-16.000 22.000-10,-15.000 22.000-9,-15.000 23.000-11,-4.000 8.000-7,9.000-3.000-6,10.000-3.000-6,10.000-2.000-6,7.000-9.000-3,6.000-12.000-1,7.000-13.000-1,6.000-12.000-2,18.000-21.000-6,32.000-28.000-14,31.000-28.000-14,32.000-27.000-14,10.000-17.000-4,-9.000-3.000 5,-10.000-3.000 6,-8.000-2.000 6,-9.000 3.000 4,-6.000 14.000 6,-6.000 11.000 6,-6.000 14.000 5,-13.000 14.000 5,-19.000 20.000 6,-18.000 18.000 5,-19.000 20.000 6,-13.000 10.000 4,-6.000 3.000 5,-6.000 3.000 4,-6.000 4.000 5,-4.000-1.000-1,1.000-3.000-5,-1.000-3.000-4,1.000-2.000-6,1.000-5.000-6,3.000-2.000-6,3.000-3.000-6,4.000-3.000-7,2.000-4.000-4,4.000-3.000-3,3.000-3.000-3,3.000-2.000-3,3.000-3.000-2,3.000 1.000 3,3.000-1.000 1,4.000 1.000 1,1.000-1.000 2,0.000 1.000 2,0.000-1.000 1,0.000 1.000 1,1.000-1.000 7,4.000 1.000 11,3.000-1.000 12,3.000 1.000 11,1.000-1.000 7,1.000 1.000-1,-1.000-1.000 2,1.000 1.000-1,-1.000-1.000 0,1.000 1.000-2,-1.000-1.000-2,1.000 1.000-3,-1.000-1.000-3,1.000 1.000-3,-1.000-1.000-4,1.000 1.000-5,1.000-1.000-4,3.000 1.000-9,3.000-1.000-6,4.000 1.000-8,7.000-9.000-13,13.000-15.000-19,12.000-15.000-18,13.000-16.000-19</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2"/>
    </inkml:context>
    <inkml:brush xml:id="br0">
      <inkml:brushProperty name="width" value="0.0356810204684734" units="cm"/>
      <inkml:brushProperty name="height" value="0.0356810204684734" units="cm"/>
      <inkml:brushProperty name="color" value="#f2395b"/>
      <inkml:brushProperty name="ignorePressure" value="0"/>
    </inkml:brush>
  </inkml:definitions>
  <inkml:trace contextRef="#ctx0" brushRef="#br0">43466.000 25986.000 616,'-23.000'-21.000'9,"2.000"10.000"20,4.000 10.000 18,3.000 8.000 19,3.000 15.000 3,3.000 19.000-12,3.000 19.000-12,4.000 18.000-13,1.000 11.000-11,0.000 4.000-12,0.000 3.000-13,0.000 2.000-11,-2.000 6.000-8,-2.000 5.000 0,-4.000 7.000-3,-3.000 7.000 0,0.000-6.000-7,3.000-15.000-11,3.000-16.000-12,4.000-15.000-11</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3"/>
    </inkml:context>
    <inkml:brush xml:id="br0">
      <inkml:brushProperty name="width" value="0.044478677213192" units="cm"/>
      <inkml:brushProperty name="height" value="0.044478677213192" units="cm"/>
      <inkml:brushProperty name="color" value="#f2395b"/>
      <inkml:brushProperty name="ignorePressure" value="0"/>
    </inkml:brush>
  </inkml:definitions>
  <inkml:trace contextRef="#ctx0" brushRef="#br0">40607.000 29798.000 494,'-14.000'47.000'121,"22.000"-7.000"-22,22.000-5.000-19,21.000-7.000-22,15.000-4.000-14,6.000-4.000-8,7.000-3.000-7,5.000-3.000-8,3.000-3.000-9,-4.000-3.000-7,-3.000-3.000-7,-4.000-4.000-8,-3.000-1.000-4,-8.000 0.000 2,-5.000 0.000 1,-7.000 0.000 2,-20.000-1.000-13,-34.000-4.000-25,-35.000-3.000-25,-35.000-3.000-25,-12.000 2.000-1,9.000 6.000 21,10.000 6.000 22,9.000 6.000 22,5.000 4.000 14,0.000-1.000 7,0.000 1.000 5,-1.000-1.000 7,4.000 3.000 7,7.000 2.000 9,5.000 3.000 8,7.000 4.000 8,5.000 4.000 5,2.000 6.000 1,4.000 7.000 2,3.000 6.000 0,1.000 5.000 0,1.000 3.000-3,-1.000 3.000-3,1.000 3.000-4,1.000 6.000 0,3.000 10.000-1,3.000 9.000 0,4.000 10.000 0,1.000 4.000-2,0.000 1.000-5,0.000-1.000-5,0.000 0.000-5,1.000 4.000-4,4.000 5.000-3,3.000 7.000-3,3.000 7.000-3,0.000 4.000-5,-4.000 3.000-6,-2.000 3.000-6,-3.000 3.000-5,-2.000-2.000-6,0.000-11.000-5,0.000-8.000-5,0.000-10.000-5,0.000-13.000-2,0.000-15.000-1,0.000-16.000-1,0.000-15.000 0,0.000-17.000 3,0.000-14.000 6,0.000-17.000 5,0.000-15.000 7</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4"/>
    </inkml:context>
    <inkml:brush xml:id="br0">
      <inkml:brushProperty name="width" value="0.0455865636467934" units="cm"/>
      <inkml:brushProperty name="height" value="0.0455865636467934" units="cm"/>
      <inkml:brushProperty name="color" value="#f2395b"/>
      <inkml:brushProperty name="ignorePressure" value="0"/>
    </inkml:brush>
  </inkml:definitions>
  <inkml:trace contextRef="#ctx0" brushRef="#br0">40657.000 31704.000 482,'24.000'-27.000'2,"-4.000"-3.000"4,-3.000-3.000 5,-2.000-3.000 3,0.000 2.000 5,7.000 6.000 5,6.000 6.000 5,7.000 6.000 4,9.000 3.000 1,12.000 1.000-5,13.000-1.000-6,13.000 1.000-6,4.000-2.000-2,-3.000-4.000-2,-3.000-2.000 0,-3.000-3.000-2,-5.000-1.000-3,-6.000 4.000-5,-7.000 2.000-5,-5.000 4.000-5,-6.000-1.000-8,-2.000-7.000-11,-4.000-7.000-10,-3.000-5.000-10,-6.000-5.000-3,-10.000-4.000 5,-8.000-2.000 4,-11.000-4.000 6,-5.000 1.000 5,-4.000 2.000 8,-3.000 4.000 6,-3.000 3.000 8,-4.000 3.000 5,-7.000 3.000 3,-7.000 3.000 4,-5.000 3.000 4,-4.000 4.000 5,1.000 3.000 8,-1.000 2.000 9,0.000 4.000 7,1.000 8.000 3,-1.000 12.000-3,1.000 13.000-5,-1.000 12.000-2,2.000 13.000-2,3.000 13.000 2,3.000 12.000 2,4.000 12.000 2,4.000 7.000 0,6.000 0.000-3,7.000-1.000-3,5.000 1.000-3,4.000-5.000-3,0.000-9.000-5,0.000-10.000-4,0.000-9.000-4,4.000-5.000-4,5.000 0.000-4,7.000 1.000-2,6.000-1.000-4,7.000-6.000-4,11.000-13.000-8,8.000-12.000-6,10.000-13.000-7,10.000-9.000-6,8.000-6.000-6,11.000-7.000-6,8.000-6.000-6,-1.000-3.000 1,-12.000 0.000 5,-13.000 0.000 7,-13.000 0.000 7,-7.000 0.000 2,-4.000-1.000 1,-3.000 1.000 1,-2.000 0.000-1</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4"/>
    </inkml:context>
    <inkml:brush xml:id="br0">
      <inkml:brushProperty name="width" value="0.0354949757456779" units="cm"/>
      <inkml:brushProperty name="height" value="0.0354949757456779" units="cm"/>
      <inkml:brushProperty name="color" value="#f2395b"/>
      <inkml:brushProperty name="ignorePressure" value="0"/>
    </inkml:brush>
  </inkml:definitions>
  <inkml:trace contextRef="#ctx0" brushRef="#br0">42513.000 29497.000 619,'2.000'-47.000'6,"3.000"6.000"11,2.000 6.000 12,4.000 7.000 12,3.000 6.000 4,4.000 7.000-2,2.000 5.000-1,4.000 7.000-3,-3.000 11.000-4,-5.000 15.000-7,-6.000 17.000-8,-7.000 14.000-6,-6.000 12.000-5,-7.000 6.000-2,-6.000 7.000-3,-5.000 5.000-3,-5.000 1.000-1,1.000-7.000-1,0.000-6.000-2,0.000-6.000-2,2.000-8.000-1,2.000-9.000-1,4.000-10.000-1,3.000-9.000 0,12.000-8.000-2,23.000-7.000 0,21.000-5.000-1,22.000-7.000 1,10.000-3.000 0,-3.000 0.000 1,-4.000 0.000 3,-3.000 0.000 1,-7.000 9.000 3,-13.000 20.000 3,-13.000 18.000 2,-12.000 19.000 4,-16.000 10.000-1,-19.000 4.000-2,-18.000 3.000-3,-20.000 4.000-3,-8.000-4.000-5,-1.000-10.000-8,0.000-8.000-9,1.000-11.000-7,4.000-10.000-2,9.000-12.000 4,10.000-14.000 5,9.000-11.000 5</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4"/>
    </inkml:context>
    <inkml:brush xml:id="br0">
      <inkml:brushProperty name="width" value="0.0272619873285294" units="cm"/>
      <inkml:brushProperty name="height" value="0.0272619873285294" units="cm"/>
      <inkml:brushProperty name="color" value="#f2395b"/>
      <inkml:brushProperty name="ignorePressure" value="0"/>
    </inkml:brush>
  </inkml:definitions>
  <inkml:trace contextRef="#ctx0" brushRef="#br0">43015.000 29898.000 806,'31.000'-49.000'7,"13.000"4.000"11,12.000 3.000 12,13.000 2.000 13,4.000 6.000-1,-8.000 6.000-12,-5.000 6.000-12,-7.000 6.000-12,-4.000 5.000-10,-4.000 3.000-6,-2.000 4.000-5,-4.000 2.000-7,-3.000 2.000-7,-3.000 0.000-8,-3.000 0.000-8,-4.000 0.000-9</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04"/>
    </inkml:context>
    <inkml:brush xml:id="br0">
      <inkml:brushProperty name="width" value="0.0312507599592209" units="cm"/>
      <inkml:brushProperty name="height" value="0.0312507599592209" units="cm"/>
      <inkml:brushProperty name="color" value="#f2395b"/>
      <inkml:brushProperty name="ignorePressure" value="0"/>
    </inkml:brush>
  </inkml:definitions>
  <inkml:trace contextRef="#ctx0" brushRef="#br0">43466.000 28995.000 703,'-45.000'5.000'6,"9.000"9.000"11,9.000 9.000 12,10.000 10.000 11,6.000 5.000 4,3.000 0.000-4,3.000-1.000-4,4.000 1.000-4,4.000 10.000-7,6.000 23.000-8,7.000 21.000-8,6.000 23.000-8,1.000 1.000-3,-2.000-19.000-1,-4.000-19.000 1,-3.000-18.000-1,-1.000-10.000-10,-1.000 0.000-22,1.000 0.000-22,-1.000 1.000-23</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10"/>
    </inkml:context>
    <inkml:brush xml:id="br0">
      <inkml:brushProperty name="width" value="0.0608260184526443" units="cm"/>
      <inkml:brushProperty name="height" value="0.0608260184526443" units="cm"/>
      <inkml:brushProperty name="color" value="#fed406"/>
      <inkml:brushProperty name="ignorePressure" value="0"/>
    </inkml:brush>
  </inkml:definitions>
  <inkml:trace contextRef="#ctx0" brushRef="#br0">69298.000 7878.000 361,'-201.000'0.000'4,"51.000"0.000"-2,49.000 0.000 0,51.000 0.000-1,24.000 0.000-1,-4.000 0.000 1,-3.000 0.000-1,-3.000 0.000 0,6.000 0.000 12,16.000 0.000 26,16.000 0.000 24,15.000 0.000 25,9.000 0.000 3,4.000 0.000-18,3.000 0.000-18,3.000 0.000-18,3.000 0.000-12,4.000 0.000-4,2.000 0.000-5,4.000 0.000-3,12.000 0.000-4,22.000 0.000 2,22.000 0.000-1,22.000 0.000 0,5.000 0.000 0,-13.000 0.000-1,-13.000 0.000-1,-12.000 0.000-1,-7.000 0.000-1,-4.000 0.000 0,-3.000 0.000-1,-4.000 0.000-1,1.000 0.000 0,3.000 0.000 0,3.000 0.000 0,3.000 0.000-1,2.000 0.000 1,0.000 0.000-1,0.000 0.000 0,0.000 0.000-1,-1.000 0.000 0,1.000 0.000 0,0.000 0.000 0,0.000 0.000 0,-1.000 0.000-1,1.000 0.000 0,0.000 0.000 0,0.000 0.000 0,-1.000 0.000-1,1.000 0.000 0,0.000 0.000-1,0.000 0.000-1,0.000 2.000 0,-1.000 3.000 0,1.000 2.000 0,0.000 4.000 1,-2.000 0.000 0,-3.000-3.000 0,-3.000-3.000 1,-3.000-3.000-1,0.000-1.000 1,3.000 4.000 1,3.000 3.000-1,3.000 3.000 1,-1.000 0.000 0,-7.000-4.000 0,-6.000-2.000-1,-6.000-3.000 0,-2.000-2.000-1,4.000 0.000 1,2.000 0.000-1,4.000 0.000 0,0.000 1.000 0,-4.000 4.000 1,-3.000 3.000-1,-2.000 3.000 0,-1.000 0.000 0,3.000-3.000 1,4.000-4.000-1,3.000-2.000 0,7.000-2.000 1,13.000 0.000-1,13.000 0.000 2,12.000 0.000 0,3.000 0.000 0,-6.000 0.000 1,-6.000 0.000 0,-7.000 0.000 1,-1.000 1.000 0,3.000 4.000 1,3.000 3.000-1,4.000 3.000-1,7.000-2.000 2,12.000-6.000 0,14.000-6.000 2,11.000-6.000 1,7.000-7.000 0,0.000-6.000-3,0.000-6.000-1,0.000-6.000-1,0.000-4.000-2,0.000 0.000 0,0.000 1.000 0,0.000-1.000 0,-1.000 2.000 0,-4.000 3.000-1,-3.000 3.000 0,-3.000 4.000 0,-4.000 4.000 0,-7.000 6.000 0,-6.000 7.000 0,-7.000 6.000 2,-4.000 3.000-1,-3.000 0.000 0,-4.000 0.000 1,-2.000 0.000-1,-4.000 0.000 1,-3.000 0.000 0,-3.000 0.000 1,-3.000 0.000 1,-2.000 1.000-1,1.000 4.000 0,-1.000 3.000 0,0.000 3.000 0,4.000 0.000-1,5.000-4.000 0,7.000-2.000-1,7.000-3.000 0,2.000-2.000-1,1.000 0.000-1,-1.000 0.000 0,0.000 0.000-1,1.000-2.000-1,-1.000-3.000 1,1.000-2.000 1,-1.000-4.000 0,2.000 0.000 0,3.000 3.000 0,3.000 3.000 0,4.000 4.000-1,-3.000 1.000 1,-5.000 0.000-1,-7.000 0.000 1,-6.000 0.000-1,-1.000 0.000 1,2.000 0.000-1,4.000 0.000 0,3.000 0.000-1,0.000 0.000 0,-4.000 0.000 1,-2.000 0.000 0,-4.000 0.000 0,2.000 0.000 0,6.000 0.000 0,7.000 0.000 1,6.000 0.000-1,6.000-2.000 0,6.000-3.000-1,7.000-3.000 0,6.000-3.000 0,3.000 1.000-2,0.000 2.000-2,0.000 3.000-2,0.000 3.000-2,-2.000 2.000-3,-3.000 0.000-3,-2.000 0.000-5,-4.000 0.000-3,-10.000 2.000-1,-15.000 3.000 3,-15.000 3.000 4,-17.000 2.000 2</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18"/>
    </inkml:context>
    <inkml:brush xml:id="br0">
      <inkml:brushProperty name="width" value="0.0358074940741062" units="cm"/>
      <inkml:brushProperty name="height" value="0.0358074940741062" units="cm"/>
      <inkml:brushProperty name="color" value="#fed406"/>
      <inkml:brushProperty name="ignorePressure" value="0"/>
    </inkml:brush>
  </inkml:definitions>
  <inkml:trace contextRef="#ctx0" brushRef="#br0">3841.000 37973.000 614,'-143.000'-28.000'1,"16.000"-6.000"0,16.000-7.000 2,16.000-6.000 2,24.000 11.000 7,35.000 28.000 13,34.000 28.000 14,35.000 29.000 14,19.000 22.000 2,3.000 15.000-11,3.000 16.000-10,3.000 15.000-11,0.000 10.000-7,-3.000 3.000-2,-3.000 4.000-3,-3.000 2.000-2,-2.000-4.000-4,0.000-13.000-1,0.000-13.000-3,0.000-12.000-2,2.000-12.000-1,3.000-13.000 1,3.000-13.000 0,3.000-12.000 1,2.000-11.000 1,-1.000-9.000 0,1.000-10.000 1,0.000-10.000 0,7.000-26.000 1,17.000-43.000-1,14.000-45.000-1,17.000-44.000 1,18.000-40.000 0,23.000-38.000 1,21.000-38.000 2,22.000-37.000 2,24.000-27.000-2,25.000-15.000-8,25.000-17.000-5,25.000-14.000-7,-2.000 10.000-2,-28.000 37.000 4,-28.000 39.000 4,-28.000 37.000 3,-29.000 36.000-9,-27.000 34.000-22,-29.000 35.000-21,-28.000 34.000-23</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20"/>
    </inkml:context>
    <inkml:brush xml:id="br0">
      <inkml:brushProperty name="width" value="0.0455798804759979" units="cm"/>
      <inkml:brushProperty name="height" value="0.0455798804759979" units="cm"/>
      <inkml:brushProperty name="color" value="#fed406"/>
      <inkml:brushProperty name="ignorePressure" value="0"/>
    </inkml:brush>
  </inkml:definitions>
  <inkml:trace contextRef="#ctx0" brushRef="#br0">35491.000 35365.000 482,'-72.000'168.000'150,"6.000"-16.000"-35,7.000-16.000-35,5.000-15.000-34,3.000-8.000-20,-4.000 0.000-2,-3.000 0.000-5,-3.000-1.000-3,-2.000 6.000-3,0.000 9.000-1,0.000 9.000-3,1.000 10.000-2,1.000 0.000-7,3.000-10.000-11,3.000-9.000-14,3.000-9.000-11,8.000-12.000-8,13.000-12.000-3,12.000-12.000-3,13.000-13.000-3</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21"/>
    </inkml:context>
    <inkml:brush xml:id="br0">
      <inkml:brushProperty name="width" value="0.0439296178519726" units="cm"/>
      <inkml:brushProperty name="height" value="0.0439296178519726" units="cm"/>
      <inkml:brushProperty name="color" value="#fed406"/>
      <inkml:brushProperty name="ignorePressure" value="0"/>
    </inkml:brush>
  </inkml:definitions>
  <inkml:trace contextRef="#ctx0" brushRef="#br0">34388.000 36118.000 500,'-26.000'-49.000'3,"1.000"4.000"6,0.000 2.000 6,0.000 4.000 7,11.000 11.000 8,22.000 18.000 13,22.000 20.000 12,21.000 18.000 13,14.000 17.000 1,2.000 17.000-12,4.000 14.000-12,2.000 17.000-11,4.000 10.000-10,3.000 7.000-8,3.000 6.000-7,3.000 6.000-9,4.000 5.000-8,2.000 3.000-12,4.000 4.000-11,3.000 2.000-10,-7.000-11.000-6,-15.000-24.000 3,-16.000-26.000 0,-16.000-25.000 3,-9.000-12.000-2,-3.000-1.000-2,-3.000 1.000-3,-3.000 0.000-3</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5"/>
    </inkml:context>
    <inkml:brush xml:id="br0">
      <inkml:brushProperty name="width" value="0.0531051009893417" units="cm"/>
      <inkml:brushProperty name="height" value="0.0531051009893417" units="cm"/>
      <inkml:brushProperty name="color" value="#f2395b"/>
      <inkml:brushProperty name="ignorePressure" value="0"/>
    </inkml:brush>
  </inkml:definitions>
  <inkml:trace contextRef="#ctx0" brushRef="#br0">76900.000 7050.000 414,'46.000'28.000'74,"-5.000"6.000"-13,-7.000 7.000-16,-5.000 6.000-14,-1.000 6.000-5,6.000 6.000 5,7.000 7.000 3,6.000 6.000 5,4.000 1.000 0,4.000-3.000-6,3.000-3.000-5,3.000-2.000-5,-2.000-5.000-4,-6.000-2.000-2,-6.000-3.000-3,-6.000-3.000-3,-4.000-6.000-2,1.000-5.000-1,-1.000-7.000-2,1.000-5.000-1,-6.000-14.000-6,-8.000-18.000-8,-10.000-19.000-8,-9.000-18.000-9,-5.000-18.000-2,0.000-16.000 3,0.000-15.000 4,0.000-15.000 4,1.000-11.000 1,4.000-2.000-1,3.000-3.000-2,3.000-3.000 0,3.000 4.000 0,3.000 13.000 1,3.000 12.000 2,4.000 13.000 1,2.000 12.000 5,4.000 13.000 9,3.000 12.000 8,3.000 13.000 9,3.000 9.000 3,3.000 6.000-1,3.000 7.000-2,4.000 6.000-2,-1.000 7.000 3,-3.000 10.000 7,-3.000 10.000 5,-2.000 9.000 8,-5.000 6.000-1,-2.000 3.000-3,-3.000 3.000-6,-3.000 4.000-5,-7.000 4.000-10,-9.000 6.000-19,-10.000 7.000-16,-8.000 6.000-18,-9.000-5.000-9,-6.000-16.000-3,-6.000-15.000-3,-6.000-15.000-1</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22"/>
    </inkml:context>
    <inkml:brush xml:id="br0">
      <inkml:brushProperty name="width" value="0.038929283618927" units="cm"/>
      <inkml:brushProperty name="height" value="0.038929283618927" units="cm"/>
      <inkml:brushProperty name="color" value="#fed406"/>
      <inkml:brushProperty name="ignorePressure" value="0"/>
    </inkml:brush>
  </inkml:definitions>
  <inkml:trace contextRef="#ctx0" brushRef="#br0">17283.000 36168.000 565,'-47.000'0.000'3,"7.000"0.000"9,5.000 0.000 6,7.000 0.000 9,9.000 0.000 1,13.000 0.000-2,12.000 0.000-4,13.000 0.000-3,12.000 0.000 1,13.000 0.000 2,13.000 0.000 3,12.000 0.000 4,7.000 1.000 0,4.000 4.000-3,3.000 3.000-1,4.000 3.000-4,-1.000 4.000-2,-3.000 7.000-4,-3.000 7.000-4,-3.000 5.000-4,-8.000 10.000-2,-13.000 12.000 0,-12.000 13.000-1,-13.000 13.000 0,-12.000 10.000 0,-13.000 10.000-4,-12.000 10.000-1,-13.000 8.000-3,-12.000 9.000-1,-13.000 6.000-1,-12.000 6.000-2,-13.000 6.000 0,-7.000 2.000-1,1.000-3.000 3,0.000-4.000 2,0.000-2.000 1,4.000-9.000 3,10.000-11.000 0,9.000-14.000 1,10.000-12.000 2,9.000-12.000 1,10.000-13.000 2,9.000-13.000 3,9.000-12.000 2,13.000-11.000 0,15.000-10.000-3,16.000-8.000-2,16.000-11.000-3,25.000-21.000-3,35.000-35.000-7,33.000-34.000-5,36.000-35.000-5,31.000-27.000-5,28.000-23.000-1,28.000-22.000-2,28.000-22.000-2,-9.000 10.000 1,-47.000 40.000 5,-47.000 41.000 4,-47.000 41.000 6,-25.000 21.000-6,-4.000-1.000-15,-2.000 0.000-15,-4.000 0.000-14</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29"/>
    </inkml:context>
    <inkml:brush xml:id="br0">
      <inkml:brushProperty name="width" value="0.043272253125906" units="cm"/>
      <inkml:brushProperty name="height" value="0.043272253125906" units="cm"/>
      <inkml:brushProperty name="color" value="#f2395b"/>
      <inkml:brushProperty name="ignorePressure" value="0"/>
    </inkml:brush>
  </inkml:definitions>
  <inkml:trace contextRef="#ctx0" brushRef="#br0">67793.000 41434.000 508,'-1.000'-40.000'59,"-4.000"18.000"-14,-3.000 19.000-14,-3.000 18.000-15,-20.000 45.000-3,-38.000 68.000 8,-38.000 70.000 8,-37.000 68.000 8,0.000 2.000 1,37.000-65.000-3,38.000-67.000-4,38.000-66.000-5,9.000-15.000-2,-19.000 35.000 0,-18.000 33.000-2,-20.000 36.000 0,-7.000 21.000-7,3.000 10.000-12,3.000 9.000-11,3.000 9.000-14,8.000-7.000-6,13.000-26.000-3,12.000-24.000-3,12.000-26.000-3,11.000-21.000 0,5.000-20.000 0,6.000-18.000 1,7.000-19.000 1,6.000-20.000 1,7.000-22.000 0,5.000-23.000 1,7.000-21.000 1,2.000-11.000 2,-4.000 0.000 2,-2.000 0.000 2,-4.000 0.000 2</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0"/>
    </inkml:context>
    <inkml:brush xml:id="br0">
      <inkml:brushProperty name="width" value="0.0593758299946785" units="cm"/>
      <inkml:brushProperty name="height" value="0.0593758299946785" units="cm"/>
      <inkml:brushProperty name="color" value="#f2395b"/>
      <inkml:brushProperty name="ignorePressure" value="0"/>
    </inkml:brush>
  </inkml:definitions>
  <inkml:trace contextRef="#ctx0" brushRef="#br0">69549.000 42738.000 370,'45.000'-18.000'39,"-9.000"11.000"-4,-9.000 14.000-4,-10.000 11.000-4,-6.000 14.000-3,-3.000 12.000-2,-3.000 12.000-1,-4.000 13.000-2,-3.000 8.000-1,-2.000 3.000-1,-4.000 3.000-1,-3.000 3.000-2,-2.000-1.000 0,1.000-7.000-3,-1.000-6.000-1,1.000-6.000-3,12.000-25.000-5,25.000-44.000-10,25.000-44.000-9,25.000-44.000-11,13.000-21.000-2,0.000 4.000 3,0.000 3.000 4,-1.000 3.000 4,-4.000 10.000 3,-9.000 15.000 5,-10.000 16.000 5,-9.000 16.000 4,-8.000 13.000 7,-6.000 13.000 7,-6.000 13.000 10,-7.000 12.000 8,-6.000 15.000 3,-7.000 15.000-2,-5.000 16.000-2,-7.000 15.000-1,-3.000 7.000-2,0.000-4.000-3,0.000-2.000-1,0.000-4.000-2,0.000 2.000-3,0.000 6.000-1,0.000 6.000-3,0.000 7.000-2,3.000-2.000-2,6.000-9.000-2,7.000-10.000-3,6.000-9.000-1,6.000-15.000-6,7.000-18.000-10,6.000-19.000-8,6.000-18.000-10,6.000-24.000-5,6.000-29.000-2,7.000-27.000 0,6.000-29.000-2,7.000-14.000 1,5.000 0.000 2,7.000 0.000 4,6.000 0.000 3,-1.000 8.000 4,-10.000 16.000 5,-9.000 15.000 7,-9.000 16.000 6,-12.000 12.000 4,-12.000 10.000 3,-13.000 9.000 4,-12.000 10.000 2,-11.000 15.000 11,-10.000 23.000 16,-9.000 21.000 16,-9.000 22.000 16,-5.000 14.000 4,0.000 7.000-12,0.000 6.000-11,0.000 6.000-11,1.000 3.000-7,4.000 0.000-2,2.000 1.000-2,4.000-1.000-4,3.000 0.000-1,4.000 0.000-4,2.000 1.000-2,3.000-1.000-2,4.000 0.000-2,3.000 0.000 1,2.000 0.000 0,4.000 1.000 0,8.000-6.000-2,13.000-9.000-6,11.000-9.000-6,14.000-10.000-6,7.000-15.000-4,3.000-22.000-6,4.000-22.000-4,3.000-23.000-4,-1.000-16.000-2,-2.000-13.000 3,-4.000-13.000 3,-2.000-12.000 3,-7.000-7.000 2,-10.000-5.000 3,-9.000-2.000 3,-9.000-3.000 3,-8.000-2.000 1,-6.000 0.000 3,-7.000 0.000 0,-6.000 1.000 2,-7.000 3.000 2,-11.000 11.000 1,-8.000 8.000 1,-10.000 10.000 1,-6.000 10.000 1,-3.000 9.000-1,-4.000 9.000 0,-2.000 10.000-1,-6.000 10.000 0,-5.000 14.000-1,-7.000 11.000 0,-6.000 14.000-1,-4.000 16.000-6,1.000 23.000-12,0.000 21.000-10,0.000 22.000-12,6.000 2.000-1,12.000-19.000 6,13.000-18.000 7,13.000-20.000 8,8.000-7.000 3,2.000 2.000-2,4.000 4.000-1,3.000 3.000-1</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0"/>
    </inkml:context>
    <inkml:brush xml:id="br0">
      <inkml:brushProperty name="width" value="0.0514413863420486" units="cm"/>
      <inkml:brushProperty name="height" value="0.0514413863420486" units="cm"/>
      <inkml:brushProperty name="color" value="#f2395b"/>
      <inkml:brushProperty name="ignorePressure" value="0"/>
    </inkml:brush>
  </inkml:definitions>
  <inkml:trace contextRef="#ctx0" brushRef="#br0">72959.000 42939.000 427,'49.000'0.000'3,"-4.000"0.000"4,-2.000 0.000 6,-4.000 0.000 5,-1.000 3.000 6,-1.000 7.000 5,1.000 5.000 6,-1.000 7.000 6,-1.000 5.000 0,-3.000 3.000-4,-3.000 3.000-4,-3.000 3.000-4,-5.000 6.000-5,-7.000 10.000-4,-5.000 9.000-6,-7.000 9.000-6,-8.000 13.000-1,-9.000 16.000-1,-9.000 16.000 1,-10.000 15.000 0,-3.000 0.000 0,3.000-16.000-2,3.000-15.000 0,3.000-16.000-1,16.000-14.000 2,29.000-13.000 7,27.000-12.000 5,29.000-12.000 7,17.000-15.000 1,6.000-15.000-4,6.000-17.000-4,7.000-14.000-4,0.000-7.000-8,-7.000 3.000-9,-6.000 3.000-12,-6.000 3.000-10,-9.000 5.000-10,-13.000 7.000-7,-13.000 5.000-8,-12.000 7.000-7</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1"/>
    </inkml:context>
    <inkml:brush xml:id="br0">
      <inkml:brushProperty name="width" value="0.0587341077625751" units="cm"/>
      <inkml:brushProperty name="height" value="0.0587341077625751" units="cm"/>
      <inkml:brushProperty name="color" value="#f2395b"/>
      <inkml:brushProperty name="ignorePressure" value="0"/>
    </inkml:brush>
  </inkml:definitions>
  <inkml:trace contextRef="#ctx0" brushRef="#br0">68295.000 41535.000 374,'-66.000'-137.000'27,"19.000"29.000"1,19.000 28.000 1,18.000 28.000 0,13.000 23.000 6,7.000 15.000 10,5.000 15.000 9,7.000 16.000 10,2.000 16.000-1,-4.000 16.000-9,-3.000 15.000-10,-2.000 16.000-11,-3.000 9.000-6,1.000 4.000-4,-1.000 3.000-5,1.000 2.000-3,-2.000 3.000-4,-3.000-1.000-2,-4.000 0.000-2,-2.000 1.000-3,-1.000-1.000-1,4.000 0.000-1,3.000 1.000-1,3.000-1.000 0,0.000-3.000-3,-3.000-6.000-2,-4.000-6.000-2,-2.000-7.000-3,-1.000-4.000 0,4.000-4.000-1,3.000-2.000 2,3.000-4.000 0,0.000-16.000 0,-3.000-27.000 0,-3.000-29.000 0,-4.000-28.000 0,4.000-16.000 1,9.000-3.000 3,9.000-3.000 2,10.000-3.000 2,7.000-2.000 2,2.000 1.000-1,3.000-1.000 0,4.000 0.000 0,4.000-1.000-2,7.000-3.000-2,6.000-4.000-3,6.000-2.000-3,1.000-3.000-1,-2.000 1.000 0,-4.000 0.000 1,-2.000 0.000 0,-4.000-1.000-1,-3.000 1.000-1,-3.000 0.000-3,-4.000 0.000-1,-4.000 3.000 0,-6.000 6.000 0,-6.000 6.000 1,-7.000 7.000 1,-5.000 18.000 6,-2.000 32.000 12,-4.000 31.000 11,-3.000 32.000 12,-5.000 12.000 3,-5.000-6.000-3,-8.000-7.000-3,-5.000-5.000-4,-2.000-4.000-3,3.000 0.000-3,4.000 0.000-1,2.000 0.000-3,2.000 2.000-2,0.000 3.000-1,0.000 3.000-2,0.000 3.000-1,0.000 5.000-1,0.000 6.000-1,0.000 6.000 0,0.000 7.000-1,-2.000 8.000-3,-2.000 8.000-3,-4.000 11.000-3,-3.000 8.000-5,-2.000 12.000-7,1.000 12.000-10,-1.000 13.000-12,1.000 12.000-9,1.000-1.000-3,3.000-16.000 9,3.000-16.000 8,4.000-15.000 7,1.000-16.000 0,0.000-15.000-11,0.000-17.000-11,0.000-15.000-9</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2"/>
    </inkml:context>
    <inkml:brush xml:id="br0">
      <inkml:brushProperty name="width" value="0.0535019002854824" units="cm"/>
      <inkml:brushProperty name="height" value="0.0535019002854824" units="cm"/>
      <inkml:brushProperty name="color" value="#f2395b"/>
      <inkml:brushProperty name="ignorePressure" value="0"/>
    </inkml:brush>
  </inkml:definitions>
  <inkml:trace contextRef="#ctx0" brushRef="#br0">60871.000 3314.000 411,'-92.000'0.000'9,"15.000"0.000"21,16.000 0.000 18,15.000 0.000 20,18.000 1.000 4,19.000 4.000-11,18.000 3.000-10,19.000 3.000-12,24.000 0.000-7,28.000-3.000-2,28.000-3.000-2,29.000-4.000-3,15.000-6.000-2,3.000-9.000-2,3.000-9.000-3,4.000-10.000-2,-6.000-2.000-4,-12.000 7.000-6,-12.000 6.000-8,-13.000 7.000-5,-14.000 4.000-2,-15.000 3.000 3,-17.000 3.000 4,-15.000 3.000 3</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3"/>
    </inkml:context>
    <inkml:brush xml:id="br0">
      <inkml:brushProperty name="width" value="0.0496226623654366" units="cm"/>
      <inkml:brushProperty name="height" value="0.0496226623654366" units="cm"/>
      <inkml:brushProperty name="color" value="#f2395b"/>
      <inkml:brushProperty name="ignorePressure" value="0"/>
    </inkml:brush>
  </inkml:definitions>
  <inkml:trace contextRef="#ctx0" brushRef="#br0">61774.000 2210.000 443,'-48.000'2.000'6,"2.000"3.000"12,4.000 3.000 13,3.000 3.000 12,4.000 4.000 5,7.000 7.000 0,6.000 6.000-1,6.000 7.000-1,5.000 10.000-2,3.000 16.000-2,4.000 16.000-3,2.000 16.000-3,2.000 12.000-5,0.000 9.000-6,0.000 10.000-7,0.000 9.000-6,-1.000 7.000-5,-4.000 2.000-1,-3.000 4.000-1,-3.000 3.000 0,0.000-2.000-6,3.000-6.000-7,4.000-6.000-9,2.000-6.000-7,2.000-12.000-6,0.000-15.000-3,0.000-16.000-2,0.000-15.000-3</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3"/>
    </inkml:context>
    <inkml:brush xml:id="br0">
      <inkml:brushProperty name="width" value="0.0491489954292774" units="cm"/>
      <inkml:brushProperty name="height" value="0.0491489954292774" units="cm"/>
      <inkml:brushProperty name="color" value="#f2395b"/>
      <inkml:brushProperty name="ignorePressure" value="0"/>
    </inkml:brush>
  </inkml:definitions>
  <inkml:trace contextRef="#ctx0" brushRef="#br0">63580.000 1759.000 447,'-49.000'-20.000'10,"4.000"9.000"21,2.000 9.000 20,4.000 10.000 20,2.000 14.000 6,-1.000 19.000-12,0.000 18.000-9,1.000 20.000-12,1.000 11.000-7,3.000 8.000-5,3.000 5.000-4,3.000 7.000-6,5.000 3.000-6,7.000 0.000-6,5.000-1.000-7,7.000 1.000-8,9.000-5.000-4,13.000-9.000-2,13.000-9.000-2,12.000-11.000-3,12.000-10.000 0,13.000-12.000 1,12.000-13.000 2,13.000-13.000 2,13.000-14.000-3,12.000-15.000-7,13.000-16.000-5,12.000-16.000-7,-3.000-6.000-3,-19.000 3.000 0,-18.000 3.000-2,-20.000 4.000 0,-13.000-1.000-1,-10.000-3.000-2,-9.000-3.000-3,-10.000-3.000-2</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3"/>
    </inkml:context>
    <inkml:brush xml:id="br0">
      <inkml:brushProperty name="width" value="0.0474365800619125" units="cm"/>
      <inkml:brushProperty name="height" value="0.0474365800619125" units="cm"/>
      <inkml:brushProperty name="color" value="#f2395b"/>
      <inkml:brushProperty name="ignorePressure" value="0"/>
    </inkml:brush>
  </inkml:definitions>
  <inkml:trace contextRef="#ctx0" brushRef="#br0">64733.000 1960.000 463,'-53.000'0.000'5,"-6.000"0.000"8,-7.000 0.000 9,-6.000 0.000 9,-1.000 1.000 7,8.000 4.000 6,5.000 3.000 6,7.000 3.000 5,4.000 11.000 1,4.000 18.000-6,2.000 20.000-3,4.000 18.000-6,2.000 23.000-6,-1.000 24.000-9,0.000 26.000-10,1.000 24.000-8,-2.000 29.000-9,-4.000 31.000-6,-2.000 31.000-7,-4.000 32.000-6,2.000-9.000-3,6.000-51.000 3,7.000-50.000 1,6.000-50.000 1,4.000-27.000-8,4.000-3.000-22,3.000-3.000-20,3.000-3.000-20</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4"/>
    </inkml:context>
    <inkml:brush xml:id="br0">
      <inkml:brushProperty name="width" value="0.0410866066813469" units="cm"/>
      <inkml:brushProperty name="height" value="0.0410866066813469" units="cm"/>
      <inkml:brushProperty name="color" value="#f2395b"/>
      <inkml:brushProperty name="ignorePressure" value="0"/>
    </inkml:brush>
  </inkml:definitions>
  <inkml:trace contextRef="#ctx0" brushRef="#br0">70050.000 42839.000 535,'2.000'-43.000'7,"2.000"17.000"13,4.000 15.000 14,3.000 16.000 13,2.000 12.000 5,-1.000 9.000-6,1.000 11.000-5,-1.000 8.000-5,-1.000 8.000-5,-3.000 7.000-4,-3.000 6.000-3,-3.000 6.000-5,-6.000 5.000-2,-5.000 2.000-4,-7.000 5.000-2,-6.000 2.000-2,-3.000 2.000-3,0.000-1.000-1,0.000 1.000-2,0.000 0.000-1,2.000-3.000 0,2.000-7.000 1,4.000-6.000 1,3.000-6.000 2,3.000-7.000-7,3.000-5.000-11,3.000-7.000-12,4.000-7.000-12,10.000-19.000-7,19.000-35.000-6,19.000-35.000-4,19.000-34.000-6,3.000-9.000 4,-12.000 15.000 10,-13.000 16.000 10,-13.000 15.000 10,-6.000 7.000 5,0.000-3.000-1,0.000-4.000-1,0.000-2.000-2</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5"/>
    </inkml:context>
    <inkml:brush xml:id="br0">
      <inkml:brushProperty name="width" value="0.0323323607444763" units="cm"/>
      <inkml:brushProperty name="height" value="0.0323323607444763" units="cm"/>
      <inkml:brushProperty name="color" value="#f2395b"/>
      <inkml:brushProperty name="ignorePressure" value="0"/>
    </inkml:brush>
  </inkml:definitions>
  <inkml:trace contextRef="#ctx0" brushRef="#br0">77000.000 6750.000 680,'-25.000'-24.000'3,"0.000"4.000"4,0.000 3.000 6,0.000 3.000 5,15.000 1.000 10,32.000 1.000 12,31.000-1.000 14,32.000 1.000 13,18.000 5.000-8,6.000 14.000-29,7.000 11.000-29,6.000 14.000-30,-8.000 2.000-18,-22.000-6.000-8,-22.000-6.000-7,-21.000-6.000-8</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5"/>
    </inkml:context>
    <inkml:brush xml:id="br0">
      <inkml:brushProperty name="width" value="0.0474912151694298" units="cm"/>
      <inkml:brushProperty name="height" value="0.0474912151694298" units="cm"/>
      <inkml:brushProperty name="color" value="#f2395b"/>
      <inkml:brushProperty name="ignorePressure" value="0"/>
    </inkml:brush>
  </inkml:definitions>
  <inkml:trace contextRef="#ctx0" brushRef="#br0">75217.000 43090.000 463,'-46.000'-2.000'0,"10.000"-3.000"0,9.000-3.000 0,10.000-2.000 0,11.000-3.000 0,12.000 0.000 0,13.000 1.000 0,12.000-1.000 0,8.000 2.000 0,4.000 4.000 0,2.000 2.000 0,4.000 3.000 0,10.000 4.000 9,20.000 3.000 18,18.000 2.000 18,19.000 4.000 17,12.000 2.000 7,7.000-1.000-8,6.000 1.000-6,7.000 0.000-8,12.000-3.000-6,18.000-2.000-8,20.000-3.000-6,18.000-3.000-7,14.000-6.000-5,10.000-5.000-4,10.000-7.000-3,8.000-6.000-3,2.000-1.000-4,-6.000 3.000-1,-6.000 2.000-4,-7.000 4.000-2,-4.000 6.000-4,-3.000 10.000-4,-4.000 9.000-4,-3.000 9.000-5,-6.000 4.000-3,-9.000-4.000-3,-10.000-3.000-5,-9.000-2.000-3,-8.000-5.000-1,-6.000-2.000 1,-7.000-3.000 1,-6.000-3.000 0,-11.000-2.000 2,-15.000 0.000 0,-16.000 0.000 1,-16.000 0.000 1,-17.000-2.000 2,-19.000-3.000 2,-19.000-3.000 3,-18.000-2.000 3</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5"/>
    </inkml:context>
    <inkml:brush xml:id="br0">
      <inkml:brushProperty name="width" value="0.0434549674391747" units="cm"/>
      <inkml:brushProperty name="height" value="0.0434549674391747" units="cm"/>
      <inkml:brushProperty name="color" value="#f2395b"/>
      <inkml:brushProperty name="ignorePressure" value="0"/>
    </inkml:brush>
  </inkml:definitions>
  <inkml:trace contextRef="#ctx0" brushRef="#br0">81386.000 42086.000 506,'-11.000'-61.000'11,"28.000"28.000"21,29.000 29.000 22,27.000 27.000 22,15.000 15.000 4,0.000-1.000-16,0.000 1.000-13,0.000 0.000-16,-1.000 1.000-9,1.000 3.000-4,0.000 4.000-6,0.000 2.000-4,-7.000 1.000-4,-12.000-4.000-3,-12.000-2.000-3,-14.000-4.000-3,-8.000-2.000-2,-7.000 1.000 1,-6.000 0.000 0,-6.000-1.000 0,-10.000 4.000 0,-12.000 6.000 1,-13.000 6.000-1,-12.000 7.000 1,-13.000 6.000-2,-13.000 6.000-5,-12.000 6.000-3,-12.000 7.000-5,-7.000 7.000 0,0.000 10.000 0,0.000 9.000 3,1.000 10.000 0,1.000 0.000-3,2.000-10.000-10,4.000-9.000-10,4.000-9.000-10,7.000-14.000-3,12.000-14.000 2,13.000-17.000 2,13.000-15.000 2,7.000-9.000 4,4.000-4.000 5,3.000-3.000 4,3.000-3.000 5</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6"/>
    </inkml:context>
    <inkml:brush xml:id="br0">
      <inkml:brushProperty name="width" value="0.048413310199976" units="cm"/>
      <inkml:brushProperty name="height" value="0.048413310199976" units="cm"/>
      <inkml:brushProperty name="color" value="#f2395b"/>
      <inkml:brushProperty name="ignorePressure" value="0"/>
    </inkml:brush>
  </inkml:definitions>
  <inkml:trace contextRef="#ctx0" brushRef="#br0">84446.000 41434.000 454,'-25.000'-48.000'8,"0.000"2.000"17,-1.000 4.000 15,1.000 3.000 18,0.000 12.000 4,0.000 22.000-4,0.000 23.000-6,0.000 21.000-6,0.000 20.000-5,0.000 20.000-5,0.000 18.000-7,0.000 19.000-5,-3.000 11.000-5,-7.000 3.000-2,-6.000 3.000-4,-6.000 4.000-2,-9.000 5.000-5,-13.000 10.000-6,-13.000 10.000-5,-12.000 9.000-5,-6.000 4.000-4,0.000 1.000 1,-1.000-1.000 1,1.000 1.000-1,9.000-10.000-3,19.000-19.000-7,19.000-18.000-9,18.000-19.000-7,18.000-29.000-9,15.000-37.000-8,17.000-38.000-9,14.000-37.000-9</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6"/>
    </inkml:context>
    <inkml:brush xml:id="br0">
      <inkml:brushProperty name="width" value="0.0512180849909782" units="cm"/>
      <inkml:brushProperty name="height" value="0.0512180849909782" units="cm"/>
      <inkml:brushProperty name="color" value="#f2395b"/>
      <inkml:brushProperty name="ignorePressure" value="0"/>
    </inkml:brush>
  </inkml:definitions>
  <inkml:trace contextRef="#ctx0" brushRef="#br0">84195.000 41986.000 429,'22.000'-72.000'12,"-6.000"56.000"26,-7.000 57.000 24,-6.000 56.000 25,-1.000 24.000 3,2.000-10.000-18,4.000-9.000-18,3.000-9.000-19,5.000-7.000-12,6.000-3.000-5,6.000-3.000-4,6.000-3.000-5,4.000-10.000-3,0.000-15.000-2,-1.000-16.000-2,1.000-16.000-1,1.000-10.000-2,3.000-7.000 0,4.000-6.000-2,2.000-7.000-1,7.000-12.000-6,10.000-19.000-10,8.000-18.000-11,10.000-19.000-10,7.000-16.000-5,2.000-13.000 1,4.000-12.000 1,3.000-13.000 1,-7.000-3.000 4,-15.000 7.000 7,-16.000 6.000 7,-16.000 6.000 8,-10.000 11.000 6,-7.000 15.000 6,-6.000 17.000 5,-6.000 15.000 6,-7.000 28.000 11,-6.000 41.000 18,-6.000 40.000 18,-6.000 42.000 18,-5.000 20.000 1,-4.000 0.000-13,-2.000-1.000-13,-3.000 1.000-15,-3.000 2.000-8,1.000 2.000-5,0.000 4.000-4,0.000 3.000-4,-5.000 4.000-5,-9.000 7.000-3,-9.000 6.000-5,-10.000 7.000-4,1.000-3.000-3,13.000-8.000-1,13.000-10.000-2,12.000-10.000-1,7.000-12.000-7,-1.000-15.000-12,1.000-17.000-12,-1.000-15.000-12</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6"/>
    </inkml:context>
    <inkml:brush xml:id="br0">
      <inkml:brushProperty name="width" value="0.0513700619339943" units="cm"/>
      <inkml:brushProperty name="height" value="0.0513700619339943" units="cm"/>
      <inkml:brushProperty name="color" value="#f2395b"/>
      <inkml:brushProperty name="ignorePressure" value="0"/>
    </inkml:brush>
  </inkml:definitions>
  <inkml:trace contextRef="#ctx0" brushRef="#br0">85900.000 42638.000 428,'25.000'-28.000'4,"0.000"-7.000"8,1.000-5.000 9,-1.000-7.000 7,0.000 8.000 8,0.000 21.000 7,0.000 23.000 6,0.000 22.000 7,-5.000 18.000-1,-9.000 16.000-8,-9.000 16.000-10,-10.000 15.000-7,-6.000 12.000-8,-3.000 6.000-4,-4.000 6.000-4,-2.000 6.000-5,-1.000-1.000-3,4.000-10.000-3,3.000-9.000-1,3.000-10.000-4,9.000-20.000-6,16.000-31.000-11,15.000-31.000-11,17.000-32.000-12,8.000-25.000-2,4.000-19.000 5,3.000-19.000 5,3.000-18.000 5,2.000-7.000 4,0.000 6.000 1,0.000 7.000 3,-1.000 6.000 1,-4.000 13.000 5,-9.000 18.000 9,-10.000 20.000 7,-9.000 18.000 9,-8.000 15.000 11,-7.000 14.000 12,-5.000 12.000 14,-7.000 12.000 12,-3.000 13.000 2,0.000 12.000-7,0.000 13.000-9,0.000 13.000-7,-2.000 5.000-8,-2.000 1.000-9,-4.000 0.000-8,-3.000 0.000-8,0.000-2.000-9,3.000-3.000-7,3.000-3.000-7,4.000-3.000-7</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7"/>
    </inkml:context>
    <inkml:brush xml:id="br0">
      <inkml:brushProperty name="width" value="0.0410170331597328" units="cm"/>
      <inkml:brushProperty name="height" value="0.0410170331597328" units="cm"/>
      <inkml:brushProperty name="color" value="#f2395b"/>
      <inkml:brushProperty name="ignorePressure" value="0"/>
    </inkml:brush>
  </inkml:definitions>
  <inkml:trace contextRef="#ctx0" brushRef="#br0">87154.000 40431.000 536,'28.000'-69.000'4,"7.000"13.000"9,6.000 12.000 9,6.000 13.000 8,0.000 9.000 5,-6.000 6.000 0,-7.000 7.000 2,-6.000 5.000-1,-1.000 9.000 3,3.000 9.000 0,3.000 10.000 3,3.000 9.000 2,-5.000 11.000-5,-12.000 12.000-12,-13.000 13.000-11,-12.000 12.000-10,-16.000 10.000-7,-19.000 7.000 0,-19.000 5.000 0,-18.000 7.000 1,-7.000-1.000-4,7.000-5.000-5,6.000-7.000-5,6.000-6.000-6,7.000-8.000-2,5.000-9.000 2,7.000-10.000 2,7.000-9.000 1,16.000-7.000 2,29.000-2.000 3,28.000-4.000 3,28.000-3.000 3,19.000-10.000-1,9.000-20.000-5,10.000-18.000-5,9.000-20.000-5,2.000-10.000-1,-7.000-3.000 0,-6.000-4.000 3,-6.000-2.000 0,-11.000 1.000-2,-16.000 6.000-8,-15.000 7.000-8,-16.000 5.000-7</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7"/>
    </inkml:context>
    <inkml:brush xml:id="br0">
      <inkml:brushProperty name="width" value="0.0381942726671696" units="cm"/>
      <inkml:brushProperty name="height" value="0.0381942726671696" units="cm"/>
      <inkml:brushProperty name="color" value="#f2395b"/>
      <inkml:brushProperty name="ignorePressure" value="0"/>
    </inkml:brush>
  </inkml:definitions>
  <inkml:trace contextRef="#ctx0" brushRef="#br0">87756.000 40682.000 576,'146.000'-22.000'118,"-10.000"6.000"-22,-9.000 7.000-22,-9.000 6.000-22,-5.000 6.000-16,0.000 6.000-10,-1.000 7.000-10,1.000 6.000-11,-6.000 0.000-6,-13.000-6.000-4,-13.000-7.000-5,-12.000-6.000-4,-9.000-3.000-7,-7.000 0.000-9,-6.000 0.000-9,-6.000 0.000-10,-8.000-3.000-5,-10.000-6.000 0,-8.000-7.000-2,-11.000-6.000-1</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37"/>
    </inkml:context>
    <inkml:brush xml:id="br0">
      <inkml:brushProperty name="width" value="0.0448489263653755" units="cm"/>
      <inkml:brushProperty name="height" value="0.0448489263653755" units="cm"/>
      <inkml:brushProperty name="color" value="#f2395b"/>
      <inkml:brushProperty name="ignorePressure" value="0"/>
    </inkml:brush>
  </inkml:definitions>
  <inkml:trace contextRef="#ctx0" brushRef="#br0">88860.000 39879.000 490,'-25.000'-45.000'3,"-1.000"9.000"6,1.000 9.000 6,0.000 10.000 6,3.000 15.000 10,7.000 23.000 17,5.000 21.000 16,7.000 22.000 15,3.000 24.000 0,0.000 25.000-17,0.000 25.000-18,0.000 25.000-17,-5.000 24.000-12,-9.000 21.000-5,-9.000 22.000-7,-10.000 23.000-7,-3.000-13.000-17,3.000-48.000-29,3.000-46.000-28,4.000-47.000-30</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0"/>
    </inkml:context>
    <inkml:brush xml:id="br0">
      <inkml:brushProperty name="width" value="0.0460490584373474" units="cm"/>
      <inkml:brushProperty name="height" value="0.0460490584373474" units="cm"/>
      <inkml:brushProperty name="color" value="#f2395b"/>
      <inkml:brushProperty name="ignorePressure" value="0"/>
    </inkml:brush>
  </inkml:definitions>
  <inkml:trace contextRef="#ctx0" brushRef="#br0">68495.000 48206.000 477,'-4.000'-68.000'4,"-10.000"17.000"6,-10.000 15.000 8,-9.000 15.000 6,-5.000 10.000 5,1.000 3.000 2,-1.000 4.000 1,1.000 2.000 2,-3.000 5.000-2,-2.000 7.000-7,-3.000 5.000-5,-4.000 7.000-7,-6.000 10.000-3,-9.000 12.000 1,-10.000 12.000 1,-9.000 13.000 0,-6.000 11.000 1,-4.000 9.000-1,-2.000 10.000 1,-4.000 9.000 0,2.000 11.000 0,6.000 13.000-1,6.000 12.000 0,7.000 13.000-1,6.000 6.000 0,6.000 0.000-1,6.000 0.000-1,7.000 0.000-1,8.000-6.000-1,9.000-13.000-2,9.000-12.000-2,10.000-13.000-2,7.000-11.000-1,7.000-9.000-1,6.000-10.000 0,7.000-9.000-1,10.000-11.000 0,16.000-13.000-1,16.000-12.000-1,15.000-13.000-1,13.000-9.000-1,10.000-6.000 1,8.000-7.000 0,10.000-5.000-1,8.000-14.000-2,7.000-18.000-6,5.000-19.000-7,7.000-19.000-5,1.000-11.000-3,-2.000-3.000 1,-4.000-3.000 1,-3.000-3.000 2,-11.000 3.000 2,-19.000 9.000 3,-19.000 10.000 4,-18.000 9.000 2,-16.000 8.000 5,-13.000 6.000 7,-12.000 7.000 5,-13.000 6.000 7,-14.000 12.000 7,-15.000 19.000 6,-16.000 19.000 7,-16.000 19.000 7,-5.000 11.000 2,7.000 3.000-3,6.000 3.000-3,6.000 3.000-2,7.000 0.000-4,5.000-3.000-4,7.000-3.000-4,7.000-4.000-4,16.000-7.000-6,29.000-12.000-7,28.000-14.000-6,28.000-11.000-8,13.000-15.000-3,-3.000-16.000-1,-4.000-15.000 0,-3.000-16.000-2,-5.000-7.000 1,-11.000-1.000 2,-9.000 0.000 1,-9.000 0.000 2,-9.000-1.000 1,-10.000-3.000 2,-9.000-4.000 2,-10.000-2.000 1,-8.000 1.000 3,-6.000 6.000 3,-6.000 6.000 2,-6.000 7.000 3,-8.000 7.000 0,-10.000 10.000-3,-9.000 10.000-4,-10.000 8.000-2,-7.000 11.000-4,-6.000 8.000-5,-7.000 10.000-3,-6.000 10.000-5,-4.000 10.000-4,1.000 13.000-1,0.000 12.000-4,0.000 13.000-1,7.000 0.000-4,17.000-12.000-3,14.000-14.000-4,17.000-11.000-3</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0"/>
    </inkml:context>
    <inkml:brush xml:id="br0">
      <inkml:brushProperty name="width" value="0.0321416668593884" units="cm"/>
      <inkml:brushProperty name="height" value="0.0321416668593884" units="cm"/>
      <inkml:brushProperty name="color" value="#f2395b"/>
      <inkml:brushProperty name="ignorePressure" value="0"/>
    </inkml:brush>
  </inkml:definitions>
  <inkml:trace contextRef="#ctx0" brushRef="#br0">69749.000 50212.000 684,'2.000'-45.000'-3,"3.000"9.000"-7,2.000 9.000-7,4.000 10.000-6,8.000 6.000 6,13.000 3.000 16,11.000 3.000 19,14.000 4.000 16,2.000 2.000 7,-5.000 4.000-3,-7.000 3.000-5,-7.000 3.000-4,-7.000 6.000-5,-9.000 10.000-7,-10.000 9.000-7,-9.000 9.000-7,-10.000 5.000-4,-9.000 0.000 0,-10.000 1.000 0,-9.000-1.000-1,-7.000-2.000-1,-7.000-2.000-2,-7.000-4.000-2,-5.000-3.000-2,-1.000-3.000 0,7.000-3.000-2,6.000-3.000 0,6.000-3.000 0,16.000-2.000 2,25.000 0.000 9,25.000 0.000 7,25.000 0.000 7,13.000-1.000 4,0.000-4.000 0,-1.000-3.000-1,1.000-3.000 0,-6.000 2.000-1,-14.000 6.000-1,-11.000 6.000-1,-13.000 7.000-1,-10.000 4.000 0,-6.000 3.000-1,-6.000 4.000-1,-6.000 2.000 0,-10.000 5.000-1,-13.000 7.000-3,-11.000 6.000-2,-14.000 6.000-3,-4.000 2.000-5,3.000-4.000-6,3.000-2.000-6,3.000-4.000-6,5.000-8.000-7,7.000-12.000-10,5.000-13.000-8,7.000-12.000-9,6.000-11.000-1,6.000-9.000 9,7.000-10.000 7,6.000-10.000 9,3.000-4.000 6,0.000 0.000 5,0.000 0.000 5,0.000 0.000 5</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5"/>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79475.000 7425.000 333,'157.000'63.000'167,"51.000"46.000"-1,50.000 47.000 1,49.000 47.000 0</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1"/>
    </inkml:context>
    <inkml:brush xml:id="br0">
      <inkml:brushProperty name="width" value="0.0452757887542248" units="cm"/>
      <inkml:brushProperty name="height" value="0.0452757887542248" units="cm"/>
      <inkml:brushProperty name="color" value="#f2395b"/>
      <inkml:brushProperty name="ignorePressure" value="0"/>
    </inkml:brush>
  </inkml:definitions>
  <inkml:trace contextRef="#ctx0" brushRef="#br0">71806.000 49058.000 485,'-3.000'-69.000'2,"-7.000"13.000"3,-5.000 12.000 3,-7.000 13.000 3,-3.000 15.000 6,-1.000 19.000 5,1.000 19.000 8,0.000 19.000 6,-1.000 17.000 2,-4.000 16.000-2,-3.000 15.000-1,-3.000 16.000-3,-2.000 9.000-1,1.000 4.000 0,-1.000 3.000-2,0.000 3.000-1,4.000-2.000-1,6.000-6.000-4,6.000-7.000-3,6.000-5.000-2,5.000-7.000-4,3.000-6.000-4,4.000-6.000-2,2.000-7.000-5,7.000-9.000-3,9.000-13.000-4,9.000-12.000-4,10.000-12.000-5,10.000-14.000-3,8.000-11.000-3,10.000-14.000-3,10.000-11.000-3,6.000-20.000-3,3.000-25.000-2,3.000-24.000-2,3.000-26.000-2,-1.000-22.000 1,-7.000-19.000 4,-6.000-18.000 3,-6.000-19.000 4,-10.000-5.000 4,-12.000 9.000 3,-12.000 10.000 4,-14.000 9.000 4,-8.000 15.000 3,-7.000 18.000 2,-6.000 19.000 2,-7.000 19.000 3,-7.000 18.000 2,-9.000 20.000 0,-11.000 18.000 1,-8.000 19.000 1,-7.000 11.000 0,-3.000 3.000 0,-3.000 4.000 0,-3.000 2.000-1,0.000 10.000-4,3.000 15.000-8,3.000 17.000-9,4.000 14.000-8,5.000 14.000-6,10.000 9.000-3,9.000 9.000-2,10.000 10.000-2,9.000-4.000 2,10.000-15.000 7,9.000-16.000 9,9.000-16.000 6</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1"/>
    </inkml:context>
    <inkml:brush xml:id="br0">
      <inkml:brushProperty name="width" value="0.0432228520512581" units="cm"/>
      <inkml:brushProperty name="height" value="0.0432228520512581" units="cm"/>
      <inkml:brushProperty name="color" value="#f2395b"/>
      <inkml:brushProperty name="ignorePressure" value="0"/>
    </inkml:brush>
  </inkml:definitions>
  <inkml:trace contextRef="#ctx0" brushRef="#br0">73160.000 49460.000 508,'-28.000'75.000'89,"-7.000"0.000"-19,-5.000 0.000-18,-7.000 1.000-19,-4.000 0.000-9,1.000 4.000-1,0.000 3.000 1,0.000 4.000-1,1.000-3.000 0,4.000-5.000-2,3.000-7.000-1,2.000-6.000-2,6.000-7.000-2,6.000-5.000-2,6.000-7.000-3,6.000-7.000-2,11.000-5.000-2,16.000-7.000-1,16.000-6.000-1,15.000-6.000-2,15.000-5.000-3,12.000-4.000-9,12.000-2.000-7,13.000-3.000-8,5.000-2.000-6,-3.000 0.000-3,-4.000 0.000-3,-3.000 0.000-3,-6.000 0.000-4,-9.000 0.000-4,-10.000 0.000-3,-9.000 0.000-4,-8.000-2.000 3,-6.000-3.000 7,-6.000-2.000 8,-7.000-4.000 8</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1"/>
    </inkml:context>
    <inkml:brush xml:id="br0">
      <inkml:brushProperty name="width" value="0.0383426025509834" units="cm"/>
      <inkml:brushProperty name="height" value="0.0383426025509834" units="cm"/>
      <inkml:brushProperty name="color" value="#f2395b"/>
      <inkml:brushProperty name="ignorePressure" value="0"/>
    </inkml:brush>
  </inkml:definitions>
  <inkml:trace contextRef="#ctx0" brushRef="#br0">73511.000 49911.000 573,'-23.000'-50.000'0,"2.000"0.000"0,4.000 0.000 0,3.000 0.000 0,0.000 2.000 4,-3.000 8.000 8,-4.000 5.000 8,-2.000 7.000 8,1.000 14.000 7,6.000 22.000 8,7.000 22.000 7,6.000 21.000 8,3.000 21.000-2,0.000 19.000-11,0.000 19.000-10,0.000 19.000-12,-5.000 18.000-9,-9.000 19.000-11,-10.000 19.000-9,-9.000 19.000-10,-1.000 12.000-12,6.000 7.000-14,6.000 5.000-15,6.000 8.000-14,3.000-19.000-2,1.000-39.000 10,-1.000-42.000 10,1.000-40.000 10</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2"/>
    </inkml:context>
    <inkml:brush xml:id="br0">
      <inkml:brushProperty name="width" value="0.0504183284938335" units="cm"/>
      <inkml:brushProperty name="height" value="0.0504183284938335" units="cm"/>
      <inkml:brushProperty name="color" value="#f2395b"/>
      <inkml:brushProperty name="ignorePressure" value="0"/>
    </inkml:brush>
  </inkml:definitions>
  <inkml:trace contextRef="#ctx0" brushRef="#br0">75668.000 50312.000 436,'-46.000'-1.000'0,"10.000"-4.000"0,10.000-3.000 0,9.000-3.000 0,15.000 0.000 8,22.000 4.000 18,23.000 2.000 16,21.000 3.000 18,13.000 2.000 3,3.000 0.000-11,3.000 0.000-10,3.000 0.000-10,3.000 0.000-6,4.000 0.000-3,2.000 0.000-3,4.000 0.000-1,8.000 0.000-2,12.000 0.000 0,13.000 0.000 1,12.000 0.000 0,14.000 0.000-1,16.000 0.000-4,16.000 0.000-3,15.000 0.000-2,14.000 0.000-2,13.000 0.000 1,13.000 0.000 0,12.000 0.000 1,6.000-1.000-3,1.000-4.000-7,-1.000-3.000-6,0.000-3.000-6,-6.000 0.000-6,-12.000 3.000-5,-13.000 4.000-4,-13.000 2.000-6,-15.000 4.000-2,-19.000 2.000 0,-19.000 4.000 1,-18.000 3.000 0,-18.000 2.000 1,-16.000-1.000 3,-15.000 1.000 2,-16.000-1.000 3,-11.000-1.000 2,-6.000-3.000 2,-7.000-3.000 2,-5.000-4.000 3</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2"/>
    </inkml:context>
    <inkml:brush xml:id="br0">
      <inkml:brushProperty name="width" value="0.0542680397629738" units="cm"/>
      <inkml:brushProperty name="height" value="0.0542680397629738" units="cm"/>
      <inkml:brushProperty name="color" value="#f2395b"/>
      <inkml:brushProperty name="ignorePressure" value="0"/>
    </inkml:brush>
  </inkml:definitions>
  <inkml:trace contextRef="#ctx0" brushRef="#br0">81336.000 48808.000 405,'-24.000'-24.000'4,"4.000"4.000"8,3.000 3.000 9,3.000 2.000 8,7.000 8.000 5,14.000 8.000 1,11.000 10.000 3,14.000 10.000 1,12.000 8.000 0,12.000 10.000-4,13.000 10.000-3,13.000 9.000-4,5.000 3.000-3,1.000-3.000-3,0.000-3.000-3,0.000-3.000-4,-1.000-2.000-1,1.000 0.000-1,0.000 0.000 0,0.000 0.000 0,0.000-1.000 0,-1.000-4.000-1,1.000-2.000 0,0.000-4.000 0,-5.000 0.000-1,-9.000 3.000-1,-10.000 4.000-1,-9.000 3.000-2,-7.000 1.000-1,-2.000 0.000 1,-4.000 0.000-2,-3.000 0.000 1,-4.000 2.000-2,-7.000 3.000-3,-6.000 3.000-4,-6.000 3.000-2,-8.000 0.000-3,-10.000-3.000-1,-9.000-3.000 0,-9.000-3.000-2,-12.000-1.000-1,-12.000 4.000-1,-12.000 3.000-1,-13.000 3.000 0,-16.000 4.000-1,-18.000 2.000 1,-19.000 3.000 2,-20.000 4.000 0,-10.000 0.000-3,-3.000-4.000-10,-3.000-2.000-7,-3.000-4.000-10,12.000-4.000-6,28.000-7.000-6,28.000-6.000-5,29.000-6.000-6</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3"/>
    </inkml:context>
    <inkml:brush xml:id="br0">
      <inkml:brushProperty name="width" value="0.0569295175373554" units="cm"/>
      <inkml:brushProperty name="height" value="0.0569295175373554" units="cm"/>
      <inkml:brushProperty name="color" value="#f2395b"/>
      <inkml:brushProperty name="ignorePressure" value="0"/>
    </inkml:brush>
  </inkml:definitions>
  <inkml:trace contextRef="#ctx0" brushRef="#br0">87004.000 47855.000 386,'-28.000'-91.000'7,"-7.000"19.000"16,-6.000 18.000 14,-6.000 20.000 16,-6.000 23.000 3,-7.000 28.000-9,-5.000 29.000-8,-7.000 27.000-8,-8.000 18.000-5,-10.000 6.000-1,-9.000 7.000 0,-9.000 6.000-2,-6.000 6.000-1,-4.000 6.000-2,-2.000 6.000-4,-4.000 7.000-2,5.000 5.000-1,12.000 2.000 2,13.000 4.000 1,13.000 3.000 0,13.000-3.000 1,16.000-10.000-2,16.000-9.000-1,16.000-9.000-3,11.000-13.000 0,5.000-16.000-3,8.000-15.000 0,5.000-16.000-3,15.000-14.000-4,21.000-13.000-11,22.000-12.000-8,23.000-13.000-10,15.000-14.000-6,9.000-15.000-2,10.000-17.000-2,9.000-14.000-3,4.000-11.000 2,-4.000-2.000 4,-3.000-4.000 5,-3.000-2.000 5,-10.000 1.000 3,-15.000 6.000 0,-15.000 6.000 3,-17.000 7.000 0,-20.000 15.000 10,-25.000 26.000 17,-25.000 24.000 18,-25.000 26.000 17,-12.000 17.000 6,-1.000 9.000-6,0.000 10.000-6,1.000 9.000-5,2.000 3.000-4,7.000-3.000-2,6.000-3.000-2,6.000-3.000-2,5.000-4.000-2,4.000-2.000-5,2.000-4.000-3,3.000-2.000-4,13.000-9.000-4,22.000-12.000-6,22.000-13.000-5,22.000-12.000-5,11.000-16.000-5,-1.000-18.000-4,1.000-20.000-3,0.000-18.000-5,-5.000-13.000 0,-9.000-6.000 2,-10.000-6.000 2,-9.000-7.000 3,-10.000-6.000 2,-9.000-6.000 4,-9.000-7.000 3,-10.000-5.000 3,-7.000-1.000 2,-7.000 6.000 3,-6.000 7.000 2,-7.000 6.000 1,-10.000 13.000 2,-16.000 18.000-1,-16.000 20.000 0,-15.000 18.000 0,-9.000 12.000-3,1.000 7.000-7,0.000 6.000-6,0.000 7.000-7,3.000 7.000-2,6.000 10.000 3,6.000 9.000 1,7.000 9.000 3</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4"/>
    </inkml:context>
    <inkml:brush xml:id="br0">
      <inkml:brushProperty name="width" value="0.0398063361644745" units="cm"/>
      <inkml:brushProperty name="height" value="0.0398063361644745" units="cm"/>
      <inkml:brushProperty name="color" value="#f2395b"/>
      <inkml:brushProperty name="ignorePressure" value="0"/>
    </inkml:brush>
  </inkml:definitions>
  <inkml:trace contextRef="#ctx0" brushRef="#br0">87806.000 47303.000 552,'46.000'-89.000'0,"-10.000"21.000"0,-10.000 23.000 0,-8.000 21.000 0,5.000 19.000 10,23.000 16.000 21,21.000 16.000 21,22.000 15.000 19,-1.000 10.000 4,-25.000 3.000-17,-26.000 3.000-15,-24.000 3.000-15,-24.000 3.000-9,-22.000 4.000-2,-22.000 2.000-2,-21.000 4.000-2,-14.000-2.000-2,-2.000-6.000-6,-4.000-6.000-6,-3.000-7.000-4,5.000-5.000-3,13.000-2.000-1,12.000-4.000 0,12.000-3.000-1,34.000-6.000 3,53.000-9.000 6,53.000-10.000 6,53.000-9.000 6,21.000-5.000-3,-13.000 0.000-9,-12.000 0.000-12,-13.000 0.000-9,-13.000 0.000-9,-12.000 0.000-4,-12.000 0.000-7,-13.000 0.000-5</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4"/>
    </inkml:context>
    <inkml:brush xml:id="br0">
      <inkml:brushProperty name="width" value="0.0346607230603695" units="cm"/>
      <inkml:brushProperty name="height" value="0.0346607230603695" units="cm"/>
      <inkml:brushProperty name="color" value="#f2395b"/>
      <inkml:brushProperty name="ignorePressure" value="0"/>
    </inkml:brush>
  </inkml:definitions>
  <inkml:trace contextRef="#ctx0" brushRef="#br0">88609.000 47754.000 634,'-22.000'-69.000'0,"6.000"13.000"0,7.000 12.000 0,6.000 13.000 0,17.000 4.000 10,28.000-3.000 19,29.000-3.000 19,27.000-3.000 20,15.000 2.000 2,0.000 6.000-15,0.000 6.000-15,0.000 6.000-14,-3.000 5.000-12,-7.000 3.000-8,-6.000 3.000-9,-6.000 4.000-7,-9.000 2.000-8,-13.000 4.000-10,-13.000 3.000-8,-12.000 3.000-10</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4"/>
    </inkml:context>
    <inkml:brush xml:id="br0">
      <inkml:brushProperty name="width" value="0.0491758994758129" units="cm"/>
      <inkml:brushProperty name="height" value="0.0491758994758129" units="cm"/>
      <inkml:brushProperty name="color" value="#f2395b"/>
      <inkml:brushProperty name="ignorePressure" value="0"/>
    </inkml:brush>
  </inkml:definitions>
  <inkml:trace contextRef="#ctx0" brushRef="#br0">89361.000 46400.000 447,'-23.000'-47.000'0,"2.000"6.000"0,4.000 7.000 0,3.000 6.000 0,1.000-1.000 4,1.000-5.000 7,-1.000-7.000 8,1.000-6.000 7,1.000 6.000 7,3.000 19.000 7,3.000 19.000 7,4.000 19.000 6,1.000 18.000 1,0.000 20.000-4,0.000 18.000-6,0.000 19.000-4,0.000 18.000-5,0.000 20.000-5,0.000 18.000-4,0.000 19.000-5,0.000 15.000-6,0.000 8.000-11,0.000 10.000-8,0.000 10.000-9,-2.000-15.000-4,-3.000-37.000 5,-2.000-38.000 3,-4.000-37.000 3,0.000-21.000-12,3.000-3.000-28,3.000-3.000-30,4.000-4.000-28</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6"/>
    </inkml:context>
    <inkml:brush xml:id="br0">
      <inkml:brushProperty name="width" value="0.0471646599471569" units="cm"/>
      <inkml:brushProperty name="height" value="0.0471646599471569" units="cm"/>
      <inkml:brushProperty name="color" value="#f2395b"/>
      <inkml:brushProperty name="ignorePressure" value="0"/>
    </inkml:brush>
  </inkml:definitions>
  <inkml:trace contextRef="#ctx0" brushRef="#br0">66991.000 54024.000 466,'25.000'-69.000'0,"0.000"13.000"0,0.000 12.000 0,0.000 13.000 0,41.000 5.000 7,81.000 1.000 16,82.000 0.000 14,81.000 0.000 16,8.000 6.000 0,-65.000 13.000-11,-67.000 12.000-13,-65.000 13.000-12,-39.000 9.000-10,-14.000 7.000-9,-11.000 6.000-9,-13.000 6.000-8,-16.000 3.000-7,-19.000 0.000-4,-18.000 0.000-4,-19.000 0.000-5,-18.000-3.000 0,-15.000-6.000 3,-16.000-6.000 3,-15.000-7.000 4,-8.000-8.000 4,-1.000-9.000 6,1.000-9.000 5,0.000-10.000 6,1.000-8.000 3,3.000-6.000 2,4.000-6.000 3,2.000-6.000 1,7.000-3.000 4,10.000 5.000 4,8.000 2.000 4,11.000 3.000 4,7.000 5.000 5,6.000 7.000 3,6.000 5.000 3,7.000 7.000 4,5.000 14.000 5,2.000 22.000 5,4.000 22.000 6,3.000 22.000 5,3.000 13.000 0,3.000 8.000-7,3.000 5.000-6,4.000 7.000-6,-1.000 9.000-5,-2.000 13.000-4,-4.000 12.000-4,-3.000 13.000-4,-3.000 2.000-3,-4.000-5.000-3,-2.000-7.000-2,-4.000-6.000-3,3.000-7.000-5,5.000-10.000-8,6.000-10.000-8,7.000-9.000-8,3.000-13.000-4,0.000-15.000-3,0.000-16.000-2,0.000-15.000-2,2.000-23.000-4,3.000-27.000-4,2.000-29.000-5,4.000-28.000-6,4.000-18.000 2,2.000-5.000 5,3.000-7.000 7,4.000-7.000 6,-1.000 1.000 6,-2.000 6.000 7,-4.000 7.000 6,-3.000 5.000 8,-2.000 10.000 5,1.000 13.000 4,-1.000 12.000 5,1.000 13.000 4,4.000 9.000 3,10.000 6.000 2,9.000 7.000 2,9.000 6.000 2,7.000 6.000 3,3.000 6.000 3,3.000 7.000 3,3.000 6.000 4,5.000 0.000-1,6.000-7.000-3,6.000-5.000-5,7.000-7.000-4,3.000-3.000-2,0.000 0.000-3,-1.000 0.000-2,1.000 0.000-2,-3.000-2.000-2,-7.000-2.000-5,-6.000-4.000-4,-6.000-3.000-4,-8.000-3.000-5,-9.000-4.000-5,-10.000-2.000-6,-9.000-3.000-6,-7.000-7.000-1,-2.000-9.000 0,-4.000-10.000 2,-3.000-9.000 0,-6.000-5.000 2,-10.000 1.000 0,-9.000-1.000 2,-9.000 0.000 1,-7.000 2.000 2,-3.000 3.000 4,-2.000 3.000 4,-5.000 4.000 5,-2.000 5.000 4,-3.000 10.000 5,-3.000 9.000 6,-4.000 10.000 5,-1.000 12.000 4,0.000 16.000 2,-1.000 16.000 4,1.000 15.000 2,-1.000 15.000 2,-4.000 12.000 3,-3.000 12.000 0,-3.000 13.000 3,3.000 8.000-1,9.000 3.000-4,10.000 3.000-4,9.000 4.000-4,8.000-4.000-4,6.000-9.000-2,7.000-10.000-4,6.000-9.000-3,6.000-10.000-3,6.000-8.000-4,7.000-11.000-3,6.000-8.000-3,11.000-9.000-5,16.000-6.000-4,15.000-6.000-5,16.000-6.000-5,11.000-8.000-4,6.000-10.000-3,6.000-9.000-2,7.000-9.000-4,-2.000-5.000-1,-9.000 0.000-4,-10.000 0.000-1,-9.000-1.000-4,-11.000 3.000 1,-12.000 3.000 3,-14.000 2.000 2,-11.000 4.000 3</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5"/>
    </inkml:context>
    <inkml:brush xml:id="br0">
      <inkml:brushProperty name="width" value="0.0454550832509995" units="cm"/>
      <inkml:brushProperty name="height" value="0.0454550832509995" units="cm"/>
      <inkml:brushProperty name="color" value="#00bff3"/>
      <inkml:brushProperty name="ignorePressure" value="0"/>
    </inkml:brush>
  </inkml:definitions>
  <inkml:trace contextRef="#ctx0" brushRef="#br0">36050.000 22700.000 483,'-44.000'3.000'7,"13.000"6.000"11,12.000 7.000 13,13.000 6.000 12,12.000-1.000 2,13.000-5.000-9,12.000-7.000-9,13.000-5.000-9,7.000-4.000-7,4.000 0.000-3,3.000 0.000-4,3.000 0.000-5,-2.000 0.000-1,-6.000 0.000-1,-6.000 0.000-1,-6.000 0.000 0,-9.000 6.000 1,-8.000 13.000 2,-10.000 12.000 3,-9.000 13.000 3,-7.000 4.000 4,-3.000-3.000 7,-3.000-3.000 7,-2.000-2.000 7,-5.000-1.000 2,-2.000 3.000-2,-3.000 3.000-4,-3.000 4.000-2,-1.000 1.000-3,4.000 0.000-4,3.000 0.000-4,3.000 0.000-2,3.000 1.000-3,3.000 4.000-1,3.000 3.000 0,4.000 3.000-1,1.000-1.000-8,0.000-2.000-14,0.000-3.000-15,0.000-3.000-14</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7"/>
    </inkml:context>
    <inkml:brush xml:id="br0">
      <inkml:brushProperty name="width" value="0.0506046824157238" units="cm"/>
      <inkml:brushProperty name="height" value="0.0506046824157238" units="cm"/>
      <inkml:brushProperty name="color" value="#f2395b"/>
      <inkml:brushProperty name="ignorePressure" value="0"/>
    </inkml:brush>
  </inkml:definitions>
  <inkml:trace contextRef="#ctx0" brushRef="#br0">81150.000 3900.000 434,'0.000'95.000'36,"0.000"-9.000"1,0.000-10.000 1,0.000-8.000 0,0.000-1.000-2,0.000 9.000-4,0.000 10.000-5,0.000 10.000-4,-4.000-1.000-5,-5.000-9.000-3,-7.000-10.000-4,-5.000-8.000-4,-1.000-9.000-3,6.000-6.000-3,7.000-6.000-2,6.000-6.000-3,12.000-21.000-5,19.000-34.000-7,19.000-35.000-7,19.000-33.000-7,7.000-20.000-2,-3.000-3.000 4,-3.000-3.000 3,-2.000-2.000 4,-1.000-6.000 3,3.000-6.000 4,3.000-6.000 3,4.000-6.000 4,-6.000 9.000 5,-11.000 25.000 3,-14.000 25.000 4,-11.000 25.000 4,-9.000 20.000 7,-3.000 16.000 8,-3.000 15.000 8,-2.000 17.000 8,-5.000 14.000 2,-2.000 17.000-5,-3.000 15.000-6,-3.000 16.000-4,-2.000 5.000-5,0.000-2.000-3,0.000-3.000-4,0.000-3.000-4,0.000-7.000-5,0.000-9.000-5,0.000-10.000-5,0.000-8.000-6,7.000-15.000-9,17.000-19.000-13,15.000-18.000-12,16.000-19.000-13,5.000-15.000-2,-2.000-8.000 11,-3.000-10.000 9,-3.000-9.000 10,-7.000 1.000 7,-9.000 13.000 6,-10.000 12.000 4,-8.000 13.000 5,-3.000-2.000 4,7.000-16.000 2,6.000-15.000 3,7.000-15.000 2,2.000-3.000 4,1.000 14.000 5,-1.000 11.000 6,1.000 14.000 4,-3.000 8.000 5,-2.000 7.000 2,-3.000 6.000 4,-3.000 7.000 2,-2.000 7.000 1,0.000 9.000-3,0.000 10.000-2,0.000 10.000-2,0.000 10.000-2,0.000 13.000-2,0.000 12.000-1,0.000 13.000-2,-2.000 9.000-1,-3.000 6.000-2,-3.000 7.000-2,-2.000 6.000-2,-6.000 1.000-2,-6.000-3.000-3,-6.000-3.000-3,-6.000-2.000-3,-7.000-3.000-3,-6.000 1.000-3,-6.000-1.000-3,-6.000 1.000-3,-4.000-6.000-3,1.000-8.000-6,-1.000-10.000-5,1.000-9.000-6,-1.000-9.000-3,1.000-5.000-3,-1.000-7.000-2,1.000-5.000-3,-3.000-9.000 0,-2.000-9.000 2,-3.000-10.000 3,-3.000-8.000 1,2.000-17.000 3,10.000-21.000 0,10.000-22.000 2,9.000-22.000 1,9.000-13.000 1,9.000-3.000 2,10.000-3.000 0,10.000-2.000 2,7.000 2.000 3,6.000 9.000 4,7.000 10.000 5,6.000 10.000 5,-1.000 10.000 4,-5.000 13.000 6,-7.000 12.000 6,-5.000 13.000 4,-4.000 10.000 6,0.000 10.000 3,0.000 10.000 5,0.000 9.000 4,-4.000 9.000 2,-5.000 9.000-1,-7.000 10.000-1,-5.000 10.000-1,-11.000 8.000-3,-11.000 10.000-2,-14.000 10.000-5,-11.000 9.000-3,-12.000 4.000-5,-9.000 1.000-5,-10.000-1.000-5,-8.000 1.000-6,-8.000-3.000-3,-2.000-2.000 0,-3.000-3.000-2,-3.000-3.000 0,-1.000-6.000-4,4.000-5.000-7,3.000-7.000-7,3.000-5.000-7,7.000-9.000-2,14.000-9.000 4,11.000-10.000 4,14.000-8.000 3</inkml:trace>
</inkml:ink>
</file>

<file path=ppt/ink/ink1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7"/>
    </inkml:context>
    <inkml:brush xml:id="br0">
      <inkml:brushProperty name="width" value="0.0529895201325417" units="cm"/>
      <inkml:brushProperty name="height" value="0.0529895201325417" units="cm"/>
      <inkml:brushProperty name="color" value="#f2395b"/>
      <inkml:brushProperty name="ignorePressure" value="0"/>
    </inkml:brush>
  </inkml:definitions>
  <inkml:trace contextRef="#ctx0" brushRef="#br0">69649.000 55328.000 415,'6.000'-92.000'4,"13.000"15.000"8,12.000 16.000 8,13.000 15.000 7,3.000 15.000 5,-6.000 12.000-2,-6.000 13.000-1,-7.000 12.000-1,-5.000 15.000-3,-2.000 15.000-2,-4.000 15.000-3,-3.000 17.000-3,-9.000 10.000-2,-16.000 7.000-2,-16.000 6.000-2,-15.000 6.000-3,-10.000 0.000 0,-3.000-6.000 0,-3.000-6.000 0,-3.000-7.000 0,5.000-7.000-1,12.000-10.000-2,12.000-10.000-2,14.000-8.000-2,21.000-20.000-2,31.000-27.000-3,32.000-29.000-3,31.000-29.000-3,19.000-17.000-3,6.000-11.000-4,7.000-9.000-4,6.000-9.000-3,-4.000-1.000-2,-11.000 5.000 1,-14.000 7.000 2,-12.000 6.000 0,-14.000 8.000 3,-16.000 9.000 5,-15.000 10.000 5,-16.000 9.000 4,-16.000 16.000 11,-15.000 22.000 12,-16.000 21.000 15,-16.000 23.000 13,-5.000 14.000 5,7.000 6.000-6,6.000 6.000-5,7.000 7.000-5,0.000 7.000-4,-2.000 10.000-3,-3.000 9.000-3,-4.000 10.000-2,2.000 1.000-4,7.000-6.000-1,5.000-7.000-2,7.000-5.000-2,5.000-7.000-2,2.000-6.000-2,4.000-7.000-2,3.000-5.000-1,14.000-17.000-3,25.000-24.000-4,26.000-26.000-3,24.000-24.000-4,10.000-29.000-3,-7.000-31.000-6,-6.000-32.000-6,-6.000-31.000-4,-8.000-20.000-3,-9.000-10.000-1,-10.000-9.000 1,-9.000-9.000-1,-11.000 6.000 2,-13.000 21.000 5,-12.000 23.000 5,-13.000 22.000 5,-12.000 23.000 4,-13.000 25.000 3,-12.000 25.000 4,-13.000 26.000 4,-8.000 19.000 1,-2.000 17.000 1,-4.000 15.000 0,-4.000 16.000 0,4.000 12.000 0,10.000 10.000-1,9.000 9.000 0,9.000 9.000-2,9.000 3.000-1,10.000-8.000 1,10.000-5.000 0,9.000-7.000 0,11.000-4.000-1,12.000-4.000-2,13.000-2.000-1,12.000-4.000-2,7.000-3.000-1,0.000-3.000 2,-1.000-3.000 1,1.000-4.000 1,-6.000 7.000 1,-14.000 16.000 2,-11.000 15.000 1,-13.000 16.000 1,-12.000 12.000 0,-8.000 10.000 0,-10.000 10.000 0,-10.000 8.000 0,-2.000-1.000 0,3.000-12.000 0,2.000-13.000-1,4.000-12.000 0,6.000-12.000 0,10.000-9.000 2,9.000-9.000 0,9.000-10.000 1,15.000-9.000 1,18.000-9.000-1,19.000-10.000 0,19.000-10.000-1,9.000-4.000 1,1.000 0.000 1,-1.000 0.000 2,0.000 0.000 0,-7.000 2.000 2,-16.000 3.000 1,-16.000 3.000 2,-16.000 3.000 1,-14.000 9.000 2,-12.000 16.000 1,-12.000 16.000 3,-14.000 15.000 1,-13.000 15.000 0,-16.000 12.000-1,-16.000 12.000-1,-15.000 13.000-2,-12.000 13.000-1,-5.000 12.000-1,-7.000 13.000-1,-6.000 12.000-1,0.000 4.000-7,6.000-7.000-14,6.000-6.000-12,7.000-7.000-14,6.000-7.000-6,6.000-10.000-1,6.000-9.000-1,7.000-9.000 0,6.000-15.000-3,6.000-18.000-6,7.000-19.000-7,5.000-19.000-7</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7"/>
    </inkml:context>
    <inkml:brush xml:id="br0">
      <inkml:brushProperty name="width" value="0.0446658506989479" units="cm"/>
      <inkml:brushProperty name="height" value="0.0446658506989479" units="cm"/>
      <inkml:brushProperty name="color" value="#f2395b"/>
      <inkml:brushProperty name="ignorePressure" value="0"/>
    </inkml:brush>
  </inkml:definitions>
  <inkml:trace contextRef="#ctx0" brushRef="#br0">74514.000 56030.000 492,'-64.000'-45.000'7,"22.000"9.000"14,21.000 9.000 13,23.000 10.000 14,15.000 6.000 4,10.000 3.000-8,9.000 4.000-6,9.000 2.000-9,18.000 2.000-3,25.000 0.000 0,25.000 0.000-1,25.000 0.000-1,18.000 0.000-1,14.000 0.000-4,11.000 0.000-2,14.000 0.000-4,18.000-3.000-1,25.000-7.000 0,26.000-5.000 0,24.000-7.000-1,21.000-3.000-1,15.000 0.000-6,16.000 0.000-3,16.000 0.000-6,6.000 3.000-4,-3.000 6.000-3,-3.000 7.000-4,-3.000 5.000-5,-5.000 8.000-5,-7.000 5.000-7,-5.000 7.000-8,-7.000 6.000-8,-20.000 1.000 0,-35.000-3.000 5,-34.000-2.000 6,-35.000-4.000 6,-32.000-2.000 1,-32.000 1.000-2,-32.000-1.000-2,-30.000 1.000-2</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7"/>
    </inkml:context>
    <inkml:brush xml:id="br0">
      <inkml:brushProperty name="width" value="0.0533912852406502" units="cm"/>
      <inkml:brushProperty name="height" value="0.0533912852406502" units="cm"/>
      <inkml:brushProperty name="color" value="#f2395b"/>
      <inkml:brushProperty name="ignorePressure" value="0"/>
    </inkml:brush>
  </inkml:definitions>
  <inkml:trace contextRef="#ctx0" brushRef="#br0">82540.000 54726.000 412,'-44.000'-69.000'5,"12.000"13.000"13,14.000 12.000 11,11.000 13.000 11,18.000 12.000 7,22.000 13.000-1,22.000 12.000 0,22.000 13.000 0,14.000 9.000-4,6.000 6.000-5,6.000 7.000-6,7.000 6.000-7,5.000 3.000-2,2.000 1.000-1,4.000-1.000 0,3.000 0.000-1,-4.000 0.000-1,-8.000 0.000-2,-10.000 0.000-2,-10.000 0.000-3,-9.000-1.000-2,-9.000-3.000-2,-10.000-4.000-2,-9.000-3.000-2,-11.000 2.000-3,-13.000 6.000-1,-12.000 6.000-1,-13.000 7.000-1,-17.000 5.000-5,-22.000 8.000-6,-22.000 5.000-6,-21.000 7.000-6,-17.000 4.000-7,-9.000 3.000-6,-9.000 4.000-7,-10.000 3.000-6,-3.000-2.000-4,4.000-6.000 2,2.000-6.000 1,4.000-7.000 1,12.000-11.000 3,22.000-15.000 5,22.000-16.000 6,22.000-16.000 6</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8"/>
    </inkml:context>
    <inkml:brush xml:id="br0">
      <inkml:brushProperty name="width" value="0.0604198127985001" units="cm"/>
      <inkml:brushProperty name="height" value="0.0604198127985001" units="cm"/>
      <inkml:brushProperty name="color" value="#f2395b"/>
      <inkml:brushProperty name="ignorePressure" value="0"/>
    </inkml:brush>
  </inkml:definitions>
  <inkml:trace contextRef="#ctx0" brushRef="#br0">86603.000 53723.000 364,'-38.000'-114.000'5,"25.000"21.000"10,26.000 23.000 11,25.000 21.000 10,21.000 16.000 4,19.000 10.000-4,20.000 9.000-2,18.000 9.000-3,4.000 8.000-4,-8.000 6.000-5,-11.000 7.000-6,-8.000 6.000-4,-12.000 5.000-4,-12.000 3.000-3,-12.000 2.000-2,-13.000 4.000-4,-13.000 2.000-3,-12.000 0.000-3,-13.000-1.000-3,-12.000 1.000-3,-18.000 1.000-4,-21.000 3.000-4,-22.000 4.000-3,-23.000 3.000-4,-10.000-1.000-2,0.000-2.000 2,-1.000-4.000 0,1.000-3.000 1,3.000-6.000 3,6.000-10.000 4,6.000-8.000 3,7.000-11.000 4,7.000-2.000 4,10.000 3.000 4,9.000 2.000 6,10.000 4.000 4,8.000 5.000 12,5.000 6.000 19,7.000 6.000 18,7.000 7.000 19,2.000 15.000 4,1.000 25.000-11,-1.000 25.000-12,1.000 26.000-10,-2.000 20.000-8,-4.000 15.000-4,-2.000 16.000-4,-4.000 16.000-4,1.000-3.000-5,3.000-23.000-5,2.000-21.000-6,4.000-22.000-6,2.000-17.000-4,-1.000-13.000-2,1.000-13.000-2,-1.000-12.000-2,4.000-20.000-13,5.000-29.000-26,8.000-28.000-25,5.000-28.000-24,7.000-20.000-4,6.000-13.000 19,6.000-13.000 19,6.000-12.000 18,4.000-3.000 15,0.000 6.000 10,-1.000 6.000 9,1.000 7.000 9,-1.000 8.000 6,1.000 8.000 1,0.000 11.000 0,-1.000 8.000 2,6.000 9.000 4,8.000 6.000 9,10.000 6.000 8,10.000 6.000 9,6.000 5.000 3,3.000 3.000-3,3.000 4.000-4,3.000 2.000-3,3.000-1.000-4,4.000-7.000-5,2.000-5.000-6,4.000-7.000-5,-3.000-2.000-5,-10.000 4.000-3,-9.000 3.000-3,-10.000 3.000-4,-10.000-4.000-6,-13.000-8.000-9,-13.000-10.000-9,-12.000-10.000-8,-11.000-2.000-2,-10.000 2.000 5,-9.000 4.000 6,-9.000 3.000 5,-5.000 1.000 6,-1.000 0.000 4,1.000 1.000 6,0.000-1.000 5,-1.000 2.000 7,-4.000 3.000 5,-3.000 3.000 7,-3.000 4.000 6,-3.000 2.000 4,-4.000 4.000 0,-2.000 3.000 0,-4.000 2.000 1,-2.000 9.000 1,-4.000 12.000 1,-3.000 13.000 1,-3.000 13.000 0,3.000 13.000 1,9.000 16.000-2,10.000 16.000 0,9.000 16.000-2,8.000 7.000-2,6.000 0.000-3,7.000 0.000-4,6.000 1.000-3,11.000-4.000-2,15.000-6.000-3,16.000-6.000-3,16.000-7.000-2,10.000-8.000-3,2.000-8.000-6,4.000-11.000-4,2.000-8.000-4,4.000-10.000-9,3.000-10.000-13,3.000-9.000-12,3.000-9.000-13,0.000-5.000-3,-2.000 0.000 5,-5.000 0.000 7,-2.000 0.000 6,-3.000-3.000 6,-4.000-7.000 6,-2.000-5.000 5,-4.000-7.000 6,-7.000-3.000-1,-14.000 0.000-6,-11.000-1.000-6,-13.000 1.000-6</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9"/>
    </inkml:context>
    <inkml:brush xml:id="br0">
      <inkml:brushProperty name="width" value="0.0426141880452633" units="cm"/>
      <inkml:brushProperty name="height" value="0.0426141880452633" units="cm"/>
      <inkml:brushProperty name="color" value="#f2395b"/>
      <inkml:brushProperty name="ignorePressure" value="0"/>
    </inkml:brush>
  </inkml:definitions>
  <inkml:trace contextRef="#ctx0" brushRef="#br0">89261.000 52921.000 516,'1.000'-51.000'0,"4.000"1.000"0,3.000 0.000 0,3.000 0.000 0,6.000 0.000 7,10.000 0.000 14,9.000 0.000 15,9.000-1.000 15,1.000 14.000 4,-10.000 24.000-1,-9.000 26.000-4,-10.000 24.000-3,-13.000 18.000-5,-14.000 10.000-9,-17.000 8.000-9,-15.000 10.000-7,-9.000 3.000-7,1.000-2.000-1,0.000-5.000-2,0.000-2.000-2,3.000-6.000-3,6.000-10.000-2,7.000-9.000-3,5.000-10.000-2,12.000-3.000-3,16.000 4.000-3,15.000 2.000-2,15.000 4.000-3,12.000-4.000 0,6.000-9.000 6,7.000-9.000 5,5.000-10.000 4,1.000-6.000 4,-7.000-3.000 2,-6.000-4.000 1,-6.000-2.000 2,-11.000 3.000 1,-16.000 9.000 1,-16.000 9.000 0,-15.000 10.000 2,-16.000 6.000-1,-16.000 4.000-1,-15.000 2.000-2,-16.000 4.000 0,-6.000 1.000-6,3.000 0.000-10,3.000 0.000-10,3.000 0.000-9,5.000 1.000-9,6.000-1.000-6,7.000 0.000-8,5.000 0.000-8,7.000-6.000 0,7.000-13.000 3,5.000-12.000 5,7.000-13.000 3</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9"/>
    </inkml:context>
    <inkml:brush xml:id="br0">
      <inkml:brushProperty name="width" value="0.0317670293152332" units="cm"/>
      <inkml:brushProperty name="height" value="0.0317670293152332" units="cm"/>
      <inkml:brushProperty name="color" value="#f2395b"/>
      <inkml:brushProperty name="ignorePressure" value="0"/>
    </inkml:brush>
  </inkml:definitions>
  <inkml:trace contextRef="#ctx0" brushRef="#br0">89662.000 53623.000 692,'162.000'-91.000'35,"-29.000"19.000"-9,-28.000 19.000-7,-28.000 18.000-9,-10.000 13.000 1,10.000 6.000 10,9.000 7.000 9,10.000 6.000 9,-1.000 3.000 1,-8.000 0.000-8,-11.000 0.000-8,-8.000 0.000-8,-12.000 3.000-12,-12.000 6.000-16,-13.000 7.000-16,-12.000 6.000-17</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9"/>
    </inkml:context>
    <inkml:brush xml:id="br0">
      <inkml:brushProperty name="width" value="0.0437130928039551" units="cm"/>
      <inkml:brushProperty name="height" value="0.0437130928039551" units="cm"/>
      <inkml:brushProperty name="color" value="#f2395b"/>
      <inkml:brushProperty name="ignorePressure" value="0"/>
    </inkml:brush>
  </inkml:definitions>
  <inkml:trace contextRef="#ctx0" brushRef="#br0">90615.000 52870.000 503,'-45.000'-48.000'4,"9.000"2.000"10,9.000 4.000 9,10.000 3.000 9,4.000 12.000 8,1.000 23.000 8,-1.000 21.000 8,1.000 22.000 8,1.000 19.000-3,3.000 16.000-10,3.000 15.000-12,4.000 16.000-11,-1.000 11.000-9,-3.000 6.000-7,-3.000 7.000-7,-3.000 6.000-6,-3.000 10.000-11,-3.000 17.000-17,-3.000 15.000-17,-4.000 16.000-15,1.000-11.000-3,2.000-38.000 11,4.000-38.000 11,3.000-37.000 10,1.000-18.000 4,1.000-1.000-5,-1.000 0.000-5,1.000 0.000-5</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5:49"/>
    </inkml:context>
    <inkml:brush xml:id="br0">
      <inkml:brushProperty name="width" value="0.0241103693842888" units="cm"/>
      <inkml:brushProperty name="height" value="0.0241103693842888" units="cm"/>
      <inkml:brushProperty name="color" value="#f2395b"/>
      <inkml:brushProperty name="ignorePressure" value="0"/>
    </inkml:brush>
  </inkml:definitions>
  <inkml:trace contextRef="#ctx0" brushRef="#br0">92070.000 54977.000 912,'23.000'-19.000'4,"-2.000"13.000"9,-4.000 12.000 8,-3.000 13.000 8,-6.000 6.000-8,-10.000 0.000-27,-9.000 0.000-26,-9.000 0.000-26</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29"/>
    </inkml:context>
    <inkml:brush xml:id="br0">
      <inkml:brushProperty name="width" value="0.0238667912781239" units="cm"/>
      <inkml:brushProperty name="height" value="0.0238667912781239" units="cm"/>
      <inkml:brushProperty name="color" value="#fed406"/>
      <inkml:brushProperty name="ignorePressure" value="0"/>
    </inkml:brush>
  </inkml:definitions>
  <inkml:trace contextRef="#ctx0" brushRef="#br0">68250.000 9850.000 921,'-66.000'68.000'59,"19.000"-11.000"-40,19.000-14.000-37,19.000-11.000-38</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1"/>
    </inkml:context>
    <inkml:brush xml:id="br0">
      <inkml:brushProperty name="width" value="0.0513051748275757" units="cm"/>
      <inkml:brushProperty name="height" value="0.0513051748275757" units="cm"/>
      <inkml:brushProperty name="color" value="#fed406"/>
      <inkml:brushProperty name="ignorePressure" value="0"/>
    </inkml:brush>
  </inkml:definitions>
  <inkml:trace contextRef="#ctx0" brushRef="#br0">38900.000 15650.000 428,'131.000'-225.000'-12,"-37.000"50.000"9,-38.000 50.000 10,-37.000 50.000 10,-23.000 26.000 8,-5.000 4.000 5,-7.000 3.000 6,-5.000 3.000 5,-8.000 1.000 1,-5.000 1.000-3,-7.000-1.000-3,-5.000 1.000-3,-9.000 2.000-3,-9.000 7.000-4,-10.000 6.000-5,-8.000 7.000-3,-8.000 2.000-3,-2.000 1.000-2,-3.000-1.000-1,-3.000 1.000-3,-7.000 1.000-1,-9.000 3.000 0,-10.000 3.000 0,-8.000 4.000-1,-4.000 5.000-1,3.000 10.000-1,3.000 10.000 0,4.000 9.000-2,-1.000 7.000-1,-3.000 7.000 0,-3.000 6.000-1,-2.000 7.000-1,0.000 2.000 0,7.000 1.000 0,6.000-1.000-1,7.000 1.000 0,5.000 4.000 1,7.000 9.000 0,6.000 10.000 1,7.000 10.000 1,0.000 10.000 0,-2.000 13.000 1,-3.000 12.000-2,-3.000 13.000 1,2.000 10.000 0,10.000 10.000 0,10.000 10.000 1,9.000 9.000 1,9.000 1.000 1,9.000-6.000 1,10.000-6.000 2,10.000-6.000 0,8.000-7.000 1,10.000-6.000-3,10.000-6.000-1,9.000-6.000-2,10.000-7.000 0,14.000-6.000-1,11.000-6.000 1,14.000-6.000-1,10.000-6.000 0,9.000-2.000-3,10.000-3.000-2,10.000-3.000-3,7.000-7.000-1,6.000-9.000 0,7.000-10.000-1,6.000-8.000 0,7.000-11.000 0,10.000-8.000 3,10.000-10.000 1,9.000-9.000 2,7.000-12.000 0,7.000-11.000 1,6.000-14.000-2,7.000-11.000 0,2.000-12.000 0,1.000-9.000 1,-1.000-10.000 1,1.000-8.000 1,2.000-9.000 0,7.000-6.000-1,6.000-6.000-2,7.000-6.000 0,0.000-7.000-1,-2.000-6.000-2,-3.000-6.000 0,-3.000-6.000-1,-10.000-1.000 0,-16.000 7.000 0,-15.000 6.000 2,-15.000 7.000 1,-14.000 0.000 0,-8.000-2.000 0,-10.000-3.000 1,-9.000-3.000 1,-10.000-1.000 0,-9.000 4.000 2,-10.000 3.000 0,-8.000 3.000 2,-12.000-4.000 1,-12.000-8.000-1,-13.000-10.000 0,-12.000-9.000-1,-13.000-5.000 0,-12.000 0.000 0,-13.000 0.000 0,-12.000 0.000 0,-13.000-4.000 0,-12.000-5.000 0,-13.000-7.000 0,-12.000-5.000 1,-13.000-3.000-1,-12.000 4.000 0,-13.000 3.000-1,-12.000 3.000-1,-10.000 6.000 1,-6.000 9.000 2,-6.000 10.000 1,-6.000 10.000 3,-6.000 7.000 0,-2.000 6.000 0,-3.000 7.000-1,-3.000 6.000 0,-2.000 10.000-2,0.000 17.000-3,0.000 15.000-4,0.000 16.000-4,-2.000 21.000-4,-3.000 29.000-5,-3.000 28.000-4,-2.000 28.000-5,-5.000 26.000-6,-2.000 26.000-6,-3.000 24.000-7,-3.000 26.000-8,15.000-6.000-1,34.000-33.000 3,35.000-35.000 2,35.000-34.000 3</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7"/>
    </inkml:context>
    <inkml:brush xml:id="br0">
      <inkml:brushProperty name="width" value="0.0328154601156712" units="cm"/>
      <inkml:brushProperty name="height" value="0.0328154601156712" units="cm"/>
      <inkml:brushProperty name="color" value="#f2395b"/>
      <inkml:brushProperty name="ignorePressure" value="0"/>
    </inkml:brush>
  </inkml:definitions>
  <inkml:trace contextRef="#ctx0" brushRef="#br0">82400.000 4500.000 670,'95.000'51.000'7,"-9.000"4.000"16,-10.000 3.000 15,-8.000 3.000 15,-1.000 3.000 3,9.000 3.000-6,10.000 3.000-8,10.000 4.000-8,8.000-1.000-12,10.000-3.000-18,10.000-3.000-17,9.000-2.000-19,-8.000-9.000-12,-25.000-12.000-9,-25.000-13.000-8,-25.000-12.000-8</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4"/>
    </inkml:context>
    <inkml:brush xml:id="br0">
      <inkml:brushProperty name="width" value="0.0380719639360905" units="cm"/>
      <inkml:brushProperty name="height" value="0.0380719639360905" units="cm"/>
      <inkml:brushProperty name="color" value="#fed406"/>
      <inkml:brushProperty name="ignorePressure" value="0"/>
    </inkml:brush>
  </inkml:definitions>
  <inkml:trace contextRef="#ctx0" brushRef="#br0">82050.000 24600.000 577,'3.000'-91.000'6,"6.000"19.000"9,7.000 19.000 11,6.000 19.000 10,-1.000 18.000 4,-5.000 19.000-1,-7.000 19.000-3,-5.000 19.000-2,-6.000 13.000-3,-3.000 10.000-4,-3.000 10.000-3,-2.000 9.000-5,-8.000 10.000-3,-8.000 14.000-3,-10.000 11.000-2,-9.000 14.000-3,-4.000-1.000 0,4.000-12.000 0,3.000-13.000 1,3.000-12.000 2,4.000-13.000-6,7.000-12.000-8,6.000-13.000-9,7.000-12.000-10,10.000-13.000-3,16.000-12.000 4,15.000-13.000 2,17.000-12.000 3,3.000-7.000 3,-5.000 1.000 3,-7.000-1.000 3,-5.000 1.000 4,-11.000 7.000 3,-11.000 16.000 6,-14.000 15.000 6,-11.000 17.000 4,-9.000 7.000 3,-3.000 0.000-2,-3.000 0.000-1,-2.000 0.000-1,8.000-2.000-5,22.000-3.000-8,22.000-3.000-8,23.000-2.000-8,6.000-5.000-3,-5.000-2.000-1,-7.000-3.000 1,-5.000-3.000 0,-6.000 1.000 1,-3.000 6.000 4,-3.000 7.000 4,-2.000 6.000 3,-9.000 4.000 4,-12.000 4.000 4,-13.000 3.000 3,-12.000 3.000 5,-7.000-2.000 0,1.000-6.000 0,-1.000-6.000 0,1.000-6.000-2,10.000-21.000-2,22.000-34.000-5,22.000-35.000-4,23.000-33.000-4,17.000-31.000-7,17.000-24.000-7,15.000-26.000-8,16.000-24.000-9,-2.000 1.000-2,-19.000 28.000 2,-18.000 28.000 2,-19.000 29.000 2,-5.000 7.000 3,9.000-12.000 0,10.000-13.000 3,10.000-12.000 1,0.000-2.000 4,-5.000 9.000 7,-7.000 10.000 6,-5.000 10.000 7,-9.000 11.000 6,-9.000 17.000 5,-10.000 15.000 6,-8.000 16.000 4,-8.000 21.000 12,-2.000 29.000 14,-3.000 28.000 17,-3.000 28.000 15,-4.000 15.000-1,-3.000 4.000-15,-3.000 3.000-16,-2.000 3.000-17,-5.000-2.000-11,-2.000-6.000-8,-3.000-6.000-8,-3.000-6.000-8,-2.000-4.000-6,0.000 1.000-4,0.000-1.000-5,0.000 1.000-4,1.000-4.000-3,4.000-6.000-3,3.000-6.000-2,3.000-6.000-2,6.000-10.000-2,9.000-12.000-4,10.000-13.000-3,10.000-12.000-3,2.000-7.000 3,-3.000 1.000 10,-3.000-1.000 10,-2.000 1.000 10,-6.000-1.000 6,-6.000 1.000 4,-6.000-1.000 3,-6.000 1.000 3</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4"/>
    </inkml:context>
    <inkml:brush xml:id="br0">
      <inkml:brushProperty name="width" value="0.0402778126299381" units="cm"/>
      <inkml:brushProperty name="height" value="0.0402778126299381" units="cm"/>
      <inkml:brushProperty name="color" value="#fed406"/>
      <inkml:brushProperty name="ignorePressure" value="0"/>
    </inkml:brush>
  </inkml:definitions>
  <inkml:trace contextRef="#ctx0" brushRef="#br0">83100.000 24050.000 546,'25.000'-19.000'132,"0.000"13.000"-30,0.000 12.000-29,0.000 13.000-29,-2.000 12.000-17,-3.000 13.000-4,-3.000 12.000-5,-2.000 13.000-4,-8.000 7.000-3,-8.000 4.000-5,-10.000 3.000-3,-9.000 3.000-3,-7.000-1.000-5,-3.000-2.000-5,-3.000-3.000-5,-2.000-3.000-6,-5.000-2.000-4,-2.000 0.000-6,-3.000 0.000-3,-3.000 0.000-6,-4.000-2.000 0,-3.000-3.000 2,-3.000-3.000 3,-2.000-2.000 3,-3.000-6.000 0,1.000-6.000-1,-1.000-6.000-2,1.000-6.000-1,1.000-4.000 3,3.000 1.000 6,3.000-1.000 7,4.000 1.000 7,2.000-1.000 4,4.000 1.000 3,3.000-1.000 3,3.000 1.000 3,4.000-3.000 5,7.000-2.000 5,6.000-3.000 6,7.000-3.000 7,10.000-6.000 8,16.000-5.000 10,15.000-7.000 10,17.000-5.000 12,11.000-9.000-2,10.000-9.000-10,10.000-10.000-12,9.000-8.000-10,10.000-4.000-7,14.000 3.000-3,11.000 3.000-2,14.000 4.000-2,-1.000 2.000-1,-12.000 4.000 0,-13.000 3.000 0,-12.000 3.000-1,-10.000 4.000-4,-6.000 7.000-11,-6.000 6.000-11,-6.000 7.000-10</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4"/>
    </inkml:context>
    <inkml:brush xml:id="br0">
      <inkml:brushProperty name="width" value="0.0439052656292915" units="cm"/>
      <inkml:brushProperty name="height" value="0.0439052656292915" units="cm"/>
      <inkml:brushProperty name="color" value="#fed406"/>
      <inkml:brushProperty name="ignorePressure" value="0"/>
    </inkml:brush>
  </inkml:definitions>
  <inkml:trace contextRef="#ctx0" brushRef="#br0">83350.000 25350.000 501,'-46.000'-47.000'1,"10.000"6.000"4,10.000 7.000 4,9.000 6.000 2,6.000 21.000 11,3.000 39.000 17,3.000 36.000 17,4.000 39.000 17,1.000 21.000 2,0.000 6.000-12,0.000 7.000-12,0.000 6.000-13,-2.000 17.000-10,-3.000 28.000-9,-3.000 28.000-11,-2.000 29.000-8,-5.000 22.000-13,-2.000 20.000-15,-3.000 18.000-15,-3.000 20.000-15,1.000-20.000-4,6.000-56.000 9,7.000-56.000 8,6.000-56.000 9,3.000-35.000 2,0.000-12.000-2,0.000-13.000-3,0.000-12.000-3</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5"/>
    </inkml:context>
    <inkml:brush xml:id="br0">
      <inkml:brushProperty name="width" value="0.0414477325975895" units="cm"/>
      <inkml:brushProperty name="height" value="0.0414477325975895" units="cm"/>
      <inkml:brushProperty name="color" value="#fed406"/>
      <inkml:brushProperty name="ignorePressure" value="0"/>
    </inkml:brush>
  </inkml:definitions>
  <inkml:trace contextRef="#ctx0" brushRef="#br0">84250.000 24550.000 530,'0.000'-47.000'3,"0.000"6.000"4,0.000 7.000 4,0.000 6.000 5,0.000 15.000 8,0.000 26.000 10,0.000 24.000 10,0.000 26.000 10,-2.000 19.000-3,-3.000 17.000-16,-3.000 15.000-15,-2.000 16.000-17,-5.000 2.000-8,-2.000-8.000-2,-3.000-10.000 0,-3.000-9.000-2,1.000-13.000-2,6.000-16.000-2,7.000-15.000-4,6.000-15.000-2,7.000-12.000-3,10.000-6.000-3,10.000-6.000-3,9.000-6.000-3,2.000-1.000 3,-2.000 7.000 11,-3.000 6.000 9,-3.000 7.000 10,-6.000 5.000 5,-5.000 7.000 0,-7.000 6.000 0,-5.000 7.000 0,-6.000 4.000 4,-3.000 3.000 8,-3.000 3.000 7,-2.000 4.000 8,-5.000-3.000 3,-2.000-5.000-2,-3.000-7.000-2,-3.000-5.000-2,8.000-23.000-7,23.000-37.000-10,22.000-38.000-12,22.000-37.000-11,10.000-27.000-10,1.000-16.000-12,-1.000-15.000-11,1.000-15.000-12,-1.000-14.000-1,1.000-8.000 9,-1.000-10.000 7,1.000-9.000 8,-1.000 4.000 7,1.000 19.000 4,-1.000 19.000 4,1.000 19.000 4,-3.000 16.000 2,-2.000 17.000 0,-3.000 15.000 0,-3.000 16.000-1,-7.000 13.000 9,-9.000 14.000 17,-10.000 11.000 19,-8.000 14.000 17,-9.000 11.000 7,-6.000 14.000-2,-6.000 11.000-3,-6.000 14.000-2,-10.000 14.000-5,-12.000 20.000-6,-13.000 18.000-6,-12.000 20.000-6,-9.000 10.000-6,-2.000 3.000-3,-3.000 3.000-5,-3.000 4.000-4,4.000-7.000-4,13.000-16.000-7,12.000-15.000-5,13.000-15.000-5,15.000-20.000-10,19.000-21.000-13,19.000-22.000-14,19.000-22.000-12,9.000-15.000-2,0.000-5.000 12,0.000-7.000 11,0.000-5.000 12,-5.000 6.000 12,-9.000 23.000 15,-10.000 22.000 13,-8.000 22.000 14,-11.000 18.000 7,-8.000 16.000 1,-10.000 15.000 1,-9.000 17.000 0,-4.000 8.000 0,4.000 4.000 0,3.000 3.000-2,3.000 3.000 0,1.000 4.000-5,1.000 7.000-7,-1.000 6.000-7,1.000 7.000-7,2.000 0.000-7,7.000-2.000-3,6.000-3.000-4,7.000-3.000-5,2.000-13.000-2,1.000-22.000-3,-1.000-22.000-2,1.000-21.000-2</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6"/>
    </inkml:context>
    <inkml:brush xml:id="br0">
      <inkml:brushProperty name="width" value="0.0387764796614647" units="cm"/>
      <inkml:brushProperty name="height" value="0.0387764796614647" units="cm"/>
      <inkml:brushProperty name="color" value="#fed406"/>
      <inkml:brushProperty name="ignorePressure" value="0"/>
    </inkml:brush>
  </inkml:definitions>
  <inkml:trace contextRef="#ctx0" brushRef="#br0">85950.000 24550.000 567,'23.000'-50.000'0,"-3.000"0.000"0,-3.000 0.000 0,-2.000 0.000 0,-1.000 1.000 0,3.000 4.000 0,3.000 3.000 0,4.000 3.000 0,1.000 9.000 7,0.000 16.000 15,0.000 15.000 14,0.000 17.000 14,-4.000 14.000 4,-5.000 17.000-7,-7.000 15.000-9,-5.000 16.000-6,-8.000 9.000-6,-5.000 3.000-4,-7.000 3.000-3,-5.000 4.000-4,-4.000-4.000-1,0.000-9.000 0,0.000-10.000 1,0.000-8.000-1,3.000-9.000-7,6.000-6.000-13,7.000-6.000-14,6.000-6.000-14,4.000-4.000-5,4.000 1.000 4,3.000-1.000 6,3.000 1.000 4,4.000 1.000 4,7.000 3.000 3,6.000 3.000 5,7.000 4.000 4,-3.000 2.000 2,-8.000 4.000 2,-10.000 3.000 1,-9.000 3.000 3,-9.000 3.000 1,-5.000 3.000 1,-7.000 3.000 1,-5.000 4.000 1,-9.000-4.000 1,-9.000-9.000-1,-10.000-10.000-2,-8.000-8.000 0,-3.000-9.000-1,7.000-6.000 0,6.000-6.000 0,7.000-6.000 0,5.000-9.000-2,7.000-8.000-3,6.000-10.000-4,7.000-9.000-4,8.000-12.000-2,14.000-11.000 1,11.000-14.000-1,14.000-11.000 1,10.000-6.000 2,9.000 4.000 4,10.000 3.000 5,10.000 3.000 4,0.000 6.000 3,-5.000 9.000 5,-7.000 10.000 3,-5.000 10.000 4,-8.000 7.000 2,-5.000 6.000 0,-7.000 7.000 0,-5.000 6.000 1,-9.000 9.000 0,-9.000 13.000 0,-10.000 12.000 0,-8.000 13.000 1,-12.000 9.000-1,-12.000 6.000-3,-13.000 7.000-2,-12.000 6.000-2,-9.000 1.000-3,-2.000-3.000 0,-3.000-3.000-2,-3.000-2.000 0,2.000-9.000-4,10.000-12.000-6,10.000-13.000-5,9.000-12.000-5,15.000-10.000-2,22.000-6.000-1,22.000-6.000 2,23.000-6.000-1,13.000-6.000 3,6.000-2.000 4,7.000-3.000 2,6.000-3.000 5,-2.000 1.000 1,-9.000 6.000 1,-10.000 7.000 1,-8.000 6.000 0,-12.000 9.000 0,-12.000 13.000 0,-13.000 12.000 0,-12.000 13.000 1,-13.000 6.000-2,-12.000 0.000-1,-13.000 0.000-2,-12.000 0.000-1,-7.000 0.000-1,1.000 0.000 0,-1.000 0.000-1,1.000 0.000 1,2.000-4.000 1,7.000-5.000 3,6.000-7.000 4,7.000-5.000 2,11.000-6.000 4,20.000-3.000 5,18.000-3.000 5,20.000-2.000 3,17.000-9.000 1,20.000-12.000-5,18.000-13.000-4,20.000-12.000-5,8.000-7.000-5,1.000 1.000-7,-1.000-1.000-5,1.000 1.000-7,-1.000 1.000-5,1.000 3.000-3,-1.000 3.000-4,1.000 4.000-3,-7.000 1.000-5,-12.000 0.000-4,-13.000 0.000-5,-12.000 0.000-5,-12.000 1.000 0,-8.000 4.000 5,-10.000 3.000 7,-9.000 3.000 4</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6"/>
    </inkml:context>
    <inkml:brush xml:id="br0">
      <inkml:brushProperty name="width" value="0.0359257906675339" units="cm"/>
      <inkml:brushProperty name="height" value="0.0359257906675339" units="cm"/>
      <inkml:brushProperty name="color" value="#fed406"/>
      <inkml:brushProperty name="ignorePressure" value="0"/>
    </inkml:brush>
  </inkml:definitions>
  <inkml:trace contextRef="#ctx0" brushRef="#br0">87150.000 24300.000 612,'-22.000'-69.000'0,"6.000"13.000"0,7.000 12.000 0,6.000 13.000 0,15.000 2.000 10,26.000-5.000 22,24.000-7.000 20,26.000-5.000 21,13.000-1.000 3,4.000 6.000-17,3.000 7.000-15,3.000 6.000-16,-4.000 7.000-14,-8.000 10.000-15,-10.000 10.000-14,-9.000 9.000-14,-13.000 6.000-5,-16.000 3.000 5,-15.000 3.000 4,-15.000 4.000 4,-11.000 1.000-4,-2.000 0.000-13,-3.000 0.000-12,-3.000 0.000-13</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7"/>
    </inkml:context>
    <inkml:brush xml:id="br0">
      <inkml:brushProperty name="width" value="0.0556574761867523" units="cm"/>
      <inkml:brushProperty name="height" value="0.0556574761867523" units="cm"/>
      <inkml:brushProperty name="color" value="#fed406"/>
      <inkml:brushProperty name="ignorePressure" value="0"/>
    </inkml:brush>
  </inkml:definitions>
  <inkml:trace contextRef="#ctx0" brushRef="#br0">88200.000 23200.000 395,'21.000'-47.000'2,"-5.000"6.000"5,-7.000 7.000 6,-5.000 6.000 4,-4.000 9.000 5,0.000 13.000 8,0.000 12.000 6,0.000 13.000 7,-7.000 16.000 0,-11.000 23.000-4,-14.000 22.000-4,-11.000 22.000-6,-11.000 10.000-4,-5.000 1.000-3,-7.000-1.000-5,-5.000 1.000-3,-1.000-3.000-4,6.000-2.000-3,7.000-3.000-3,6.000-3.000-2,12.000-10.000-5,19.000-16.000-5,19.000-15.000-5,19.000-15.000-7,18.000-21.000-4,19.000-25.000-6,19.000-25.000-6,19.000-25.000-5,7.000-10.000-1,-3.000 7.000 6,-3.000 6.000 5,-2.000 7.000 6,-9.000 7.000 5,-12.000 9.000 7,-13.000 10.000 7,-12.000 10.000 6,-13.000 7.000 5,-12.000 6.000 4,-13.000 7.000 2,-12.000 6.000 4,-15.000 10.000 2,-15.000 17.000 1,-15.000 15.000 2,-16.000 16.000 1,-7.000 4.000-1,4.000-6.000-1,3.000-6.000-2,3.000-6.000-1,6.000-9.000-4,9.000-8.000-2,10.000-10.000-4,10.000-9.000-2,11.000-9.000-3,17.000-5.000 2,15.000-7.000-1,16.000-5.000 1,12.000-11.000-3,9.000-11.000-5,10.000-14.000-5,10.000-11.000-5,4.000-6.000-2,0.000 4.000 1,0.000 3.000 0,0.000 3.000 2,-8.000 9.000 3,-16.000 16.000 3,-15.000 15.000 4,-15.000 17.000 5,-20.000 13.000 1,-21.000 13.000 0,-22.000 12.000-1,-22.000 13.000-1,-13.000 6.000-1,-3.000 0.000 0,-3.000 0.000-2,-2.000 0.000-1,-1.000-2.000 0,3.000-3.000 1,3.000-3.000 2,4.000-2.000 0,5.000-8.000 2,10.000-8.000 2,10.000-10.000 0,9.000-9.000 2,20.000-9.000 4,31.000-5.000 5,32.000-7.000 7,31.000-5.000 6,20.000-14.000 0,9.000-18.000-8,10.000-19.000-7,10.000-18.000-7,0.000-9.000-6,-5.000 4.000-5,-7.000 3.000-5,-5.000 3.000-4,-12.000 7.000-5,-16.000 14.000-2,-15.000 11.000-2,-15.000 14.000-3,-17.000 11.000-1,-15.000 14.000 0,-15.000 11.000-1,-16.000 14.000 0,-10.000 5.000 3,-3.000 1.000 6,-3.000-1.000 5,-2.000 1.000 6,-3.000-4.000 6,1.000-6.000 5,-1.000-6.000 5,1.000-6.000 5,1.000-2.000 6,3.000 3.000 6,3.000 3.000 5,4.000 4.000 5,2.000 2.000 3,4.000 4.000-1,3.000 3.000 1,3.000 3.000-1,3.000 3.000-3,3.000 3.000-4,3.000 3.000-5,4.000 4.000-4,2.000 2.000-1,4.000 4.000 2,3.000 3.000 4,3.000 3.000 3,1.000 3.000 0,1.000 3.000-3,-1.000 3.000-5,1.000 4.000-3,-3.000-1.000-2,-2.000-3.000-4,-3.000-3.000-2,-3.000-2.000-4,-6.000-6.000-6,-5.000-6.000-12,-7.000-6.000-12,-5.000-6.000-12,-6.000-12.000-4,-3.000-15.000 2,-3.000-15.000 4,-2.000-16.000 2,-14.000-19.000 1,-21.000-22.000-1,-22.000-22.000-3,-22.000-21.000-2,-4.000-3.000 1,17.000 20.000 5,15.000 18.000 3,16.000 20.000 3,12.000 11.000 7,9.000 7.000 6,10.000 6.000 8,10.000 7.000 7,7.000 8.000 12,6.000 14.000 18,7.000 11.000 18,6.000 14.000 17,3.000 7.000 3,0.000 3.000-11,0.000 3.000-12,0.000 4.000-10,-2.000 2.000-14,-3.000 4.000-14,-3.000 3.000-14,-2.000 3.000-16</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37"/>
    </inkml:context>
    <inkml:brush xml:id="br0">
      <inkml:brushProperty name="width" value="0.0534482374787331" units="cm"/>
      <inkml:brushProperty name="height" value="0.0534482374787331" units="cm"/>
      <inkml:brushProperty name="color" value="#fed406"/>
      <inkml:brushProperty name="ignorePressure" value="0"/>
    </inkml:brush>
  </inkml:definitions>
  <inkml:trace contextRef="#ctx0" brushRef="#br0">89350.000 26150.000 411,'28.000'-19.000'9,"6.000"13.000"19,7.000 12.000 17,6.000 13.000 19,3.000 9.000 5,0.000 6.000-6,0.000 7.000-8,0.000 6.000-6,-2.000 4.000-5,-3.000 4.000-3,-3.000 3.000-3,-2.000 3.000-3,-6.000-1.000-8,-6.000-2.000-10,-6.000-3.000-13,-6.000-3.000-10,-10.000-12.000-22,-12.000-18.000-29,-13.000-19.000-30,-12.000-18.000-29</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45"/>
    </inkml:context>
    <inkml:brush xml:id="br0">
      <inkml:brushProperty name="width" value="0.0444068014621735" units="cm"/>
      <inkml:brushProperty name="height" value="0.0444068014621735" units="cm"/>
      <inkml:brushProperty name="color" value="#fed406"/>
      <inkml:brushProperty name="ignorePressure" value="0"/>
    </inkml:brush>
  </inkml:definitions>
  <inkml:trace contextRef="#ctx0" brushRef="#br0">7100.000 34250.000 495,'-43.000'-65.000'7,"17.000"23.000"14,15.000 22.000 14,16.000 22.000 14,9.000 13.000 3,3.000 7.000-7,3.000 6.000-8,4.000 7.000-9,5.000 13.000-2,10.000 22.000-1,10.000 22.000 1,9.000 23.000 0,1.000 0.000-2,-6.000-18.000-3,-6.000-19.000-4,-6.000-18.000-3,-2.000-10.000-3,3.000 0.000-1,3.000 0.000-1,4.000 0.000-1,4.000-5.000-2,6.000-9.000-2,7.000-10.000-1,6.000-8.000-3,3.000-11.000 0,0.000-8.000-3,0.000-10.000-1,0.000-9.000-3,10.000-21.000-1,23.000-31.000-3,22.000-31.000-2,22.000-31.000-2,13.000-20.000-3,7.000-5.000-3,6.000-7.000-3,7.000-5.000-4,-14.000 11.000 0,-30.000 32.000-1,-32.000 31.000 0,-30.000 32.000 0,-20.000 19.000-3,-6.000 10.000-9,-6.000 10.000-7,-6.000 9.000-8</inkml:trace>
</inkml:ink>
</file>

<file path=ppt/ink/ink1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45"/>
    </inkml:context>
    <inkml:brush xml:id="br0">
      <inkml:brushProperty name="width" value="0.0449672564864159" units="cm"/>
      <inkml:brushProperty name="height" value="0.0449672564864159" units="cm"/>
      <inkml:brushProperty name="color" value="#fed406"/>
      <inkml:brushProperty name="ignorePressure" value="0"/>
    </inkml:brush>
  </inkml:definitions>
  <inkml:trace contextRef="#ctx0" brushRef="#br0">7450.000 48100.000 489,'-66.000'25.000'0,"19.000"0.000"0,19.000 0.000 0,19.000 0.000 0,16.000 6.000 10,17.000 13.000 22,15.000 12.000 20,16.000 13.000 21,9.000 18.000 4,3.000 26.000-14,3.000 24.000-13,4.000 26.000-13,-4.000 2.000-10,-9.000-18.000-4,-10.000-19.000-4,-8.000-18.000-4,-6.000-14.000-4,1.000-5.000-2,-1.000-7.000-2,1.000-5.000-3,2.000-15.000-2,7.000-22.000-3,6.000-22.000-3,7.000-21.000-2,11.000-45.000-2,20.000-65.000-3,18.000-65.000-3,20.000-66.000-2,17.000-41.000-4,20.000-16.000-5,18.000-15.000-5,20.000-15.000-4,-3.000 11.000-8,-21.000 42.000-10,-22.000 40.000-10,-22.000 41.000-10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7"/>
    </inkml:context>
    <inkml:brush xml:id="br0">
      <inkml:brushProperty name="width" value="0.0425280891358852" units="cm"/>
      <inkml:brushProperty name="height" value="0.0425280891358852" units="cm"/>
      <inkml:brushProperty name="color" value="#f2395b"/>
      <inkml:brushProperty name="ignorePressure" value="0"/>
    </inkml:brush>
  </inkml:definitions>
  <inkml:trace contextRef="#ctx0" brushRef="#br0">84300.000 2750.000 517,'25.000'-36.000'50,"0.000"28.000"1,0.000 28.000-2,0.000 29.000 1,-5.000 22.000-10,-9.000 20.000-18,-10.000 18.000-18,-8.000 20.000-18,-11.000 6.000-13,-8.000-2.000-8,-10.000-3.000-10,-9.000-3.000-7,-2.000-12.000-1,6.000-18.000 10,7.000-19.000 9,6.000-18.000 8,4.000-15.000 7,4.000-9.000 5,3.000-10.000 3,3.000-8.000 5,6.000-3.000 6,9.000 7.000 8,10.000 6.000 9,10.000 7.000 8,2.000 5.000 7,-3.000 7.000 7,-3.000 6.000 5,-2.000 7.000 6,-5.000 5.000 0,-2.000 7.000-4,-3.000 6.000-6,-3.000 7.000-6,-4.000 0.000-2,-3.000-2.000-2,-3.000-3.000-1,-2.000-3.000-1,-3.000-1.000-2,1.000 4.000-3,-1.000 3.000-4,1.000 3.000-2,5.000-21.000-10,14.000-43.000-18,11.000-44.000-15,14.000-43.000-18,3.000-18.000-12,-2.000 9.000-8,-3.000 10.000-9,-3.000 10.000-7</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46"/>
    </inkml:context>
    <inkml:brush xml:id="br0">
      <inkml:brushProperty name="width" value="0.0337992906570435" units="cm"/>
      <inkml:brushProperty name="height" value="0.0337992906570435" units="cm"/>
      <inkml:brushProperty name="color" value="#fed406"/>
      <inkml:brushProperty name="ignorePressure" value="0"/>
    </inkml:brush>
  </inkml:definitions>
  <inkml:trace contextRef="#ctx0" brushRef="#br0">30100.000 31550.000 650,'-11.000'-54.000'7,"-22.000"45.000"20,-22.000 43.000 20,-21.000 45.000 22,-10.000 24.000 2,3.000 6.000-17,3.000 7.000-17,4.000 6.000-17,4.000 4.000-10,6.000 4.000-4,7.000 3.000-5,6.000 3.000-3,6.000-1.000-7,6.000-2.000-9,7.000-3.000-8,6.000-3.000-10,6.000-15.000-2,6.000-24.000 5,7.000-26.000 5,6.000-24.000 3</inkml:trace>
</inkml:ink>
</file>

<file path=ppt/ink/ink1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47"/>
    </inkml:context>
    <inkml:brush xml:id="br0">
      <inkml:brushProperty name="width" value="0.0390221290290356" units="cm"/>
      <inkml:brushProperty name="height" value="0.0390221290290356" units="cm"/>
      <inkml:brushProperty name="color" value="#fed406"/>
      <inkml:brushProperty name="ignorePressure" value="0"/>
    </inkml:brush>
  </inkml:definitions>
  <inkml:trace contextRef="#ctx0" brushRef="#br0">29200.000 31850.000 563,'-46.000'-91.000'15,"10.000"19.000"5,10.000 19.000 7,9.000 19.000 6,9.000 12.000 4,9.000 6.000-2,10.000 7.000 1,10.000 6.000-2,8.000 7.000-1,10.000 10.000-4,10.000 10.000-2,9.000 9.000-5,7.000 12.000-1,7.000 16.000-2,6.000 15.000 0,7.000 17.000-1,7.000 16.000-7,9.000 19.000-11,10.000 19.000-12,10.000 19.000-11,-7.000-4.000-15,-22.000-24.000-16,-22.000-26.000-17,-21.000-24.000-16</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48"/>
    </inkml:context>
    <inkml:brush xml:id="br0">
      <inkml:brushProperty name="width" value="0.0341328531503677" units="cm"/>
      <inkml:brushProperty name="height" value="0.0341328531503677" units="cm"/>
      <inkml:brushProperty name="color" value="#fed406"/>
      <inkml:brushProperty name="ignorePressure" value="0"/>
    </inkml:brush>
  </inkml:definitions>
  <inkml:trace contextRef="#ctx0" brushRef="#br0">44400.000 48550.000 644,'-50.000'28.000'80,"0.000"6.000"-12,0.000 7.000-10,0.000 6.000-12,3.000 7.000-9,6.000 10.000-9,7.000 10.000-7,6.000 9.000-8,-1.000 9.000-8,-5.000 9.000-8,-7.000 10.000-7,-5.000 10.000-7,-4.000 2.000-3,0.000-3.000 1,0.000-3.000 1,0.000-2.000 2,4.000-9.000-3,10.000-12.000-8,10.000-13.000-7,9.000-12.000-7,2.000-15.000-4,-2.000-15.000 2,-3.000-15.000 2,-3.000-16.000 0</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49"/>
    </inkml:context>
    <inkml:brush xml:id="br0">
      <inkml:brushProperty name="width" value="0.0363577343523502" units="cm"/>
      <inkml:brushProperty name="height" value="0.0363577343523502" units="cm"/>
      <inkml:brushProperty name="color" value="#fed406"/>
      <inkml:brushProperty name="ignorePressure" value="0"/>
    </inkml:brush>
  </inkml:definitions>
  <inkml:trace contextRef="#ctx0" brushRef="#br0">43450.000 49150.000 605,'1.000'-41.000'-16,"4.000"19.000"30,3.000 19.000 28,3.000 19.000 31,4.000 12.000 5,7.000 6.000-16,6.000 7.000-16,7.000 6.000-17,5.000 7.000-9,7.000 10.000-3,6.000 10.000-3,7.000 9.000-2,5.000 7.000-9,7.000 7.000-13,6.000 6.000-16,7.000 7.000-14,-6.000-7.000-10,-15.000-19.000-7,-15.000-18.000-7,-16.000-19.000-7</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52"/>
    </inkml:context>
    <inkml:brush xml:id="br0">
      <inkml:brushProperty name="width" value="0.0245725829154253" units="cm"/>
      <inkml:brushProperty name="height" value="0.0245725829154253" units="cm"/>
      <inkml:brushProperty name="color" value="#f2395b"/>
      <inkml:brushProperty name="ignorePressure" value="0"/>
    </inkml:brush>
  </inkml:definitions>
  <inkml:trace contextRef="#ctx0" brushRef="#br0">66100.000 7150.000 895,'-69.000'-43.000'75,"13.000"17.000"-45,12.000 15.000-45,13.000 16.000-45</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54"/>
    </inkml:context>
    <inkml:brush xml:id="br0">
      <inkml:brushProperty name="width" value="0.0448107570409775" units="cm"/>
      <inkml:brushProperty name="height" value="0.0448107570409775" units="cm"/>
      <inkml:brushProperty name="color" value="#f2395b"/>
      <inkml:brushProperty name="ignorePressure" value="0"/>
    </inkml:brush>
  </inkml:definitions>
  <inkml:trace contextRef="#ctx0" brushRef="#br0">32200.000 15900.000 490,'-2.000'-47.000'6,"-3.000"6.000"9,-3.000 7.000 10,-2.000 6.000 11,-6.000 6.000 7,-6.000 6.000 6,-6.000 7.000 5,-6.000 6.000 5,-4.000 12.000-2,1.000 19.000-11,-1.000 19.000-11,1.000 19.000-10,-1.000 12.000-8,1.000 6.000-3,-1.000 7.000-3,1.000 6.000-4,1.000 1.000-2,3.000-3.000-1,3.000-3.000-3,4.000-2.000-1,2.000 2.000 0,4.000 9.000-1,3.000 10.000 0,3.000 10.000 1,4.000-3.000-1,7.000-11.000 1,6.000-14.000-1,7.000-11.000 1,4.000-11.000-1,3.000-5.000 0,3.000-7.000 0,4.000-5.000 0,4.000-6.000 0,6.000-3.000 0,7.000-3.000-1,6.000-2.000 1,7.000-6.000-1,10.000-6.000 1,10.000-6.000 0,9.000-6.000 1,4.000-6.000-2,1.000-2.000-1,-1.000-3.000-2,1.000-3.000-3,1.000-7.000 0,3.000-9.000 0,3.000-10.000 1,4.000-8.000 1,-3.000-11.000 0,-5.000-8.000-1,-7.000-10.000 1,-5.000-9.000-2,-4.000-9.000 0,0.000-5.000-1,0.000-7.000-1,0.000-5.000-2,-4.000-8.000-1,-5.000-5.000 1,-7.000-7.000-1,-5.000-5.000 1,-9.000-1.000 0,-9.000 6.000 1,-10.000 7.000 2,-8.000 6.000 2,-12.000 4.000 1,-12.000 4.000 2,-13.000 3.000 1,-12.000 3.000 2,-10.000 4.000 1,-6.000 7.000 1,-6.000 6.000-1,-6.000 7.000 1,-4.000 7.000 2,1.000 9.000 2,-1.000 10.000 3,1.000 10.000 2,-4.000 7.000 2,-6.000 6.000 0,-6.000 7.000-1,-6.000 6.000 0,-6.000 6.000-3,-2.000 6.000-3,-3.000 7.000-3,-3.000 6.000-5,-1.000 4.000-3,4.000 4.000-3,3.000 3.000-3,3.000 3.000-3,4.000 3.000-5,7.000 3.000-8,6.000 3.000-6,7.000 4.000-8,7.000-3.000-1,9.000-5.000 7,10.000-7.000 7,10.000-5.000 6</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54"/>
    </inkml:context>
    <inkml:brush xml:id="br0">
      <inkml:brushProperty name="width" value="0.0384363569319248" units="cm"/>
      <inkml:brushProperty name="height" value="0.0384363569319248" units="cm"/>
      <inkml:brushProperty name="color" value="#f2395b"/>
      <inkml:brushProperty name="ignorePressure" value="0"/>
    </inkml:brush>
  </inkml:definitions>
  <inkml:trace contextRef="#ctx0" brushRef="#br0">32250.000 16450.000 572,'9.000'45.000'61,"19.000"-9.000"2,19.000-10.000 1,19.000-8.000 1,10.000-8.000-5,4.000-2.000-12,3.000-3.000-13,3.000-3.000-13,1.000-6.000-13,1.000-5.000-13,-1.000-7.000-15,1.000-5.000-14,-9.000-3.000-13,-15.000 4.000-12,-15.000 3.000-10,-16.000 3.000-12</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55"/>
    </inkml:context>
    <inkml:brush xml:id="br0">
      <inkml:brushProperty name="width" value="0.0400268137454987" units="cm"/>
      <inkml:brushProperty name="height" value="0.0400268137454987" units="cm"/>
      <inkml:brushProperty name="color" value="#f2395b"/>
      <inkml:brushProperty name="ignorePressure" value="0"/>
    </inkml:brush>
  </inkml:definitions>
  <inkml:trace contextRef="#ctx0" brushRef="#br0">68000.000 16150.000 549,'73.000'21.000'101,"-3.000"-5.000"-17,-3.000-7.000-19,-2.000-5.000-17,3.000-4.000-10,14.000 0.000-6,11.000 0.000-3,14.000 0.000-4,2.000 0.000-7,-6.000 0.000-9,-6.000 0.000-8,-6.000 0.000-8,-7.000 0.000-7,-6.000 0.000-6,-6.000 0.000-5,-6.000 0.000-5,-10.000-4.000-6,-12.000-5.000-8,-13.000-7.000-7,-12.000-5.000-7,-12.000-4.000-1,-8.000 0.000 7,-10.000 0.000 7,-9.000 0.000 7</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56"/>
    </inkml:context>
    <inkml:brush xml:id="br0">
      <inkml:brushProperty name="width" value="0.0442797243595123" units="cm"/>
      <inkml:brushProperty name="height" value="0.0442797243595123" units="cm"/>
      <inkml:brushProperty name="color" value="#f2395b"/>
      <inkml:brushProperty name="ignorePressure" value="0"/>
    </inkml:brush>
  </inkml:definitions>
  <inkml:trace contextRef="#ctx0" brushRef="#br0">69100.000 15400.000 496,'-49.000'4.000'52,"4.000"10.000"1,3.000 10.000 1,3.000 9.000 1,4.000 9.000-3,7.000 9.000-5,6.000 10.000-5,7.000 10.000-5,4.000 7.000-7,3.000 6.000-6,3.000 7.000-7,4.000 6.000-7,1.000 4.000-3,0.000 4.000 1,0.000 3.000-1,0.000 3.000 1,-2.000 1.000-8,-3.000 1.000-13,-3.000-1.000-14,-2.000 1.000-14,-1.000-9.000-7,3.000-15.000 1,3.000-15.000 0,4.000-16.000 0</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6:56"/>
    </inkml:context>
    <inkml:brush xml:id="br0">
      <inkml:brushProperty name="width" value="0.0464850291609764" units="cm"/>
      <inkml:brushProperty name="height" value="0.0464850291609764" units="cm"/>
      <inkml:brushProperty name="color" value="#f2395b"/>
      <inkml:brushProperty name="ignorePressure" value="0"/>
    </inkml:brush>
  </inkml:definitions>
  <inkml:trace contextRef="#ctx0" brushRef="#br0">69900.000 15200.000 473,'-7.000'-49.000'3,"-11.000"4.000"8,-14.000 3.000 6,-11.000 3.000 7,-7.000 3.000 3,0.000 3.000-2,0.000 3.000-1,0.000 4.000-2,-4.000 2.000 1,-5.000 4.000 4,-7.000 3.000 4,-5.000 3.000 3,-8.000 6.000-1,-5.000 9.000-5,-7.000 10.000-5,-5.000 10.000-5,-6.000 11.000-3,-3.000 17.000-2,-3.000 15.000-3,-2.000 16.000-1,0.000 9.000-1,7.000 3.000 0,6.000 3.000 0,7.000 4.000 0,4.000 1.000 0,3.000 0.000-2,3.000 0.000-1,4.000 0.000 0,7.000-10.000-2,13.000-18.000 0,12.000-19.000 0,13.000-18.000-1,4.000 2.000 1,-3.000 26.000 1,-3.000 24.000 0,-2.000 26.000 1,2.000 12.000 0,9.000 0.000-1,10.000 0.000 0,10.000 0.000-1,13.000-7.000-1,19.000-11.000-1,19.000-14.000 0,19.000-11.000-1,19.000-12.000 1,23.000-9.000 0,22.000-10.000 1,22.000-8.000 1,19.000-14.000-4,20.000-15.000-6,18.000-15.000-7,20.000-16.000-6,10.000-19.000-3,3.000-22.000 0,3.000-22.000 2,4.000-21.000 1,-10.000-12.000 1,-22.000 1.000 1,-22.000-1.000 1,-21.000 1.000 2,-24.000-1.000-1,-25.000 1.000-2,-25.000-1.000-2,-25.000 1.000-1,-21.000 2.000-2,-15.000 7.000 0,-15.000 6.000 1,-16.000 7.000-1,-10.000 10.000 2,-3.000 16.000 3,-3.000 15.000 4,-2.000 17.000 3,-15.000-6.000 3,-25.000-24.000-1,-25.000-26.000 1,-25.000-24.000 0,-15.000-7.000 1,-2.000 13.000 2,-3.000 12.000 2,-3.000 13.000 2,-4.000 15.000 1,-3.000 19.000-2,-3.000 19.000 0,-2.000 19.000-2,11.000 10.000-4,29.000 4.000-6,28.000 3.000-6,28.000 3.000-6</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7"/>
    </inkml:context>
    <inkml:brush xml:id="br0">
      <inkml:brushProperty name="width" value="0.0358801893889904" units="cm"/>
      <inkml:brushProperty name="height" value="0.0358801893889904" units="cm"/>
      <inkml:brushProperty name="color" value="#f2395b"/>
      <inkml:brushProperty name="ignorePressure" value="0"/>
    </inkml:brush>
  </inkml:definitions>
  <inkml:trace contextRef="#ctx0" brushRef="#br0">84850.000 3050.000 613,'50.000'-46.000'5,"0.000"10.000"10,0.000 10.000 11,0.000 9.000 10,3.000 2.000 6,6.000-2.000 4,7.000-3.000 3,6.000-3.000 4,1.000 1.000-5,-3.000 6.000-13,-3.000 7.000-13,-2.000 6.000-12,-5.000 3.000-12,-2.000 0.000-10,-3.000 0.000-9,-3.000 0.000-11,-6.000 0.000-8,-5.000 0.000-8,-7.000 0.000-9,-5.000 0.000-7,-9.000-2.000 1,-9.000-3.000 11,-10.000-3.000 11,-8.000-2.000 11</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0"/>
    </inkml:context>
    <inkml:brush xml:id="br0">
      <inkml:brushProperty name="width" value="0.0331267230212688" units="cm"/>
      <inkml:brushProperty name="height" value="0.0331267230212688" units="cm"/>
      <inkml:brushProperty name="color" value="#f2395b"/>
      <inkml:brushProperty name="ignorePressure" value="0"/>
    </inkml:brush>
  </inkml:definitions>
  <inkml:trace contextRef="#ctx0" brushRef="#br0">56050.000 25600.000 664,'-58.000'1.000'9,"34.000"4.000"12,35.000 3.000 11,35.000 3.000 13,19.000 1.000 2,7.000 1.000-8,6.000-1.000-6,7.000 1.000-8,5.000-1.000-5,7.000 1.000-2,6.000-1.000-2,7.000 1.000-2,7.000-4.000-4,9.000-6.000-4,10.000-6.000-5,10.000-6.000-5,10.000-6.000-3,13.000-2.000 0,12.000-3.000-2,13.000-3.000 0,7.000-2.000-3,4.000 0.000-3,3.000 0.000-3,3.000 0.000-4,-5.000 3.000-1,-12.000 6.000 0,-13.000 7.000 0,-12.000 6.000 1,-15.000 6.000-2,-15.000 6.000-1,-15.000 7.000-2,-16.000 6.000-3,-15.000 3.000 0,-11.000 0.000 1,-14.000 0.000 0,-11.000 0.000 2,-12.000-2.000 2,-9.000-3.000 6,-10.000-3.000 5,-8.000-2.000 6</inkml:trace>
</inkml:ink>
</file>

<file path=ppt/ink/ink1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0"/>
    </inkml:context>
    <inkml:brush xml:id="br0">
      <inkml:brushProperty name="width" value="0.0428164899349213" units="cm"/>
      <inkml:brushProperty name="height" value="0.0428164899349213" units="cm"/>
      <inkml:brushProperty name="color" value="#f2395b"/>
      <inkml:brushProperty name="ignorePressure" value="0"/>
    </inkml:brush>
  </inkml:definitions>
  <inkml:trace contextRef="#ctx0" brushRef="#br0">60050.000 24500.000 513,'53.000'28.000'106,"6.000"6.000"-24,7.000 7.000-22,6.000 6.000-24,3.000 3.000-12,0.000 0.000-3,0.000 0.000-2,0.000 0.000-2,0.000 1.000-2,0.000 4.000-1,0.000 3.000-2,0.000 3.000 0,-4.000-1.000-1,-5.000-2.000 1,-7.000-3.000 0,-5.000-3.000 0,-8.000-6.000-2,-5.000-5.000-3,-7.000-7.000-3,-5.000-5.000-4,-6.000-3.000-1,-3.000 4.000-3,-3.000 3.000 0,-2.000 3.000-2,-9.000 3.000-2,-12.000 3.000-2,-13.000 3.000-2,-12.000 4.000-3,-19.000 5.000-1,-25.000 10.000-1,-25.000 10.000-1,-25.000 9.000 0,-2.000-4.000 0,22.000-15.000 4,22.000-15.000 4,23.000-16.000 3,10.000-7.000-8,0.000 4.000-19,0.000 3.000-21,0.000 3.000-20</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1"/>
    </inkml:context>
    <inkml:brush xml:id="br0">
      <inkml:brushProperty name="width" value="0.0385485030710697" units="cm"/>
      <inkml:brushProperty name="height" value="0.0385485030710697" units="cm"/>
      <inkml:brushProperty name="color" value="#f2395b"/>
      <inkml:brushProperty name="ignorePressure" value="0"/>
    </inkml:brush>
  </inkml:definitions>
  <inkml:trace contextRef="#ctx0" brushRef="#br0">58800.000 22750.000 570,'-46.000'-19.000'75,"10.000"13.000"-13,10.000 12.000-12,9.000 13.000-14,2.000 16.000-7,-2.000 23.000-3,-3.000 22.000-2,-3.000 22.000-3,-4.000 7.000-2,-3.000-6.000-2,-3.000-6.000-1,-2.000-6.000-2,-3.000-7.000-2,1.000-6.000-1,-1.000-6.000-2,1.000-6.000-1</inkml:trace>
</inkml:ink>
</file>

<file path=ppt/ink/ink1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2"/>
    </inkml:context>
    <inkml:brush xml:id="br0">
      <inkml:brushProperty name="width" value="0.0367429628968239" units="cm"/>
      <inkml:brushProperty name="height" value="0.0367429628968239" units="cm"/>
      <inkml:brushProperty name="color" value="#f2395b"/>
      <inkml:brushProperty name="ignorePressure" value="0"/>
    </inkml:brush>
  </inkml:definitions>
  <inkml:trace contextRef="#ctx0" brushRef="#br0">58800.000 22850.000 598,'46.000'139.000'133,"-5.000"-22.000"-34,-7.000-22.000-33,-5.000-21.000-32,-4.000-15.000-18,0.000-6.000-1,0.000-6.000-2,0.000-6.000 0,1.000-10.000-4,4.000-12.000-5,3.000-13.000-7,3.000-12.000-5,3.000-16.000-2,3.000-19.000 2,3.000-18.000 1,4.000-19.000 2,4.000-16.000 1,6.000-12.000 0,7.000-13.000 2,6.000-12.000 0,-1.000-4.000-1,-5.000 7.000 0,-7.000 6.000-2,-5.000 7.000-1,-9.000 11.000-1,-9.000 20.000 2,-10.000 18.000 1,-8.000 20.000 1</inkml:trace>
</inkml:ink>
</file>

<file path=ppt/ink/ink1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2"/>
    </inkml:context>
    <inkml:brush xml:id="br0">
      <inkml:brushProperty name="width" value="0.038056094199419" units="cm"/>
      <inkml:brushProperty name="height" value="0.038056094199419" units="cm"/>
      <inkml:brushProperty name="color" value="#f2395b"/>
      <inkml:brushProperty name="ignorePressure" value="0"/>
    </inkml:brush>
  </inkml:definitions>
  <inkml:trace contextRef="#ctx0" brushRef="#br0">60500.000 23000.000 578,'0.000'-72.000'3,"0.000"6.000"8,0.000 7.000 6,0.000 6.000 8,0.000 6.000 2,0.000 6.000-2,0.000 7.000-4,0.000 6.000-2,-7.000 12.000-2,-11.000 19.000-1,-14.000 19.000-1,-11.000 19.000-2,-9.000 13.000 1,-3.000 10.000 0,-3.000 10.000 0,-2.000 9.000 1,0.000 2.000 2,7.000-2.000 1,6.000-3.000 2,7.000-3.000 3,4.000-7.000-1,3.000-9.000-3,3.000-10.000-3,4.000-8.000-3,8.000-9.000-5,17.000-6.000-10,15.000-6.000-8,16.000-6.000-8,9.000-12.000-6,3.000-15.000-4,3.000-15.000-3,4.000-16.000-3,1.000-5.000-1,0.000 6.000 1,0.000 7.000 2,0.000 6.000 1,-4.000 9.000 8,-5.000 13.000 16,-7.000 12.000 15,-5.000 13.000 15,-8.000 7.000 9,-5.000 4.000 1,-7.000 3.000 2,-5.000 3.000 1,-3.000 3.000-3,4.000 3.000-7,3.000 3.000-7,3.000 4.000-7,4.000-7.000-18,7.000-16.000-28,6.000-15.000-29,7.000-15.000-28</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2"/>
    </inkml:context>
    <inkml:brush xml:id="br0">
      <inkml:brushProperty name="width" value="0.0322548523545265" units="cm"/>
      <inkml:brushProperty name="height" value="0.0322548523545265" units="cm"/>
      <inkml:brushProperty name="color" value="#f2395b"/>
      <inkml:brushProperty name="ignorePressure" value="0"/>
    </inkml:brush>
  </inkml:definitions>
  <inkml:trace contextRef="#ctx0" brushRef="#br0">60850.000 22150.000 682,'31.000'-22.000'76,"13.000"6.000"-11,12.000 7.000-10,13.000 6.000-11,10.000 1.000-11,10.000-3.000-8,10.000-3.000-11,9.000-2.000-8,-1.000-1.000-8,-8.000 3.000-3,-10.000 3.000-4,-9.000 4.000-3,-10.000 1.000-7,-9.000 0.000-8,-10.000 0.000-8,-8.000 0.000-9</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3"/>
    </inkml:context>
    <inkml:brush xml:id="br0">
      <inkml:brushProperty name="width" value="0.0415079705417156" units="cm"/>
      <inkml:brushProperty name="height" value="0.0415079705417156" units="cm"/>
      <inkml:brushProperty name="color" value="#f2395b"/>
      <inkml:brushProperty name="ignorePressure" value="0"/>
    </inkml:brush>
  </inkml:definitions>
  <inkml:trace contextRef="#ctx0" brushRef="#br0">61650.000 21300.000 530,'-68.000'-16.000'12,"17.000"19.000"24,15.000 19.000 25,16.000 19.000 25,10.000 15.000 3,7.000 13.000-18,6.000 12.000-17,7.000 13.000-18,2.000 12.000-16,1.000 13.000-15,-1.000 12.000-17,1.000 13.000-15,-3.000-7.000-7,-2.000-24.000 3,-3.000-26.000 3,-3.000-24.000 3,-2.000-13.000-6,0.000 0.000-13,0.000 0.000-14,0.000 0.000-14</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3"/>
    </inkml:context>
    <inkml:brush xml:id="br0">
      <inkml:brushProperty name="width" value="0.0347167104482651" units="cm"/>
      <inkml:brushProperty name="height" value="0.0347167104482651" units="cm"/>
      <inkml:brushProperty name="color" value="#f2395b"/>
      <inkml:brushProperty name="ignorePressure" value="0"/>
    </inkml:brush>
  </inkml:definitions>
  <inkml:trace contextRef="#ctx0" brushRef="#br0">44600.000 25300.000 633,'-124.000'0.000'111,"54.000"0.000"-24,53.000 0.000-25,53.000 0.000-24,29.000-4.000-14,7.000-5.000-5,6.000-7.000-5,7.000-5.000-5,19.000-1.000-6,35.000 6.000-8,35.000 7.000-8,34.000 6.000-7,15.000 1.000-4,-3.000-3.000 2,-3.000-3.000 1,-2.000-2.000 2,10.000-8.000-4,25.000-8.000-7,25.000-10.000-8,25.000-9.000-7,-22.000-1.000-1,-69.000 10.000 3,-68.000 10.000 4,-69.000 9.000 5</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4"/>
    </inkml:context>
    <inkml:brush xml:id="br0">
      <inkml:brushProperty name="width" value="0.0350488871335983" units="cm"/>
      <inkml:brushProperty name="height" value="0.0350488871335983" units="cm"/>
      <inkml:brushProperty name="color" value="#f2395b"/>
      <inkml:brushProperty name="ignorePressure" value="0"/>
    </inkml:brush>
  </inkml:definitions>
  <inkml:trace contextRef="#ctx0" brushRef="#br0">44500.000 24350.000 627,'-25.000'-66.000'65,"0.000"19.000"-7,0.000 19.000-7,0.000 19.000-6,-4.000 16.000-7,-5.000 17.000-8,-7.000 15.000-8,-5.000 16.000-8,-8.000 9.000-3,-5.000 3.000-1,-7.000 3.000 1,-5.000 4.000-1,-1.000-1.000-2,6.000-3.000-9,7.000-3.000-6,6.000-2.000-7,6.000-5.000-3,6.000-2.000 3,7.000-3.000 1,6.000-3.000 1,4.000-6.000 4,4.000-5.000 2,3.000-7.000 4,3.000-5.000 2,4.000-4.000 2,7.000 0.000 2,6.000 0.000 0,7.000 0.000 1,4.000 0.000 0,3.000 0.000 0,3.000 0.000-1,4.000 0.000 0,7.000 1.000-2,13.000 4.000-2,12.000 3.000-3,13.000 3.000-2,7.000 4.000-4,4.000 7.000-2,3.000 6.000-4,3.000 7.000-4,-2.000-3.000 0,-6.000-8.000 2,-6.000-10.000 2,-6.000-9.000 2,-7.000-5.000-6,-6.000 0.000-12,-6.000 0.000-13,-6.000 0.000-13</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5"/>
    </inkml:context>
    <inkml:brush xml:id="br0">
      <inkml:brushProperty name="width" value="0.0445255786180496" units="cm"/>
      <inkml:brushProperty name="height" value="0.0445255786180496" units="cm"/>
      <inkml:brushProperty name="color" value="#f2395b"/>
      <inkml:brushProperty name="ignorePressure" value="0"/>
    </inkml:brush>
  </inkml:definitions>
  <inkml:trace contextRef="#ctx0" brushRef="#br0">44450.000 21700.000 494,'-116.000'-61.000'49,"19.000"28.000"-4,19.000 28.000-6,19.000 29.000-5,12.000 18.000-4,6.000 9.000-4,7.000 10.000-4,6.000 10.000-3,4.000 10.000-2,4.000 13.000-1,3.000 12.000 0,3.000 13.000-1,3.000 1.000-1,3.000-9.000-2,3.000-10.000-1,4.000-8.000-3,2.000-12.000 0,4.000-12.000 0,3.000-13.000 1,3.000-12.000 0,4.000-12.000-2,7.000-8.000-6,6.000-10.000-5,7.000-9.000-5,5.000-9.000-2,7.000-5.000 1,6.000-7.000 0,7.000-5.000 2,5.000-15.000-4,7.000-22.000-6,6.000-22.000-8,7.000-21.000-7,-1.000-12.000-3,-6.000 1.000 0,-6.000-1.000 1,-6.000 1.000 0,-9.000 4.000 3,-8.000 9.000 8,-10.000 10.000 7,-9.000 10.000 7,-7.000 7.000 6,-3.000 6.000 3,-3.000 7.000 5,-2.000 6.000 3,-5.000 15.000 10,-2.000 26.000 14,-3.000 24.000 16,-3.000 26.000 14,-2.000 12.000 2,0.000 0.000-11,0.000 0.000-12,0.000 0.000-12,0.000-2.000-6,0.000-3.000-2,0.000-3.000-2,0.000-2.000-1,1.000 5.000-3,4.000 16.000-4,3.000 15.000-3,3.000 17.000-4,1.000 5.000-4,1.000-3.000-7,-1.000-3.000-6,1.000-2.000-6,-1.000-8.000-7,1.000-8.000-7,-1.000-10.000-9,1.000-9.000-6,1.000-10.000-6,3.000-9.000-3,3.000-10.000-2,4.000-8.000-3</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8"/>
    </inkml:context>
    <inkml:brush xml:id="br0">
      <inkml:brushProperty name="width" value="0.044339407235384" units="cm"/>
      <inkml:brushProperty name="height" value="0.044339407235384" units="cm"/>
      <inkml:brushProperty name="color" value="#f2395b"/>
      <inkml:brushProperty name="ignorePressure" value="0"/>
    </inkml:brush>
  </inkml:definitions>
  <inkml:trace contextRef="#ctx0" brushRef="#br0">85800.000 2350.000 496,'-24.000'-24.000'0,"4.000"4.000"0,3.000 3.000 0,3.000 3.000 0,1.000 4.000 8,1.000 7.000 15,-1.000 6.000 16,1.000 7.000 17,-4.000 15.000 4,-6.000 25.000-5,-6.000 25.000-5,-6.000 25.000-4,-9.000 15.000-8,-8.000 7.000-6,-10.000 6.000-8,-9.000 7.000-8,-1.000-3.000-3,10.000-8.000 0,10.000-10.000-1,9.000-9.000 1,7.000-12.000-7,7.000-11.000-16,6.000-14.000-15,7.000-11.000-16,11.000-15.000-11,20.000-16.000-11,18.000-15.000-10,20.000-15.000-10,6.000-12.000 4,-2.000-6.000 18,-3.000-6.000 17,-3.000-6.000 18,-7.000-1.000 13,-9.000 7.000 10,-10.000 6.000 8,-8.000 7.000 9,-14.000 13.000 11,-15.000 22.000 12,-15.000 22.000 11,-16.000 23.000 12,-5.000 5.000 1,6.000-9.000-8,7.000-10.000-9,6.000-8.000-9,15.000-9.000-13,26.000-6.000-19,24.000-6.000-17,26.000-6.000-18,13.000-9.000-8,4.000-8.000 2,3.000-10.000 2,3.000-9.000 1,-4.000-2.000 4,-8.000 6.000 6,-10.000 7.000 6,-9.000 6.000 5,-12.000 6.000 5,-11.000 6.000 4,-14.000 7.000 2,-11.000 6.000 4,-14.000 7.000 4,-11.000 10.000 3,-14.000 10.000 4,-11.000 9.000 3,-14.000 4.000 3,-11.000 1.000-1,-14.000-1.000 1,-11.000 1.000 0,-9.000-1.000 0,-3.000 1.000 0,-3.000-1.000 0,-2.000 1.000-1,0.000-4.000 1,7.000-6.000-1,6.000-6.000-1,7.000-6.000 1,8.000-7.000 0,14.000-6.000 0,11.000-6.000 1,14.000-6.000 1,18.000-7.000-1,25.000-6.000-4,25.000-6.000-3,25.000-6.000-2,20.000-6.000-4,16.000-2.000-1,15.000-3.000-3,17.000-3.000-1,5.000-2.000-6,-3.000 0.000-5,-3.000 0.000-8,-2.000 0.000-6,-5.000 3.000-4,-2.000 6.000-3,-3.000 7.000-2,-3.000 6.000-2,-10.000 3.000-1,-16.000 0.000 1,-15.000 0.000 1,-15.000 0.000 2</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5"/>
    </inkml:context>
    <inkml:brush xml:id="br0">
      <inkml:brushProperty name="width" value="0.0316731370985508" units="cm"/>
      <inkml:brushProperty name="height" value="0.0316731370985508" units="cm"/>
      <inkml:brushProperty name="color" value="#f2395b"/>
      <inkml:brushProperty name="ignorePressure" value="0"/>
    </inkml:brush>
  </inkml:definitions>
  <inkml:trace contextRef="#ctx0" brushRef="#br0">45850.000 21400.000 694,'25.000'-22.000'51,"0.000"6.000"-7,0.000 7.000-6,0.000 6.000-8,6.000 3.000-2,13.000 0.000 0,12.000 0.000 0,13.000 0.000 1,4.000 0.000-8,-3.000 0.000-12,-3.000 0.000-15,-2.000 0.000-14,-8.000 0.000-6,-8.000 0.000 2,-10.000 0.000 1,-9.000 0.000 1</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7"/>
    </inkml:context>
    <inkml:brush xml:id="br0">
      <inkml:brushProperty name="width" value="0.0416261479258537" units="cm"/>
      <inkml:brushProperty name="height" value="0.0416261479258537" units="cm"/>
      <inkml:brushProperty name="color" value="#f2395b"/>
      <inkml:brushProperty name="ignorePressure" value="0"/>
    </inkml:brush>
  </inkml:definitions>
  <inkml:trace contextRef="#ctx0" brushRef="#br0">22000.000 20750.000 528,'-36.000'-2.000'11,"28.000"-3.000"21,28.000-3.000 22,29.000-2.000 22,11.000-1.000 2,-2.000 3.000-14,-3.000 3.000-16,-3.000 4.000-15,4.000-1.000-9,13.000-3.000-6,12.000-3.000-5,13.000-2.000-4,1.000-1.000-4,-9.000 3.000-1,-10.000 3.000-2,-8.000 4.000-2,-9.000 1.000-9,-6.000 0.000-19,-6.000 0.000-19,-6.000 0.000-19</inkml:trace>
</inkml:ink>
</file>

<file path=ppt/ink/ink1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8"/>
    </inkml:context>
    <inkml:brush xml:id="br0">
      <inkml:brushProperty name="width" value="0.0384741686284542" units="cm"/>
      <inkml:brushProperty name="height" value="0.0384741686284542" units="cm"/>
      <inkml:brushProperty name="color" value="#f2395b"/>
      <inkml:brushProperty name="ignorePressure" value="0"/>
    </inkml:brush>
  </inkml:definitions>
  <inkml:trace contextRef="#ctx0" brushRef="#br0">22550.000 20200.000 571,'-66.000'-15.000'64,"19.000"23.000"0,19.000 22.000 0,19.000 22.000-1,9.000 13.000-6,0.000 7.000-12,0.000 6.000-12,0.000 7.000-12,0.000 2.000-9,0.000 1.000-7,0.000-1.000-6,0.000 1.000-7,0.000-4.000-7,0.000-6.000-9,0.000-6.000-8,0.000-6.000-9,0.000-9.000-4,0.000-8.000 0,0.000-10.000 0,0.000-9.000 0,3.000-10.000 1,6.000-9.000 3,7.000-10.000 2,6.000-8.000 3</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8"/>
    </inkml:context>
    <inkml:brush xml:id="br0">
      <inkml:brushProperty name="width" value="0.0396000668406487" units="cm"/>
      <inkml:brushProperty name="height" value="0.0396000668406487" units="cm"/>
      <inkml:brushProperty name="color" value="#f2395b"/>
      <inkml:brushProperty name="ignorePressure" value="0"/>
    </inkml:brush>
  </inkml:definitions>
  <inkml:trace contextRef="#ctx0" brushRef="#br0">23650.000 19250.000 555,'-44.000'3.000'11,"13.000"6.000"21,12.000 7.000 22,13.000 6.000 22,6.000 15.000 4,0.000 26.000-16,0.000 24.000-13,0.000 26.000-15,0.000 19.000-13,0.000 17.000-9,0.000 15.000-11,0.000 16.000-9,0.000-4.000-3,0.000-21.000 2,0.000-22.000 4,0.000-22.000 2,0.000-18.000-12,0.000-11.000-27,0.000-14.000-29,0.000-11.000-28</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09"/>
    </inkml:context>
    <inkml:brush xml:id="br0">
      <inkml:brushProperty name="width" value="0.0372971929609776" units="cm"/>
      <inkml:brushProperty name="height" value="0.0372971929609776" units="cm"/>
      <inkml:brushProperty name="color" value="#f2395b"/>
      <inkml:brushProperty name="ignorePressure" value="0"/>
    </inkml:brush>
  </inkml:definitions>
  <inkml:trace contextRef="#ctx0" brushRef="#br0">22050.000 23800.000 589,'4.000'-44.000'24,"10.000"13.000"9,10.000 12.000 9,9.000 13.000 9,13.000 6.000 2,20.000 0.000-8,18.000 0.000-8,20.000 0.000-6,8.000 1.000-6,1.000 4.000-3,-1.000 3.000-3,1.000 3.000-3,-6.000-1.000-6,-8.000-2.000-8,-10.000-3.000-8,-9.000-3.000-8,-10.000-4.000-15,-9.000-3.000-19,-10.000-3.000-21,-8.000-2.000-20</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10"/>
    </inkml:context>
    <inkml:brush xml:id="br0">
      <inkml:brushProperty name="width" value="0.0367417298257351" units="cm"/>
      <inkml:brushProperty name="height" value="0.0367417298257351" units="cm"/>
      <inkml:brushProperty name="color" value="#f2395b"/>
      <inkml:brushProperty name="ignorePressure" value="0"/>
    </inkml:brush>
  </inkml:definitions>
  <inkml:trace contextRef="#ctx0" brushRef="#br0">22850.000 23300.000 598,'-44.000'4.000'36,"13.000"10.000"5,12.000 10.000 6,13.000 9.000 6,6.000 6.000-2,0.000 3.000-9,0.000 3.000-10,0.000 4.000-9,0.000 2.000-5,0.000 4.000-1,0.000 3.000 0,0.000 3.000-1,0.000 1.000-7,0.000 1.000-15,0.000-1.000-15,0.000 1.000-14</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10"/>
    </inkml:context>
    <inkml:brush xml:id="br0">
      <inkml:brushProperty name="width" value="0.0336316414177418" units="cm"/>
      <inkml:brushProperty name="height" value="0.0336316414177418" units="cm"/>
      <inkml:brushProperty name="color" value="#f2395b"/>
      <inkml:brushProperty name="ignorePressure" value="0"/>
    </inkml:brush>
  </inkml:definitions>
  <inkml:trace contextRef="#ctx0" brushRef="#br0">23500.000 23350.000 654,'46.000'0.000'83,"-5.000"0.000"-12,-7.000 0.000-13,-5.000 0.000-13,-4.000 6.000-10,0.000 13.000-10,0.000 12.000-7,0.000 13.000-10,-4.000 7.000-5,-5.000 4.000-6,-7.000 3.000-3,-5.000 3.000-5,-9.000-1.000-2,-9.000-2.000 0,-10.000-3.000 2,-8.000-3.000 0,-3.000-6.000 1,7.000-5.000 2,6.000-7.000 2,7.000-5.000 1,8.000-6.000 4,14.000-3.000 3,11.000-3.000 5,14.000-2.000 3,10.000-8.000 2,9.000-8.000-1,10.000-10.000-3,10.000-9.000-1,0.000-4.000-2,-5.000 4.000 1,-7.000 3.000-1,-5.000 3.000 0,-8.000 1.000-14,-5.000 1.000-25,-7.000-1.000-26,-5.000 1.000-26</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12"/>
    </inkml:context>
    <inkml:brush xml:id="br0">
      <inkml:brushProperty name="width" value="0.0246156491339207" units="cm"/>
      <inkml:brushProperty name="height" value="0.0246156491339207" units="cm"/>
      <inkml:brushProperty name="color" value="#fed406"/>
      <inkml:brushProperty name="ignorePressure" value="0"/>
    </inkml:brush>
  </inkml:definitions>
  <inkml:trace contextRef="#ctx0" brushRef="#br0">63300.000 9850.000 893,'-13.000'-46.000'5,"-24.000"10.000"10,-26.000 10.000 11,-24.000 9.000 9,-3.000 9.000-9,23.000 9.000-30,22.000 10.000-28,22.000 10.000-29</inkml:trace>
</inkml:ink>
</file>

<file path=ppt/ink/ink1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13"/>
    </inkml:context>
    <inkml:brush xml:id="br0">
      <inkml:brushProperty name="width" value="0.0475823543965816" units="cm"/>
      <inkml:brushProperty name="height" value="0.0475823543965816" units="cm"/>
      <inkml:brushProperty name="color" value="#fed406"/>
      <inkml:brushProperty name="ignorePressure" value="0"/>
    </inkml:brush>
  </inkml:definitions>
  <inkml:trace contextRef="#ctx0" brushRef="#br0">27500.000 21800.000 462,'28.000'-133.000'49,"6.000"34.000"2,7.000 35.000 2,6.000 35.000 1,3.000 24.000-2,0.000 16.000-5,0.000 15.000-4,0.000 17.000-5,-2.000 11.000-5,-3.000 10.000-5,-3.000 10.000-7,-2.000 9.000-5,-5.000 10.000-4,-2.000 14.000-1,-3.000 11.000-2,-3.000 14.000 0,-6.000 5.000-3,-5.000 1.000-2,-7.000-1.000-2,-5.000 1.000-3,-8.000-4.000-3,-5.000-6.000-5,-7.000-6.000-5,-5.000-6.000-4,-3.000-9.000-4,4.000-8.000-3,3.000-10.000-3,3.000-9.000-2,-1.000-12.000-3,-2.000-11.000-1,-3.000-14.000-3,-3.000-11.000-1,-2.000-14.000-3,0.000-11.000-5,0.000-14.000-3,0.000-11.000-5</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13"/>
    </inkml:context>
    <inkml:brush xml:id="br0">
      <inkml:brushProperty name="width" value="0.0438216850161552" units="cm"/>
      <inkml:brushProperty name="height" value="0.0438216850161552" units="cm"/>
      <inkml:brushProperty name="color" value="#fed406"/>
      <inkml:brushProperty name="ignorePressure" value="0"/>
    </inkml:brush>
  </inkml:definitions>
  <inkml:trace contextRef="#ctx0" brushRef="#br0">27600.000 23150.000 502,'4.000'-43.000'53,"10.000"17.000"2,10.000 15.000 2,9.000 16.000 2,4.000 13.000-3,1.000 14.000-9,-1.000 11.000-9,1.000 14.000-9,-4.000 7.000-6,-6.000 3.000-4,-6.000 3.000-2,-6.000 4.000-4,-6.000 1.000-3,-2.000 0.000-2,-3.000 0.000-2,-3.000 0.000-3,-2.000-4.000-1,0.000-5.000-1,0.000-7.000 0,0.000-5.000-1,12.000-20.000-1,26.000-31.000-5,24.000-31.000-3,26.000-31.000-3,13.000-23.000-4,4.000-11.000-1,3.000-14.000-2,3.000-11.000-2,3.000-7.000-3,3.000 0.000-6,3.000 0.000-6,4.000 0.000-5,-10.000 7.000-5,-22.000 17.000-4,-22.000 15.000-4,-21.000 16.000-4</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8"/>
    </inkml:context>
    <inkml:brush xml:id="br0">
      <inkml:brushProperty name="width" value="0.0424150228500366" units="cm"/>
      <inkml:brushProperty name="height" value="0.0424150228500366" units="cm"/>
      <inkml:brushProperty name="color" value="#f2395b"/>
      <inkml:brushProperty name="ignorePressure" value="0"/>
    </inkml:brush>
  </inkml:definitions>
  <inkml:trace contextRef="#ctx0" brushRef="#br0">85700.000 4500.000 518,'-68.000'-18.000'11,"17.000"17.000"20,15.000 15.000 22,16.000 16.000 21,9.000 13.000 4,3.000 14.000-15,3.000 11.000-13,4.000 14.000-14,1.000 10.000-11,0.000 9.000-6,0.000 10.000-6,0.000 10.000-6,-2.000 2.000-3,-3.000-3.000 1,-3.000-3.000 0,-2.000-2.000 3</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2"/>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69600.000 7800.000 999,'-15.000'-72.000'0,"-27.000"6.000"0,-28.000 7.000 0,-28.000 6.000 0,-6.000 13.000-6,20.000 23.000-12,18.000 22.000-12,20.000 22.000-12</inkml:trace>
</inkml:ink>
</file>

<file path=ppt/ink/ink1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6"/>
    </inkml:context>
    <inkml:brush xml:id="br0">
      <inkml:brushProperty name="width" value="0.0462600700557232" units="cm"/>
      <inkml:brushProperty name="height" value="0.0462600700557232" units="cm"/>
      <inkml:brushProperty name="color" value="#000000"/>
      <inkml:brushProperty name="ignorePressure" value="0"/>
    </inkml:brush>
  </inkml:definitions>
  <inkml:trace contextRef="#ctx0" brushRef="#br0">9250.000 13700.000 475,'1.000'-69.000'90,"4.000"13.000"-21,3.000 12.000-21,3.000 13.000-21,-4.000 2.000-12,-8.000-5.000-2,-10.000-7.000-2,-9.000-5.000-2,-7.000 2.000-3,-3.000 13.000-2,-3.000 12.000-4,-2.000 13.000-2,-8.000 12.000-2,-8.000 13.000 1,-10.000 12.000 1,-9.000 13.000 0,-1.000 9.000 3,10.000 6.000 3,10.000 7.000 3,9.000 6.000 4,4.000 4.000 1,1.000 4.000-1,-1.000 3.000-1,1.000 3.000-1,1.000 4.000-1,3.000 7.000 1,3.000 6.000 0,4.000 7.000 0,1.000-1.000 0,0.000-6.000 0,0.000-6.000 0,0.000-6.000 1,1.000-6.000 0,4.000-2.000 0,3.000-3.000 0,3.000-3.000 0,3.000-7.000 0,3.000-9.000-1,3.000-10.000 0,4.000-8.000-1,7.000-8.000-2,13.000-2.000-3,12.000-3.000-3,13.000-3.000-3,7.000-7.000-3,4.000-9.000-2,3.000-10.000-3,3.000-8.000-1,1.000-11.000-3,1.000-8.000 1,-1.000-10.000-2,1.000-9.000 0,-1.000-7.000-1,1.000-3.000-2,-1.000-3.000-3,1.000-2.000-3,-4.000-1.000 1,-6.000 3.000 0,-6.000 3.000 1,-6.000 4.000 2,-7.000 2.000 1,-6.000 4.000 2,-6.000 3.000 3,-6.000 3.000 2,-4.000 9.000 7,1.000 16.000 12,-1.000 15.000 13,1.000 17.000 13,-4.000 10.000 4,-6.000 6.000-4,-6.000 7.000-3,-6.000 6.000-4,-2.000 4.000-1,3.000 4.000-1,3.000 3.000 0,4.000 3.000 1,1.000-2.000-3,0.000-6.000-2,0.000-6.000-3,0.000-6.000-3,7.000-9.000-8,17.000-8.000-16,15.000-10.000-14,16.000-9.000-15,2.000-12.000-5,-8.000-11.000 5,-10.000-14.000 5,-9.000-11.000 5,-5.000-7.000 3,0.000 0.000 3,0.000 0.000 1,0.000 0.000 2,-2.000 1.000 1,-3.000 4.000 3,-3.000 3.000 2,-2.000 3.000 2,-1.000 9.000 13,3.000 16.000 25,3.000 15.000 24,4.000 17.000 25,-3.000 10.000 4,-5.000 6.000-15,-7.000 7.000-15,-5.000 6.000-14,-3.000 1.000-13,4.000-3.000-7,3.000-3.000-10,3.000-2.000-7,1.000-3.000-9,1.000 1.000-8,-1.000-1.000-9,1.000 1.000-8,-3.000-1.000-10,-2.000 1.000-13,-3.000-1.000-13,-3.000 1.000-12</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8"/>
    </inkml:context>
    <inkml:brush xml:id="br0">
      <inkml:brushProperty name="width" value="0.0506156198680401" units="cm"/>
      <inkml:brushProperty name="height" value="0.0506156198680401" units="cm"/>
      <inkml:brushProperty name="color" value="#000000"/>
      <inkml:brushProperty name="ignorePressure" value="0"/>
    </inkml:brush>
  </inkml:definitions>
  <inkml:trace contextRef="#ctx0" brushRef="#br0">10450.000 14450.000 434,'26.000'-44.000'90,"4.000"13.000"-18,3.000 12.000-18,3.000 13.000-18,1.000 10.000-10,1.000 10.000-2,-1.000 10.000-3,1.000 9.000-3,-4.000 4.000-2,-6.000 1.000-5,-6.000-1.000-5,-6.000 1.000-3,-6.000 1.000-4,-2.000 3.000-1,-3.000 3.000-2,-3.000 4.000-2,-6.000 1.000-2,-5.000 0.000-2,-7.000 0.000-4,-5.000 0.000-1,-4.000-4.000-2,0.000-5.000 1,0.000-7.000 2,0.000-5.000 0,7.000-6.000 5,17.000-3.000 7,15.000-3.000 8,16.000-2.000 7,9.000-9.000 1,3.000-12.000-2,3.000-13.000-2,4.000-12.000-4,1.000-9.000-5,0.000-2.000-5,0.000-3.000-7,0.000-3.000-5,-2.000-2.000-5,-3.000 0.000-1,-3.000 0.000-1,-2.000 0.000-1,-5.000 1.000-1,-2.000 4.000 2,-3.000 3.000 0,-3.000 3.000 2,-4.000 3.000 2,-3.000 3.000 4,-3.000 3.000 4,-2.000 4.000 2,-5.000 8.000 15,-2.000 17.000 22,-3.000 15.000 23,-3.000 16.000 23,-4.000 12.000 5,-3.000 9.000-14,-3.000 10.000-13,-2.000 10.000-14,-1.000 0.000-9,3.000-5.000-5,3.000-7.000-5,4.000-5.000-4,1.000-4.000-4,0.000 0.000-1,0.000 0.000-1,0.000 0.000-1,4.000-2.000-2,10.000-3.000-5,10.000-3.000-3,9.000-2.000-4,4.000-9.000-4,1.000-12.000-1,-1.000-13.000-3,1.000-12.000-1,2.000-13.000-2,7.000-12.000 0,6.000-13.000 0,7.000-12.000-1,0.000-9.000-1,-2.000-2.000-1,-3.000-3.000-2,-3.000-3.000-2,-6.000-2.000 2,-5.000 0.000 5,-7.000 0.000 6,-5.000 0.000 4,-6.000-2.000 3,-3.000-3.000 2,-3.000-3.000 1,-2.000-2.000 1,-8.000 0.000 1,-8.000 7.000 1,-10.000 6.000 1,-9.000 7.000 1,-9.000 7.000 1,-5.000 9.000-1,-7.000 10.000 0,-5.000 10.000-1,-8.000 10.000-2,-5.000 13.000-5,-7.000 12.000-4,-5.000 13.000-5,-3.000 12.000-2,4.000 13.000 2,3.000 12.000 2,3.000 13.000 1,7.000-1.000-5,14.000-11.000-16,11.000-14.000-13,14.000-11.000-15</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8"/>
    </inkml:context>
    <inkml:brush xml:id="br0">
      <inkml:brushProperty name="width" value="0.0446668863296509" units="cm"/>
      <inkml:brushProperty name="height" value="0.0446668863296509" units="cm"/>
      <inkml:brushProperty name="color" value="#000000"/>
      <inkml:brushProperty name="ignorePressure" value="0"/>
    </inkml:brush>
  </inkml:definitions>
  <inkml:trace contextRef="#ctx0" brushRef="#br0">12850.000 14400.000 492,'-27.000'21.000'6,"-3.000"-5.000"12,-3.000-7.000 11,-2.000-5.000 12,8.000-4.000 7,22.000 0.000 1,22.000 0.000 3,23.000 0.000 0,13.000-4.000-2,6.000-5.000-7,7.000-7.000-7,6.000-5.000-8,4.000-3.000-6,4.000 4.000-5,3.000 3.000-6,3.000 3.000-6,-2.000 3.000-5,-6.000 3.000-8,-6.000 3.000-7,-6.000 4.000-7,-7.000 2.000-11,-6.000 4.000-11,-6.000 3.000-14,-6.000 3.000-13</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8"/>
    </inkml:context>
    <inkml:brush xml:id="br0">
      <inkml:brushProperty name="width" value="0.0402224883437157" units="cm"/>
      <inkml:brushProperty name="height" value="0.0402224883437157" units="cm"/>
      <inkml:brushProperty name="color" value="#000000"/>
      <inkml:brushProperty name="ignorePressure" value="0"/>
    </inkml:brush>
  </inkml:definitions>
  <inkml:trace contextRef="#ctx0" brushRef="#br0">13350.000 13700.000 546,'-66.000'9.000'82,"19.000"19.000"-7,19.000 19.000-7,19.000 19.000-8,9.000 13.000-10,0.000 10.000-11,0.000 10.000-12,0.000 9.000-11,1.000 6.000-7,4.000 3.000 0,3.000 3.000-1,3.000 4.000 0,-1.000-3.000-6,-2.000-5.000-12,-3.000-7.000-12,-3.000-5.000-12</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9"/>
    </inkml:context>
    <inkml:brush xml:id="br0">
      <inkml:brushProperty name="width" value="0.0391215793788433" units="cm"/>
      <inkml:brushProperty name="height" value="0.0391215793788433" units="cm"/>
      <inkml:brushProperty name="color" value="#000000"/>
      <inkml:brushProperty name="ignorePressure" value="0"/>
    </inkml:brush>
  </inkml:definitions>
  <inkml:trace contextRef="#ctx0" brushRef="#br0">14500.000 13300.000 562,'71.000'3.000'136,"-5.000"6.000"-29,-7.000 7.000-29,-5.000 6.000-28,-6.000 4.000-20,-3.000 4.000-9,-3.000 3.000-9,-2.000 3.000-8,-9.000 4.000-7,-12.000 7.000-3,-13.000 6.000-3,-12.000 7.000-3,-12.000 8.000-2,-8.000 14.000-1,-10.000 11.000 0,-9.000 14.000-2,-9.000 2.000 0,-5.000-6.000 0,-7.000-6.000-1,-5.000-6.000-1,-1.000-9.000 1,6.000-8.000 4,7.000-10.000 3,6.000-9.000 3,12.000-10.000 8,19.000-9.000 10,19.000-10.000 11,19.000-8.000 11,13.000-8.000 3,10.000-2.000-4,10.000-3.000-4,9.000-3.000-4,6.000-4.000-5,3.000-3.000-7,3.000-3.000-7,4.000-2.000-6,-1.000-1.000-6,-3.000 3.000-6,-3.000 3.000-6,-2.000 4.000-6,-3.000-4.000-9,1.000-9.000-10,-1.000-10.000-10,1.000-8.000-12,-6.000-4.000 1,-8.000 3.000 9,-10.000 3.000 10,-9.000 4.000 11</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9"/>
    </inkml:context>
    <inkml:brush xml:id="br0">
      <inkml:brushProperty name="width" value="0.0476123318076134" units="cm"/>
      <inkml:brushProperty name="height" value="0.0476123318076134" units="cm"/>
      <inkml:brushProperty name="color" value="#000000"/>
      <inkml:brushProperty name="ignorePressure" value="0"/>
    </inkml:brush>
  </inkml:definitions>
  <inkml:trace contextRef="#ctx0" brushRef="#br0">15950.000 13350.000 462,'-2.000'-46.000'0,"-3.000"10.000"0,-3.000 10.000 0,-2.000 9.000 0,-1.000 9.000 12,3.000 9.000 25,3.000 10.000 25,4.000 10.000 24,1.000 8.000 4,0.000 10.000-17,0.000 10.000-17,0.000 9.000-17,0.000 9.000-12,0.000 9.000-6,0.000 10.000-6,0.000 10.000-6,0.000 4.000-4,0.000 0.000-1,0.000 0.000-2,0.000 0.000-3,-2.000-4.000-4,-3.000-5.000-9,-3.000-7.000-8,-2.000-5.000-8</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9"/>
    </inkml:context>
    <inkml:brush xml:id="br0">
      <inkml:brushProperty name="width" value="0.0347255803644657" units="cm"/>
      <inkml:brushProperty name="height" value="0.0347255803644657" units="cm"/>
      <inkml:brushProperty name="color" value="#000000"/>
      <inkml:brushProperty name="ignorePressure" value="0"/>
    </inkml:brush>
  </inkml:definitions>
  <inkml:trace contextRef="#ctx0" brushRef="#br0">15950.000 14200.000 633,'1.000'-91.000'6,"4.000"19.000"14,3.000 19.000 12,3.000 19.000 13,4.000 9.000 6,7.000 0.000-2,6.000 0.000 0,7.000 0.000-2,4.000 1.000-8,3.000 4.000-17,3.000 3.000-15,4.000 3.000-17,-1.000 4.000-18,-3.000 7.000-19,-3.000 6.000-19,-2.000 7.000-19</inkml:trace>
</inkml:ink>
</file>

<file path=ppt/ink/ink1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29"/>
    </inkml:context>
    <inkml:brush xml:id="br0">
      <inkml:brushProperty name="width" value="0.0507691092789173" units="cm"/>
      <inkml:brushProperty name="height" value="0.0507691092789173" units="cm"/>
      <inkml:brushProperty name="color" value="#000000"/>
      <inkml:brushProperty name="ignorePressure" value="0"/>
    </inkml:brush>
  </inkml:definitions>
  <inkml:trace contextRef="#ctx0" brushRef="#br0">16500.000 12800.000 433,'0.000'-57.000'24,"0.000"39.000"23,0.000 36.000 23,0.000 39.000 22,0.000 22.000 2,0.000 10.000-17,0.000 10.000-18,0.000 9.000-18,-2.000 10.000-14,-3.000 14.000-7,-3.000 11.000-8,-2.000 14.000-8,-1.000 7.000-5,3.000 3.000 0,3.000 3.000 0,4.000 4.000-1,1.000-4.000-4,0.000-9.000-7,0.000-10.000-7,0.000-8.000-7,1.000-17.000-8,4.000-21.000-7,3.000-22.000-9,3.000-22.000-8,-1.000-15.000-1,-2.000-5.000 7,-3.000-7.000 5,-3.000-5.000 6</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0"/>
    </inkml:context>
    <inkml:brush xml:id="br0">
      <inkml:brushProperty name="width" value="0.053267065435648" units="cm"/>
      <inkml:brushProperty name="height" value="0.053267065435648" units="cm"/>
      <inkml:brushProperty name="color" value="#000000"/>
      <inkml:brushProperty name="ignorePressure" value="0"/>
    </inkml:brush>
  </inkml:definitions>
  <inkml:trace contextRef="#ctx0" brushRef="#br0">16550.000 14500.000 413,'26.000'-75.000'2,"4.000"0.000"4,3.000 0.000 4,3.000 0.000 4,-1.000 4.000 4,-2.000 10.000 4,-3.000 10.000 3,-3.000 9.000 4,-1.000 7.000 2,4.000 7.000-1,3.000 6.000-1,3.000 7.000 0,-4.000 13.000-2,-8.000 22.000-4,-10.000 22.000-4,-9.000 23.000-4,-5.000 14.000-2,0.000 10.000-2,0.000 10.000-2,0.000 9.000-1,-2.000-4.000-2,-3.000-15.000-2,-3.000-15.000-1,-2.000-16.000-2,3.000-18.000-2,14.000-18.000-4,11.000-19.000-2,14.000-18.000-4,10.000-18.000-5,9.000-16.000-7,10.000-15.000-7,10.000-15.000-7,0.000-6.000-1,-5.000 7.000 6,-7.000 6.000 6,-5.000 7.000 6,-8.000 7.000 5,-5.000 9.000 7,-7.000 10.000 6,-5.000 10.000 7,-8.000 10.000 8,-5.000 13.000 11,-7.000 12.000 12,-5.000 13.000 12,-4.000 7.000 2,0.000 4.000-3,0.000 3.000-6,0.000 3.000-3,0.000 3.000-5,0.000 3.000-4,0.000 3.000-5,0.000 4.000-4,1.000 1.000-3,4.000 0.000-3,3.000 0.000-2,3.000 0.000-3,3.000-2.000-2,3.000-3.000-3,3.000-3.000-2,4.000-2.000-2,5.000-9.000-6,10.000-12.000-9,10.000-13.000-9,9.000-12.000-10,1.000-12.000-2,-6.000-8.000 4,-6.000-10.000 6,-6.000-9.000 4,-4.000-12.000 3,1.000-11.000 3,-1.000-14.000 1,1.000-11.000 3,-6.000-3.000 1,-8.000 10.000 0,-10.000 10.000 2,-9.000 9.000 0,-10.000 9.000 2,-9.000 9.000 4,-10.000 10.000 3,-8.000 10.000 3,-11.000 8.000 2,-8.000 10.000-3,-10.000 10.000-1,-9.000 9.000-2,-5.000 12.000-5,0.000 16.000-6,0.000 15.000-8,0.000 17.000-7,6.000 0.000-7,13.000-11.000-4,12.000-14.000-7,13.000-11.000-5</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8"/>
    </inkml:context>
    <inkml:brush xml:id="br0">
      <inkml:brushProperty name="width" value="0.0441904999315739" units="cm"/>
      <inkml:brushProperty name="height" value="0.0441904999315739" units="cm"/>
      <inkml:brushProperty name="color" value="#f2395b"/>
      <inkml:brushProperty name="ignorePressure" value="0"/>
    </inkml:brush>
  </inkml:definitions>
  <inkml:trace contextRef="#ctx0" brushRef="#br0">87000.000 3400.000 497,'25.000'-21.000'58,"0.000"10.000"0,0.000 10.000 0,0.000 9.000 1,-2.000 10.000-3,-3.000 14.000-8,-3.000 11.000-7,-2.000 14.000-7,-6.000 11.000-6,-6.000 14.000-6,-6.000 11.000-4,-6.000 14.000-6,-9.000 2.000-4,-8.000-6.000-5,-10.000-6.000-6,-9.000-6.000-4,-9.000-1.000-7,-5.000 7.000-11,-7.000 6.000-10,-5.000 7.000-10,-3.000-7.000-6,4.000-19.000-1,3.000-18.000-2,3.000-19.000-1,6.000-13.000 2,9.000-6.000 6,10.000-6.000 5,10.000-6.000 5</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1"/>
    </inkml:context>
    <inkml:brush xml:id="br0">
      <inkml:brushProperty name="width" value="0.0392655096948147" units="cm"/>
      <inkml:brushProperty name="height" value="0.0392655096948147" units="cm"/>
      <inkml:brushProperty name="color" value="#000000"/>
      <inkml:brushProperty name="ignorePressure" value="0"/>
    </inkml:brush>
  </inkml:definitions>
  <inkml:trace contextRef="#ctx0" brushRef="#br0">18750.000 14100.000 560,'75.000'-25.000'133,"0.000"0.000"-27,0.000 0.000-27,0.000 0.000-27,0.000 3.000-18,0.000 6.000-11,0.000 7.000-11,0.000 6.000-12,-4.000 3.000-3,-5.000 0.000 1,-7.000 0.000 1,-5.000 0.000 2,-6.000 1.000-7,-3.000 4.000-15,-3.000 3.000-14,-2.000 3.000-16</inkml:trace>
</inkml:ink>
</file>

<file path=ppt/ink/ink1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1"/>
    </inkml:context>
    <inkml:brush xml:id="br0">
      <inkml:brushProperty name="width" value="0.0438413806259632" units="cm"/>
      <inkml:brushProperty name="height" value="0.0438413806259632" units="cm"/>
      <inkml:brushProperty name="color" value="#000000"/>
      <inkml:brushProperty name="ignorePressure" value="0"/>
    </inkml:brush>
  </inkml:definitions>
  <inkml:trace contextRef="#ctx0" brushRef="#br0">19300.000 13300.000 501,'-44.000'7.000'13,"13.000"17.000"26,12.000 15.000 26,13.000 16.000 25,6.000 15.000 3,0.000 16.000-19,0.000 15.000-19,0.000 17.000-20,0.000 8.000-14,0.000 4.000-10,0.000 3.000-8,0.000 3.000-10,0.000-2.000-4,0.000-6.000 3,0.000-6.000 1,0.000-6.000 2,3.000-13.000-13,6.000-19.000-28,7.000-18.000-27,6.000-19.000-28</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1"/>
    </inkml:context>
    <inkml:brush xml:id="br0">
      <inkml:brushProperty name="width" value="0.0504949353635311" units="cm"/>
      <inkml:brushProperty name="height" value="0.0504949353635311" units="cm"/>
      <inkml:brushProperty name="color" value="#000000"/>
      <inkml:brushProperty name="ignorePressure" value="0"/>
    </inkml:brush>
  </inkml:definitions>
  <inkml:trace contextRef="#ctx0" brushRef="#br0">20600.000 13700.000 435,'-24.000'-68.000'3,"4.000"17.000"6,3.000 15.000 6,3.000 16.000 5,1.000 5.000 4,1.000-2.000 2,-1.000-3.000 1,1.000-3.000 1,-4.000 4.000 2,-6.000 13.000 3,-6.000 12.000 2,-6.000 13.000 2,-2.000 12.000 1,3.000 13.000-5,3.000 12.000-4,4.000 13.000-3,2.000 7.000-3,4.000 4.000-3,3.000 3.000-1,3.000 3.000-4,3.000-1.000-1,3.000-2.000-1,3.000-3.000-1,4.000-3.000-2,2.000-6.000-2,4.000-5.000-3,3.000-7.000-1,3.000-5.000-4,10.000-9.000-1,20.000-9.000-3,18.000-10.000-1,20.000-8.000-3,6.000-17.000-7,-2.000-21.000-12,-3.000-22.000-11,-3.000-22.000-12,-4.000-16.000-4,-3.000-9.000 4,-3.000-10.000 4,-2.000-8.000 4,-5.000-3.000 5,-2.000 7.000 5,-3.000 6.000 7,-3.000 7.000 5,-7.000 7.000 6,-9.000 9.000 4,-10.000 10.000 6,-8.000 10.000 4,-8.000 5.000 5,-2.000 4.000 5,-3.000 3.000 5,-3.000 3.000 4,-2.000 14.000 11,0.000 25.000 17,0.000 25.000 17,0.000 25.000 17,0.000 21.000 0,0.000 20.000-19,0.000 18.000-19,0.000 20.000-18,0.000 5.000-17,0.000-6.000-11,0.000-6.000-14,0.000-6.000-12,1.000-9.000-7,4.000-8.000-2,3.000-10.000-3,3.000-9.000-1</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2"/>
    </inkml:context>
    <inkml:brush xml:id="br0">
      <inkml:brushProperty name="width" value="0.0349208749830723" units="cm"/>
      <inkml:brushProperty name="height" value="0.0349208749830723" units="cm"/>
      <inkml:brushProperty name="color" value="#000000"/>
      <inkml:brushProperty name="ignorePressure" value="0"/>
    </inkml:brush>
  </inkml:definitions>
  <inkml:trace contextRef="#ctx0" brushRef="#br0">21950.000 12600.000 629,'9.000'-44.000'109,"19.000"13.000"-19,19.000 12.000-18,19.000 13.000-19,5.000 9.000-19,-5.000 6.000-22,-7.000 7.000-20,-5.000 6.000-22</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2"/>
    </inkml:context>
    <inkml:brush xml:id="br0">
      <inkml:brushProperty name="width" value="0.0381750352680683" units="cm"/>
      <inkml:brushProperty name="height" value="0.0381750352680683" units="cm"/>
      <inkml:brushProperty name="color" value="#000000"/>
      <inkml:brushProperty name="ignorePressure" value="0"/>
    </inkml:brush>
  </inkml:definitions>
  <inkml:trace contextRef="#ctx0" brushRef="#br0">22450.000 14000.000 576,'-47.000'21.000'4,"6.000"-5.000"7,7.000-7.000 8,6.000-5.000 7,17.000-6.000 9,28.000-3.000 11,28.000-3.000 10,29.000-2.000 11,13.000-3.000-3,1.000 1.000-16,-1.000-1.000-16,1.000 1.000-17,-4.000 1.000-14,-6.000 3.000-14,-6.000 3.000-14,-6.000 4.000-12,-6.000 1.000-11,-2.000 0.000-9,-3.000 0.000-7,-3.000 0.000-9</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2"/>
    </inkml:context>
    <inkml:brush xml:id="br0">
      <inkml:brushProperty name="width" value="0.0483153201639652" units="cm"/>
      <inkml:brushProperty name="height" value="0.0483153201639652" units="cm"/>
      <inkml:brushProperty name="color" value="#000000"/>
      <inkml:brushProperty name="ignorePressure" value="0"/>
    </inkml:brush>
  </inkml:definitions>
  <inkml:trace contextRef="#ctx0" brushRef="#br0">23350.000 13100.000 455,'26.000'-44.000'7,"4.000"13.000"14,3.000 12.000 15,3.000 13.000 13,3.000 7.000 5,3.000 4.000-8,3.000 3.000-6,4.000 3.000-7,-4.000 4.000-7,-9.000 7.000-4,-10.000 6.000-6,-8.000 7.000-6,-9.000 7.000-3,-6.000 9.000-2,-6.000 10.000-2,-6.000 10.000-3,-6.000 4.000-1,-2.000 0.000-1,-3.000 0.000-2,-3.000 0.000-1,-1.000 0.000-1,4.000 0.000 0,3.000 0.000-1,3.000 0.000 0,10.000-10.000 1,20.000-18.000 3,18.000-19.000 3,20.000-18.000 3,10.000-18.000-1,3.000-16.000-3,3.000-15.000-4,4.000-15.000-3,-1.000-9.000-3,-3.000 1.000-3,-3.000-1.000-1,-2.000 1.000-3,-6.000 2.000-1,-6.000 7.000 0,-6.000 6.000 0,-6.000 7.000 0,-6.000 0.000 0,-2.000-2.000 1,-3.000-3.000 0,-3.000-3.000 2,-6.000 1.000 2,-5.000 6.000 2,-7.000 7.000 3,-5.000 6.000 3,-6.000 3.000 3,-3.000 0.000 4,-3.000 0.000 3,-2.000 0.000 4,-6.000 3.000 4,-6.000 6.000 7,-6.000 7.000 5,-6.000 6.000 6,-2.000 4.000 3,3.000 4.000-2,3.000 3.000-1,4.000 3.000-1,1.000 6.000-2,0.000 9.000 0,0.000 10.000-2,0.000 10.000-1,3.000 4.000-2,6.000 0.000 0,7.000 0.000-2,6.000 0.000-2,3.000 0.000-1,0.000 0.000-4,0.000 0.000-2,0.000 0.000-4,4.000 3.000-2,10.000 6.000 0,10.000 7.000 1,9.000 6.000-2,6.000-4.000-3,3.000-11.000-11,3.000-14.000-8,4.000-11.000-10,1.000-11.000-7,0.000-5.000-6,0.000-7.000-5,0.000-5.000-7</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3"/>
    </inkml:context>
    <inkml:brush xml:id="br0">
      <inkml:brushProperty name="width" value="0.032010842114687" units="cm"/>
      <inkml:brushProperty name="height" value="0.032010842114687" units="cm"/>
      <inkml:brushProperty name="color" value="#000000"/>
      <inkml:brushProperty name="ignorePressure" value="0"/>
    </inkml:brush>
  </inkml:definitions>
  <inkml:trace contextRef="#ctx0" brushRef="#br0">24800.000 12400.000 687,'7.000'-43.000'68,"17.000"17.000"-8,15.000 15.000-8,16.000 16.000-9,5.000 7.000-8,-2.000 1.000-8,-3.000-1.000-9,-3.000 1.000-8,-6.000 1.000-18,-5.000 3.000-26,-7.000 3.000-25,-5.000 4.000-26</inkml:trace>
</inkml:ink>
</file>

<file path=ppt/ink/ink1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3"/>
    </inkml:context>
    <inkml:brush xml:id="br0">
      <inkml:brushProperty name="width" value="0.0440045930445194" units="cm"/>
      <inkml:brushProperty name="height" value="0.0440045930445194" units="cm"/>
      <inkml:brushProperty name="color" value="#000000"/>
      <inkml:brushProperty name="ignorePressure" value="0"/>
    </inkml:brush>
  </inkml:definitions>
  <inkml:trace contextRef="#ctx0" brushRef="#br0">24750.000 13750.000 499,'29.000'-49.000'85,"10.000"4.000"-8,10.000 3.000-9,9.000 3.000-9,6.000 4.000-8,3.000 7.000-9,3.000 6.000-9,4.000 7.000-9,-3.000 4.000-6,-5.000 3.000-2,-7.000 3.000-1,-5.000 4.000-3,-6.000 5.000-12,-3.000 10.000-25,-3.000 10.000-24,-2.000 9.000-24,-8.000 4.000-8,-8.000 1.000 9,-10.000-1.000 9,-9.000 1.000 10,-7.000-3.000 8,-3.000-2.000 6,-3.000-3.000 8,-2.000-3.000 6</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3"/>
    </inkml:context>
    <inkml:brush xml:id="br0">
      <inkml:brushProperty name="width" value="0.0367171391844749" units="cm"/>
      <inkml:brushProperty name="height" value="0.0367171391844749" units="cm"/>
      <inkml:brushProperty name="color" value="#000000"/>
      <inkml:brushProperty name="ignorePressure" value="0"/>
    </inkml:brush>
  </inkml:definitions>
  <inkml:trace contextRef="#ctx0" brushRef="#br0">24850.000 14400.000 599,'-77.000'43.000'64,"47.000"-11.000"-2,47.000-14.000-2,48.000-11.000-2,22.000-7.000-6,1.000 0.000-10,-1.000 0.000-10,1.000 0.000-9,1.000 0.000-15,3.000 0.000-21,3.000 0.000-19,4.000 0.000-21,-9.000 1.000-10,-18.000 4.000 0,-19.000 3.000-1,-18.000 3.000-1</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4"/>
    </inkml:context>
    <inkml:brush xml:id="br0">
      <inkml:brushProperty name="width" value="0.0432962365448475" units="cm"/>
      <inkml:brushProperty name="height" value="0.0432962365448475" units="cm"/>
      <inkml:brushProperty name="color" value="#000000"/>
      <inkml:brushProperty name="ignorePressure" value="0"/>
    </inkml:brush>
  </inkml:definitions>
  <inkml:trace contextRef="#ctx0" brushRef="#br0">27000.000 12950.000 508,'-24.000'-69.000'31,"4.000"13.000"-9,3.000 12.000-10,3.000 13.000-10,-1.000 7.000-4,-2.000 4.000 4,-3.000 3.000 2,-3.000 3.000 4,-6.000 4.000 3,-5.000 7.000 5,-7.000 6.000 6,-5.000 7.000 6,-4.000 7.000 0,0.000 9.000-3,0.000 10.000-4,0.000 10.000-3,0.000 7.000-1,0.000 6.000-1,0.000 7.000 1,0.000 6.000-1,3.000 4.000 1,6.000 4.000-2,7.000 3.000-1,6.000 3.000 0,3.000 3.000-1,0.000 3.000 0,0.000 3.000-1,0.000 4.000 1,3.000-1.000-2,6.000-3.000-1,7.000-3.000-2,6.000-2.000-2,9.000-9.000-4,13.000-12.000-10,12.000-13.000-9,13.000-12.000-8,7.000-16.000-7,4.000-19.000-4,3.000-18.000-3,3.000-19.000-4,3.000-15.000-1,3.000-8.000 5,3.000-10.000 5,4.000-9.000 3,-3.000-5.000 2,-5.000 0.000-1,-7.000 0.000-1,-5.000 0.000 0,-9.000 4.000 2,-9.000 10.000 5,-10.000 10.000 6,-8.000 9.000 4,-9.000 7.000 9,-6.000 7.000 12,-6.000 6.000 11,-6.000 7.000 11,-4.000 8.000 7,1.000 14.000 2,-1.000 11.000 1,1.000 14.000 2,-1.000 7.000 1,1.000 3.000-2,-1.000 3.000-1,1.000 4.000-1,1.000 4.000-1,3.000 6.000-2,3.000 7.000-2,4.000 6.000-1,1.000-1.000-4,0.000-5.000-5,0.000-7.000-4,0.000-5.000-6,4.000-11.000-12,10.000-11.000-17,10.000-14.000-20,9.000-11.000-18,6.000-17.000-9,3.000-18.000 0,3.000-19.000 1,4.000-18.000-1,-3.000-10.000 5,-5.000 0.000 9,-7.000 0.000 9,-5.000 0.000 9,-6.000 6.000 7,-3.000 13.000 6,-3.000 12.000 4,-2.000 13.000 6,-5.000 12.000 17,-2.000 13.000 29,-3.000 12.000 29,-3.000 13.000 28,-2.000 10.000 5,0.000 10.000-19,0.000 10.000-19,0.000 9.000-19,0.000 6.000-13,0.000 3.000-10,0.000 3.000-7,0.000 4.000-9,1.000 1.000-10,4.000 0.000-12,3.000 0.000-12,3.000 0.000-12,1.000-7.000-2,1.000-11.000 8,-1.000-14.000 7,1.000-11.000 8,-1.000-7.000-2,1.000 0.000-12,-1.000 0.000-11,1.000 0.000-12</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9"/>
    </inkml:context>
    <inkml:brush xml:id="br0">
      <inkml:brushProperty name="width" value="0.0587892457842827" units="cm"/>
      <inkml:brushProperty name="height" value="0.0587892457842827" units="cm"/>
      <inkml:brushProperty name="color" value="#f2395b"/>
      <inkml:brushProperty name="ignorePressure" value="0"/>
    </inkml:brush>
  </inkml:definitions>
  <inkml:trace contextRef="#ctx0" brushRef="#br0">87300.000 2550.000 374,'46.000'-24.000'11,"-5.000"4.000"2,-7.000 3.000 1,-5.000 3.000 1,-3.000 3.000 0,4.000 3.000-2,3.000 3.000 0,3.000 4.000-2,-1.000 2.000-1,-2.000 4.000-1,-3.000 3.000 0,-3.000 3.000 0,-4.000 6.000-1,-3.000 9.000 1,-3.000 10.000 0,-2.000 10.000 0,-5.000 5.000 2,-2.000 4.000 2,-3.000 3.000 3,-3.000 3.000 3,-2.000 4.000 1,0.000 7.000 1,0.000 6.000 0,0.000 7.000 1,0.000 5.000 1,0.000 7.000 0,0.000 6.000 0,0.000 7.000 1,0.000 2.000-1,0.000 1.000 0,0.000-1.000-1,0.000 1.000-2,1.000-1.000 0,4.000 1.000-3,3.000-1.000-1,3.000 1.000-2,1.000-4.000-1,1.000-6.000-1,-1.000-6.000-1,1.000-6.000 0,-1.000-2.000-3,1.000 3.000-6,-1.000 3.000-4,1.000 4.000-4,-1.000-6.000-4,1.000-11.000 0,-1.000-14.000-1,1.000-11.000 0,-15.000-20.000-8,-28.000-24.000-17,-28.000-26.000-16,-27.000-24.000-16,-9.000-24.000-3,13.000-22.000 12,12.000-22.000 9,13.000-21.000 12,10.000-10.000 7,10.000 3.000 5,10.000 3.000 5,9.000 4.000 5,7.000 7.000 5,7.000 13.000 5,6.000 12.000 5,7.000 13.000 5,7.000 9.000 3,9.000 6.000 2,10.000 7.000 0,10.000 6.000 1,0.000 7.000 1,-5.000 10.000 0,-7.000 10.000 1,-5.000 9.000 1,-6.000 9.000-1,-3.000 9.000 0,-3.000 10.000-1,-2.000 10.000-2,-11.000 11.000 1,-15.000 17.000-2,-15.000 15.000 0,-16.000 16.000-1,-12.000 9.000 0,-5.000 3.000-1,-7.000 3.000-1,-5.000 4.000 0,-1.000-4.000 0,6.000-9.000-1,7.000-10.000 1,6.000-8.000-1,6.000-11.000 0,6.000-8.000-1,7.000-10.000-2,6.000-9.000-1,10.000-10.000-6,17.000-9.000-14,15.000-10.000-11,16.000-8.000-14,5.000-8.000-3,-2.000-2.000 3,-3.000-3.000 5,-3.000-3.000 4</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5"/>
    </inkml:context>
    <inkml:brush xml:id="br0">
      <inkml:brushProperty name="width" value="0.0381511151790619" units="cm"/>
      <inkml:brushProperty name="height" value="0.0381511151790619" units="cm"/>
      <inkml:brushProperty name="color" value="#000000"/>
      <inkml:brushProperty name="ignorePressure" value="0"/>
    </inkml:brush>
  </inkml:definitions>
  <inkml:trace contextRef="#ctx0" brushRef="#br0">27700.000 13750.000 576,'48.000'0.000'120,"-3.000"0.000"-25,-3.000 0.000-24,-2.000 0.000-23,-5.000 3.000-17,-2.000 6.000-7,-3.000 7.000-8,-3.000 6.000-8,-7.000 10.000-6,-9.000 17.000-1,-10.000 15.000-3,-8.000 16.000-3,-11.000 5.000-3,-8.000-2.000-2,-10.000-3.000-3,-9.000-3.000-3,-4.000-6.000 0,4.000-5.000 2,3.000-7.000 3,3.000-5.000 2,4.000-8.000 1,7.000-5.000 0,6.000-7.000 0,7.000-5.000 1,7.000-6.000 5,9.000-3.000 12,10.000-3.000 13,10.000-2.000 12,7.000-5.000 0,6.000-2.000-10,7.000-3.000-12,6.000-3.000-9,6.000-7.000-12,6.000-9.000-9,7.000-10.000-10,6.000-8.000-10,-4.000-3.000-9,-11.000 7.000-10,-14.000 6.000-8,-11.000 7.000-10</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5"/>
    </inkml:context>
    <inkml:brush xml:id="br0">
      <inkml:brushProperty name="width" value="0.0490444302558899" units="cm"/>
      <inkml:brushProperty name="height" value="0.0490444302558899" units="cm"/>
      <inkml:brushProperty name="color" value="#000000"/>
      <inkml:brushProperty name="ignorePressure" value="0"/>
    </inkml:brush>
  </inkml:definitions>
  <inkml:trace contextRef="#ctx0" brushRef="#br0">29050.000 12700.000 448,'-25.000'-22.000'28,"0.000"6.000"13,0.000 7.000 11,0.000 6.000 12,0.000 10.000 2,0.000 17.000-9,0.000 15.000-8,0.000 16.000-9,0.000 9.000-7,0.000 3.000-5,0.000 3.000-3,0.000 4.000-6,1.000 2.000-3,4.000 4.000-4,3.000 3.000-3,3.000 3.000-4,3.000 3.000-2,3.000 3.000 0,3.000 3.000-2,4.000 4.000 0,4.000-3.000-9,6.000-5.000-16,7.000-7.000-16,6.000-5.000-16,4.000-12.000-5,4.000-16.000 6,3.000-15.000 5,3.000-15.000 6,-1.000-11.000 1,-2.000-2.000-1,-3.000-3.000-1,-3.000-3.000-2</inkml:trace>
</inkml:ink>
</file>

<file path=ppt/ink/ink1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6"/>
    </inkml:context>
    <inkml:brush xml:id="br0">
      <inkml:brushProperty name="width" value="0.0469407998025417" units="cm"/>
      <inkml:brushProperty name="height" value="0.0469407998025417" units="cm"/>
      <inkml:brushProperty name="color" value="#000000"/>
      <inkml:brushProperty name="ignorePressure" value="0"/>
    </inkml:brush>
  </inkml:definitions>
  <inkml:trace contextRef="#ctx0" brushRef="#br0">29650.000 13200.000 468,'-68.000'7.000'53,"17.000"17.000"5,15.000 15.000 6,16.000 16.000 5,5.000 7.000-3,-2.000 1.000-10,-3.000-1.000-12,-3.000 1.000-11,1.000 1.000-7,6.000 3.000-4,7.000 3.000-3,6.000 4.000-5,4.000-4.000-6,4.000-9.000-12,3.000-10.000-9,3.000-8.000-11,6.000-14.000-6,9.000-15.000 0,10.000-15.000-1,10.000-16.000 0,4.000-16.000-1,0.000-16.000-1,0.000-15.000-1,0.000-15.000 0,-2.000-7.000 0,-3.000 3.000 3,-3.000 3.000 2,-2.000 4.000 3,-8.000 4.000 3,-8.000 6.000 3,-10.000 7.000 5,-9.000 6.000 4,-5.000 6.000 6,0.000 6.000 8,0.000 7.000 8,0.000 6.000 8,-2.000 3.000 9,-3.000 0.000 10,-3.000 0.000 11,-2.000 0.000 9,2.000 7.000 1,9.000 17.000-8,10.000 15.000-9,10.000 16.000-9,0.000 9.000-8,-5.000 3.000-5,-7.000 3.000-7,-5.000 4.000-7,-4.000 2.000-4,0.000 4.000-4,0.000 3.000-3,0.000 3.000-3,-2.000 1.000-2,-3.000 1.000-1,-3.000-1.000 1,-2.000 1.000-1,-3.000-4.000-1,1.000-6.000-2,-1.000-6.000-2,1.000-6.000-3,7.000-18.000-7,16.000-28.000-14,15.000-28.000-12,17.000-27.000-13,7.000-11.000 1,0.000 10.000 16,0.000 10.000 15,0.000 9.000 15,-2.000 7.000 10,-3.000 7.000 1,-3.000 6.000 2,-2.000 7.000 1</inkml:trace>
</inkml:ink>
</file>

<file path=ppt/ink/ink1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6"/>
    </inkml:context>
    <inkml:brush xml:id="br0">
      <inkml:brushProperty name="width" value="0.0498773790895939" units="cm"/>
      <inkml:brushProperty name="height" value="0.0498773790895939" units="cm"/>
      <inkml:brushProperty name="color" value="#000000"/>
      <inkml:brushProperty name="ignorePressure" value="0"/>
    </inkml:brush>
  </inkml:definitions>
  <inkml:trace contextRef="#ctx0" brushRef="#br0">30600.000 13150.000 441,'-4.000'-36.000'39,"-5.000"28.000"17,-7.000 28.000 17,-5.000 29.000 16,-1.000 13.000-1,6.000 1.000-17,7.000-1.000-16,6.000 1.000-18,3.000 4.000-13,0.000 9.000-7,0.000 10.000-8,0.000 10.000-8,0.000 4.000-6,0.000 0.000-3,0.000 0.000-3,0.000 0.000-3,0.000-5.000-6,0.000-9.000-7,0.000-10.000-9,0.000-8.000-7</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6"/>
    </inkml:context>
    <inkml:brush xml:id="br0">
      <inkml:brushProperty name="width" value="0.0481190122663975" units="cm"/>
      <inkml:brushProperty name="height" value="0.0481190122663975" units="cm"/>
      <inkml:brushProperty name="color" value="#000000"/>
      <inkml:brushProperty name="ignorePressure" value="0"/>
    </inkml:brush>
  </inkml:definitions>
  <inkml:trace contextRef="#ctx0" brushRef="#br0">30750.000 12250.000 457,'93.000'-19.000'93,"-11.000"13.000"-17,-14.000 12.000-19,-11.000 13.000-17,-9.000 7.000-8,-3.000 4.000 0,-3.000 3.000 0,-2.000 3.000 2,-5.000 7.000-2,-2.000 14.000-2,-3.000 11.000-4,-3.000 14.000-2,-7.000 7.000-5,-9.000 3.000-8,-10.000 3.000-6,-8.000 4.000-9,-14.000 8.000-7,-15.000 17.000-8,-15.000 15.000-10,-16.000 16.000-7,-7.000 2.000-6,4.000-8.000-2,3.000-10.000-1,3.000-9.000-2,6.000-18.000-2,9.000-24.000-1,10.000-26.000-4,10.000-24.000-1</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7"/>
    </inkml:context>
    <inkml:brush xml:id="br0">
      <inkml:brushProperty name="width" value="0.0347374305129051" units="cm"/>
      <inkml:brushProperty name="height" value="0.0347374305129051" units="cm"/>
      <inkml:brushProperty name="color" value="#000000"/>
      <inkml:brushProperty name="ignorePressure" value="0"/>
    </inkml:brush>
  </inkml:definitions>
  <inkml:trace contextRef="#ctx0" brushRef="#br0">31400.000 13350.000 633,'42.000'12.000'153,"-16.000"26.000"-48,-15.000 24.000-47,-15.000 26.000-48,-14.000 5.000-23,-8.000-11.000-2,-10.000-14.000 0,-9.000-11.000-1,-1.000-11.000 1,10.000-5.000 1,10.000-7.000 2,9.000-5.000 1,9.000-6.000 4,9.000-3.000 4,10.000-3.000 6,10.000-2.000 4,5.000-6.000 4,4.000-6.000 0,3.000-6.000 2,3.000-6.000 1,1.000-2.000 0,1.000 3.000 0,-1.000 3.000 1,1.000 4.000 0,-6.000 7.000-2,-8.000 13.000-2,-10.000 12.000-2,-9.000 13.000-3,-7.000 4.000-2,-3.000-3.000-2,-3.000-3.000-3,-2.000-2.000-3,-11.000 3.000-3,-15.000 14.000-8,-15.000 11.000-5,-16.000 14.000-7,-2.000-1.000-6,13.000-12.000-6,12.000-13.000-7,13.000-12.000-5</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7"/>
    </inkml:context>
    <inkml:brush xml:id="br0">
      <inkml:brushProperty name="width" value="0.0506613068282604" units="cm"/>
      <inkml:brushProperty name="height" value="0.0506613068282604" units="cm"/>
      <inkml:brushProperty name="color" value="#000000"/>
      <inkml:brushProperty name="ignorePressure" value="0"/>
    </inkml:brush>
  </inkml:definitions>
  <inkml:trace contextRef="#ctx0" brushRef="#br0">32600.000 13050.000 434,'-25.000'-44.000'37,"0.000"13.000"-5,0.000 12.000-7,0.000 13.000-6,-4.000 10.000 0,-5.000 10.000 5,-7.000 10.000 4,-5.000 9.000 6,-1.000 9.000 0,6.000 9.000-1,7.000 10.000-4,6.000 10.000-2,3.000 5.000-2,0.000 4.000-1,0.000 3.000-2,0.000 3.000 0,3.000-1.000-3,6.000-2.000-2,7.000-3.000-3,6.000-3.000-2,4.000-6.000-2,4.000-5.000-3,3.000-7.000-4,3.000-5.000-2,14.000-15.000-9,25.000-22.000-16,25.000-22.000-15,25.000-21.000-15,4.000-18.000-5,-15.000-12.000 6,-15.000-13.000 7,-16.000-12.000 6,-8.000-7.000 5,0.000 1.000 1,0.000-1.000 3,0.000 1.000 2,-4.000-1.000 1,-5.000 1.000 4,-7.000-1.000 2,-5.000 1.000 2,-6.000 2.000 4,-3.000 7.000 4,-3.000 6.000 5,-2.000 7.000 3,-6.000 11.000 17,-6.000 20.000 27,-6.000 18.000 29,-6.000 20.000 26,-2.000 16.000 6,3.000 16.000-17,3.000 15.000-18,4.000 17.000-17,-1.000 10.000-13,-3.000 6.000-6,-3.000 7.000-8,-2.000 6.000-6,-1.000 6.000-7,3.000 6.000-5,3.000 7.000-8,4.000 6.000-5,1.000-1.000-11,0.000-5.000-13,0.000-7.000-14,0.000-5.000-14,0.000-12.000-7,0.000-16.000-2,0.000-15.000 0,0.000-15.000-2</inkml:trace>
</inkml:ink>
</file>

<file path=ppt/ink/ink1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8"/>
    </inkml:context>
    <inkml:brush xml:id="br0">
      <inkml:brushProperty name="width" value="0.0356248915195465" units="cm"/>
      <inkml:brushProperty name="height" value="0.0356248915195465" units="cm"/>
      <inkml:brushProperty name="color" value="#000000"/>
      <inkml:brushProperty name="ignorePressure" value="0"/>
    </inkml:brush>
  </inkml:definitions>
  <inkml:trace contextRef="#ctx0" brushRef="#br0">33850.000 13150.000 617,'-41.000'0.000'8,"19.000"0.000"14,19.000 0.000 16,19.000 0.000 15,13.000 0.000 5,10.000 0.000-7,10.000 0.000-6,9.000 0.000-7,7.000-2.000-7,7.000-3.000-9,6.000-3.000-9,7.000-2.000-9,-1.000-1.000-11,-6.000 3.000-10,-6.000 3.000-11,-6.000 4.000-11,-7.000 1.000-6,-6.000 0.000 1,-6.000 0.000 1,-6.000 0.000 0</inkml:trace>
</inkml:ink>
</file>

<file path=ppt/ink/ink1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8"/>
    </inkml:context>
    <inkml:brush xml:id="br0">
      <inkml:brushProperty name="width" value="0.0365263968706131" units="cm"/>
      <inkml:brushProperty name="height" value="0.0365263968706131" units="cm"/>
      <inkml:brushProperty name="color" value="#000000"/>
      <inkml:brushProperty name="ignorePressure" value="0"/>
    </inkml:brush>
  </inkml:definitions>
  <inkml:trace contextRef="#ctx0" brushRef="#br0">34450.000 12600.000 602,'-90.000'-16.000'20,"23.000"19.000"15,22.000 19.000 14,22.000 19.000 15,12.000 12.000 0,3.000 6.000-13,3.000 7.000-13,4.000 6.000-14,1.000 6.000-7,0.000 6.000-3,0.000 7.000-2,0.000 6.000-3,-2.000 4.000-8,-3.000 4.000-15,-3.000 3.000-15,-2.000 3.000-14,-1.000-5.000-8,3.000-12.000 0,3.000-13.000-1,4.000-12.000-1,2.000-12.000 3,4.000-8.000 6,3.000-10.000 6,3.000-9.000 6</inkml:trace>
</inkml:ink>
</file>

<file path=ppt/ink/ink1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8"/>
    </inkml:context>
    <inkml:brush xml:id="br0">
      <inkml:brushProperty name="width" value="0.0399208888411522" units="cm"/>
      <inkml:brushProperty name="height" value="0.0399208888411522" units="cm"/>
      <inkml:brushProperty name="color" value="#000000"/>
      <inkml:brushProperty name="ignorePressure" value="0"/>
    </inkml:brush>
  </inkml:definitions>
  <inkml:trace contextRef="#ctx0" brushRef="#br0">35500.000 12550.000 551,'-2.000'-40.000'8,"-3.000"23.000"18,-3.000 22.000 18,-2.000 22.000 17,-1.000 13.000 5,3.000 7.000-8,3.000 6.000-7,4.000 7.000-9,-1.000 5.000-7,-3.000 7.000-8,-3.000 6.000-9,-2.000 7.000-8,-5.000 2.000-8,-2.000 1.000-4,-3.000-1.000-6,-3.000 1.000-4,-1.000-7.000-12,4.000-12.000-16,3.000-13.000-16,3.000-12.000-15</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9:59"/>
    </inkml:context>
    <inkml:brush xml:id="br0">
      <inkml:brushProperty name="width" value="0.0455573722720146" units="cm"/>
      <inkml:brushProperty name="height" value="0.0455573722720146" units="cm"/>
      <inkml:brushProperty name="color" value="#f2395b"/>
      <inkml:brushProperty name="ignorePressure" value="0"/>
    </inkml:brush>
  </inkml:definitions>
  <inkml:trace contextRef="#ctx0" brushRef="#br0">88950.000 3100.000 482,'115.000'26.000'182,"-18.000"4.000"-43,-19.000 3.000-43,-18.000 3.000-43,-14.000 3.000-27,-5.000 3.000-10,-7.000 3.000-11,-5.000 4.000-9,-9.000 5.000-10,-9.000 10.000-10,-10.000 10.000-8,-8.000 9.000-9,-14.000 2.000-5,-15.000-2.000-3,-15.000-3.000-1,-16.000-3.000-4,-10.000-6.000 3,-3.000-5.000 7,-3.000-7.000 5,-2.000-5.000 6,-3.000-4.000 6,1.000 0.000 5,-1.000 0.000 4,1.000 0.000 4,7.000-5.000 7,16.000-9.000 7,15.000-10.000 6,17.000-8.000 8,22.000-8.000 12,32.000-2.000 14,31.000-3.000 16,32.000-3.000 15,16.000-6.000 1,4.000-5.000-13,3.000-7.000-12,3.000-5.000-13,4.000-4.000-10,7.000 0.000-8,6.000 0.000-8,7.000 0.000-9,-3.000 1.000-7,-8.000 4.000-7,-10.000 3.000-7,-9.000 3.000-8,-13.000 3.000-10,-16.000 3.000-10,-15.000 3.000-12,-15.000 4.000-11</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8"/>
    </inkml:context>
    <inkml:brush xml:id="br0">
      <inkml:brushProperty name="width" value="0.0306759942322969" units="cm"/>
      <inkml:brushProperty name="height" value="0.0306759942322969" units="cm"/>
      <inkml:brushProperty name="color" value="#000000"/>
      <inkml:brushProperty name="ignorePressure" value="0"/>
    </inkml:brush>
  </inkml:definitions>
  <inkml:trace contextRef="#ctx0" brushRef="#br0">35450.000 13050.000 717,'26.000'-22.000'7,"4.000"6.000"15,3.000 7.000 15,3.000 6.000 14,3.000 3.000 3,3.000 0.000-11,3.000 0.000-10,4.000 0.000-10,-3.000 0.000-11,-5.000 0.000-12,-7.000 0.000-10,-5.000 0.000-11</inkml:trace>
</inkml:ink>
</file>

<file path=ppt/ink/ink1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9"/>
    </inkml:context>
    <inkml:brush xml:id="br0">
      <inkml:brushProperty name="width" value="0.0473689064383507" units="cm"/>
      <inkml:brushProperty name="height" value="0.0473689064383507" units="cm"/>
      <inkml:brushProperty name="color" value="#000000"/>
      <inkml:brushProperty name="ignorePressure" value="0"/>
    </inkml:brush>
  </inkml:definitions>
  <inkml:trace contextRef="#ctx0" brushRef="#br0">36150.000 12100.000 464,'-2.000'-68.000'1,"-3.000"17.000"1,-3.000 15.000 3,-2.000 16.000 1,-1.000 20.000 10,3.000 25.000 20,3.000 25.000 18,4.000 25.000 19,-1.000 12.000 4,-3.000 1.000-11,-3.000-1.000-13,-2.000 1.000-11,-3.000 2.000-9,1.000 7.000-6,-1.000 6.000-6,1.000 7.000-7,-1.000 5.000-5,1.000 7.000-9,-1.000 6.000-6,1.000 7.000-7,1.000 8.000-3,3.000 14.000 2,3.000 11.000 1,4.000 14.000 2,1.000-11.000-5,0.000-30.000-12,0.000-32.000-13,0.000-30.000-12,0.000-19.000-7,0.000-2.000-1,0.000-3.000-1,0.000-3.000-1</inkml:trace>
</inkml:ink>
</file>

<file path=ppt/ink/ink1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9"/>
    </inkml:context>
    <inkml:brush xml:id="br0">
      <inkml:brushProperty name="width" value="0.0433560647070408" units="cm"/>
      <inkml:brushProperty name="height" value="0.0433560647070408" units="cm"/>
      <inkml:brushProperty name="color" value="#000000"/>
      <inkml:brushProperty name="ignorePressure" value="0"/>
    </inkml:brush>
  </inkml:definitions>
  <inkml:trace contextRef="#ctx0" brushRef="#br0">36450.000 12300.000 507,'71.000'-46.000'138,"-5.000"10.000"-28,-7.000 10.000-30,-5.000 9.000-29,-6.000 6.000-17,-3.000 3.000-6,-3.000 3.000-5,-2.000 4.000-5,-1.000 2.000-7,3.000 4.000-12,3.000 3.000-10,4.000 3.000-10</inkml:trace>
</inkml:ink>
</file>

<file path=ppt/ink/ink1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7:39"/>
    </inkml:context>
    <inkml:brush xml:id="br0">
      <inkml:brushProperty name="width" value="0.045434758067131" units="cm"/>
      <inkml:brushProperty name="height" value="0.045434758067131" units="cm"/>
      <inkml:brushProperty name="color" value="#000000"/>
      <inkml:brushProperty name="ignorePressure" value="0"/>
    </inkml:brush>
  </inkml:definitions>
  <inkml:trace contextRef="#ctx0" brushRef="#br0">36900.000 11700.000 484,'-46.000'-24.000'3,"10.000"4.000"6,10.000 3.000 5,9.000 3.000 7,6.000 7.000 9,3.000 14.000 11,3.000 11.000 12,4.000 14.000 12,1.000 13.000 0,0.000 16.000-11,0.000 15.000-10,0.000 17.000-11,0.000 8.000-8,0.000 4.000-3,0.000 3.000-5,0.000 3.000-3,0.000-2.000-9,0.000-6.000-12,0.000-6.000-13,0.000-6.000-13</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0"/>
    </inkml:context>
    <inkml:brush xml:id="br0">
      <inkml:brushProperty name="width" value="0.0412110835313797" units="cm"/>
      <inkml:brushProperty name="height" value="0.0412110835313797" units="cm"/>
      <inkml:brushProperty name="color" value="#000000"/>
      <inkml:brushProperty name="ignorePressure" value="0"/>
    </inkml:brush>
  </inkml:definitions>
  <inkml:trace contextRef="#ctx0" brushRef="#br0">79400.000 13200.000 533,'0.000'-57.000'38,"0.000"39.000"14,0.000 36.000 14,0.000 39.000 15,-4.000 22.000-3,-5.000 10.000-17,-7.000 10.000-19,-5.000 9.000-18,-6.000 12.000-11,-3.000 16.000-5,-3.000 15.000-5,-2.000 17.000-4,-3.000 2.000-2,1.000-9.000-1,-1.000-10.000 1,1.000-8.000-1,2.000-17.000-5,7.000-21.000-8,6.000-22.000-10,7.000-22.000-10,5.000-21.000-8,7.000-18.000-9,6.000-19.000-8,7.000-18.000-9,0.000-10.000 2,-2.000 0.000 14,-3.000 0.000 13,-3.000 0.000 14</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1"/>
    </inkml:context>
    <inkml:brush xml:id="br0">
      <inkml:brushProperty name="width" value="0.0466980934143066" units="cm"/>
      <inkml:brushProperty name="height" value="0.0466980934143066" units="cm"/>
      <inkml:brushProperty name="color" value="#000000"/>
      <inkml:brushProperty name="ignorePressure" value="0"/>
    </inkml:brush>
  </inkml:definitions>
  <inkml:trace contextRef="#ctx0" brushRef="#br0">79350.000 13550.000 471,'25.000'-91.000'3,"0.000"19.000"10,0.000 19.000 11,0.000 19.000 11,0.000 10.000 6,0.000 4.000-1,0.000 3.000 0,0.000 3.000 0,-2.000 7.000-2,-3.000 14.000-4,-3.000 11.000-3,-2.000 14.000-4,-3.000 8.000-3,1.000 7.000-2,-1.000 6.000-2,1.000 7.000-3,-1.000 5.000-2,1.000 7.000-2,-1.000 6.000-1,1.000 7.000-3,1.000 2.000-1,3.000 1.000-1,3.000-1.000-1,4.000 1.000-1,1.000 4.000-2,0.000 9.000-2,0.000 10.000-1,0.000 10.000-3,0.000 0.000-2,0.000-5.000 1,0.000-7.000-1,0.000-5.000 0,0.000-12.000 0,0.000-16.000 1,0.000-15.000 0,0.000-15.000 1,3.000-20.000 0,6.000-21.000 1,7.000-22.000-1,6.000-22.000 0,-1.000-16.000-1,-5.000-9.000-5,-7.000-10.000-3,-5.000-8.000-4,-4.000-8.000-1,0.000-2.000 3,0.000-3.000 3,0.000-3.000 2,4.000-18.000 1,10.000-31.000-1,10.000-31.000-2,9.000-31.000-2,4.000-6.000-1,1.000 23.000 0,-1.000 22.000 0,1.000 22.000-1,-7.000 21.000 0,-12.000 22.000-2,-13.000 22.000 0,-12.000 23.000-2,-10.000 19.000-3,-6.000 19.000-5,-6.000 19.000-4,-6.000 19.000-6,-6.000 9.000-1,-2.000 0.000 3,-3.000 0.000 3,-3.000 0.000 3</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1"/>
    </inkml:context>
    <inkml:brush xml:id="br0">
      <inkml:brushProperty name="width" value="0.046880379319191" units="cm"/>
      <inkml:brushProperty name="height" value="0.046880379319191" units="cm"/>
      <inkml:brushProperty name="color" value="#000000"/>
      <inkml:brushProperty name="ignorePressure" value="0"/>
    </inkml:brush>
  </inkml:definitions>
  <inkml:trace contextRef="#ctx0" brushRef="#br0">81500.000 14350.000 469,'0.000'-49.000'47,"0.000"4.000"-5,0.000 3.000-5,0.000 3.000-6,1.000 1.000-5,4.000 1.000-4,3.000-1.000-4,3.000 1.000-4,-1.000-1.000-3,-2.000 1.000 0,-3.000-1.000-1,-3.000 1.000 0,-2.000-1.000-3,0.000 1.000-4,0.000-1.000-6,0.000 1.000-4,-8.000 8.000-1,-16.000 20.000 3,-15.000 18.000 3,-15.000 20.000 3,-7.000 14.000 3,3.000 14.000-1,3.000 11.000 0,4.000 14.000 1,1.000 8.000 1,0.000 7.000 4,0.000 6.000 2,0.000 7.000 2,3.000-1.000 2,6.000-6.000-3,7.000-6.000-1,6.000-6.000-1,4.000-7.000-2,4.000-6.000 0,3.000-6.000 0,3.000-6.000 0,6.000-9.000 0,9.000-8.000-1,10.000-10.000-1,10.000-9.000-1,7.000-13.000-2,6.000-16.000-6,7.000-15.000-6,6.000-15.000-5,7.000-17.000-5,10.000-15.000-3,10.000-15.000-4,9.000-16.000-4,-2.000-5.000-1,-12.000 6.000 3,-13.000 7.000 2,-12.000 6.000 3,-9.000 7.000 3,-2.000 10.000 4,-3.000 10.000 5,-3.000 9.000 5,-6.000 18.000 11,-5.000 29.000 18,-7.000 28.000 18,-5.000 28.000 18,-4.000 12.000 4,0.000-3.000-10,0.000-3.000-9,0.000-2.000-9,0.000-5.000-8,0.000-2.000-8,0.000-3.000-6,0.000-3.000-7,3.000-4.000-7,6.000-3.000-10,7.000-3.000-9,6.000-2.000-9,1.000-3.000-7,-3.000 1.000-3,-3.000-1.000-5,-2.000 1.000-4</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2"/>
    </inkml:context>
    <inkml:brush xml:id="br0">
      <inkml:brushProperty name="width" value="0.0444685965776443" units="cm"/>
      <inkml:brushProperty name="height" value="0.0444685965776443" units="cm"/>
      <inkml:brushProperty name="color" value="#000000"/>
      <inkml:brushProperty name="ignorePressure" value="0"/>
    </inkml:brush>
  </inkml:definitions>
  <inkml:trace contextRef="#ctx0" brushRef="#br0">82050.000 12950.000 494,'-41.000'-2.000'10,"19.000"-3.000"21,19.000-3.000 20,19.000-2.000 20,18.000-1.000 6,19.000 3.000-11,19.000 3.000-10,19.000 4.000-10,10.000-1.000-10,4.000-3.000-8,3.000-3.000-9,3.000-2.000-8,-4.000-1.000-7,-8.000 3.000-7,-10.000 3.000-4,-9.000 4.000-7,-9.000 2.000-6,-5.000 4.000-9,-7.000 3.000-8,-5.000 3.000-9,-9.000 4.000-5,-9.000 7.000-1,-10.000 6.000-3,-8.000 7.000-2,-11.000 0.000 3,-8.000-2.000 7,-10.000-3.000 8,-9.000-3.000 7</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2"/>
    </inkml:context>
    <inkml:brush xml:id="br0">
      <inkml:brushProperty name="width" value="0.045466709882021" units="cm"/>
      <inkml:brushProperty name="height" value="0.045466709882021" units="cm"/>
      <inkml:brushProperty name="color" value="#000000"/>
      <inkml:brushProperty name="ignorePressure" value="0"/>
    </inkml:brush>
  </inkml:definitions>
  <inkml:trace contextRef="#ctx0" brushRef="#br0">82850.000 13250.000 483,'-44.000'3.000'1,"13.000"6.000"13,12.000 7.000 12,13.000 6.000 12,6.000 10.000 9,0.000 17.000 5,0.000 15.000 4,0.000 16.000 5,-2.000 12.000-3,-3.000 9.000-10,-3.000 10.000-10,-2.000 10.000-11,-5.000 8.000-7,-2.000 10.000-5,-3.000 10.000-5,-3.000 9.000-4,-2.000-1.000-7,0.000-8.000-8,0.000-10.000-8,0.000-9.000-7,1.000-13.000-10,4.000-16.000-9,3.000-15.000-11,3.000-15.000-9</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2"/>
    </inkml:context>
    <inkml:brush xml:id="br0">
      <inkml:brushProperty name="width" value="0.0454001016914845" units="cm"/>
      <inkml:brushProperty name="height" value="0.0454001016914845" units="cm"/>
      <inkml:brushProperty name="color" value="#000000"/>
      <inkml:brushProperty name="ignorePressure" value="0"/>
    </inkml:brush>
  </inkml:definitions>
  <inkml:trace contextRef="#ctx0" brushRef="#br0">83500.000 14350.000 484,'-25.000'-21.000'41,"0.000"10.000"9,0.000 10.000 7,0.000 9.000 7,3.000 10.000 0,6.000 14.000-9,7.000 11.000-10,6.000 14.000-9,3.000 8.000-7,0.000 7.000-5,0.000 6.000-5,0.000 7.000-5,-4.000 5.000-4,-5.000 7.000-5,-7.000 6.000-2,-5.000 7.000-5,-3.000-3.000-7,4.000-8.000-9,3.000-10.000-10,3.000-9.000-11</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00"/>
    </inkml:context>
    <inkml:brush xml:id="br0">
      <inkml:brushProperty name="width" value="0.0616401992738247" units="cm"/>
      <inkml:brushProperty name="height" value="0.0616401992738247" units="cm"/>
      <inkml:brushProperty name="color" value="#f2395b"/>
      <inkml:brushProperty name="ignorePressure" value="0"/>
    </inkml:brush>
  </inkml:definitions>
  <inkml:trace contextRef="#ctx0" brushRef="#br0">91900.000 2000.000 356,'-24.000'-7.000'12,"4.000"39.000"24,3.000 36.000 24,3.000 39.000 23,1.000 19.000 5,1.000 4.000-16,-1.000 3.000-16,1.000 3.000-15,-1.000 6.000-11,1.000 9.000-4,-1.000 10.000-4,1.000 10.000-4,1.000 0.000-3,3.000-5.000-1,3.000-7.000 0,4.000-5.000 0,1.000-9.000-2,0.000-9.000-1,0.000-10.000-3,0.000-8.000-1,0.000-11.000-3,0.000-8.000-3,0.000-10.000-5,0.000-9.000-2,-10.000-26.000-11,-18.000-40.000-17,-19.000-40.000-18,-18.000-41.000-16,-10.000-32.000-4,0.000-21.000 12,0.000-22.000 10,0.000-22.000 11,4.000 1.000 8,10.000 26.000 5,10.000 24.000 4,9.000 26.000 4,9.000 18.000 8,9.000 13.000 7,10.000 12.000 9,10.000 13.000 9,5.000 1.000 6,4.000-9.000 5,3.000-10.000 5,3.000-8.000 5,3.000-3.000-1,3.000 7.000-7,3.000 6.000-8,4.000 7.000-6,-3.000 11.000-7,-5.000 20.000-3,-7.000 18.000-5,-5.000 20.000-4,-12.000 19.000-1,-16.000 22.000 2,-15.000 22.000 1,-15.000 23.000 2,-12.000 5.000 0,-6.000-9.000 1,-6.000-10.000-1,-6.000-8.000 0,2.000-12.000 1,14.000-12.000 1,11.000-13.000 0,14.000-12.000 1,14.000-12.000-4,20.000-8.000-13,18.000-10.000-10,20.000-9.000-11,24.000-16.000-5,31.000-22.000 4,32.000-22.000 2,31.000-21.000 4,17.000-14.000 3,3.000-2.000 2,3.000-3.000 2,4.000-3.000 3,-3.000-1.000 3,-5.000 4.000 1,-7.000 3.000 4,-5.000 3.000 1,-11.000 6.000 5,-11.000 9.000 6,-14.000 10.000 5,-11.000 10.000 6,-15.000 8.000 2,-16.000 10.000-2,-15.000 10.000-2,-15.000 9.000-2,-18.000 13.000 8,-19.000 20.000 17,-18.000 18.000 17,-19.000 20.000 18,-13.000 11.000 2,-6.000 7.000-11,-6.000 6.000-12,-6.000 7.000-10,-1.000-1.000-8,7.000-6.000-5,6.000-6.000-3,7.000-6.000-5,7.000-6.000-2,9.000-2.000-2,10.000-3.000 0,10.000-3.000-1,22.000-4.000-3,39.000-3.000-3,36.000-3.000-4,39.000-2.000-4,14.000-8.000-2,-5.000-8.000-2,-7.000-10.000-1,-5.000-9.000-2,0.000-2.000-6,10.000 6.000-10,10.000 7.000-11,9.000 6.000-11,-8.000 1.000-1,-25.000-3.000 8,-25.000-3.000 7,-25.000-2.000 7</inkml:trace>
</inkml:ink>
</file>

<file path=ppt/ink/ink1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2"/>
    </inkml:context>
    <inkml:brush xml:id="br0">
      <inkml:brushProperty name="width" value="0.0438939966261387" units="cm"/>
      <inkml:brushProperty name="height" value="0.0438939966261387" units="cm"/>
      <inkml:brushProperty name="color" value="#000000"/>
      <inkml:brushProperty name="ignorePressure" value="0"/>
    </inkml:brush>
  </inkml:definitions>
  <inkml:trace contextRef="#ctx0" brushRef="#br0">83750.000 13400.000 501,'0.000'-40.000'11,"0.000"23.000"24,0.000 22.000 23,0.000 22.000 23,0.000 18.000 3,0.000 16.000-16,0.000 15.000-16,0.000 17.000-17,0.000 2.000-11,0.000-9.000-3,0.000-10.000-4,0.000-8.000-4,0.000-9.000-20,0.000-6.000-34,0.000-6.000-36,0.000-6.000-34</inkml:trace>
</inkml:ink>
</file>

<file path=ppt/ink/ink1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4"/>
    </inkml:context>
    <inkml:brush xml:id="br0">
      <inkml:brushProperty name="width" value="0.0447358563542366" units="cm"/>
      <inkml:brushProperty name="height" value="0.0447358563542366" units="cm"/>
      <inkml:brushProperty name="color" value="#000000"/>
      <inkml:brushProperty name="ignorePressure" value="0"/>
    </inkml:brush>
  </inkml:definitions>
  <inkml:trace contextRef="#ctx0" brushRef="#br0">83950.000 14750.000 491,'71.000'-68.000'96,"-5.000"17.000"-15,-7.000 15.000-17,-5.000 16.000-16,-4.000 18.000-9,0.000 22.000-3,0.000 22.000-4,0.000 23.000-3,-7.000 10.000-4,-11.000 0.000-3,-14.000 0.000-5,-11.000 0.000-4,-14.000-2.000-6,-11.000-3.000-10,-14.000-3.000-8,-11.000-2.000-8,-7.000-5.000-5,0.000-2.000 1,0.000-3.000 0,0.000-3.000 1,1.000-6.000 1,4.000-5.000 1,3.000-7.000 2,3.000-5.000 1,12.000-11.000 4,22.000-11.000 5,22.000-14.000 6,23.000-11.000 5,13.000-7.000-1,6.000 0.000-5,7.000 0.000-6,6.000 0.000-6,1.000 0.000-5,-3.000 0.000-6,-3.000 0.000-6,-2.000 0.000-6,-8.000 1.000-2,-8.000 4.000 0,-10.000 3.000 2,-9.000 3.000 1</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4"/>
    </inkml:context>
    <inkml:brush xml:id="br0">
      <inkml:brushProperty name="width" value="0.0500470958650112" units="cm"/>
      <inkml:brushProperty name="height" value="0.0500470958650112" units="cm"/>
      <inkml:brushProperty name="color" value="#000000"/>
      <inkml:brushProperty name="ignorePressure" value="0"/>
    </inkml:brush>
  </inkml:definitions>
  <inkml:trace contextRef="#ctx0" brushRef="#br0">85800.000 13200.000 439,'-50.000'0.000'9,"0.000"0.000"18,0.000 0.000 19,0.000 0.000 17,3.000 7.000 5,6.000 17.000-9,7.000 15.000-11,6.000 16.000-8,3.000 13.000-7,0.000 14.000-2,0.000 11.000-3,0.000 14.000-3,1.000 5.000-2,4.000 1.000-4,3.000-1.000-3,3.000 1.000-4,3.000-3.000-3,3.000-2.000-5,3.000-3.000-4,4.000-3.000-4,5.000-9.000-6,10.000-11.000-9,10.000-14.000-9,9.000-11.000-8,6.000-14.000-6,3.000-11.000-4,3.000-14.000-3,4.000-11.000-4,-3.000-9.000-1,-5.000-3.000-1,-7.000-3.000 1,-5.000-2.000 0</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4"/>
    </inkml:context>
    <inkml:brush xml:id="br0">
      <inkml:brushProperty name="width" value="0.0564670749008656" units="cm"/>
      <inkml:brushProperty name="height" value="0.0564670749008656" units="cm"/>
      <inkml:brushProperty name="color" value="#000000"/>
      <inkml:brushProperty name="ignorePressure" value="0"/>
    </inkml:brush>
  </inkml:definitions>
  <inkml:trace contextRef="#ctx0" brushRef="#br0">86150.000 13100.000 389,'51.000'-44.000'50,"4.000"13.000"0,3.000 12.000-2,3.000 13.000 0,1.000 12.000-4,1.000 13.000-6,-1.000 12.000-7,1.000 13.000-7,-6.000 9.000-4,-8.000 6.000-2,-10.000 7.000-1,-9.000 6.000-3,-9.000 9.000-2,-5.000 13.000-4,-7.000 12.000-4,-5.000 13.000-3,-11.000 6.000-3,-11.000 0.000-1,-14.000 0.000-1,-11.000 0.000-1,-7.000-10.000-1,0.000-18.000 1,0.000-19.000-1,0.000-18.000 0,1.000-18.000-5,4.000-16.000-11,3.000-15.000-9,3.000-15.000-11,3.000-21.000-4,3.000-25.000 3,3.000-25.000 3,4.000-25.000 3,4.000-15.000 2,6.000-2.000 3,7.000-3.000 1,6.000-3.000 2,7.000 4.000 5,10.000 13.000 5,10.000 12.000 7,9.000 13.000 6,1.000 12.000 5,-6.000 13.000 3,-6.000 12.000 3,-6.000 13.000 3,-4.000 10.000 9,1.000 10.000 14,-1.000 10.000 14,1.000 9.000 13,-3.000 9.000 5,-2.000 9.000-8,-3.000 10.000-5,-3.000 10.000-7,-4.000 7.000-5,-3.000 6.000-1,-3.000 7.000-3,-2.000 6.000-2,-3.000 9.000-3,1.000 13.000-3,-1.000 12.000-4,1.000 13.000-3,-1.000 7.000-3,1.000 4.000-2,-1.000 3.000 0,1.000 3.000-2,1.000-4.000-4,3.000-8.000-5,3.000-10.000-5,4.000-9.000-6,1.000-9.000-11,0.000-5.000-17,0.000-7.000-17,0.000-5.000-17</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5"/>
    </inkml:context>
    <inkml:brush xml:id="br0">
      <inkml:brushProperty name="width" value="0.0549399666488171" units="cm"/>
      <inkml:brushProperty name="height" value="0.0549399666488171" units="cm"/>
      <inkml:brushProperty name="color" value="#000000"/>
      <inkml:brushProperty name="ignorePressure" value="0"/>
    </inkml:brush>
  </inkml:definitions>
  <inkml:trace contextRef="#ctx0" brushRef="#br0">87350.000 13300.000 400,'-24.000'234.000'185,"4.000"-31.000"-43,3.000-31.000-45,3.000-31.000-44,1.000-16.000-24,1.000 0.000-4,-1.000 0.000-5,1.000 0.000-3,1.000-10.000-5,3.000-18.000-2,3.000-19.000-4,4.000-18.000-3,11.000-23.000-7,23.000-24.000-13,22.000-26.000-11,22.000-24.000-13,12.000-28.000-5,3.000-27.000 4,3.000-28.000 2,4.000-28.000 4,-6.000-13.000 2,-11.000 3.000 4,-14.000 3.000 2,-11.000 4.000 4,-11.000 7.000 3,-5.000 13.000 5,-7.000 12.000 4,-5.000 13.000 6,-9.000 12.000 3,-9.000 13.000 3,-10.000 12.000 3,-8.000 13.000 4,-11.000 12.000 1,-8.000 13.000 0,-10.000 12.000 1,-9.000 13.000 0,-7.000 7.000 0,-3.000 4.000 0,-3.000 3.000-1,-2.000 3.000 1,-1.000 6.000-5,3.000 9.000-5,3.000 10.000-7,4.000 10.000-6,5.000 4.000-7,10.000 0.000-4,10.000 0.000-6,9.000 0.000-5</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5"/>
    </inkml:context>
    <inkml:brush xml:id="br0">
      <inkml:brushProperty name="width" value="0.0461796000599861" units="cm"/>
      <inkml:brushProperty name="height" value="0.0461796000599861" units="cm"/>
      <inkml:brushProperty name="color" value="#000000"/>
      <inkml:brushProperty name="ignorePressure" value="0"/>
    </inkml:brush>
  </inkml:definitions>
  <inkml:trace contextRef="#ctx0" brushRef="#br0">88350.000 13600.000 476,'-27.000'100.000'175,"-3.000"0.000"-40,-3.000 0.000-42,-2.000 0.000-42,-3.000 0.000-23,1.000 0.000-9,-1.000 0.000-7,1.000 0.000-8,1.000-5.000-4,3.000-9.000 1,3.000-10.000 2,4.000-8.000 0,13.000-11.000-4,26.000-8.000-7,24.000-10.000-8,26.000-9.000-8,15.000-12.000-4,6.000-11.000 1,7.000-14.000-1,6.000-11.000-1,-2.000-6.000 0,-9.000 4.000-1,-10.000 3.000-3,-8.000 3.000-1,-11.000 1.000-2,-8.000 1.000-5,-10.000-1.000-4,-9.000 1.000-3</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5"/>
    </inkml:context>
    <inkml:brush xml:id="br0">
      <inkml:brushProperty name="width" value="0.0467267706990242" units="cm"/>
      <inkml:brushProperty name="height" value="0.0467267706990242" units="cm"/>
      <inkml:brushProperty name="color" value="#000000"/>
      <inkml:brushProperty name="ignorePressure" value="0"/>
    </inkml:brush>
  </inkml:definitions>
  <inkml:trace contextRef="#ctx0" brushRef="#br0">88600.000 14100.000 470,'-24.000'-63.000'12,"4.000"26.000"23,3.000 24.000 23,3.000 26.000 24,4.000 19.000 4,7.000 17.000-14,6.000 15.000-16,7.000 16.000-14,0.000 12.000-11,-2.000 9.000-7,-3.000 10.000-6,-3.000 10.000-7,-4.000 5.000-8,-3.000 4.000-9,-3.000 3.000-9,-2.000 3.000-9,-1.000-11.000-9,3.000-25.000-11,3.000-25.000-11,4.000-25.000-11,1.000-15.000-3,0.000-2.000 5,0.000-3.000 5,0.000-3.000 5</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5"/>
    </inkml:context>
    <inkml:brush xml:id="br0">
      <inkml:brushProperty name="width" value="0.0500292629003525" units="cm"/>
      <inkml:brushProperty name="height" value="0.0500292629003525" units="cm"/>
      <inkml:brushProperty name="color" value="#000000"/>
      <inkml:brushProperty name="ignorePressure" value="0"/>
    </inkml:brush>
  </inkml:definitions>
  <inkml:trace contextRef="#ctx0" brushRef="#br0">89100.000 12600.000 439,'6.000'-49.000'3,"13.000"4.000"6,12.000 3.000 7,13.000 3.000 5,6.000 6.000 9,0.000 9.000 11,0.000 10.000 10,0.000 10.000 12,-2.000 10.000 0,-3.000 13.000-8,-3.000 12.000-9,-2.000 13.000-9,-6.000 12.000-6,-6.000 13.000-5,-6.000 12.000-3,-6.000 13.000-5,-9.000 13.000-4,-8.000 17.000-5,-10.000 15.000-5,-9.000 16.000-4,-12.000 12.000-5,-11.000 9.000-7,-14.000 10.000-7,-11.000 10.000-7,-4.000-9.000-6,6.000-24.000-9,7.000-26.000-8,6.000-24.000-7,6.000-21.000-1,6.000-16.000 9,7.000-15.000 7,6.000-15.000 9</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6"/>
    </inkml:context>
    <inkml:brush xml:id="br0">
      <inkml:brushProperty name="width" value="0.0466279797255993" units="cm"/>
      <inkml:brushProperty name="height" value="0.0466279797255993" units="cm"/>
      <inkml:brushProperty name="color" value="#000000"/>
      <inkml:brushProperty name="ignorePressure" value="0"/>
    </inkml:brush>
  </inkml:definitions>
  <inkml:trace contextRef="#ctx0" brushRef="#br0">89600.000 13800.000 471,'26.000'-24.000'4,"4.000"4.000"7,3.000 3.000 8,3.000 3.000 7,-1.000 14.000 8,-2.000 25.000 9,-3.000 25.000 9,-3.000 25.000 10,-10.000 14.000-3,-16.000 3.000-13,-15.000 3.000-14,-15.000 4.000-12,-9.000-3.000-9,1.000-5.000-5,-1.000-7.000-5,1.000-5.000-4,2.000-8.000-3,7.000-5.000-1,6.000-7.000-1,7.000-5.000 0,8.000-6.000-1,14.000-3.000 0,11.000-3.000-1,14.000-2.000 1,7.000-5.000 2,3.000-2.000 6,3.000-3.000 7,4.000-3.000 6,-3.000-2.000 2,-5.000 0.000 0,-7.000 0.000-1,-5.000 0.000-1,-6.000 6.000 0,-3.000 13.000 1,-3.000 12.000 0,-2.000 13.000 0,-9.000 7.000 1,-12.000 4.000-3,-13.000 3.000 0,-12.000 3.000-1,-10.000 4.000-3,-6.000 7.000-3,-6.000 6.000-4,-6.000 7.000-2,-6.000 5.000-8,-2.000 7.000-11,-3.000 6.000-12,-3.000 7.000-10,1.000-7.000-6,6.000-19.000 0,7.000-18.000 0,6.000-19.000 1,6.000-16.000-1,6.000-12.000 1,7.000-13.000-1,6.000-12.000 1</inkml:trace>
</inkml:ink>
</file>

<file path=ppt/ink/ink1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6"/>
    </inkml:context>
    <inkml:brush xml:id="br0">
      <inkml:brushProperty name="width" value="0.0433235429227352" units="cm"/>
      <inkml:brushProperty name="height" value="0.0433235429227352" units="cm"/>
      <inkml:brushProperty name="color" value="#000000"/>
      <inkml:brushProperty name="ignorePressure" value="0"/>
    </inkml:brush>
  </inkml:definitions>
  <inkml:trace contextRef="#ctx0" brushRef="#br0">91100.000 14000.000 507,'-41.000'-4.000'9,"19.000"-5.000"18,19.000-7.000 18,19.000-5.000 18,12.000-1.000 3,6.000 6.000-12,7.000 7.000-11,6.000 6.000-11,13.000 1.000-5,23.000-3.000 0,22.000-3.000 0,22.000-2.000 2,10.000-1.000-6,1.000 3.000-8,-1.000 3.000-9,1.000 4.000-10,-9.000 5.000-9,-15.000 10.000-9,-15.000 10.000-10,-16.000 9.000-8,-15.000 2.000-6,-11.000-2.000-5,-14.000-3.000-3,-11.000-3.000-5</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5"/>
    </inkml:context>
    <inkml:brush xml:id="br0">
      <inkml:brushProperty name="width" value="0.0441006794571877" units="cm"/>
      <inkml:brushProperty name="height" value="0.0441006794571877" units="cm"/>
      <inkml:brushProperty name="color" value="#00bff3"/>
      <inkml:brushProperty name="ignorePressure" value="0"/>
    </inkml:brush>
  </inkml:definitions>
  <inkml:trace contextRef="#ctx0" brushRef="#br0">37500.000 21550.000 498,'23.000'-36.000'63,"-3.000"28.000"0,-3.000 28.000 0,-2.000 29.000 1,-5.000 15.000-6,-2.000 3.000-8,-3.000 3.000-11,-3.000 4.000-9,-6.000 10.000-7,-5.000 19.000-4,-7.000 19.000-4,-5.000 19.000-5,-4.000 5.000-5,0.000-5.000-9,0.000-7.000-7,0.000-5.000-7,1.000-8.000-4,4.000-5.000 3,3.000-7.000 2,3.000-5.000 2</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04"/>
    </inkml:context>
    <inkml:brush xml:id="br0">
      <inkml:brushProperty name="width" value="0.0329704619944096" units="cm"/>
      <inkml:brushProperty name="height" value="0.0329704619944096" units="cm"/>
      <inkml:brushProperty name="color" value="#f2395b"/>
      <inkml:brushProperty name="ignorePressure" value="0"/>
    </inkml:brush>
  </inkml:definitions>
  <inkml:trace contextRef="#ctx0" brushRef="#br0">69350.000 1200.000 667,'-30.000'57.000'6,"-9.000"17.000"14,-10.000 15.000 13,-8.000 16.000 13,0.000-4.000 2,14.000-21.000-7,11.000-22.000-9,14.000-22.000-8,7.000-7.000-6,3.000 10.000-2,3.000 10.000-3,4.000 9.000-3,1.000 1.000-2,0.000-6.000-1,0.000-6.000-2,0.000-6.000-1,3.000-7.000-2,6.000-6.000-3,7.000-6.000-3,6.000-6.000-2,6.000-7.000-1,6.000-6.000 0,7.000-6.000 1,6.000-6.000 1,4.000-9.000-1,4.000-8.000-1,3.000-10.000-1,3.000-9.000-1,1.000-9.000-1,1.000-5.000-1,-1.000-7.000 0,1.000-5.000-1,-7.000-4.000 0,-12.000 0.000 2,-13.000 0.000 2,-12.000 0.000 2,-9.000 3.000 1,-2.000 6.000-1,-3.000 7.000 0,-3.000 6.000-1,-6.000 6.000 2,-5.000 6.000 3,-7.000 7.000 4,-5.000 6.000 3,-6.000 6.000 0,-3.000 6.000-3,-3.000 7.000-4,-2.000 6.000-4,-3.000 7.000-2,1.000 10.000-2,-1.000 10.000-3,1.000 9.000 0,4.000 2.000-1,9.000-2.000 3,10.000-3.000 2,10.000-3.000 3,2.000-2.000-5,-3.000 0.000-9,-3.000 0.000-11,-2.000 0.000-10</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6"/>
    </inkml:context>
    <inkml:brush xml:id="br0">
      <inkml:brushProperty name="width" value="0.0488658286631107" units="cm"/>
      <inkml:brushProperty name="height" value="0.0488658286631107" units="cm"/>
      <inkml:brushProperty name="color" value="#000000"/>
      <inkml:brushProperty name="ignorePressure" value="0"/>
    </inkml:brush>
  </inkml:definitions>
  <inkml:trace contextRef="#ctx0" brushRef="#br0">92150.000 12950.000 450,'-68.000'6.000'105,"17.000"13.000"-17,15.000 12.000-17,16.000 13.000-17,7.000 13.000-11,1.000 17.000-5,-1.000 15.000-4,1.000 16.000-4,1.000 9.000-5,3.000 3.000-3,3.000 3.000-4,4.000 4.000-4,-4.000 11.000-6,-9.000 23.000-12,-10.000 22.000-10,-8.000 22.000-10,-1.000-6.000-9,9.000-30.000-8,10.000-32.000-7,10.000-30.000-8</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7"/>
    </inkml:context>
    <inkml:brush xml:id="br0">
      <inkml:brushProperty name="width" value="0.0560075454413891" units="cm"/>
      <inkml:brushProperty name="height" value="0.0560075454413891" units="cm"/>
      <inkml:brushProperty name="color" value="#000000"/>
      <inkml:brushProperty name="ignorePressure" value="0"/>
    </inkml:brush>
  </inkml:definitions>
  <inkml:trace contextRef="#ctx0" brushRef="#br0">93450.000 13250.000 392,'70.000'-91.000'74,"-9.000"19.000"-7,-10.000 19.000-7,-8.000 19.000-6,-6.000 19.000-7,1.000 23.000-3,-1.000 22.000-6,1.000 22.000-3,-10.000 16.000-7,-19.000 14.000-8,-18.000 11.000-8,-19.000 14.000-7,-13.000 10.000-6,-6.000 9.000-2,-6.000 10.000-2,-6.000 10.000-3,-1.000-4.000-2,7.000-16.000-2,6.000-15.000-1,7.000-15.000-3,5.000-15.000 1,7.000-12.000 3,6.000-13.000 3,7.000-12.000 2,8.000-10.000 3,14.000-6.000-1,11.000-6.000 2,14.000-6.000 0,8.000-10.000 0,7.000-12.000 0,6.000-13.000 0,7.000-12.000 0,10.000-16.000-1,16.000-19.000-3,15.000-18.000-2,17.000-19.000-3,-1.000-4.000-1,-16.000 14.000 0,-15.000 11.000 0,-15.000 14.000 0,-12.000 7.000-1,-6.000 3.000 0,-6.000 3.000-2,-6.000 4.000-1,-7.000-1.000 1,-6.000-3.000 2,-6.000-3.000 2,-6.000-2.000 3,-6.000-1.000 2,-2.000 3.000 1,-3.000 3.000 2,-3.000 4.000 2,-6.000 5.000 2,-5.000 10.000 5,-7.000 10.000 4,-5.000 9.000 4,-8.000 4.000 3,-5.000 1.000 3,-7.000-1.000 2,-5.000 1.000 1,-3.000 4.000 3,4.000 9.000 0,3.000 10.000 1,3.000 10.000 1,1.000 7.000 1,1.000 6.000-1,-1.000 7.000-1,1.000 6.000 0,2.000 7.000-2,7.000 10.000-2,6.000 10.000-1,7.000 9.000-2,4.000 4.000-3,3.000 1.000-1,3.000-1.000-2,4.000 1.000-2,7.000-3.000-3,13.000-2.000-1,12.000-3.000-3,13.000-3.000-2,7.000-4.000-5,4.000-3.000-8,3.000-3.000-6,3.000-2.000-7,3.000-8.000-2,3.000-8.000 3,3.000-10.000 3,4.000-9.000 4,-3.000-9.000-6,-5.000-5.000-11,-7.000-7.000-13,-5.000-5.000-13</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7"/>
    </inkml:context>
    <inkml:brush xml:id="br0">
      <inkml:brushProperty name="width" value="0.0367600694298744" units="cm"/>
      <inkml:brushProperty name="height" value="0.0367600694298744" units="cm"/>
      <inkml:brushProperty name="color" value="#000000"/>
      <inkml:brushProperty name="ignorePressure" value="0"/>
    </inkml:brush>
  </inkml:definitions>
  <inkml:trace contextRef="#ctx0" brushRef="#br0">94900.000 12350.000 598,'4.000'-47.000'5,"10.000"6.000"9,10.000 7.000 11,9.000 6.000 9,6.000 6.000 7,3.000 6.000 5,3.000 7.000 5,4.000 6.000 4,4.000 6.000-3,6.000 6.000-13,7.000 7.000-13,6.000 6.000-12,-1.000 4.000-16,-5.000 4.000-15,-7.000 3.000-18,-5.000 3.000-15</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8"/>
    </inkml:context>
    <inkml:brush xml:id="br0">
      <inkml:brushProperty name="width" value="0.0452927462756634" units="cm"/>
      <inkml:brushProperty name="height" value="0.0452927462756634" units="cm"/>
      <inkml:brushProperty name="color" value="#000000"/>
      <inkml:brushProperty name="ignorePressure" value="0"/>
    </inkml:brush>
  </inkml:definitions>
  <inkml:trace contextRef="#ctx0" brushRef="#br0">96000.000 13600.000 485,'-35.000'0.000'11,"32.000"0.000"20,31.000 0.000 22,32.000 0.000 21,21.000-2.000 4,13.000-3.000-13,12.000-3.000-11,13.000-2.000-13,4.000-1.000-9,-3.000 3.000-5,-3.000 3.000-4,-2.000 4.000-6,-9.000 1.000-8,-12.000 0.000-14,-13.000 0.000-11,-12.000 0.000-14</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8"/>
    </inkml:context>
    <inkml:brush xml:id="br0">
      <inkml:brushProperty name="width" value="0.0468861050903797" units="cm"/>
      <inkml:brushProperty name="height" value="0.0468861050903797" units="cm"/>
      <inkml:brushProperty name="color" value="#000000"/>
      <inkml:brushProperty name="ignorePressure" value="0"/>
    </inkml:brush>
  </inkml:definitions>
  <inkml:trace contextRef="#ctx0" brushRef="#br0">96850.000 12750.000 469,'0.000'-50.000'3,"0.000"0.000"6,0.000 0.000 6,0.000 0.000 6,0.000 14.000 10,0.000 28.000 16,0.000 28.000 14,0.000 29.000 16,-4.000 21.000-1,-5.000 16.000-13,-7.000 15.000-15,-5.000 17.000-15,-6.000 13.000-10,-3.000 13.000-8,-3.000 12.000-7,-2.000 13.000-7,-1.000 9.000-12,3.000 6.000-12,3.000 7.000-15,4.000 6.000-14,4.000-18.000-2,6.000-40.000 11,7.000-40.000 9,6.000-41.000 11,3.000-21.000-2,0.000 1.000-11,0.000-1.000-12,0.000 1.000-12</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8"/>
    </inkml:context>
    <inkml:brush xml:id="br0">
      <inkml:brushProperty name="width" value="0.0460261851549149" units="cm"/>
      <inkml:brushProperty name="height" value="0.0460261851549149" units="cm"/>
      <inkml:brushProperty name="color" value="#000000"/>
      <inkml:brushProperty name="ignorePressure" value="0"/>
    </inkml:brush>
  </inkml:definitions>
  <inkml:trace contextRef="#ctx0" brushRef="#br0">98750.000 12700.000 477,'92.000'-88.000'72,"-16.000"26.000"-14,-15.000 24.000-14,-15.000 26.000-13,-6.000 13.000-5,7.000 4.000 6,6.000 3.000 5,7.000 3.000 5,-1.000 7.000 1,-6.000 14.000-7,-6.000 11.000-6,-6.000 14.000-6,-9.000 7.000-5,-8.000 3.000-5,-10.000 3.000-5,-9.000 4.000-5,-16.000 7.000-2,-22.000 13.000-3,-22.000 12.000-1,-21.000 13.000-1,-17.000 6.000-1,-8.000 0.000-2,-10.000 0.000 0,-9.000 0.000-2,-1.000-8.000-2,10.000-16.000-6,10.000-15.000-6,9.000-15.000-5,10.000-14.000 0,14.000-8.000 7,11.000-10.000 6,14.000-9.000 6,19.000-12.000 6,29.000-11.000 4,28.000-14.000 6,28.000-11.000 5,20.000-11.000 1,13.000-5.000-3,12.000-7.000-3,13.000-5.000-2,4.000-3.000-3,-3.000 4.000-3,-3.000 3.000-4,-2.000 3.000-2,-8.000 4.000-6,-8.000 7.000-9,-10.000 6.000-9,-9.000 7.000-9,-7.000 4.000-5,-3.000 3.000-1,-3.000 3.000-1,-2.000 4.000-1,-8.000-3.000 2,-8.000-5.000 5,-10.000-7.000 5,-9.000-5.000 5</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9"/>
    </inkml:context>
    <inkml:brush xml:id="br0">
      <inkml:brushProperty name="width" value="0.0523896068334579" units="cm"/>
      <inkml:brushProperty name="height" value="0.0523896068334579" units="cm"/>
      <inkml:brushProperty name="color" value="#000000"/>
      <inkml:brushProperty name="ignorePressure" value="0"/>
    </inkml:brush>
  </inkml:definitions>
  <inkml:trace contextRef="#ctx0" brushRef="#br0">100750.000 12500.000 419,'20.000'-63.000'12,"-9.000"26.000"22,-10.000 24.000 23,-8.000 26.000 23,-9.000 21.000 4,-6.000 19.000-13,-6.000 19.000-13,-6.000 19.000-14,-7.000 10.000-9,-6.000 4.000-5,-6.000 3.000-4,-6.000 3.000-6,-2.000 4.000-5,3.000 7.000-5,3.000 6.000-6,4.000 7.000-4,2.000-4.000-7,4.000-12.000-7,3.000-13.000-7,3.000-12.000-7,9.000-23.000-10,16.000-30.000-15,15.000-32.000-15,17.000-30.000-13,7.000-19.000-2,0.000-2.000 13,0.000-3.000 12,0.000-3.000 14</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9"/>
    </inkml:context>
    <inkml:brush xml:id="br0">
      <inkml:brushProperty name="width" value="0.0535095855593681" units="cm"/>
      <inkml:brushProperty name="height" value="0.0535095855593681" units="cm"/>
      <inkml:brushProperty name="color" value="#000000"/>
      <inkml:brushProperty name="ignorePressure" value="0"/>
    </inkml:brush>
  </inkml:definitions>
  <inkml:trace contextRef="#ctx0" brushRef="#br0">100700.000 12700.000 411,'68.000'-58.000'33,"-11.000"34.000"16,-14.000 35.000 15,-11.000 35.000 17,-9.000 21.000 0,-3.000 9.000-13,-3.000 10.000-15,-2.000 10.000-14,-6.000 5.000-9,-6.000 4.000-4,-6.000 3.000-5,-6.000 3.000-4,-2.000-1.000-5,3.000-2.000-3,3.000-3.000-4,4.000-3.000-4,10.000-27.000-7,19.000-50.000-8,19.000-50.000-9,19.000-50.000-9,10.000-33.000-2,4.000-16.000 6,3.000-15.000 5,3.000-15.000 5,-1.000-6.000 3,-2.000 7.000 3,-3.000 6.000 2,-3.000 7.000 2,-7.000 10.000 1,-9.000 16.000-1,-10.000 15.000-1,-8.000 17.000 0</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19"/>
    </inkml:context>
    <inkml:brush xml:id="br0">
      <inkml:brushProperty name="width" value="0.0533571913838387" units="cm"/>
      <inkml:brushProperty name="height" value="0.0533571913838387" units="cm"/>
      <inkml:brushProperty name="color" value="#000000"/>
      <inkml:brushProperty name="ignorePressure" value="0"/>
    </inkml:brush>
  </inkml:definitions>
  <inkml:trace contextRef="#ctx0" brushRef="#br0">102600.000 13250.000 412,'-2.000'-180.000'67,"-3.000"41.000"-12,-3.000 40.000-11,-2.000 42.000-13,-6.000 21.000-4,-6.000 3.000 2,-6.000 3.000 2,-6.000 4.000 1,-6.000 11.000 1,-2.000 23.000-5,-3.000 22.000-3,-3.000 22.000-4,-2.000 15.000-2,0.000 9.000-2,0.000 10.000-1,0.000 10.000-2,1.000 4.000 0,4.000 0.000 0,3.000 0.000 0,3.000 0.000 0,3.000-4.000 0,3.000-5.000-3,3.000-7.000-2,4.000-5.000-1,7.000-9.000-8,13.000-9.000-10,12.000-10.000-11,13.000-8.000-12,12.000-20.000-5,13.000-28.000 0,12.000-28.000 0,13.000-27.000 0,2.000-14.000 1,-5.000 4.000 3,-7.000 3.000 2,-5.000 3.000 2,-4.000 3.000 4,0.000 3.000 4,0.000 3.000 6,0.000 4.000 4,-4.000 7.000 8,-5.000 13.000 12,-7.000 12.000 12,-5.000 13.000 11,-6.000 10.000 8,-3.000 10.000 2,-3.000 10.000 3,-2.000 9.000 3,0.000 6.000-2,7.000 3.000-8,6.000 3.000-7,7.000 4.000-8,2.000 2.000-6,1.000 4.000-6,-1.000 3.000-4,1.000 3.000-6,-1.000-2.000-7,1.000-6.000-9,-1.000-6.000-9,1.000-6.000-9,-1.000-9.000-13,1.000-8.000-14,-1.000-10.000-15,1.000-9.000-16</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0"/>
    </inkml:context>
    <inkml:brush xml:id="br0">
      <inkml:brushProperty name="width" value="0.0346054881811142" units="cm"/>
      <inkml:brushProperty name="height" value="0.0346054881811142" units="cm"/>
      <inkml:brushProperty name="color" value="#000000"/>
      <inkml:brushProperty name="ignorePressure" value="0"/>
    </inkml:brush>
  </inkml:definitions>
  <inkml:trace contextRef="#ctx0" brushRef="#br0">102850.000 11750.000 635,'1.000'-46.000'0,"4.000"10.000"0,3.000 10.000 0,3.000 9.000 0,3.000 1.000 4,3.000-6.000 7,3.000-6.000 8,4.000-6.000 7,7.000-1.000 7,13.000 7.000 4,12.000 6.000 6,13.000 7.000 4,6.000 4.000-2,0.000 3.000-7,0.000 3.000-9,0.000 4.000-9,-2.000 4.000-8,-3.000 6.000-11,-3.000 7.000-11,-2.000 6.000-10,-8.000 4.000-2,-8.000 4.000 6,-10.000 3.000 5,-9.000 3.000 6</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04"/>
    </inkml:context>
    <inkml:brush xml:id="br0">
      <inkml:brushProperty name="width" value="0.0361745357513428" units="cm"/>
      <inkml:brushProperty name="height" value="0.0361745357513428" units="cm"/>
      <inkml:brushProperty name="color" value="#f2395b"/>
      <inkml:brushProperty name="ignorePressure" value="0"/>
    </inkml:brush>
  </inkml:definitions>
  <inkml:trace contextRef="#ctx0" brushRef="#br0">70500.000 1750.000 608,'46.000'0.000'-17,"-5.000"0.000"18,-7.000 0.000 18,-5.000 0.000 17,0.000 0.000 8,10.000 0.000-3,10.000 0.000-1,9.000 0.000-4,9.000-2.000-2,9.000-3.000-3,10.000-3.000-4,10.000-2.000-4,4.000-1.000-3,0.000 3.000-3,0.000 3.000-2,0.000 4.000-3,-4.000 2.000-3,-5.000 4.000-6,-7.000 3.000-3,-5.000 3.000-5,-6.000 1.000-7,-3.000 1.000-6,-3.000-1.000-9,-2.000 1.000-6,-8.000-3.000-6,-8.000-2.000-2,-10.000-3.000-3,-9.000-3.000-2</inkml:trace>
</inkml:ink>
</file>

<file path=ppt/ink/ink1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0"/>
    </inkml:context>
    <inkml:brush xml:id="br0">
      <inkml:brushProperty name="width" value="0.0386180207133293" units="cm"/>
      <inkml:brushProperty name="height" value="0.0386180207133293" units="cm"/>
      <inkml:brushProperty name="color" value="#000000"/>
      <inkml:brushProperty name="ignorePressure" value="0"/>
    </inkml:brush>
  </inkml:definitions>
  <inkml:trace contextRef="#ctx0" brushRef="#br0">103500.000 10800.000 569,'0.000'-33.000'12,"0.000"34.000"23,0.000 35.000 23,0.000 35.000 23,0.000 27.000 3,0.000 22.000-19,0.000 22.000-18,0.000 23.000-19,-2.000 10.000-14,-3.000 0.000-8,-3.000 0.000-7,-2.000 0.000-10,-3.000-16.000-14,1.000-31.000-24,-1.000-31.000-22,1.000-31.000-23</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2"/>
    </inkml:context>
    <inkml:brush xml:id="br0">
      <inkml:brushProperty name="width" value="0.0362916477024555" units="cm"/>
      <inkml:brushProperty name="height" value="0.0362916477024555" units="cm"/>
      <inkml:brushProperty name="color" value="#000000"/>
      <inkml:brushProperty name="ignorePressure" value="0"/>
    </inkml:brush>
  </inkml:definitions>
  <inkml:trace contextRef="#ctx0" brushRef="#br0">83250.000 19550.000 606,'57.000'-22.000'101,"17.000"6.000"-21,15.000 7.000-20,16.000 6.000-22,9.000 3.000-11,3.000 0.000-2,3.000 0.000-4,4.000 0.000-1,-3.000-2.000-6,-5.000-3.000-6,-7.000-3.000-9,-5.000-2.000-6,-8.000 0.000-6,-5.000 7.000-5,-7.000 6.000-6,-5.000 7.000-4,-11.000 5.000-2,-11.000 7.000 3,-14.000 6.000 1,-11.000 7.000 2,-11.000 2.000-1,-5.000 1.000-7,-7.000-1.000-6,-5.000 1.000-6,-6.000-4.000 0,-3.000-6.000 6,-3.000-6.000 7,-2.000-6.000 6</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2"/>
    </inkml:context>
    <inkml:brush xml:id="br0">
      <inkml:brushProperty name="width" value="0.0384799912571907" units="cm"/>
      <inkml:brushProperty name="height" value="0.0384799912571907" units="cm"/>
      <inkml:brushProperty name="color" value="#000000"/>
      <inkml:brushProperty name="ignorePressure" value="0"/>
    </inkml:brush>
  </inkml:definitions>
  <inkml:trace contextRef="#ctx0" brushRef="#br0">83150.000 20400.000 571,'-113.000'0.000'0,"26.000"0.000"0,24.000 0.000 0,26.000 0.000 0,4.000 1.000 3,-16.000 4.000 5,-15.000 3.000 5,-15.000 3.000 6,11.000-2.000 9,42.000-6.000 14,40.000-6.000 14,41.000-6.000 13,27.000-2.000 0,17.000 3.000-16,15.000 3.000-16,16.000 4.000-16,12.000 1.000-12,9.000 0.000-7,10.000 0.000-9,10.000 0.000-8,5.000 0.000-6,4.000 0.000-7,3.000 0.000-5,3.000 0.000-6,3.000 0.000-4,3.000 0.000-3,3.000 0.000-2,4.000 0.000-2,-20.000 0.000 1,-40.000 0.000 7,-40.000 0.000 6,-41.000 0.000 6</inkml:trace>
</inkml:ink>
</file>

<file path=ppt/ink/ink1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3"/>
    </inkml:context>
    <inkml:brush xml:id="br0">
      <inkml:brushProperty name="width" value="0.0376701913774014" units="cm"/>
      <inkml:brushProperty name="height" value="0.0376701913774014" units="cm"/>
      <inkml:brushProperty name="color" value="#000000"/>
      <inkml:brushProperty name="ignorePressure" value="0"/>
    </inkml:brush>
  </inkml:definitions>
  <inkml:trace contextRef="#ctx0" brushRef="#br0">88400.000 18900.000 584,'-74.000'192.000'138,"4.000"-16.000"-34,3.000-15.000-33,3.000-15.000-35,-1.000-7.000-18,-2.000 3.000-2,-3.000 3.000-2,-3.000 4.000-3,1.000-6.000-4,6.000-11.000-6,7.000-14.000-7,6.000-11.000-6</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3"/>
    </inkml:context>
    <inkml:brush xml:id="br0">
      <inkml:brushProperty name="width" value="0.0393616408109665" units="cm"/>
      <inkml:brushProperty name="height" value="0.0393616408109665" units="cm"/>
      <inkml:brushProperty name="color" value="#000000"/>
      <inkml:brushProperty name="ignorePressure" value="0"/>
    </inkml:brush>
  </inkml:definitions>
  <inkml:trace contextRef="#ctx0" brushRef="#br0">88450.000 18950.000 558,'-24.000'25.000'7,"4.000"0.000"14,3.000 0.000 12,3.000 0.000 15,4.000 3.000 2,7.000 6.000-6,6.000 7.000-7,7.000 6.000-7,4.000 9.000-5,3.000 13.000-3,3.000 12.000-2,4.000 13.000-2,-3.000 6.000-3,-5.000 0.000-1,-7.000 0.000-2,-5.000 0.000-1,-4.000-2.000-1,0.000-3.000-2,0.000-3.000-2,0.000-2.000-2,0.000-9.000 0,0.000-12.000-2,0.000-13.000-2,0.000-12.000 0,4.000-18.000-2,10.000-21.000 0,10.000-22.000-2,9.000-22.000 0,9.000-21.000-2,9.000-18.000-2,10.000-19.000-1,10.000-18.000-2,5.000-15.000 0,4.000-9.000 1,3.000-10.000 2,3.000-8.000 1,-4.000-1.000 0,-8.000 9.000-2,-10.000 10.000-3,-9.000 10.000-2,-9.000 11.000-1,-5.000 17.000 1,-7.000 15.000 1,-5.000 16.000 1,-11.000 13.000-6,-11.000 14.000-12,-14.000 11.000-12,-11.000 14.000-12,-6.000 8.000-2,4.000 7.000 8,3.000 6.000 9,3.000 7.000 8</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4"/>
    </inkml:context>
    <inkml:brush xml:id="br0">
      <inkml:brushProperty name="width" value="0.0423256494104862" units="cm"/>
      <inkml:brushProperty name="height" value="0.0423256494104862" units="cm"/>
      <inkml:brushProperty name="color" value="#000000"/>
      <inkml:brushProperty name="ignorePressure" value="0"/>
    </inkml:brush>
  </inkml:definitions>
  <inkml:trace contextRef="#ctx0" brushRef="#br0">90000.000 19500.000 519,'89.000'-47.000'-4,"-22.000"6.000"12,-22.000 7.000 13,-21.000 6.000 12,-12.000 3.000 5,1.000 0.000-7,-1.000 0.000-6,1.000 0.000-6,-3.000-2.000-5,-2.000-3.000-2,-3.000-3.000-4,-3.000-2.000-3,-6.000-1.000-2,-5.000 3.000 2,-7.000 3.000 2,-5.000 4.000 0,-8.000 4.000-1,-5.000 6.000-4,-7.000 7.000-3,-5.000 6.000-4,-1.000 6.000-1,6.000 6.000 4,7.000 7.000 2,6.000 6.000 3,-4.000 10.000 4,-11.000 17.000 3,-14.000 15.000 3,-11.000 16.000 5,-3.000 9.000 1,10.000 3.000-2,10.000 3.000 0,9.000 4.000-1,6.000-3.000 0,3.000-5.000 1,3.000-7.000 0,4.000-5.000 1,4.000-9.000-2,6.000-9.000-2,7.000-10.000-4,6.000-8.000-4,13.000-14.000-5,23.000-15.000-9,22.000-15.000-9,22.000-16.000-10,8.000-13.000-2,-2.000-9.000 3,-3.000-10.000 3,-3.000-8.000 2,-6.000-1.000 2,-5.000 9.000-2,-7.000 10.000-1,-5.000 10.000-1,-9.000 14.000 8,-9.000 23.000 14,-10.000 22.000 16,-8.000 22.000 16,-9.000 8.000 8,-6.000-2.000 0,-6.000-3.000 1,-6.000-3.000 0,-4.000-2.000-5,1.000 0.000-13,-1.000 0.000-12,1.000 0.000-12</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4"/>
    </inkml:context>
    <inkml:brush xml:id="br0">
      <inkml:brushProperty name="width" value="0.0368777737021446" units="cm"/>
      <inkml:brushProperty name="height" value="0.0368777737021446" units="cm"/>
      <inkml:brushProperty name="color" value="#000000"/>
      <inkml:brushProperty name="ignorePressure" value="0"/>
    </inkml:brush>
  </inkml:definitions>
  <inkml:trace contextRef="#ctx0" brushRef="#br0">90700.000 19750.000 596,'92.000'-90.000'5,"-16.000"23.000"9,-15.000 22.000 10,-15.000 22.000 9,-14.000 21.000 7,-8.000 22.000 5,-10.000 22.000 5,-9.000 23.000 5,-10.000 10.000-3,-9.000 0.000-14,-10.000 0.000-12,-8.000 0.000-13,-4.000-5.000-7,3.000-9.000-4,3.000-10.000-2,4.000-8.000-3,10.000-6.000-3,19.000 1.000-1,19.000-1.000-3,19.000 1.000-2,7.000-4.000 2,-3.000-6.000 3,-3.000-6.000 6,-2.000-6.000 3,-8.000-1.000 2,-8.000 7.000 0,-10.000 6.000 0,-9.000 7.000 0,-12.000 4.000-1,-11.000 3.000-3,-14.000 3.000-2,-11.000 4.000-2,-11.000 1.000-4,-5.000 0.000-4,-7.000 0.000-5,-5.000 0.000-4,-1.000-5.000-6,6.000-9.000-7,7.000-10.000-8,6.000-8.000-7,4.000-8.000-1,4.000-2.000 3,3.000-3.000 3,3.000-3.000 4</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5"/>
    </inkml:context>
    <inkml:brush xml:id="br0">
      <inkml:brushProperty name="width" value="0.0408851951360703" units="cm"/>
      <inkml:brushProperty name="height" value="0.0408851951360703" units="cm"/>
      <inkml:brushProperty name="color" value="#000000"/>
      <inkml:brushProperty name="ignorePressure" value="0"/>
    </inkml:brush>
  </inkml:definitions>
  <inkml:trace contextRef="#ctx0" brushRef="#br0">91650.000 18400.000 538,'-35.000'-2.000'10,"32.000"-3.000"23,31.000-3.000 22,32.000-2.000 21,16.000-3.000 5,4.000 1.000-13,3.000-1.000-13,3.000 1.000-12,1.000 1.000-15,1.000 3.000-15,-1.000 3.000-17,1.000 4.000-14,-9.000 5.000-15,-15.000 10.000-13,-15.000 10.000-12,-16.000 9.000-12,-15.000 2.000-2,-11.000-2.000 8,-14.000-3.000 9,-11.000-3.000 8</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5"/>
    </inkml:context>
    <inkml:brush xml:id="br0">
      <inkml:brushProperty name="width" value="0.0445234440267086" units="cm"/>
      <inkml:brushProperty name="height" value="0.0445234440267086" units="cm"/>
      <inkml:brushProperty name="color" value="#000000"/>
      <inkml:brushProperty name="ignorePressure" value="0"/>
    </inkml:brush>
  </inkml:definitions>
  <inkml:trace contextRef="#ctx0" brushRef="#br0">92150.000 18600.000 494,'-46.000'6.000'17,"10.000"13.000"19,10.000 12.000 20,9.000 13.000 20,6.000 9.000 3,3.000 6.000-13,3.000 7.000-13,4.000 6.000-14,-1.000 10.000-10,-3.000 17.000-6,-3.000 15.000-6,-2.000 16.000-6,-3.000 7.000-7,1.000 1.000-8,-1.000-1.000-8,1.000 1.000-7,-3.000-3.000-8,-2.000-2.000-7,-3.000-3.000-9,-3.000-3.000-7,1.000-13.000-2,6.000-22.000 8,7.000-22.000 6,6.000-21.000 7</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5"/>
    </inkml:context>
    <inkml:brush xml:id="br0">
      <inkml:brushProperty name="width" value="0.0433203428983688" units="cm"/>
      <inkml:brushProperty name="height" value="0.0433203428983688" units="cm"/>
      <inkml:brushProperty name="color" value="#000000"/>
      <inkml:brushProperty name="ignorePressure" value="0"/>
    </inkml:brush>
  </inkml:definitions>
  <inkml:trace contextRef="#ctx0" brushRef="#br0">92700.000 19650.000 507,'0.000'-35.000'98,"0.000"32.000"-13,0.000 31.000-12,0.000 32.000-11,-2.000 18.000-11,-3.000 6.000-9,-3.000 7.000-8,-2.000 6.000-10,-3.000 3.000-9,1.000 0.000-7,-1.000 0.000-7,1.000 0.000-9,-1.000-5.000-9,1.000-9.000-12,-1.000-10.000-10,1.000-8.000-12</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05"/>
    </inkml:context>
    <inkml:brush xml:id="br0">
      <inkml:brushProperty name="width" value="0.0449704900383949" units="cm"/>
      <inkml:brushProperty name="height" value="0.0449704900383949" units="cm"/>
      <inkml:brushProperty name="color" value="#f2395b"/>
      <inkml:brushProperty name="ignorePressure" value="0"/>
    </inkml:brush>
  </inkml:definitions>
  <inkml:trace contextRef="#ctx0" brushRef="#br0">74000.000 1100.000 489,'-22.000'-49.000'26,"6.000"4.000"-3,7.000 3.000-5,6.000 3.000-4,3.000-1.000-1,0.000-2.000 4,0.000-3.000 3,0.000-3.000 3,1.000-1.000-1,4.000 4.000-4,3.000 3.000-4,3.000 3.000-5,-2.000 3.000-2,-6.000 3.000 0,-6.000 3.000 1,-6.000 4.000 0,-9.000 4.000 0,-8.000 6.000-2,-10.000 7.000 0,-9.000 6.000-2,-7.000 9.000 0,-3.000 13.000 1,-3.000 12.000-1,-2.000 13.000 1,-3.000 9.000 0,1.000 6.000 1,-1.000 7.000 0,1.000 6.000-1,4.000 1.000 2,9.000-3.000-1,10.000-3.000 2,10.000-2.000 0,7.000-6.000-1,6.000-6.000 0,7.000-6.000-1,6.000-6.000 0,13.000-7.000-4,23.000-6.000-4,22.000-6.000-4,22.000-6.000-4,7.000-9.000-2,-6.000-8.000 2,-6.000-10.000 2,-6.000-9.000 2,-4.000-7.000-1,1.000-3.000-4,-1.000-3.000-4,1.000-2.000-4,-6.000-1.000-1,-8.000 3.000 1,-10.000 3.000 2,-9.000 4.000 1,-9.000 1.000 5,-5.000 0.000 7,-7.000 0.000 9,-5.000 0.000 7,-11.000 6.000 9,-11.000 13.000 6,-14.000 12.000 7,-11.000 13.000 7,-3.000 10.000 1,10.000 10.000-5,10.000 10.000-6,9.000 9.000-5,4.000 9.000-4,1.000 9.000-6,-1.000 10.000-4,1.000 10.000-5,-3.000 10.000-4,-2.000 13.000-7,-3.000 12.000-4,-3.000 13.000-7,-2.000 18.000-3,0.000 26.000-3,0.000 24.000-3,0.000 26.000-2,3.000 1.000-4,6.000-22.000-1,7.000-22.000-3,6.000-21.000-3,1.000-29.000-4,-3.000-34.000-5,-3.000-35.000-7,-2.000-33.000-5</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5"/>
    </inkml:context>
    <inkml:brush xml:id="br0">
      <inkml:brushProperty name="width" value="0.0375249311327934" units="cm"/>
      <inkml:brushProperty name="height" value="0.0375249311327934" units="cm"/>
      <inkml:brushProperty name="color" value="#000000"/>
      <inkml:brushProperty name="ignorePressure" value="0"/>
    </inkml:brush>
  </inkml:definitions>
  <inkml:trace contextRef="#ctx0" brushRef="#br0">93100.000 18600.000 586,'-21.000'-19.000'11,"10.000"13.000"21,10.000 12.000 23,9.000 13.000 22,2.000 12.000 3,-2.000 13.000-16,-3.000 12.000-14,-3.000 13.000-15,-1.000 1.000-26,4.000-9.000-36,3.000-10.000-38,3.000-8.000-37</inkml:trace>
</inkml:ink>
</file>

<file path=ppt/ink/ink1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6"/>
    </inkml:context>
    <inkml:brush xml:id="br0">
      <inkml:brushProperty name="width" value="0.0373409166932106" units="cm"/>
      <inkml:brushProperty name="height" value="0.0373409166932106" units="cm"/>
      <inkml:brushProperty name="color" value="#000000"/>
      <inkml:brushProperty name="ignorePressure" value="0"/>
    </inkml:brush>
  </inkml:definitions>
  <inkml:trace contextRef="#ctx0" brushRef="#br0">93250.000 20000.000 589,'10.000'-47.000'10,"23.000"6.000"20,22.000 7.000 21,22.000 6.000 20,2.000 7.000 3,-15.000 10.000-15,-15.000 10.000-15,-16.000 9.000-15,-10.000 13.000-10,-3.000 20.000-5,-3.000 18.000-7,-2.000 20.000-5,-12.000 8.000-3,-19.000 1.000-1,-18.000-1.000-2,-19.000 1.000-1,-12.000-4.000-2,-2.000-6.000 0,-3.000-6.000-3,-3.000-6.000 0,4.000-10.000-1,13.000-12.000 2,12.000-13.000 3,13.000-12.000 1,15.000-10.000 2,19.000-6.000 2,19.000-6.000 1,19.000-6.000 3,15.000-9.000-2,13.000-8.000-2,12.000-10.000-4,13.000-9.000-2,4.000-2.000-7,-3.000 6.000-9,-3.000 7.000-11,-2.000 6.000-9,-6.000 4.000-4,-6.000 4.000 1,-6.000 3.000 2,-6.000 3.000 2,-10.000 1.000 3,-12.000 1.000 6,-13.000-1.000 7,-12.000 1.000 5</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6"/>
    </inkml:context>
    <inkml:brush xml:id="br0">
      <inkml:brushProperty name="width" value="0.0492845363914967" units="cm"/>
      <inkml:brushProperty name="height" value="0.0492845363914967" units="cm"/>
      <inkml:brushProperty name="color" value="#000000"/>
      <inkml:brushProperty name="ignorePressure" value="0"/>
    </inkml:brush>
  </inkml:definitions>
  <inkml:trace contextRef="#ctx0" brushRef="#br0">95400.000 18800.000 446,'-25.000'-25.000'7,"0.000"0.000"13,0.000 0.000 14,0.000 0.000 14,-7.000 12.000 6,-11.000 26.000 0,-14.000 24.000 1,-11.000 26.000-1,-4.000 18.000-4,6.000 13.000-8,7.000 12.000-9,6.000 13.000-9,3.000 7.000-6,0.000 4.000-3,0.000 3.000-4,0.000 3.000-4,4.000-2.000-1,10.000-6.000 1,10.000-6.000 0,9.000-6.000 0,9.000-12.000-8,9.000-15.000-19,10.000-15.000-20,10.000-16.000-18,5.000-13.000-4,4.000-9.000 10,3.000-10.000 10,3.000-8.000 11</inkml:trace>
</inkml:ink>
</file>

<file path=ppt/ink/ink1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7"/>
    </inkml:context>
    <inkml:brush xml:id="br0">
      <inkml:brushProperty name="width" value="0.0469596385955811" units="cm"/>
      <inkml:brushProperty name="height" value="0.0469596385955811" units="cm"/>
      <inkml:brushProperty name="color" value="#000000"/>
      <inkml:brushProperty name="ignorePressure" value="0"/>
    </inkml:brush>
  </inkml:definitions>
  <inkml:trace contextRef="#ctx0" brushRef="#br0">95950.000 18750.000 468,'9.000'-46.000'3,"19.000"10.000"7,19.000 10.000 6,19.000 9.000 6,4.000 6.000 5,-9.000 3.000 0,-10.000 3.000 2,-8.000 4.000 0,-6.000 8.000 1,1.000 17.000-2,-1.000 15.000-2,1.000 16.000-2,-7.000 12.000-2,-12.000 9.000-3,-13.000 10.000-2,-12.000 10.000-3,-12.000 2.000-2,-8.000-3.000-5,-10.000-3.000-3,-9.000-2.000-3,-9.000-6.000-5,-5.000-6.000-4,-7.000-6.000-4,-5.000-6.000-4,0.000-10.000-5,10.000-12.000-4,10.000-13.000-4,9.000-12.000-4,7.000-15.000-2,7.000-15.000 3,6.000-15.000 3,7.000-16.000 1,5.000-13.000 2,7.000-9.000-1,6.000-10.000-1,7.000-8.000 0,4.000-3.000 2,3.000 7.000 6,3.000 6.000 5,4.000 7.000 5,-1.000 7.000 7,-3.000 9.000 7,-3.000 10.000 7,-2.000 10.000 7,-6.000 14.000 12,-6.000 23.000 16,-6.000 22.000 15,-6.000 22.000 17,-4.000 15.000 2,1.000 9.000-10,-1.000 10.000-10,1.000 10.000-11,-3.000 5.000-9,-2.000 4.000-9,-3.000 3.000-10,-3.000 3.000-9,1.000-1.000-6,6.000-2.000-4,7.000-3.000-3,6.000-3.000-4,3.000-7.000-1,0.000-9.000 1,0.000-10.000 2,0.000-8.000 1</inkml:trace>
</inkml:ink>
</file>

<file path=ppt/ink/ink1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7"/>
    </inkml:context>
    <inkml:brush xml:id="br0">
      <inkml:brushProperty name="width" value="0.0482407733798027" units="cm"/>
      <inkml:brushProperty name="height" value="0.0482407733798027" units="cm"/>
      <inkml:brushProperty name="color" value="#000000"/>
      <inkml:brushProperty name="ignorePressure" value="0"/>
    </inkml:brush>
  </inkml:definitions>
  <inkml:trace contextRef="#ctx0" brushRef="#br0">96950.000 19050.000 456,'1.000'-68.000'8,"4.000"17.000"19,3.000 15.000 17,3.000 16.000 19,-1.000 13.000 1,-2.000 14.000-11,-3.000 11.000-13,-3.000 14.000-12,-6.000 13.000-5,-5.000 16.000 1,-7.000 15.000 1,-5.000 17.000 2,-3.000 11.000-2,4.000 10.000-3,3.000 10.000-3,3.000 9.000-4,1.000-2.000-3,1.000-12.000-2,-1.000-13.000-2,1.000-12.000-2,10.000-21.000-5,22.000-28.000-10,22.000-28.000-9,23.000-27.000-8,10.000-26.000-7,0.000-22.000-4,0.000-22.000-3,0.000-21.000-5,-4.000-15.000 2,-5.000-6.000 5,-7.000-6.000 7,-5.000-6.000 7,-9.000-1.000 4,-9.000 7.000 6,-10.000 6.000 4,-8.000 7.000 4,-9.000 10.000 3,-6.000 16.000-1,-6.000 15.000-1,-6.000 17.000-1,-7.000 13.000 4,-6.000 13.000 10,-6.000 12.000 9,-6.000 13.000 10,-6.000 10.000 3,-2.000 10.000-3,-3.000 10.000-5,-3.000 9.000-2,2.000 4.000-7,10.000 1.000-10,10.000-1.000-9,9.000 1.000-8,9.000-3.000-10,9.000-2.000-6,10.000-3.000-8,10.000-3.000-6,4.000-6.000-3,0.000-5.000 5,0.000-7.000 5,0.000-5.000 4</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7"/>
    </inkml:context>
    <inkml:brush xml:id="br0">
      <inkml:brushProperty name="width" value="0.0482983812689781" units="cm"/>
      <inkml:brushProperty name="height" value="0.0482983812689781" units="cm"/>
      <inkml:brushProperty name="color" value="#000000"/>
      <inkml:brushProperty name="ignorePressure" value="0"/>
    </inkml:brush>
  </inkml:definitions>
  <inkml:trace contextRef="#ctx0" brushRef="#br0">98000.000 18950.000 455,'20.000'48.000'36,"-9.000"-3.000"-5,-10.000-3.000-6,-8.000-2.000-4,-8.000 0.000-2,-2.000 7.000 3,-3.000 6.000 3,-3.000 7.000 2,-2.000 4.000 4,0.000 3.000 6,0.000 3.000 5,0.000 4.000 6,1.000-1.000-1,4.000-3.000-7,3.000-3.000-7,3.000-2.000-8,4.000-6.000-6,7.000-6.000-8,6.000-6.000-5,7.000-6.000-8,7.000-7.000-6,9.000-6.000-4,10.000-6.000-4,10.000-6.000-6,7.000-6.000-6,6.000-2.000-9,7.000-3.000-9,6.000-3.000-9,1.000-6.000-3,-3.000-5.000 2,-3.000-7.000 3,-2.000-5.000 2,-9.000-4.000 4,-12.000 0.000 8,-13.000 0.000 6,-12.000 0.000 7</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7"/>
    </inkml:context>
    <inkml:brush xml:id="br0">
      <inkml:brushProperty name="width" value="0.0408779382705688" units="cm"/>
      <inkml:brushProperty name="height" value="0.0408779382705688" units="cm"/>
      <inkml:brushProperty name="color" value="#000000"/>
      <inkml:brushProperty name="ignorePressure" value="0"/>
    </inkml:brush>
  </inkml:definitions>
  <inkml:trace contextRef="#ctx0" brushRef="#br0">98450.000 19650.000 538,'-25.000'-25.000'-2,"0.000"0.000"-3,0.000 0.000-3,0.000 0.000-3,0.000 1.000 3,0.000 4.000 8,0.000 3.000 9,0.000 3.000 9,0.000 15.000 14,0.000 29.000 20,0.000 28.000 20,0.000 28.000 20,3.000 15.000-2,6.000 4.000-24,7.000 3.000-23,6.000 3.000-23,-1.000-1.000-19,-5.000-2.000-12,-7.000-3.000-13,-5.000-3.000-14,-1.000-10.000-6,6.000-16.000-4,7.000-15.000-1,6.000-15.000-3</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8"/>
    </inkml:context>
    <inkml:brush xml:id="br0">
      <inkml:brushProperty name="width" value="0.0441308841109276" units="cm"/>
      <inkml:brushProperty name="height" value="0.0441308841109276" units="cm"/>
      <inkml:brushProperty name="color" value="#000000"/>
      <inkml:brushProperty name="ignorePressure" value="0"/>
    </inkml:brush>
  </inkml:definitions>
  <inkml:trace contextRef="#ctx0" brushRef="#br0">98700.000 17950.000 498,'25.000'-21.000'6,"0.000"10.000"12,0.000 10.000 12,0.000 9.000 12,1.000 12.000 5,4.000 16.000 0,3.000 15.000-1,3.000 17.000 0,1.000 10.000-3,1.000 6.000-4,-1.000 7.000-4,1.000 6.000-3,-4.000 7.000-5,-6.000 10.000-7,-6.000 10.000-6,-6.000 9.000-7,-10.000 6.000-5,-12.000 3.000-4,-13.000 3.000-5,-12.000 4.000-4,-9.000-6.000-7,-2.000-11.000-9,-3.000-14.000-8,-3.000-11.000-8,-2.000-14.000-3,0.000-11.000 1,0.000-14.000 4,0.000-11.000 1,3.000-11.000 1,6.000-5.000-2,7.000-7.000-2,6.000-5.000-2</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28"/>
    </inkml:context>
    <inkml:brush xml:id="br0">
      <inkml:brushProperty name="width" value="0.037359856069088" units="cm"/>
      <inkml:brushProperty name="height" value="0.037359856069088" units="cm"/>
      <inkml:brushProperty name="color" value="#000000"/>
      <inkml:brushProperty name="ignorePressure" value="0"/>
    </inkml:brush>
  </inkml:definitions>
  <inkml:trace contextRef="#ctx0" brushRef="#br0">99400.000 19450.000 588,'25.000'-22.000'3,"0.000"6.000"4,0.000 7.000 6,0.000 6.000 5,-2.000 9.000 4,-3.000 13.000 6,-3.000 12.000 4,-2.000 13.000 5,-5.000 7.000 0,-2.000 4.000-5,-3.000 3.000-6,-3.000 3.000-4,-7.000 7.000-3,-9.000 14.000-3,-10.000 11.000-1,-8.000 14.000-2,-3.000-1.000-3,7.000-12.000-6,6.000-13.000-5,7.000-12.000-6,7.000-9.000-3,9.000-2.000 0,10.000-3.000-2,10.000-3.000 0,8.000-6.000 1,10.000-5.000 4,10.000-7.000 3,9.000-5.000 3,6.000-3.000 4,3.000 4.000 4,3.000 3.000 4,4.000 3.000 4,-6.000 7.000 2,-11.000 14.000 1,-14.000 11.000 0,-11.000 14.000 2,-20.000 16.000-4,-24.000 22.000-8,-26.000 22.000-9,-24.000 23.000-8,-26.000 20.000-8,-24.000 23.000-9,-26.000 22.000-9,-24.000 22.000-8,1.000-13.000-3,28.000-47.000 6,28.000-47.000 4,29.000-46.000 6,11.000-26.000 1,-2.000-3.000-5,-3.000-3.000-3,-3.000-2.000-4</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39"/>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78350.000 6100.000 999,'-5.000'-50.000'0,"-9.000"0.000"0,-10.000 0.000 0,-8.000 0.000 0,-3.000 3.000-6,7.000 6.000-12,6.000 7.000-12,7.000 6.000-12</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05"/>
    </inkml:context>
    <inkml:brush xml:id="br0">
      <inkml:brushProperty name="width" value="0.036980252712965" units="cm"/>
      <inkml:brushProperty name="height" value="0.036980252712965" units="cm"/>
      <inkml:brushProperty name="color" value="#f2395b"/>
      <inkml:brushProperty name="ignorePressure" value="0"/>
    </inkml:brush>
  </inkml:definitions>
  <inkml:trace contextRef="#ctx0" brushRef="#br0">74700.000 950.000 594,'4.000'-44.000'32,"10.000"13.000"5,10.000 12.000 4,9.000 13.000 5,4.000 10.000-1,1.000 10.000-5,-1.000 10.000-6,1.000 9.000-5,-4.000 7.000-5,-6.000 7.000-4,-6.000 6.000-4,-6.000 7.000-4,-7.000 2.000-3,-6.000 1.000-3,-6.000-1.000-2,-6.000 1.000-2,-9.000-1.000 0,-8.000 1.000-1,-10.000-1.000 2,-9.000 1.000 0,-5.000-4.000-4,0.000-6.000-5,0.000-6.000-7,0.000-6.000-6,3.000-6.000-1,6.000-2.000 1,7.000-3.000 3,6.000-3.000 2,15.000-9.000 3,26.000-11.000 2,24.000-14.000 4,26.000-11.000 2,12.000-7.000-1,0.000 0.000-8,0.000 0.000-7,0.000 0.000-7,-2.000-2.000-5,-3.000-3.000-3,-3.000-3.000-3,-2.000-2.000-4,-8.000 0.000 1,-8.000 7.000 4,-10.000 6.000 5,-9.000 7.000 4</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42"/>
    </inkml:context>
    <inkml:brush xml:id="br0">
      <inkml:brushProperty name="width" value="0.0424234159290791" units="cm"/>
      <inkml:brushProperty name="height" value="0.0424234159290791" units="cm"/>
      <inkml:brushProperty name="color" value="#fed406"/>
      <inkml:brushProperty name="ignorePressure" value="0"/>
    </inkml:brush>
  </inkml:definitions>
  <inkml:trace contextRef="#ctx0" brushRef="#br0">69400.000 7650.000 518,'-71.000'76.000'142,"10.000"4.000"-32,10.000 3.000-32,9.000 3.000-33,2.000 6.000-18,-2.000 9.000-4,-3.000 10.000-4,-3.000 10.000-4,-2.000 7.000-4,0.000 6.000-3,0.000 7.000-5,0.000 6.000-3,0.000-1.000-3,0.000-5.000-4,0.000-7.000-4,0.000-5.000-4,4.000-14.000-4,10.000-18.000-3,10.000-19.000-5,9.000-18.000-3,9.000-21.000-4,9.000-22.000-5,10.000-22.000-4,10.000-21.000-4,5.000-20.000-1,4.000-15.000 4,3.000-15.000 3,3.000-16.000 4,-1.000-2.000 4,-2.000 13.000 6,-3.000 12.000 5,-3.000 13.000 5</inkml:trace>
</inkml:ink>
</file>

<file path=ppt/ink/ink1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43"/>
    </inkml:context>
    <inkml:brush xml:id="br0">
      <inkml:brushProperty name="width" value="0.0598298944532871" units="cm"/>
      <inkml:brushProperty name="height" value="0.0598298944532871" units="cm"/>
      <inkml:brushProperty name="color" value="#fed406"/>
      <inkml:brushProperty name="ignorePressure" value="0"/>
    </inkml:brush>
  </inkml:definitions>
  <inkml:trace contextRef="#ctx0" brushRef="#br0">69300.000 7900.000 367,'25.000'-91.000'21,"0.000"19.000"4,0.000 19.000 4,0.000 19.000 4,0.000 13.000 1,0.000 10.000-5,0.000 10.000-3,0.000 9.000-3,-2.000 12.000-4,-3.000 16.000 1,-3.000 15.000-2,-2.000 17.000-1,-5.000 11.000 0,-2.000 10.000-1,-3.000 10.000 1,-3.000 9.000-1,-2.000 9.000-1,0.000 9.000-1,0.000 10.000-1,0.000 10.000-1,0.000 0.000-2,0.000-5.000-2,0.000-7.000-2,0.000-5.000-2,-2.000-8.000-2,-3.000-5.000-2,-3.000-7.000-3,-2.000-5.000-3,-3.000-12.000-2,1.000-16.000 0,-1.000-15.000-1,1.000-15.000-1,-6.000-15.000-5,-8.000-12.000-11,-10.000-13.000-10,-9.000-12.000-12,-9.000-16.000-1,-5.000-19.000 7,-7.000-18.000 7,-5.000-19.000 8,-1.000-12.000 4,6.000-2.000 3,7.000-3.000 4,6.000-3.000 2,6.000 5.000 4,6.000 17.000 4,7.000 15.000 4,6.000 16.000 5,10.000 10.000 8,17.000 7.000 10,15.000 6.000 12,16.000 7.000 11,10.000 4.000 1,7.000 3.000-9,6.000 3.000-7,7.000 4.000-8,2.000 1.000-5,1.000 0.000-3,-1.000 0.000-2,1.000 0.000-3,4.000-7.000-5,9.000-11.000-8,10.000-14.000-9,10.000-11.000-9,2.000-11.000-3,-3.000-5.000 0,-3.000-7.000-1,-2.000-5.000 1,-6.000-3.000 0,-6.000 4.000 3,-6.000 3.000 2,-6.000 3.000 3,-9.000 3.000 1,-8.000 3.000 1,-10.000 3.000 3,-9.000 4.000 1,-7.000 2.000 2,-3.000 4.000 4,-3.000 3.000 2,-2.000 3.000 3,-8.000 4.000 4,-8.000 7.000 5,-10.000 6.000 5,-9.000 7.000 4,-7.000 5.000 4,-3.000 7.000 1,-3.000 6.000 2,-2.000 7.000 1,-5.000 10.000 0,-2.000 16.000-1,-3.000 15.000 0,-3.000 17.000-2,1.000 8.000-1,6.000 4.000 0,7.000 3.000-2,6.000 3.000-1,6.000-2.000-2,6.000-6.000-2,7.000-6.000-2,6.000-6.000-3,12.000-13.000-3,19.000-19.000-5,19.000-18.000-6,19.000-19.000-5,4.000-15.000-3,-9.000-8.000 0,-10.000-10.000 0,-8.000-9.000 0,-9.000-7.000-3,-6.000-3.000-5,-6.000-3.000-6,-6.000-2.000-5,-6.000 0.000 0,-2.000 7.000 6,-3.000 6.000 6,-3.000 7.000 6,-2.000 18.000 14,0.000 31.000 23,0.000 32.000 24,0.000 31.000 23,0.000 17.000 5,0.000 3.000-14,0.000 3.000-14,0.000 4.000-13,-2.000 2.000-9,-3.000 4.000-4,-3.000 3.000-3,-2.000 3.000-4,-1.000 4.000-1,3.000 7.000-2,3.000 6.000 1,4.000 7.000-2,-1.000 4.000 0,-3.000 3.000-2,-3.000 3.000-2,-2.000 4.000-1,-1.000 4.000-3,3.000 6.000-4,3.000 7.000-3,4.000 6.000-3,1.000-7.000-2,0.000-18.000-2,0.000-19.000-2,0.000-18.000 0,0.000-15.000-1,0.000-9.000-1,0.000-10.000 2,0.000-8.000-1,-10.000-11.000 1,-18.000-8.000 1,-19.000-10.000 1,-18.000-9.000 1,-10.000-15.000 1,0.000-18.000 3,0.000-19.000 2,0.000-18.000 2,4.000-18.000 2,10.000-16.000 0,10.000-15.000 0,9.000-15.000 0,9.000-9.000 1,9.000 1.000 2,10.000-1.000 1,10.000 1.000 2,14.000-6.000 0,23.000-8.000-4,22.000-10.000-1,22.000-9.000-4,15.000-5.000-3,9.000 0.000-6,10.000 0.000-4,10.000 0.000-6,2.000 7.000-3,-3.000 17.000-2,-3.000 15.000-1,-2.000 16.000-1,-12.000 15.000-4,-19.000 16.000-7,-18.000 15.000-8,-19.000 17.000-6</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45"/>
    </inkml:context>
    <inkml:brush xml:id="br0">
      <inkml:brushProperty name="width" value="0.0445783101022243" units="cm"/>
      <inkml:brushProperty name="height" value="0.0445783101022243" units="cm"/>
      <inkml:brushProperty name="color" value="#fed406"/>
      <inkml:brushProperty name="ignorePressure" value="0"/>
    </inkml:brush>
  </inkml:definitions>
  <inkml:trace contextRef="#ctx0" brushRef="#br0">71250.000 9250.000 493,'-40.000'-2.000'10,"23.000"-3.000"19,22.000-3.000 19,22.000-2.000 20,15.000-3.000 5,9.000 1.000-11,10.000-1.000-9,10.000 1.000-10,5.000-1.000-8,4.000 1.000-6,3.000-1.000-6,3.000 1.000-5,-1.000 1.000-7,-2.000 3.000-6,-3.000 3.000-7,-3.000 4.000-7,-6.000 2.000-7,-5.000 4.000-10,-7.000 3.000-9,-5.000 3.000-9,-8.000 3.000-5,-5.000 3.000-1,-7.000 3.000 0,-5.000 4.000-1</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46"/>
    </inkml:context>
    <inkml:brush xml:id="br0">
      <inkml:brushProperty name="width" value="0.0461718402802944" units="cm"/>
      <inkml:brushProperty name="height" value="0.0461718402802944" units="cm"/>
      <inkml:brushProperty name="color" value="#fed406"/>
      <inkml:brushProperty name="ignorePressure" value="0"/>
    </inkml:brush>
  </inkml:definitions>
  <inkml:trace contextRef="#ctx0" brushRef="#br0">71950.000 8350.000 476,'-25.000'-24.000'4,"0.000"4.000"8,0.000 3.000 9,0.000 3.000 7,3.000 9.000 9,6.000 16.000 7,7.000 15.000 9,6.000 17.000 7,3.000 11.000 0,0.000 10.000-10,0.000 10.000-11,0.000 9.000-9,-2.000 7.000-6,-3.000 7.000-5,-3.000 6.000-2,-2.000 7.000-4,-1.000 4.000-4,3.000 3.000-6,3.000 3.000-4,4.000 4.000-7,-1.000 1.000-10,-3.000 0.000-16,-3.000 0.000-16,-2.000 0.000-17,-1.000-13.000-2,3.000-24.000 11,3.000-26.000 10,4.000-24.000 11,1.000-13.000 5,0.000 0.000-2,0.000 0.000-1,0.000 0.000-1</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55"/>
    </inkml:context>
    <inkml:brush xml:id="br0">
      <inkml:brushProperty name="width" value="0.0479247458279133" units="cm"/>
      <inkml:brushProperty name="height" value="0.0479247458279133" units="cm"/>
      <inkml:brushProperty name="color" value="#fed406"/>
      <inkml:brushProperty name="ignorePressure" value="0"/>
    </inkml:brush>
  </inkml:definitions>
  <inkml:trace contextRef="#ctx0" brushRef="#br0">72350.000 7500.000 459,'1.000'-47.000'5,"4.000"6.000"10,3.000 7.000 10,3.000 6.000 11,-1.000 10.000 4,-2.000 17.000-1,-3.000 15.000-1,-3.000 16.000 0,-6.000 10.000-3,-5.000 7.000-4,-7.000 6.000-3,-5.000 7.000-3,-8.000 7.000-3,-5.000 9.000-2,-7.000 10.000-1,-5.000 10.000-2,-3.000 7.000-2,4.000 6.000 0,3.000 7.000-1,3.000 6.000-1,1.000 9.000-1,1.000 13.000 0,-1.000 12.000-2,1.000 13.000 0,-3.000 7.000-4,-2.000 4.000-5,-3.000 3.000-7,-3.000 3.000-5,-6.000 7.000-3,-5.000 14.000-2,-7.000 11.000-1,-5.000 14.000-1,-3.000 2.000-1,4.000-6.000-3,3.000-6.000-3,3.000-6.000-1,4.000-13.000-3,7.000-19.000 0,6.000-18.000-1,7.000-19.000-1,4.000-18.000-1,3.000-15.000-1,3.000-15.000-2,4.000-16.000-1</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8:57"/>
    </inkml:context>
    <inkml:brush xml:id="br0">
      <inkml:brushProperty name="width" value="0.0589948184788227" units="cm"/>
      <inkml:brushProperty name="height" value="0.0589948184788227" units="cm"/>
      <inkml:brushProperty name="color" value="#fed406"/>
      <inkml:brushProperty name="ignorePressure" value="0"/>
    </inkml:brush>
  </inkml:definitions>
  <inkml:trace contextRef="#ctx0" brushRef="#br0">73100.000 8400.000 372,'23.000'-50.000'2,"-3.000"0.000"3,-3.000 0.000 3,-2.000 0.000 4,-6.000 12.000 4,-6.000 26.000 7,-6.000 24.000 7,-6.000 26.000 7,-9.000 21.000 0,-8.000 19.000-5,-10.000 19.000-5,-9.000 19.000-5,-7.000 12.000-5,-3.000 6.000-2,-3.000 7.000-2,-2.000 6.000-3,-3.000 3.000-3,1.000 0.000-1,-1.000 0.000-3,1.000 0.000-3,1.000-7.000-1,3.000-11.000-4,3.000-14.000-3,4.000-11.000-3,5.000-14.000-2,10.000-11.000-4,10.000-14.000-1,9.000-11.000-3,15.000-26.000-4,22.000-37.000-4,22.000-38.000-5,23.000-37.000-6,8.000-26.000 1,-3.000-11.000 5,-3.000-14.000 5,-2.000-11.000 5,-6.000-6.000 5,-6.000 4.000 4,-6.000 3.000 4,-6.000 3.000 5,-6.000 9.000 2,-2.000 16.000 1,-3.000 15.000 1,-3.000 17.000 1,-2.000 11.000 2,0.000 10.000 6,0.000 10.000 4,0.000 9.000 4,0.000 7.000 6,0.000 7.000 2,0.000 6.000 4,0.000 7.000 4,1.000 5.000 1,4.000 7.000-3,3.000 6.000-3,3.000 7.000-2,-1.000 7.000-2,-2.000 9.000-2,-3.000 10.000-2,-3.000 10.000-2,-4.000 7.000-1,-3.000 6.000-2,-3.000 7.000-1,-2.000 6.000-1,-5.000 7.000-1,-2.000 10.000-1,-3.000 10.000-1,-3.000 9.000 0,-6.000 6.000-1,-5.000 3.000-2,-7.000 3.000-2,-5.000 4.000-3,-8.000-3.000-1,-5.000-5.000-3,-7.000-7.000-2,-5.000-5.000-3,-1.000-12.000-1,6.000-16.000-1,7.000-15.000 1,6.000-15.000-1,-1.000-23.000-3,-5.000-28.000-6,-7.000-28.000-7,-5.000-27.000-7,0.000-17.000 0,10.000-3.000 7,10.000-3.000 6,9.000-2.000 6,6.000 2.000 6,3.000 9.000 3,3.000 10.000 3,4.000 10.000 5,7.000 7.000 5,13.000 6.000 8,12.000 7.000 8,13.000 6.000 8,4.000 6.000 2,-3.000 6.000-4,-3.000 7.000-4,-2.000 6.000-5,2.000 1.000-4,9.000-3.000-3,10.000-3.000-4,10.000-2.000-5,4.000-3.000-2,0.000 1.000-4,0.000-1.000-3,0.000 1.000-3,0.000-3.000-4,0.000-2.000-4,0.000-3.000-3,0.000-3.000-5,-5.000 1.000-1,-9.000 6.000-2,-10.000 7.000 0,-8.000 6.000 0,-11.000-4.000 2,-8.000-11.000 6,-10.000-14.000 6,-9.000-11.000 6,-9.000-4.000 4,-5.000 6.000 0,-7.000 7.000 2,-5.000 6.000 1,-6.000 4.000 6,-3.000 4.000 12,-3.000 3.000 12,-2.000 3.000 11,-1.000 10.000 3,3.000 20.000-7,3.000 18.000-6,4.000 20.000-7,1.000 8.000-3,0.000 1.000-3,0.000-1.000 0,0.000 1.000-2,1.000-3.000-2,4.000-2.000-2,3.000-3.000-1,3.000-3.000-1,3.000-4.000-3,3.000-3.000 0,3.000-3.000-3,4.000-2.000-1,8.000-8.000-4,17.000-8.000-9,15.000-10.000-8,16.000-9.000-8,4.000-12.000-2,-6.000-11.000 3,-6.000-14.000 3,-6.000-11.000 2,-4.000-7.000 2,1.000 0.000 0,-1.000 0.000 0,1.000 0.000 0,-6.000 1.000 1,-8.000 4.000 5,-10.000 3.000 4,-9.000 3.000 5,-5.000 3.000 6,0.000 3.000 8,0.000 3.000 9,0.000 4.000 9,0.000 11.000 5,0.000 23.000 2,0.000 22.000 2,0.000 22.000 2,-2.000 12.000-3,-3.000 3.000-6,-3.000 3.000-6,-2.000 4.000-7,-3.000 5.000-4,1.000 10.000-2,-1.000 10.000 0,1.000 9.000-3,-3.000 7.000 0,-2.000 7.000-2,-3.000 6.000 0,-3.000 7.000-2,-1.000 4.000-2,4.000 3.000 1,3.000 3.000-2,3.000 4.000 0,-1.000-6.000-2,-2.000-11.000-2,-3.000-14.000-2,-3.000-11.000-3,-1.000-14.000 0,4.000-11.000 1,3.000-14.000 2,3.000-11.000 2,-7.000-17.000-3,-15.000-18.000-7,-15.000-19.000-6,-16.000-18.000-7,-1.000-18.000-2,17.000-16.000 5,15.000-15.000 5,16.000-15.000 4,10.000-17.000 3,7.000-15.000 0,6.000-15.000 0,7.000-16.000 1,11.000-8.000 0,20.000 0.000-2,18.000 0.000 0,20.000 0.000-1,14.000 3.000-1,14.000 6.000-2,11.000 7.000-1,14.000 6.000-2,3.000 3.000 0,-2.000 0.000 0,-3.000 0.000 2,-3.000 0.000 0,-6.000 3.000 2,-5.000 6.000 1,-7.000 7.000 2,-5.000 6.000 1,-11.000 10.000 3,-11.000 17.000 4,-14.000 15.000 4,-11.000 16.000 4,-20.000 12.000 8,-24.000 9.000 14,-26.000 10.000 14,-24.000 10.000 13,-10.000 8.000 2,6.000 10.000-10,7.000 10.000-8,6.000 9.000-9,3.000 10.000-7,0.000 14.000-2,0.000 11.000-3,0.000 14.000-3,1.000 5.000-2,4.000 1.000-1,3.000-1.000-1,3.000 1.000 0,3.000-3.000-2,3.000-2.000-1,3.000-3.000-2,4.000-3.000-1,2.000-6.000-2,4.000-5.000-2,3.000-7.000-3,3.000-5.000-1,10.000-9.000-5,20.000-9.000-7,18.000-10.000-8,20.000-8.000-8,8.000-17.000-4,1.000-21.000-1,-1.000-22.000-2,1.000-22.000-1,-1.000-18.000 1,1.000-11.000 3,-1.000-14.000 4,1.000-11.000 4,-6.000-12.000 3,-8.000-9.000 4,-10.000-10.000 4,-9.000-8.000 3,-10.000-4.000 4,-9.000 3.000 2,-10.000 3.000 3,-8.000 4.000 3,-8.000 10.000 4,-2.000 19.000 5,-3.000 19.000 5,-3.000 19.000 5,-2.000 26.000 12,0.000 34.000 18,0.000 35.000 18,0.000 35.000 19,-2.000 33.000 0,-3.000 35.000-15,-3.000 35.000-17,-2.000 34.000-16,-1.000 12.000-13,3.000-9.000-10,3.000-10.000-9,4.000-8.000-9,1.000-6.000-7,0.000 1.000-3,0.000-1.000-5,0.000 1.000-4,4.000 4.000-8,10.000 9.000-11,10.000 10.000-10,9.000 10.000-11,1.000-14.000-5,-6.000-33.000 2,-6.000-35.000 2,-6.000-34.000 2</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17"/>
    </inkml:context>
    <inkml:brush xml:id="br0">
      <inkml:brushProperty name="width" value="0.0220639780163765" units="cm"/>
      <inkml:brushProperty name="height" value="0.0220639780163765" units="cm"/>
      <inkml:brushProperty name="color" value="#00bff3"/>
      <inkml:brushProperty name="ignorePressure" value="0"/>
    </inkml:brush>
  </inkml:definitions>
  <inkml:trace contextRef="#ctx0" brushRef="#br0">76100.000 2700.000 997,'-41.000'-90.000'3,"19.000"23.000"-16,19.000 22.000-16,19.000 22.000-16</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18"/>
    </inkml:context>
    <inkml:brush xml:id="br0">
      <inkml:brushProperty name="width" value="0.0243426859378815" units="cm"/>
      <inkml:brushProperty name="height" value="0.0243426859378815" units="cm"/>
      <inkml:brushProperty name="color" value="#00bff3"/>
      <inkml:brushProperty name="ignorePressure" value="0"/>
    </inkml:brush>
  </inkml:definitions>
  <inkml:trace contextRef="#ctx0" brushRef="#br0">71350.000 1350.000 903,'1.000'-46.000'6,"4.000"10.000"12,3.000 10.000 12,3.000 9.000 12</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0"/>
    </inkml:context>
    <inkml:brush xml:id="br0">
      <inkml:brushProperty name="width" value="0.0302166324108839" units="cm"/>
      <inkml:brushProperty name="height" value="0.0302166324108839" units="cm"/>
      <inkml:brushProperty name="color" value="#00bff3"/>
      <inkml:brushProperty name="ignorePressure" value="0"/>
    </inkml:brush>
  </inkml:definitions>
  <inkml:trace contextRef="#ctx0" brushRef="#br0">14600.000 11900.000 728,'-24.000'-25.000'-5,"4.000"0.000"-8,3.000 0.000-9,3.000 0.000-9,1.000 1.000-1,1.000 4.000 7,-1.000 3.000 8,1.000 3.000 6,-3.000 3.000 6,-2.000 3.000 3,-3.000 3.000 4,-3.000 4.000 4,-2.000 1.000 4,0.000 0.000 7,0.000 0.000 7,0.000 0.000 6,4.000 4.000 5,10.000 10.000 1,10.000 10.000 2,9.000 9.000 2,9.000 4.000-2,9.000 1.000-7,10.000-1.000-7,10.000 1.000-6,4.000-1.000-4,0.000 1.000-4,0.000-1.000-2,0.000 1.000-3,1.000-3.000-2,4.000-2.000 0,3.000-3.000 0,3.000-3.000-2,1.000-4.000 1,1.000-3.000 1,-1.000-3.000 1,1.000-2.000 0,-1.000-5.000 0,1.000-2.000-1,-1.000-3.000-1,1.000-3.000-1,-3.000-1.000-1,-2.000 4.000 1,-3.000 3.000 0,-3.000 3.000 1,1.000-1.000-1,6.000-2.000-1,7.000-3.000-1,6.000-3.000-1,1.000-2.000-1,-3.000 0.000 0,-3.000 0.000 1,-2.000 0.000-1,-1.000 0.000 0,3.000 0.000 2,3.000 0.000 1,4.000 0.000 0,-1.000-2.000 1,-3.000-3.000 0,-3.000-3.000 0,-2.000-2.000 0,-3.000-3.000 0,1.000 1.000 1,-1.000-1.000-2,1.000 1.000 1,-4.000 1.000 0,-6.000 3.000-1,-6.000 3.000-1,-6.000 4.000-1,-2.000-1.000 1,3.000-3.000 0,3.000-3.000 0,4.000-2.000 1,2.000-3.000 0,4.000 1.000 0,3.000-1.000 1,3.000 1.000-1,3.000-1.000 0,3.000 1.000 0,3.000-1.000 0,4.000 1.000 0,-1.000-1.000 0,-3.000 1.000 0,-3.000-1.000 0,-2.000 1.000 0,-8.000 1.000 1,-8.000 3.000-1,-10.000 3.000 0,-9.000 4.000 0,-4.000 1.000-1,4.000 0.000 1,3.000 0.000 0,3.000 0.000 0,4.000 0.000 0,7.000 0.000 0,6.000 0.000 0,7.000 0.000 0,0.000 0.000-1,-2.000 0.000 1,-3.000 0.000 0,-3.000 0.000 0,-1.000 0.000 0,4.000 0.000 1,3.000 0.000-1,3.000 0.000 0,-1.000 1.000 0,-2.000 4.000 0,-3.000 3.000 0,-3.000 3.000 0,-4.000-1.000 0,-3.000-2.000 0,-3.000-3.000 1,-2.000-3.000 0,-1.000-1.000 0,3.000 4.000-1,3.000 3.000 1,4.000 3.000-1,1.000-1.000 1,0.000-2.000-1,0.000-3.000 0,0.000-3.000 0,0.000-2.000 0,0.000 0.000 0,0.000 0.000 1,0.000 0.000-1,-4.000 0.000 1,-5.000 0.000 0,-7.000 0.000 1,-5.000 0.000 0,-4.000 0.000 1,0.000 0.000-1,0.000 0.000-1,0.000 0.000 0,4.000 0.000 0,10.000 0.000-1,10.000 0.000 1,9.000 0.000-1,2.000-2.000 1,-2.000-3.000-1,-3.000-3.000 1,-3.000-2.000 0,-1.000-3.000-1,4.000 1.000 0,3.000-1.000 0,3.000 1.000 0,-1.000-1.000 0,-2.000 1.000 0,-3.000-1.000 0,-3.000 1.000 0,-1.000 1.000 0,4.000 3.000 0,3.000 3.000-1,3.000 4.000 0,3.000-1.000-1,3.000-3.000 1,3.000-3.000 0,4.000-2.000 1,-1.000-3.000 0,-3.000 1.000 0,-3.000-1.000 0,-2.000 1.000 0,-3.000 1.000 1,1.000 3.000-1,-1.000 3.000 0,1.000 4.000 0,-4.000 1.000-1,-6.000 0.000 0,-6.000 0.000-2,-6.000 0.000 0,-6.000 0.000-1,-2.000 0.000-1,-3.000 0.000 1,-3.000 0.000-1,4.000 0.000 1,13.000 0.000 0,12.000 0.000 1,13.000 0.000 2,6.000 0.000-1,0.000 0.000 1,0.000 0.000 0,0.000 0.000-1,9.000 0.000 1,19.000 0.000-1,19.000 0.000 0,19.000 0.000-1,-6.000 0.000 0,-27.000 0.000 1,-28.000 0.000 0,-28.000 0.000 0,-12.000 0.000 1,7.000 0.000-1,6.000 0.000 1,7.000 0.000-1,2.000 0.000 1,1.000 0.000-1,-1.000 0.000 1,1.000 0.000-1,-1.000 0.000 1,1.000 0.000 1,-1.000 0.000 0,1.000 0.000 1,-3.000 1.000 1,-2.000 4.000-1,-3.000 3.000 0,-3.000 3.000 0,-1.000 1.000-1,4.000 1.000 1,3.000-1.000 0,3.000 1.000 1,1.000 1.000-1,1.000 3.000-1,-1.000 3.000 1,1.000 4.000-1,-3.000-1.000 0,-2.000-3.000-1,-3.000-3.000 1,-3.000-2.000 0,-1.000-5.000 0,4.000-2.000-1,3.000-3.000 1,3.000-3.000 0,-4.000-1.000 0,-8.000 4.000 0,-10.000 3.000-1,-9.000 3.000 0,-5.000-1.000 0,0.000-2.000-1,0.000-3.000 1,0.000-3.000-1,4.000-2.000 0,10.000 0.000 1,10.000 0.000-1,9.000 0.000 1,4.000 0.000 1,1.000 0.000-1,-1.000 0.000 0,1.000 0.000 0,-1.000 0.000 1,1.000 0.000-1,-1.000 0.000 0,1.000 0.000 0,-6.000 0.000 0,-8.000 0.000 0,-10.000 0.000 1,-9.000 0.000-1,-4.000 0.000 0,4.000 0.000 0,3.000 0.000 1,3.000 0.000-1,4.000 0.000 0,7.000 0.000 0,6.000 0.000 0,7.000 0.000 0,0.000 0.000 0,-2.000 0.000 0,-3.000 0.000 0,-3.000 0.000-1,-1.000-2.000 1,4.000-3.000-2,3.000-3.000 0,3.000-2.000-2,-4.000-1.000 0,-8.000 3.000-1,-10.000 3.000 1,-9.000 4.000 0,-5.000 1.000 0,0.000 0.000 1,0.000 0.000 0,0.000 0.000 2,4.000-2.000 0,10.000-3.000-1,10.000-3.000-1,9.000-2.000-1,2.000-1.000 0,-2.000 3.000 0,-3.000 3.000 1,-3.000 4.000 1,-1.000 1.000 0,4.000 0.000 0,3.000 0.000 0,3.000 0.000 0,-1.000 0.000 0,-2.000 0.000 0,-3.000 0.000 0,-3.000 0.000 1,-4.000 0.000 1,-3.000 0.000 1,-3.000 0.000 3,-2.000 0.000 1,-5.000 0.000 1,-2.000 0.000-2,-3.000 0.000-1,-3.000 0.000-1,-2.000 0.000-2,0.000 0.000-1,0.000 0.000-2,0.000 0.000-3,1.000 0.000 0,4.000 0.000-1,3.000 0.000 0,3.000 0.000-2,1.000 0.000 0,1.000 0.000-1,-1.000 0.000-1,1.000 0.000-1,-1.000 0.000-1,1.000 0.000 1,-1.000 0.000-1,1.000 0.000 1,-1.000-2.000 0,1.000-3.000-2,-1.000-3.000 0,1.000-2.000-2</inkml:trace>
</inkml:ink>
</file>

<file path=ppt/ink/ink1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0"/>
    </inkml:context>
    <inkml:brush xml:id="br0">
      <inkml:brushProperty name="width" value="0.0275930371135473" units="cm"/>
      <inkml:brushProperty name="height" value="0.0275930371135473" units="cm"/>
      <inkml:brushProperty name="color" value="#00bff3"/>
      <inkml:brushProperty name="ignorePressure" value="0"/>
    </inkml:brush>
  </inkml:definitions>
  <inkml:trace contextRef="#ctx0" brushRef="#br0">28650.000 10600.000 797,'-46.000'-8.000'2,"10.000"-16.000"3,10.000-15.000 4,9.000-15.000 4,13.000-17.000 0,20.000-15.000-2,18.000-15.000-2,20.000-16.000-2,11.000-12.000-4,7.000-5.000-5,6.000-7.000-4,7.000-5.000-5,7.000-12.000-1,9.000-16.000 3,10.000-15.000 4,10.000-15.000 3,5.000-9.000 2,4.000 1.000 2,3.000-1.000 0,3.000 1.000 2,1.000 1.000 1,1.000 3.000 1,-1.000 3.000 0,1.000 4.000 0,1.000-1.000 1,3.000-3.000 0,3.000-3.000-1,4.000-2.000 0,-1.000 2.000 0,-3.000 9.000-1,-3.000 10.000 1,-2.000 10.000 0,-1.000 10.000 1,3.000 13.000 2,3.000 12.000 1,4.000 13.000 2,1.000 4.000-1,0.000-3.000-1,0.000-3.000-3,0.000-2.000-1,-2.000 2.000-1,-3.000 9.000-1,-3.000 10.000 0,-2.000 10.000 0,-5.000 7.000-1,-2.000 6.000-1,-3.000 7.000 0,-3.000 6.000-1,-9.000 7.000-1,-11.000 10.000 0,-14.000 10.000 0,-11.000 9.000-1,-12.000 7.000-2,-9.000 7.000-2,-10.000 6.000-3,-8.000 7.000-3,-8.000 4.000-1,-2.000 3.000 1,-3.000 3.000 2,-3.000 4.000 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06"/>
    </inkml:context>
    <inkml:brush xml:id="br0">
      <inkml:brushProperty name="width" value="0.0379946231842041" units="cm"/>
      <inkml:brushProperty name="height" value="0.0379946231842041" units="cm"/>
      <inkml:brushProperty name="color" value="#f2395b"/>
      <inkml:brushProperty name="ignorePressure" value="0"/>
    </inkml:brush>
  </inkml:definitions>
  <inkml:trace contextRef="#ctx0" brushRef="#br0">76100.000 300.000 579,'-24.000'-40.000'42,"4.000"23.000"9,3.000 22.000 9,3.000 22.000 9,3.000 12.000-3,3.000 3.000-13,3.000 3.000-14,4.000 4.000-14,5.000-4.000-12,10.000-9.000-11,10.000-10.000-10,9.000-8.000-12,4.000-11.000-6,1.000-8.000-2,-1.000-10.000 0,1.000-9.000-3,-3.000-9.000 0,-2.000-5.000 1,-3.000-7.000 0,-3.000-5.000 1,-6.000-3.000 2,-5.000 4.000 3,-7.000 3.000 2,-5.000 3.000 3,-9.000 3.000 3,-9.000 3.000 3,-10.000 3.000 4,-8.000 4.000 4,-4.000 4.000 4,3.000 6.000 6,3.000 7.000 7,4.000 6.000 6,1.000 7.000-1,0.000 10.000-7,0.000 10.000-7,0.000 9.000-8,1.000 4.000-4,4.000 1.000-2,3.000-1.000-2,3.000 1.000-3</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1"/>
    </inkml:context>
    <inkml:brush xml:id="br0">
      <inkml:brushProperty name="width" value="0.0350896567106247" units="cm"/>
      <inkml:brushProperty name="height" value="0.0350896567106247" units="cm"/>
      <inkml:brushProperty name="color" value="#00bff3"/>
      <inkml:brushProperty name="ignorePressure" value="0"/>
    </inkml:brush>
  </inkml:definitions>
  <inkml:trace contextRef="#ctx0" brushRef="#br0">34850.000 850.000 626,'0.000'-91.000'-52,"0.000"19.000"16,0.000 19.000 17,0.000 19.000 16,0.000 9.000 13,0.000 0.000 7,0.000 0.000 7,0.000 0.000 7,0.000 7.000 6,0.000 17.000 4,0.000 15.000 4,0.000 16.000 5,0.000 16.000-2,0.000 20.000-8,0.000 18.000-6,0.000 20.000-8,-2.000 8.000-5,-3.000 1.000-4,-3.000-1.000-3,-2.000 1.000-4,-1.000 8.000-2,3.000 20.000-2,3.000 18.000-3,4.000 20.000-1,1.000 3.000-4,0.000-8.000-4,0.000-10.000-3,0.000-9.000-5,0.000-13.000-1,0.000-16.000 2,0.000-15.000 0,0.000-15.000 2,0.000-15.000 1,0.000-12.000-1,0.000-13.000 1,0.000-12.000-1,0.000-18.000 1,0.000-21.000 0,0.000-22.000 0,0.000-22.000 0,1.000-22.000 0,4.000-22.000 0,3.000-22.000 0,3.000-21.000-1,6.000-6.000 1,9.000 14.000 1,10.000 11.000 3,10.000 14.000 1,2.000 11.000 2,-3.000 14.000 2,-3.000 11.000 3,-2.000 14.000 1,-5.000 8.000 3,-2.000 7.000 2,-3.000 6.000 1,-3.000 7.000 2,-1.000 4.000 2,4.000 3.000 2,3.000 3.000 3,3.000 4.000 2,-2.000 4.000-1,-6.000 6.000-3,-6.000 7.000-4,-6.000 6.000-3,-4.000 7.000-3,1.000 10.000-2,-1.000 10.000-2,1.000 9.000-1,-6.000 7.000-2,-8.000 7.000-2,-10.000 6.000 0,-9.000 7.000-1,-10.000 5.000-1,-9.000 7.000 1,-10.000 6.000 0,-8.000 7.000 1,-4.000-1.000 1,3.000-6.000 0,3.000-6.000 0,4.000-6.000 1,2.000-10.000-6,4.000-12.000-12,3.000-13.000-11,3.000-12.000-13</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2"/>
    </inkml:context>
    <inkml:brush xml:id="br0">
      <inkml:brushProperty name="width" value="0.0279163997620344" units="cm"/>
      <inkml:brushProperty name="height" value="0.0279163997620344" units="cm"/>
      <inkml:brushProperty name="color" value="#00bff3"/>
      <inkml:brushProperty name="ignorePressure" value="0"/>
    </inkml:brush>
  </inkml:definitions>
  <inkml:trace contextRef="#ctx0" brushRef="#br0">35750.000 1850.000 788,'53.000'-29.000'40,"6.000"-5.000"-5,7.000-7.000-4,6.000-5.000-4,6.000-3.000-5,6.000 4.000-6,7.000 3.000-4,6.000 3.000-5,-4.000 4.000-3,-11.000 7.000 1,-14.000 6.000 1,-11.000 7.000 0,-11.000 4.000-5,-5.000 3.000-12,-7.000 3.000-10,-5.000 4.000-11,-11.000 2.000-7,-11.000 4.000-4,-14.000 3.000-4,-11.000 3.000-4</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2"/>
    </inkml:context>
    <inkml:brush xml:id="br0">
      <inkml:brushProperty name="width" value="0.0363068729639053" units="cm"/>
      <inkml:brushProperty name="height" value="0.0363068729639053" units="cm"/>
      <inkml:brushProperty name="color" value="#00bff3"/>
      <inkml:brushProperty name="ignorePressure" value="0"/>
    </inkml:brush>
  </inkml:definitions>
  <inkml:trace contextRef="#ctx0" brushRef="#br0">36350.000 800.000 605,'-22.000'-69.000'4,"6.000"13.000"7,7.000 12.000 7,6.000 13.000 7,3.000 18.000 6,0.000 26.000 4,0.000 24.000 4,0.000 26.000 3,0.000 22.000 0,0.000 23.000-6,0.000 22.000-6,0.000 22.000-5,-4.000 13.000-6,-5.000 7.000-3,-7.000 6.000-5,-5.000 7.000-3,-1.000-3.000-6,6.000-8.000-7,7.000-10.000-8,6.000-9.000-7,6.000-12.000-4,6.000-11.000 0,7.000-14.000 0,6.000-11.000 1,1.000-17.000-6,-3.000-18.000-13,-3.000-19.000-12,-2.000-18.000-12</inkml:trace>
</inkml:ink>
</file>

<file path=ppt/ink/ink1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3"/>
    </inkml:context>
    <inkml:brush xml:id="br0">
      <inkml:brushProperty name="width" value="0.0415272414684296" units="cm"/>
      <inkml:brushProperty name="height" value="0.0415272414684296" units="cm"/>
      <inkml:brushProperty name="color" value="#00bff3"/>
      <inkml:brushProperty name="ignorePressure" value="0"/>
    </inkml:brush>
  </inkml:definitions>
  <inkml:trace contextRef="#ctx0" brushRef="#br0">36750.000 1550.000 529,'-50.000'0.000'2,"0.000"0.000"3,0.000 0.000 4,0.000 0.000 3,-2.000 6.000 4,-3.000 13.000 6,-3.000 12.000 4,-2.000 13.000 6,-1.000 9.000 1,3.000 6.000-3,3.000 7.000-3,4.000 6.000-4,2.000 3.000-3,4.000 0.000-3,3.000 0.000-3,3.000 0.000-3,4.000-2.000-4,7.000-3.000-2,6.000-3.000-2,7.000-2.000-3,8.000-12.000-9,14.000-19.000-15,11.000-18.000-14,14.000-19.000-15,13.000-21.000-3,16.000-21.000 9,15.000-22.000 9,17.000-22.000 10,7.000-11.000 6,0.000 0.000 3,0.000 0.000 4,0.000 0.000 3,-4.000 4.000 4,-5.000 10.000 4,-7.000 10.000 5,-5.000 9.000 5,-9.000 10.000 4,-9.000 14.000 7,-10.000 11.000 7,-8.000 14.000 5,-8.000 8.000 2,-2.000 7.000-2,-3.000 6.000-2,-3.000 7.000-3,-2.000 5.000 0,0.000 7.000 0,0.000 6.000 2,0.000 7.000 1,-2.000 7.000-1,-3.000 9.000 1,-3.000 10.000-2,-2.000 10.000 0,-5.000 4.000-3,-2.000 0.000-4,-3.000 0.000-4,-3.000 0.000-3,-7.000-2.000-3,-9.000-3.000 2,-10.000-3.000-1,-8.000-2.000 1,-6.000-1.000 0,1.000 3.000-3,-1.000 3.000-2,1.000 4.000-1,-1.000-6.000-7,1.000-11.000-10,-1.000-14.000-10,1.000-11.000-9,2.000-28.000-9,7.000-40.000-8,6.000-40.000-8,7.000-41.000-7,7.000-16.000 1,9.000 9.000 11,10.000 10.000 9,10.000 10.000 11,5.000 10.000 9,4.000 13.000 6,3.000 12.000 7,3.000 13.000 7,-7.000 21.000 12,-15.000 32.000 19,-15.000 31.000 18,-16.000 32.000 19,-13.000 18.000 3,-9.000 6.000-11,-10.000 7.000-12,-8.000 6.000-12,-8.000 1.000-6,-2.000-3.000-3,-3.000-3.000-4,-3.000-2.000-2,1.000-6.000-2,6.000-6.000 0,7.000-6.000-1,6.000-6.000 0</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3"/>
    </inkml:context>
    <inkml:brush xml:id="br0">
      <inkml:brushProperty name="width" value="0.0373677536845207" units="cm"/>
      <inkml:brushProperty name="height" value="0.0373677536845207" units="cm"/>
      <inkml:brushProperty name="color" value="#00bff3"/>
      <inkml:brushProperty name="ignorePressure" value="0"/>
    </inkml:brush>
  </inkml:definitions>
  <inkml:trace contextRef="#ctx0" brushRef="#br0">37200.000 2000.000 588,'21.000'25.000'0,"-5.000"0.000"0,-7.000 0.000 0,-5.000 0.000 0,0.000 1.000 6,10.000 4.000 13,10.000 3.000 13,9.000 3.000 11,7.000 3.000 8,7.000 3.000 0,6.000 3.000 0,7.000 4.000 2,4.000 1.000-7,3.000 0.000-13,3.000 0.000-13,4.000 0.000-14,-1.000 0.000-12,-3.000 0.000-15,-3.000 0.000-15,-2.000 0.000-13,-8.000-5.000-8,-8.000-9.000-3,-10.000-10.000-2,-9.000-8.000-3</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4"/>
    </inkml:context>
    <inkml:brush xml:id="br0">
      <inkml:brushProperty name="width" value="0.0398348197340965" units="cm"/>
      <inkml:brushProperty name="height" value="0.0398348197340965" units="cm"/>
      <inkml:brushProperty name="color" value="#00bff3"/>
      <inkml:brushProperty name="ignorePressure" value="0"/>
    </inkml:brush>
  </inkml:definitions>
  <inkml:trace contextRef="#ctx0" brushRef="#br0">39250.000 0.000 552,'-21.000'-17.000'8,"10.000"16.000"16,10.000 15.000 16,9.000 15.000 16,7.000 8.000 2,7.000 1.000-11,6.000-1.000-12,7.000 1.000-11,4.000-4.000-8,3.000-6.000-5,3.000-6.000-6,4.000-6.000-5,-1.000-4.000-5,-3.000 1.000-6,-3.000-1.000-5,-2.000 1.000-5,-8.000 4.000-6,-8.000 9.000-3,-10.000 10.000-5,-9.000 10.000-4,-10.000 7.000 3,-9.000 6.000 10,-10.000 7.000 9,-8.000 6.000 10,-9.000-1.000 7,-6.000-5.000 2,-6.000-7.000 4,-6.000-5.000 3,1.000-8.000 1,9.000-5.000 0,10.000-7.000-1,10.000-5.000-1,4.000-6.000 0,0.000-3.000-1,0.000-3.000 1,0.000-2.000-1,3.000 2.000 4,6.000 9.000 8,7.000 10.000 8,6.000 10.000 7,4.000 10.000 3,4.000 13.000-3,3.000 12.000-4,3.000 13.000-3,-2.000 4.000-4,-6.000-3.000-4,-6.000-3.000-3,-6.000-2.000-5,-2.000-9.000-2,3.000-12.000-3,3.000-13.000-2,4.000-12.000-2,4.000-18.000-9,6.000-21.000-19,7.000-22.000-18,6.000-22.000-18,12.000-26.000-4,19.000-27.000 8,19.000-28.000 8,19.000-28.000 8,4.000-2.000 8,-9.000 25.000 9,-10.000 25.000 9,-8.000 25.000 8,-11.000 20.000 5,-8.000 16.000 2,-10.000 15.000 2,-9.000 17.000 2,-5.000 14.000 5,0.000 17.000 12,0.000 15.000 11,0.000 16.000 12,-4.000 7.000 3,-5.000 1.000 0,-7.000-1.000-2,-5.000 1.000-1,-8.000-1.000-4,-5.000 1.000-6,-7.000-1.000-7,-5.000 1.000-6,-4.000-1.000-7,0.000 1.000-7,0.000-1.000-8,0.000 1.000-7,0.000-4.000-6,0.000-6.000-4,0.000-6.000-5,0.000-6.000-4,0.000-7.000-5,0.000-6.000-5,0.000-6.000-5,0.000-6.000-5,3.000-15.000-1,6.000-21.000 5,7.000-22.000 3,6.000-22.000 4,4.000-11.000 5,4.000 0.000 5,3.000 0.000 7,3.000 0.000 5,1.000 4.000 4,1.000 10.000 4,-1.000 10.000 4,1.000 9.000 3,-1.000 10.000 8,1.000 14.000 12,-1.000 11.000 11,1.000 14.000 11,-3.000 8.000 5,-2.000 7.000-1,-3.000 6.000-1,-3.000 7.000-2,-7.000 10.000-2,-9.000 16.000-4,-10.000 15.000-5,-8.000 17.000-4,-9.000 5.000-7,-6.000-3.000-9,-6.000-3.000-9,-6.000-2.000-9,-4.000-3.000-6,1.000 1.000-3,-1.000-1.000-1,1.000 1.000-3,2.000-9.000-3,7.000-15.000-4,6.000-15.000-4,7.000-16.000-5</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4"/>
    </inkml:context>
    <inkml:brush xml:id="br0">
      <inkml:brushProperty name="width" value="0.0239629745483398" units="cm"/>
      <inkml:brushProperty name="height" value="0.0239629745483398" units="cm"/>
      <inkml:brushProperty name="color" value="#00bff3"/>
      <inkml:brushProperty name="ignorePressure" value="0"/>
    </inkml:brush>
  </inkml:definitions>
  <inkml:trace contextRef="#ctx0" brushRef="#br0">39800.000 2350.000 918,'92.000'93.000'14,"-16.000"-11.000"1,-15.000-14.000 0,-15.000-11.000 0,-6.000-6.000-2,7.000 4.000-6,6.000 3.000-5,7.000 3.000-5,-1.000-2.000-6,-6.000-6.000-7,-6.000-6.000-7,-6.000-6.000-6,-6.000-9.000-4,-2.000-8.000 1,-3.000-10.000 0,-3.000-9.000 0</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4"/>
    </inkml:context>
    <inkml:brush xml:id="br0">
      <inkml:brushProperty name="width" value="0.0304821133613586" units="cm"/>
      <inkml:brushProperty name="height" value="0.0304821133613586" units="cm"/>
      <inkml:brushProperty name="color" value="#00bff3"/>
      <inkml:brushProperty name="ignorePressure" value="0"/>
    </inkml:brush>
  </inkml:definitions>
  <inkml:trace contextRef="#ctx0" brushRef="#br0">40400.000 1600.000 721,'4.000'-46.000'40,"10.000"10.000"-2,10.000 10.000 0,9.000 9.000-1,7.000 1.000-4,7.000-6.000-5,6.000-6.000-5,7.000-6.000-6,5.000-4.000-4,7.000 1.000-5,6.000-1.000-4,7.000 1.000-5,-1.000 1.000-7,-6.000 3.000-6,-6.000 3.000-9,-6.000 4.000-7,-9.000 2.000-6,-8.000 4.000-4,-10.000 3.000-5,-9.000 3.000-3,-7.000 1.000 1,-3.000 1.000 7,-3.000-1.000 8,-2.000 1.000 7</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4"/>
    </inkml:context>
    <inkml:brush xml:id="br0">
      <inkml:brushProperty name="width" value="0.040554903447628" units="cm"/>
      <inkml:brushProperty name="height" value="0.040554903447628" units="cm"/>
      <inkml:brushProperty name="color" value="#00bff3"/>
      <inkml:brushProperty name="ignorePressure" value="0"/>
    </inkml:brush>
  </inkml:definitions>
  <inkml:trace contextRef="#ctx0" brushRef="#br0">41250.000 600.000 542,'-90.000'-94.000'41,"23.000"63.000"10,22.000 62.000 10,22.000 63.000 11,10.000 35.000-2,1.000 10.000-14,-1.000 10.000-13,1.000 9.000-14,1.000 4.000-10,3.000 1.000-8,3.000-1.000-6,4.000 1.000-8,1.000 1.000-5,0.000 3.000-2,0.000 3.000-4,0.000 4.000-1,1.000-6.000-10,4.000-11.000-15,3.000-14.000-14,3.000-11.000-15,1.000-20.000-3,1.000-24.000 9,-1.000-26.000 10,1.000-24.000 8</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5"/>
    </inkml:context>
    <inkml:brush xml:id="br0">
      <inkml:brushProperty name="width" value="0.0423549972474575" units="cm"/>
      <inkml:brushProperty name="height" value="0.0423549972474575" units="cm"/>
      <inkml:brushProperty name="color" value="#00bff3"/>
      <inkml:brushProperty name="ignorePressure" value="0"/>
    </inkml:brush>
  </inkml:definitions>
  <inkml:trace contextRef="#ctx0" brushRef="#br0">41350.000 1450.000 519,'-72.000'-41.000'50,"6.000"19.000"-1,7.000 19.000-3,6.000 19.000-2,3.000 16.000-4,0.000 17.000-6,0.000 15.000-7,0.000 16.000-6,0.000 7.000-5,0.000 1.000-3,0.000-1.000-3,0.000 1.000-4,3.000-4.000-1,6.000-6.000-2,7.000-6.000-2,6.000-6.000 0,18.000-23.000-10,32.000-36.000-17,31.000-39.000-19,32.000-36.000-17,19.000-25.000-5,10.000-8.000 8,10.000-10.000 8,9.000-9.000 9,1.000-1.000 6,-6.000 10.000 8,-6.000 10.000 7,-6.000 9.000 7,-10.000 12.000 6,-12.000 16.000 4,-13.000 15.000 4,-12.000 17.000 5,-12.000 10.000 5,-8.000 6.000 4,-10.000 7.000 5,-9.000 6.000 5,-7.000 9.000 3,-3.000 13.000 3,-3.000 12.000 1,-2.000 13.000 3,-3.000 6.000 1,1.000 0.000 1,-1.000 0.000 1,1.000 0.000 0,-3.000 1.000 0,-2.000 4.000-2,-3.000 3.000-2,-3.000 3.000-3,-6.000 3.000-2,-5.000 3.000-3,-7.000 3.000-4,-5.000 4.000-3,-9.000 1.000-5,-9.000 0.000-6,-10.000 0.000-7,-8.000 0.000-5,-3.000-5.000-3,7.000-9.000 1,6.000-10.000 1,7.000-8.000 1,2.000-11.000-7,1.000-8.000-14,-1.000-10.000-13,1.000-9.000-14,4.000-18.000-7,9.000-24.000 2,10.000-26.000 0,10.000-24.000 2,8.000-15.000 5,10.000-3.000 9,10.000-3.000 9,9.000-2.000 9,2.000 5.000 6,-2.000 16.000 4,-3.000 15.000 4,-3.000 17.000 3,-6.000 21.000 14,-5.000 28.000 23,-7.000 28.000 23,-5.000 29.000 24,-12.000 18.000 5,-16.000 9.000-11,-15.000 10.000-11,-15.000 10.000-12,-9.000 0.000-8,1.000-5.000-7,-1.000-7.000-5,1.000-5.000-6,-3.000 0.000-8,-2.000 10.000-8,-3.000 10.000-9,-3.000 9.000-9,4.000-7.000-4,13.000-21.000-2,12.000-22.000-2,13.000-22.000-1</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06"/>
    </inkml:context>
    <inkml:brush xml:id="br0">
      <inkml:brushProperty name="width" value="0.0436625853180885" units="cm"/>
      <inkml:brushProperty name="height" value="0.0436625853180885" units="cm"/>
      <inkml:brushProperty name="color" value="#f2395b"/>
      <inkml:brushProperty name="ignorePressure" value="0"/>
    </inkml:brush>
  </inkml:definitions>
  <inkml:trace contextRef="#ctx0" brushRef="#br0">77750.000 950.000 503,'-2.000'-47.000'44,"-3.000"6.000"2,-3.000 7.000 3,-2.000 6.000 4,-5.000 3.000-1,-2.000 0.000-2,-3.000 0.000-3,-3.000 0.000-3,-4.000 4.000-5,-3.000 10.000-9,-3.000 10.000-9,-2.000 9.000-9,-6.000 7.000-5,-6.000 7.000-4,-6.000 6.000-4,-6.000 7.000-3,-6.000 7.000-2,-2.000 9.000 1,-3.000 10.000-1,-3.000 10.000 1,-2.000 2.000 1,0.000-3.000 1,0.000-3.000 2,0.000-2.000 1,3.000-5.000 0,6.000-2.000 1,7.000-3.000 1,6.000-3.000-1,7.000-1.000 1,10.000 4.000 0,10.000 3.000 0,9.000 3.000 1,9.000-2.000-1,9.000-6.000-1,10.000-6.000 0,10.000-6.000 0,13.000-6.000-1,19.000-2.000-1,19.000-3.000 1,19.000-3.000-1,13.000-6.000-6,10.000-5.000-10,10.000-7.000-11,9.000-5.000-11,2.000-4.000-5,-2.000 0.000 3,-3.000 0.000 1,-3.000 0.000 2,-12.000-2.000-1,-18.000-3.000-5,-19.000-3.000-4,-18.000-2.000-4</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5"/>
    </inkml:context>
    <inkml:brush xml:id="br0">
      <inkml:brushProperty name="width" value="0.0309602227061987" units="cm"/>
      <inkml:brushProperty name="height" value="0.0309602227061987" units="cm"/>
      <inkml:brushProperty name="color" value="#00bff3"/>
      <inkml:brushProperty name="ignorePressure" value="0"/>
    </inkml:brush>
  </inkml:definitions>
  <inkml:trace contextRef="#ctx0" brushRef="#br0">41750.000 2150.000 710,'93.000'3.000'19,"-11.000"6.000"4,-14.000 7.000 5,-11.000 6.000 4,-7.000 6.000 2,0.000 6.000-3,0.000 7.000-2,0.000 6.000-3,0.000 4.000-3,0.000 4.000-5,0.000 3.000-3,0.000 3.000-5,-2.000-4.000-8,-3.000-8.000-14,-3.000-10.000-12,-2.000-9.000-13,-6.000-5.000-9,-6.000 0.000-4,-6.000 0.000-4,-6.000 0.000-4</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5"/>
    </inkml:context>
    <inkml:brush xml:id="br0">
      <inkml:brushProperty name="width" value="0.0350533984601498" units="cm"/>
      <inkml:brushProperty name="height" value="0.0350533984601498" units="cm"/>
      <inkml:brushProperty name="color" value="#00bff3"/>
      <inkml:brushProperty name="ignorePressure" value="0"/>
    </inkml:brush>
  </inkml:definitions>
  <inkml:trace contextRef="#ctx0" brushRef="#br0">43850.000 1600.000 627,'70.000'3.000'124,"-9.000"6.000"-30,-10.000 7.000-31,-8.000 6.000-31,-8.000 4.000-15,-2.000 4.000-2,-3.000 3.000-1,-3.000 3.000-1,-6.000 3.000-15,-5.000 3.000-32,-7.000 3.000-30,-5.000 4.000-30</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5"/>
    </inkml:context>
    <inkml:brush xml:id="br0">
      <inkml:brushProperty name="width" value="0.0374401472508907" units="cm"/>
      <inkml:brushProperty name="height" value="0.0374401472508907" units="cm"/>
      <inkml:brushProperty name="color" value="#00bff3"/>
      <inkml:brushProperty name="ignorePressure" value="0"/>
    </inkml:brush>
  </inkml:definitions>
  <inkml:trace contextRef="#ctx0" brushRef="#br0">43750.000 2400.000 587,'4.000'46.000'140,"10.000"-5.000"-30,10.000-7.000-31,9.000-5.000-30,2.000-4.000-24,-2.000 0.000-16,-3.000 0.000-15,-3.000 0.000-18,-2.000-2.000-14,0.000-3.000-17,0.000-3.000-14,0.000-2.000-16</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7"/>
    </inkml:context>
    <inkml:brush xml:id="br0">
      <inkml:brushProperty name="width" value="0.0377233885228634" units="cm"/>
      <inkml:brushProperty name="height" value="0.0377233885228634" units="cm"/>
      <inkml:brushProperty name="color" value="#00bff3"/>
      <inkml:brushProperty name="ignorePressure" value="0"/>
    </inkml:brush>
  </inkml:definitions>
  <inkml:trace contextRef="#ctx0" brushRef="#br0">48000.000 1000.000 583,'-24.000'-38.000'5,"4.000"26.000"9,3.000 24.000 11,3.000 26.000 10,1.000 8.000 3,1.000-5.000-2,-1.000-7.000-4,1.000-5.000-1,-6.000 6.000-2,-8.000 23.000 1,-10.000 22.000 2,-9.000 22.000 0,-7.000 13.000-3,-3.000 7.000-6,-3.000 6.000-8,-2.000 7.000-7,-1.000-1.000-5,3.000-6.000-6,3.000-6.000-3,4.000-6.000-5,4.000-9.000-4,6.000-8.000-3,7.000-10.000-2,6.000-9.000-3,4.000-10.000-3,4.000-9.000-2,3.000-10.000-2,3.000-8.000-2,9.000-17.000-3,16.000-21.000-2,15.000-22.000-3,17.000-22.000-3,3.000-10.000 3,-5.000 4.000 7,-7.000 3.000 8,-5.000 3.000 7,-6.000 1.000 4,-3.000 1.000 1,-3.000-1.000 2,-2.000 1.000 1</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28"/>
    </inkml:context>
    <inkml:brush xml:id="br0">
      <inkml:brushProperty name="width" value="0.0487927496433258" units="cm"/>
      <inkml:brushProperty name="height" value="0.0487927496433258" units="cm"/>
      <inkml:brushProperty name="color" value="#00bff3"/>
      <inkml:brushProperty name="ignorePressure" value="0"/>
    </inkml:brush>
  </inkml:definitions>
  <inkml:trace contextRef="#ctx0" brushRef="#br0">47850.000 1500.000 450,'23.000'-30.000'0,"-3.000"-9.000"-1,-3.000-10.000 0,-2.000-8.000-1,-5.000-3.000 3,-2.000 7.000 7,-3.000 6.000 7,-3.000 7.000 7,-1.000 10.000 7,4.000 16.000 5,3.000 15.000 7,3.000 17.000 6,3.000 13.000-1,3.000 13.000-7,3.000 12.000-7,4.000 13.000-8,-1.000 10.000-4,-3.000 10.000-2,-3.000 10.000-2,-2.000 9.000-2,-3.000 4.000-2,1.000 1.000-4,-1.000-1.000-4,1.000 1.000-3,-4.000 2.000-4,-6.000 7.000-4,-6.000 6.000-3,-6.000 7.000-3,-7.000-3.000-3,-6.000-8.000-2,-6.000-10.000-2,-6.000-9.000-1,-2.000-12.000-3,3.000-11.000-1,3.000-14.000-1,4.000-11.000-2,-1.000-15.000 0,-3.000-16.000 2,-3.000-15.000 3,-2.000-15.000 1,-3.000-18.000 3,1.000-19.000 0,-1.000-18.000 1,1.000-19.000 0,-1.000-12.000 3,1.000-2.000 3,-1.000-3.000 3,1.000-3.000 4,2.000 2.000 1,7.000 10.000 2,6.000 10.000 0,7.000 9.000 1,4.000 7.000 3,3.000 7.000 7,3.000 6.000 6,4.000 7.000 5,5.000 5.000 4,10.000 7.000 2,10.000 6.000 0,9.000 7.000 2,6.000 4.000-2,3.000 3.000-2,3.000 3.000-4,4.000 4.000-4,2.000 1.000-1,4.000 0.000-1,3.000 0.000 0,3.000 0.000-2,1.000 0.000-2,1.000 0.000-6,-1.000 0.000-6,1.000 0.000-6,2.000 0.000-5,7.000 0.000-4,6.000 0.000-4,7.000 0.000-4,-1.000-5.000-2,-6.000-9.000 0,-6.000-10.000-1,-6.000-8.000 0,-9.000-8.000 2,-8.000-2.000 3,-10.000-3.000 3,-9.000-3.000 4,-10.000 1.000 4,-9.000 6.000 3,-10.000 7.000 3,-8.000 6.000 4,-8.000 3.000 5,-2.000 0.000 5,-3.000 0.000 7,-3.000 0.000 6,-6.000 3.000 2,-5.000 6.000 1,-7.000 7.000 1,-5.000 6.000-1,-1.000 9.000 1,6.000 13.000 1,7.000 12.000 1,6.000 13.000 0,3.000 10.000 0,0.000 10.000-3,0.000 10.000-3,0.000 9.000-3,1.000 2.000-3,4.000-2.000-1,3.000-3.000-3,3.000-3.000-3,4.000-4.000-1,7.000-3.000-2,6.000-3.000-1,7.000-2.000-1,5.000-8.000-4,7.000-8.000-4,6.000-10.000-6,7.000-9.000-6,4.000-12.000-1,3.000-11.000 1,3.000-14.000 1,4.000-11.000 1,2.000-14.000-1,4.000-11.000-4,3.000-14.000-3,3.000-11.000-3,-4.000-7.000 0,-8.000 0.000 3,-10.000 0.000 3,-9.000 0.000 4,-9.000 4.000 2,-5.000 10.000 1,-7.000 10.000 1,-5.000 9.000 2,-8.000 10.000 8,-5.000 14.000 14,-7.000 11.000 15,-5.000 14.000 14,-3.000 11.000 7,4.000 14.000-2,3.000 11.000 0,3.000 14.000-2,3.000 10.000-4,3.000 9.000-5,3.000 10.000-5,4.000 10.000-7,1.000 11.000-3,0.000 17.000-5,0.000 15.000-3,0.000 16.000-3,-2.000 15.000-2,-3.000 16.000-1,-3.000 15.000 0,-2.000 17.000 0,-3.000 0.000-2,1.000-11.000-3,-1.000-14.000-4,1.000-11.000-4,-1.000-15.000-1,1.000-16.000-1,-1.000-15.000 0,1.000-15.000-1,-1.000-17.000 0,1.000-15.000-1,-1.000-15.000-1,1.000-16.000 0,-9.000-23.000-2,-15.000-27.000-2,-15.000-28.000-3,-16.000-28.000-3,-4.000-29.000-1,10.000-28.000 0,10.000-28.000 0,9.000-27.000 1,10.000-19.000 0,14.000-5.000 2,11.000-7.000 1,14.000-5.000 0,13.000 2.000 3,16.000 13.000 2,15.000 12.000 3,17.000 13.000 2,8.000 15.000 2,4.000 19.000-2,3.000 19.000 0,3.000 19.000-1,1.000 12.000-1,1.000 6.000-4,-1.000 7.000-3,1.000 6.000-4,-9.000 6.000-1,-15.000 6.000-1,-15.000 7.000 0,-16.000 6.000-2</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2"/>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50450.000 2300.000 333,'157.000'63.000'167,"51.000"46.000"-1,49.000 47.000 1,51.000 47.000 0</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3"/>
    </inkml:context>
    <inkml:brush xml:id="br0">
      <inkml:brushProperty name="width" value="0.0407548323273659" units="cm"/>
      <inkml:brushProperty name="height" value="0.0407548323273659" units="cm"/>
      <inkml:brushProperty name="color" value="#00bff3"/>
      <inkml:brushProperty name="ignorePressure" value="0"/>
    </inkml:brush>
  </inkml:definitions>
  <inkml:trace contextRef="#ctx0" brushRef="#br0">50250.000 2650.000 539,'-25.000'21.000'5,"0.000"-5.000"10,0.000-7.000 9,0.000-5.000 10,6.000-4.000 6,13.000 0.000 0,12.000 0.000 2,13.000 0.000 1,7.000 0.000-2,4.000 0.000-7,3.000 0.000-6,3.000 0.000-7,1.000 0.000-4,1.000 0.000-2,-1.000 0.000-4,1.000 0.000-3,-1.000 0.000-2,1.000 0.000 0,-1.000 0.000-2,1.000 0.000 0,1.000 1.000-1,3.000 4.000 1,3.000 3.000 2,4.000 3.000 0,1.000-1.000-3,0.000-2.000-3,0.000-3.000-6,0.000-3.000-5,-2.000-1.000-3,-3.000 4.000-2,-3.000 3.000-3,-2.000 3.000-1</inkml:trace>
</inkml:ink>
</file>

<file path=ppt/ink/ink1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4"/>
    </inkml:context>
    <inkml:brush xml:id="br0">
      <inkml:brushProperty name="width" value="0.0363146103918552" units="cm"/>
      <inkml:brushProperty name="height" value="0.0363146103918552" units="cm"/>
      <inkml:brushProperty name="color" value="#00bff3"/>
      <inkml:brushProperty name="ignorePressure" value="0"/>
    </inkml:brush>
  </inkml:definitions>
  <inkml:trace contextRef="#ctx0" brushRef="#br0">52000.000 2950.000 605,'-19.000'21.000'63,"13.000"-5.000"-13,12.000-7.000-12,13.000-5.000-13,10.000-9.000-7,10.000-9.000-2,10.000-10.000-3,9.000-8.000-3,2.000-6.000 0,-2.000 1.000 0,-3.000-1.000 1,-3.000 1.000 1,-2.000 1.000-3,0.000 3.000-5,0.000 3.000-5,0.000 4.000-6,-4.000 1.000-4,-5.000 0.000-3,-7.000 0.000-1,-5.000 0.000-3,-8.000-2.000-1,-5.000-3.000 0,-7.000-3.000 0,-5.000-2.000 1,-11.000-3.000 1,-11.000 1.000 4,-14.000-1.000 3,-11.000 1.000 4,-7.000 2.000 3,0.000 7.000 5,0.000 6.000 4,0.000 7.000 3,3.000 4.000 3,6.000 3.000 1,7.000 3.000 1,6.000 4.000 1,1.000 5.000 1,-3.000 10.000 0,-3.000 10.000 0,-2.000 9.000 0,-1.000 9.000 1,3.000 9.000 0,3.000 10.000 1,4.000 10.000 0,4.000 5.000-1,6.000 4.000-2,7.000 3.000-3,6.000 3.000-2,3.000-1.000-2,0.000-2.000-2,0.000-3.000-2,0.000-3.000-1,3.000-6.000-1,6.000-5.000 1,7.000-7.000 1,6.000-5.000 1,7.000-9.000-3,10.000-9.000-11,10.000-10.000-9,9.000-8.000-10,6.000-8.000-5,3.000-2.000-3,3.000-3.000-1,4.000-3.000-2,2.000-10.000-2,4.000-16.000-1,3.000-15.000-1,3.000-15.000-2,-5.000-6.000 4,-12.000 7.000 6,-13.000 6.000 8,-12.000 7.000 8</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4"/>
    </inkml:context>
    <inkml:brush xml:id="br0">
      <inkml:brushProperty name="width" value="0.0296128150075674" units="cm"/>
      <inkml:brushProperty name="height" value="0.0296128150075674" units="cm"/>
      <inkml:brushProperty name="color" value="#00bff3"/>
      <inkml:brushProperty name="ignorePressure" value="0"/>
    </inkml:brush>
  </inkml:definitions>
  <inkml:trace contextRef="#ctx0" brushRef="#br0">53450.000 1200.000 742,'-15.000'-68.000'9,"23.000"17.000"16,22.000 15.000 18,22.000 16.000 17,12.000 13.000-2,3.000 14.000-18,3.000 11.000-19,4.000 14.000-19,-3.000 5.000-10,-5.000 1.000 1,-7.000-1.000-1,-5.000 1.000 1,-8.000-3.000-9,-5.000-2.000-18,-7.000-3.000-18,-5.000-3.000-17</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4"/>
    </inkml:context>
    <inkml:brush xml:id="br0">
      <inkml:brushProperty name="width" value="0.033358346670866" units="cm"/>
      <inkml:brushProperty name="height" value="0.033358346670866" units="cm"/>
      <inkml:brushProperty name="color" value="#00bff3"/>
      <inkml:brushProperty name="ignorePressure" value="0"/>
    </inkml:brush>
  </inkml:definitions>
  <inkml:trace contextRef="#ctx0" brushRef="#br0">54150.000 2250.000 659,'54.000'-2.000'110,"10.000"-3.000"-23,10.000-3.000-25,9.000-2.000-23,6.000-5.000-17,3.000-2.000-7,3.000-3.000-10,4.000-3.000-7,1.000 1.000-7,0.000 6.000-6,0.000 7.000-6,0.000 6.000-6,-5.000 3.000-6,-9.000 0.000-5,-10.000 0.000-6,-8.000 0.000-6</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39"/>
    </inkml:context>
    <inkml:brush xml:id="br0">
      <inkml:brushProperty name="width" value="0.0296732168644667" units="cm"/>
      <inkml:brushProperty name="height" value="0.0296732168644667" units="cm"/>
      <inkml:brushProperty name="color" value="#f2395b"/>
      <inkml:brushProperty name="ignorePressure" value="0"/>
    </inkml:brush>
  </inkml:definitions>
  <inkml:trace contextRef="#ctx0" brushRef="#br0">74050.000 10400.000 741,'-2.000'46.000'79,"-3.000"-5.000"-18,-3.000-7.000-17,-2.000-5.000-19,-1.000-4.000-9,3.000 0.000-4,3.000 0.000-3,4.000 0.000-3,1.000 1.000-2,0.000 4.000-2,0.000 3.000-2,0.000 3.000-1,0.000 1.000-1,0.000 1.000 0,0.000-1.000 0,0.000 1.000 0,0.000-1.000 0,0.000 1.000 0,0.000-1.000 1,0.000 1.000-1,0.000-3.000 1,0.000-2.000 0,0.000-3.000 0,0.000-3.000 1,0.000-2.000-1,0.000 0.000-1,0.000 0.000-1,0.000 0.000-1,0.000-7.000-8,0.000-11.000-14,0.000-14.000-14,0.000-11.000-14,0.000-9.000-3,0.000-3.000 7,0.000-3.000 8,0.000-2.000 7</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5"/>
    </inkml:context>
    <inkml:brush xml:id="br0">
      <inkml:brushProperty name="width" value="0.0386295095086098" units="cm"/>
      <inkml:brushProperty name="height" value="0.0386295095086098" units="cm"/>
      <inkml:brushProperty name="color" value="#00bff3"/>
      <inkml:brushProperty name="ignorePressure" value="0"/>
    </inkml:brush>
  </inkml:definitions>
  <inkml:trace contextRef="#ctx0" brushRef="#br0">55050.000 1600.000 569,'-22.000'-19.000'18,"6.000"13.000"13,7.000 12.000 13,6.000 13.000 12,3.000 13.000 2,0.000 17.000-8,0.000 15.000-8,0.000 16.000-8,0.000 10.000-6,0.000 7.000-4,0.000 6.000-4,0.000 7.000-4,0.000 7.000-7,0.000 9.000-9,0.000 10.000-11,0.000 10.000-10,0.000-4.000-8,0.000-16.000-3,0.000-15.000-5,0.000-15.000-5,1.000-17.000-4,4.000-15.000-4,3.000-15.000-5,3.000-16.000-5</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5"/>
    </inkml:context>
    <inkml:brush xml:id="br0">
      <inkml:brushProperty name="width" value="0.0496477000415325" units="cm"/>
      <inkml:brushProperty name="height" value="0.0496477000415325" units="cm"/>
      <inkml:brushProperty name="color" value="#00bff3"/>
      <inkml:brushProperty name="ignorePressure" value="0"/>
    </inkml:brush>
  </inkml:definitions>
  <inkml:trace contextRef="#ctx0" brushRef="#br0">57150.000 1550.000 443,'-27.000'-22.000'2,"-3.000"6.000"6,-3.000 7.000 4,-2.000 6.000 6,-3.000 3.000 3,1.000 0.000 3,-1.000 0.000 3,1.000 0.000 2,-4.000 4.000 2,-6.000 10.000-1,-6.000 10.000 1,-6.000 9.000-1,1.000 7.000-1,9.000 7.000-4,10.000 6.000-3,10.000 7.000-4,5.000 4.000-3,4.000 3.000-1,3.000 3.000-2,3.000 4.000-3,4.000 1.000-1,7.000 0.000-1,6.000 0.000-2,7.000 0.000-1,7.000-2.000-2,9.000-3.000-2,10.000-3.000-2,10.000-2.000-2,4.000-8.000-2,0.000-8.000-4,0.000-10.000-3,0.000-9.000-4,3.000-12.000-3,6.000-11.000-2,7.000-14.000-2,6.000-11.000-3,4.000-18.000-2,4.000-22.000 0,3.000-22.000-1,3.000-21.000-1,-2.000-12.000 2,-6.000 1.000 3,-6.000-1.000 4,-6.000 1.000 4,-9.000 2.000 3,-8.000 7.000 0,-10.000 6.000 1,-9.000 7.000 2,-9.000 7.000 3,-5.000 9.000 8,-7.000 10.000 8,-5.000 10.000 8,-4.000 7.000 7,0.000 6.000 7,0.000 7.000 8,0.000 6.000 7,0.000 13.000 5,0.000 23.000 3,0.000 22.000 3,0.000 22.000 4,0.000 13.000-5,0.000 7.000-12,0.000 6.000-11,0.000 7.000-13,0.000 5.000-6,0.000 7.000-3,0.000 6.000-1,0.000 7.000-2,1.000-1.000-8,4.000-6.000-10,3.000-6.000-12,3.000-6.000-12,-1.000-6.000-5,-2.000-2.000-2,-3.000-3.000 0,-3.000-3.000-2</inkml:trace>
</inkml:ink>
</file>

<file path=ppt/ink/ink1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5"/>
    </inkml:context>
    <inkml:brush xml:id="br0">
      <inkml:brushProperty name="width" value="0.0326977111399174" units="cm"/>
      <inkml:brushProperty name="height" value="0.0326977111399174" units="cm"/>
      <inkml:brushProperty name="color" value="#00bff3"/>
      <inkml:brushProperty name="ignorePressure" value="0"/>
    </inkml:brush>
  </inkml:definitions>
  <inkml:trace contextRef="#ctx0" brushRef="#br0">58550.000 400.000 672,'-19.000'-68.000'10,"13.000"17.000"18,12.000 15.000 20,13.000 16.000 18,9.000 9.000 2,6.000 3.000-17,7.000 3.000-15,6.000 4.000-17,6.000 5.000-17,6.000 10.000-21,7.000 10.000-20,6.000 9.000-20,-4.000-1.000-7,-11.000-8.000 6,-14.000-10.000 4,-11.000-9.000 6</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5"/>
    </inkml:context>
    <inkml:brush xml:id="br0">
      <inkml:brushProperty name="width" value="0.0373897142708302" units="cm"/>
      <inkml:brushProperty name="height" value="0.0373897142708302" units="cm"/>
      <inkml:brushProperty name="color" value="#00bff3"/>
      <inkml:brushProperty name="ignorePressure" value="0"/>
    </inkml:brush>
  </inkml:definitions>
  <inkml:trace contextRef="#ctx0" brushRef="#br0">59350.000 1600.000 588,'-19.000'-24.000'8,"13.000"4.000"17,12.000 3.000 15,13.000 3.000 17,13.000 3.000 4,17.000 3.000-9,15.000 3.000-8,16.000 4.000-9,9.000 1.000-7,3.000 0.000-5,3.000 0.000-4,4.000 0.000-5,-4.000 1.000-9,-9.000 4.000-10,-10.000 3.000-13,-8.000 3.000-11,-11.000 1.000-10,-8.000 1.000-7,-10.000-1.000-7,-9.000 1.000-8,-9.000 1.000 0,-5.000 3.000 8,-7.000 3.000 7,-5.000 4.000 7</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6"/>
    </inkml:context>
    <inkml:brush xml:id="br0">
      <inkml:brushProperty name="width" value="0.0350814275443554" units="cm"/>
      <inkml:brushProperty name="height" value="0.0350814275443554" units="cm"/>
      <inkml:brushProperty name="color" value="#00bff3"/>
      <inkml:brushProperty name="ignorePressure" value="0"/>
    </inkml:brush>
  </inkml:definitions>
  <inkml:trace contextRef="#ctx0" brushRef="#br0">59450.000 2150.000 627,'-68.000'1.000'0,"17.000"4.000"0,15.000 3.000 0,16.000 3.000 0,13.000-1.000 9,14.000-2.000 20,11.000-3.000 18,14.000-3.000 19,13.000-2.000 4,16.000 0.000-15,15.000 0.000-12,17.000 0.000-14,7.000-2.000-12,0.000-3.000-9,0.000-3.000-11,0.000-2.000-9,1.000 0.000-9,4.000 7.000-8,3.000 6.000-8,3.000 7.000-8,-10.000 2.000 0,-21.000 1.000 7,-22.000-1.000 6,-22.000 1.000 8,-10.000-3.000 0,4.000-2.000-4,3.000-3.000-4,3.000-3.000-5</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37"/>
    </inkml:context>
    <inkml:brush xml:id="br0">
      <inkml:brushProperty name="width" value="0.0564618892967701" units="cm"/>
      <inkml:brushProperty name="height" value="0.0564618892967701" units="cm"/>
      <inkml:brushProperty name="color" value="#00bff3"/>
      <inkml:brushProperty name="ignorePressure" value="0"/>
    </inkml:brush>
  </inkml:definitions>
  <inkml:trace contextRef="#ctx0" brushRef="#br0">62450.000 500.000 389,'-2.000'-68.000'0,"-3.000"17.000"0,-3.000 15.000 0,-2.000 16.000 0,-5.000 9.000 7,-2.000 3.000 15,-3.000 3.000 13,-3.000 4.000 15,-4.000 5.000 3,-3.000 10.000-7,-3.000 10.000-6,-2.000 9.000-7,-3.000 15.000-6,1.000 22.000-3,-1.000 22.000-4,1.000 23.000-4,-3.000 16.000-3,-2.000 13.000-3,-3.000 12.000-3,-3.000 13.000-3,-4.000 2.000-2,-3.000-5.000-3,-3.000-7.000-3,-2.000-5.000-3,2.000-11.000-2,9.000-11.000-4,10.000-14.000-2,10.000-11.000-4,11.000-26.000-6,17.000-37.000-9,15.000-38.000-9,16.000-37.000-10,10.000-32.000-1,7.000-24.000 7,6.000-26.000 7,7.000-24.000 6,2.000-13.000 7,1.000 0.000 5,-1.000 0.000 5,1.000 0.000 5,-3.000 6.000 4,-2.000 13.000 1,-3.000 12.000 3,-3.000 13.000 1,-7.000 13.000 5,-9.000 17.000 7,-10.000 15.000 7,-8.000 16.000 7,-4.000 20.000 10,3.000 25.000 11,3.000 25.000 14,4.000 25.000 11,-1.000 18.000 1,-3.000 14.000-11,-3.000 11.000-12,-2.000 14.000-10,-5.000 8.000-8,-2.000 7.000-5,-3.000 6.000-4,-3.000 7.000-5,-6.000 2.000-4,-5.000 1.000-6,-7.000-1.000-3,-5.000 1.000-6,-3.000-9.000-3,4.000-15.000-1,3.000-15.000-2,3.000-16.000-1,-5.000-19.000-8,-12.000-22.000-12,-13.000-22.000-13,-12.000-21.000-12,-2.000-24.000-3,9.000-25.000 11,10.000-25.000 10,10.000-25.000 9,5.000-11.000 7,4.000 3.000 0,3.000 3.000 1,3.000 4.000 1,6.000 7.000 4,9.000 13.000 6,10.000 12.000 6,10.000 13.000 6,5.000 10.000 6,4.000 10.000 4,3.000 10.000 4,3.000 9.000 5,4.000 6.000 0,7.000 3.000-1,6.000 3.000-2,7.000 4.000-2,5.000 1.000-3,7.000 0.000-2,6.000 0.000-3,7.000 0.000-3,0.000 0.000-4,-2.000 0.000-3,-3.000 0.000-4,-3.000 0.000-3,-4.000-4.000-4,-3.000-5.000-1,-3.000-7.000-4,-2.000-5.000-1,-8.000-3.000-1,-8.000 4.000 1,-10.000 3.000 2,-9.000 3.000 1,-16.000 1.000 4,-22.000 1.000 9,-22.000-1.000 9,-21.000 1.000 8,-10.000 4.000 6,3.000 9.000 5,3.000 10.000 4,4.000 10.000 5,1.000 11.000 1,0.000 17.000 1,0.000 15.000-1,0.000 16.000 0,4.000 2.000-3,10.000-8.000-4,10.000-10.000-4,9.000-9.000-6,12.000-9.000-5,16.000-5.000-7,15.000-7.000-7,17.000-5.000-8,10.000-14.000-7,6.000-18.000-4,7.000-19.000-5,6.000-18.000-5,1.000-10.000-2,-3.000 0.000 0,-3.000 0.000 2,-2.000 0.000 1,-9.000 3.000 3,-12.000 6.000 6,-13.000 7.000 6,-12.000 6.000 6,-12.000 9.000 7,-8.000 13.000 9,-10.000 12.000 9,-9.000 13.000 9,-7.000 10.000 5,-3.000 10.000-1,-3.000 10.000 1,-2.000 9.000 1,2.000 7.000-1,9.000 7.000 2,10.000 6.000 1,10.000 7.000 1,4.000 10.000-3,0.000 16.000-5,0.000 15.000-6,0.000 17.000-5,-2.000 10.000-5,-3.000 6.000-3,-3.000 7.000-2,-2.000 6.000-4,-3.000 1.000-2,1.000-3.000-1,-1.000-3.000-1,1.000-2.000-1,-1.000-12.000-2,1.000-19.000-4,-1.000-18.000-3,1.000-19.000-5,-3.000-16.000-3,-2.000-12.000-1,-3.000-13.000-2,-3.000-12.000-2,-4.000-12.000-1,-3.000-8.000 2,-3.000-10.000 0,-2.000-9.000 2,-3.000-15.000 1,1.000-18.000 2,-1.000-19.000 3,1.000-18.000 3,2.000-21.000-1,7.000-22.000 0,6.000-22.000-3,7.000-21.000 0,10.000-14.000-1,16.000-2.000 3,15.000-3.000 3,17.000-3.000 1,13.000 2.000 2,13.000 10.000 0,12.000 10.000 0,13.000 9.000-1,6.000 9.000 1,0.000 9.000-1,0.000 10.000 0,0.000 10.000-1,-2.000 7.000 1,-3.000 6.000 1,-3.000 7.000 2,-2.000 6.000 0,-8.000 4.000 2,-8.000 4.000 0,-10.000 3.000 2,-9.000 3.000 1,-9.000 6.000 1,-5.000 9.000 3,-7.000 10.000 2,-5.000 10.000 2,-14.000 11.000 10,-18.000 17.000 18,-19.000 15.000 18,-18.000 16.000 17,-9.000 15.000 4,4.000 16.000-12,3.000 15.000-13,3.000 17.000-12,4.000 5.000-7,7.000-3.000-5,6.000-3.000-3,7.000-2.000-4,4.000-6.000-4,3.000-6.000-2,3.000-6.000-3,4.000-6.000-2,13.000-12.000-5,26.000-15.000-6,24.000-15.000-5,26.000-16.000-7,12.000-19.000-6,0.000-22.000-7,0.000-22.000-8,0.000-21.000-8,-2.000-12.000-3,-3.000 1.000 2,-3.000-1.000 2,-2.000 1.000 2,-8.000-4.000 3,-8.000-6.000 5,-10.000-6.000 4,-9.000-6.000 6,-9.000 1.000 5,-5.000 9.000 6,-7.000 10.000 5,-5.000 10.000 5,-8.000 5.000 5,-5.000 4.000 5,-7.000 3.000 4,-5.000 3.000 4,-4.000 6.000 7,0.000 9.000 9,0.000 10.000 9,0.000 10.000 9,-2.000 16.000 7,-3.000 26.000 4,-3.000 24.000 4,-2.000 26.000 5,-3.000 21.000-4,1.000 19.000-13,-1.000 19.000-13,1.000 19.000-12,-1.000 10.000-9,1.000 4.000-8,-1.000 3.000-7,1.000 3.000-8,1.000 7.000-9,3.000 14.000-14,3.000 11.000-12,4.000 14.000-12,1.000-12.000-2,0.000-34.000 10,0.000-35.000 11,0.000-33.000 11,0.000-23.000-2,0.000-9.000-14,0.000-10.000-14,0.000-8.000-14</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2"/>
    </inkml:context>
    <inkml:brush xml:id="br0">
      <inkml:brushProperty name="width" value="0.0435913018882275" units="cm"/>
      <inkml:brushProperty name="height" value="0.0435913018882275" units="cm"/>
      <inkml:brushProperty name="color" value="#00bff3"/>
      <inkml:brushProperty name="ignorePressure" value="0"/>
    </inkml:brush>
  </inkml:definitions>
  <inkml:trace contextRef="#ctx0" brushRef="#br0">76350.000 33000.000 504,'76.000'18.000'89,"4.000"-11.000"-21,3.000-14.000-21,3.000-11.000-20,1.000-9.000-12,1.000-3.000-3,-1.000-3.000-4,1.000-2.000-4,-6.000 2.000-2,-8.000 9.000-1,-10.000 10.000-2,-9.000 10.000 0,-13.000 11.000-3,-16.000 17.000-3,-15.000 15.000-3,-15.000 16.000-3,-14.000 10.000 0,-8.000 7.000 3,-10.000 6.000 3,-9.000 7.000 4,-7.000 0.000 1,-3.000-2.000 2,-3.000-3.000-1,-2.000-3.000 1,-1.000-6.000 1,3.000-5.000 0,3.000-7.000 0,4.000-5.000 1,5.000-8.000 0,10.000-5.000 0,10.000-7.000-1,9.000-5.000 0,12.000-12.000-2,16.000-16.000-6,15.000-15.000-4,17.000-15.000-6,8.000-9.000-1,4.000 1.000 2,3.000-1.000 2,3.000 1.000 1,-4.000 2.000 1,-8.000 7.000 1,-10.000 6.000 0,-9.000 7.000 1,-9.000 10.000 0,-5.000 16.000 3,-7.000 15.000 1,-5.000 17.000 3,-9.000 8.000 2,-9.000 4.000 5,-10.000 3.000 5,-8.000 3.000 5,7.000-8.000 2,25.000-19.000 0,25.000-18.000 1,25.000-19.000 0,14.000-13.000-2,3.000-6.000-7,3.000-6.000-6,4.000-6.000-7,-3.000 1.000-2,-5.000 9.000-1,-7.000 10.000 0,-5.000 10.000-1,-11.000 10.000 2,-11.000 13.000 1,-14.000 12.000 2,-11.000 13.000 1,-12.000 6.000 2,-9.000 0.000 0,-10.000 0.000 0,-8.000 0.000 0,-9.000-4.000 0,-6.000-5.000 0,-6.000-7.000 0,-6.000-5.000 1,-7.000-6.000-3,-6.000-3.000-4,-6.000-3.000-3,-6.000-2.000-5,-2.000-6.000-2,3.000-6.000 0,3.000-6.000 0,4.000-6.000-1,-1.000-6.000 0,-3.000-2.000 2,-3.000-3.000 1,-2.000-3.000 1,0.000-2.000 3,7.000 0.000 2,6.000 0.000 3,7.000 0.000 4,5.000 3.000 4,7.000 6.000 5,6.000 7.000 7,7.000 6.000 5,4.000 3.000 7,3.000 0.000 6,3.000 0.000 9,4.000 0.000 6,4.000 7.000 4,6.000 17.000-1,7.000 15.000 0,6.000 16.000-1,7.000 9.000-4,10.000 3.000-6,10.000 3.000-8,9.000 4.000-6,7.000 2.000-5,7.000 4.000-4,6.000 3.000-4,7.000 3.000-3,5.000-2.000-4,7.000-6.000-2,6.000-6.000-4,7.000-6.000-3,5.000-10.000-7,7.000-12.000-10,6.000-13.000-10,7.000-12.000-11,5.000-21.000-6,7.000-28.000-2,6.000-28.000-3,7.000-27.000-3,-9.000-9.000 2,-21.000 13.000 4,-22.000 12.000 5,-22.000 13.000 5</inkml:trace>
</inkml:ink>
</file>

<file path=ppt/ink/ink1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2"/>
    </inkml:context>
    <inkml:brush xml:id="br0">
      <inkml:brushProperty name="width" value="0.0344458073377609" units="cm"/>
      <inkml:brushProperty name="height" value="0.0344458073377609" units="cm"/>
      <inkml:brushProperty name="color" value="#00bff3"/>
      <inkml:brushProperty name="ignorePressure" value="0"/>
    </inkml:brush>
  </inkml:definitions>
  <inkml:trace contextRef="#ctx0" brushRef="#br0">78600.000 32400.000 638,'139.000'-21.000'149,"-22.000"10.000"-40,-22.000 10.000-40,-21.000 9.000-40,-14.000 7.000-24,-2.000 7.000-8,-3.000 6.000-8,-3.000 7.000-9,-9.000 2.000-8,-11.000 1.000-9,-14.000-1.000-7,-11.000 1.000-8</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2"/>
    </inkml:context>
    <inkml:brush xml:id="br0">
      <inkml:brushProperty name="width" value="0.0450845248997211" units="cm"/>
      <inkml:brushProperty name="height" value="0.0450845248997211" units="cm"/>
      <inkml:brushProperty name="color" value="#00bff3"/>
      <inkml:brushProperty name="ignorePressure" value="0"/>
    </inkml:brush>
  </inkml:definitions>
  <inkml:trace contextRef="#ctx0" brushRef="#br0">78650.000 32900.000 487,'-113.000'0.000'7,"26.000"0.000"10,24.000 0.000 8,26.000 0.000 11,13.000 6.000 4,4.000 13.000 0,3.000 12.000 0,3.000 13.000 0,3.000 12.000-2,3.000 13.000-1,3.000 12.000-3,4.000 13.000-2,1.000 12.000-3,0.000 13.000-3,0.000 12.000-3,0.000 13.000-3,0.000 16.000-5,0.000 23.000-5,0.000 22.000-7,0.000 22.000-5,0.000 15.000-7,0.000 9.000-8,0.000 10.000-8,0.000 10.000-9,0.000-7.000-3,0.000-22.000 1,0.000-22.000 0,0.000-21.000 1,0.000-21.000-1,0.000-19.000-2,0.000-18.000-2,0.000-19.000-2</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3"/>
    </inkml:context>
    <inkml:brush xml:id="br0">
      <inkml:brushProperty name="width" value="0.0454063266515732" units="cm"/>
      <inkml:brushProperty name="height" value="0.0454063266515732" units="cm"/>
      <inkml:brushProperty name="color" value="#00bff3"/>
      <inkml:brushProperty name="ignorePressure" value="0"/>
    </inkml:brush>
  </inkml:definitions>
  <inkml:trace contextRef="#ctx0" brushRef="#br0">79100.000 33500.000 484,'-4.000'-36.000'4,"-5.000"28.000"9,-7.000 28.000 9,-5.000 29.000 8,-4.000 16.000-1,0.000 7.000-11,0.000 6.000-10,0.000 7.000-10,1.000-4.000-8,4.000-12.000-5,3.000-13.000-6,3.000-12.000-4,4.000-13.000 0,7.000-12.000 4,6.000-13.000 6,7.000-12.000 4,7.000-7.000 6,9.000 1.000 5,10.000-1.000 7,10.000 1.000 4,2.000 2.000 3,-3.000 7.000-1,-3.000 6.000-1,-2.000 7.000-1,-8.000 10.000-2,-8.000 16.000-2,-10.000 15.000-1,-9.000 17.000-3,-12.000 8.000 0,-11.000 4.000-1,-14.000 3.000 0,-11.000 3.000 0,-11.000-1.000 0,-5.000-2.000 0,-7.000-3.000 2,-5.000-3.000 0,0.000-10.000 1,10.000-16.000 1,10.000-15.000 2,9.000-15.000 0,12.000-17.000 0,16.000-15.000-3,15.000-15.000-2,17.000-16.000-3,10.000-5.000-1,6.000 6.000 0,7.000 7.000 0,6.000 6.000 0,3.000 6.000 1,0.000 6.000 4,0.000 7.000 3,0.000 6.000 3,-4.000 13.000 4,-5.000 23.000 4,-7.000 22.000 4,-5.000 22.000 4,-8.000 12.000 2,-5.000 3.000-3,-7.000 3.000 0,-5.000 4.000-3,-3.000-7.000-2,4.000-16.000-2,3.000-15.000-2,3.000-15.000-2,7.000-21.000-6,14.000-25.000-8,11.000-25.000-8,14.000-25.000-9,19.000-29.000-7,29.000-30.000-6,28.000-32.000-8,28.000-30.000-5,4.000-3.000-2,-18.000 29.000 4,-19.000 28.000 6,-18.000 28.000 3,-20.000 21.000 7,-18.000 17.000 5,-19.000 15.000 6,-18.000 16.000 6,-18.000 9.000 12,-16.000 3.000 15,-15.000 3.000 16,-15.000 4.000 15,-6.000 4.000 8,7.000 6.000-1,6.000 7.000-3,7.000 6.000-1,4.000 4.000-5,3.000 4.000-7,3.000 3.000-7,4.000 3.000-8,5.000 1.000-13,10.000 1.000-21,10.000-1.000-19,9.000 1.000-21,7.000-17.000-11,7.000-30.000-7,6.000-32.000-4,7.000-30.000-6,-4.000-11.000 5,-12.000 14.000 13,-13.000 11.000 13,-12.000 14.000 13</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43"/>
    </inkml:context>
    <inkml:brush xml:id="br0">
      <inkml:brushProperty name="width" value="0.0433133393526077" units="cm"/>
      <inkml:brushProperty name="height" value="0.0433133393526077" units="cm"/>
      <inkml:brushProperty name="color" value="#00bff3"/>
      <inkml:brushProperty name="ignorePressure" value="0"/>
    </inkml:brush>
  </inkml:definitions>
  <inkml:trace contextRef="#ctx0" brushRef="#br0">74050.000 10600.000 507,'-88.000'-41.000'61,"26.000"19.000"1,24.000 19.000 0,26.000 19.000 2,12.000 13.000-5,0.000 10.000-11,0.000 10.000-10,0.000 9.000-10,0.000 9.000-7,0.000 9.000-4,0.000 10.000-3,0.000 10.000-4,-2.000 0.000-4,-3.000-5.000-3,-3.000-7.000-5,-2.000-5.000-3,-1.000-1.000-4,3.000 6.000-3,3.000 7.000-4,4.000 6.000-4,-1.000-5.000-1,-3.000-16.000-1,-3.000-15.000 0,-2.000-15.000 0</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3"/>
    </inkml:context>
    <inkml:brush xml:id="br0">
      <inkml:brushProperty name="width" value="0.0507965795695782" units="cm"/>
      <inkml:brushProperty name="height" value="0.0507965795695782" units="cm"/>
      <inkml:brushProperty name="color" value="#00bff3"/>
      <inkml:brushProperty name="ignorePressure" value="0"/>
    </inkml:brush>
  </inkml:definitions>
  <inkml:trace contextRef="#ctx0" brushRef="#br0">81350.000 33450.000 433,'23.000'-91.000'0,"-3.000"19.000"0,-3.000 19.000 0,-2.000 19.000 0,-6.000 15.000 7,-6.000 13.000 16,-6.000 12.000 14,-6.000 13.000 16,-4.000 7.000 6,1.000 4.000-4,-1.000 3.000-3,1.000 3.000-4,1.000 6.000-2,3.000 9.000-5,3.000 10.000-4,4.000 10.000-3,1.000 8.000-5,0.000 10.000-8,0.000 10.000-6,0.000 9.000-7,-2.000 13.000-6,-3.000 20.000-9,-3.000 18.000-6,-2.000 20.000-8,-5.000 19.000-4,-2.000 22.000-2,-3.000 22.000-2,-3.000 23.000-1,1.000-3.000-2,6.000-24.000-4,7.000-26.000-4,6.000-24.000-4,3.000-24.000 1,0.000-22.000 3,0.000-22.000 4,0.000-21.000 3</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3"/>
    </inkml:context>
    <inkml:brush xml:id="br0">
      <inkml:brushProperty name="width" value="0.0374811552464962" units="cm"/>
      <inkml:brushProperty name="height" value="0.0374811552464962" units="cm"/>
      <inkml:brushProperty name="color" value="#00bff3"/>
      <inkml:brushProperty name="ignorePressure" value="0"/>
    </inkml:brush>
  </inkml:definitions>
  <inkml:trace contextRef="#ctx0" brushRef="#br0">80800.000 34400.000 586,'-35.000'-86.000'65,"32.000"28.000"-1,31.000 28.000 0,32.000 29.000 0,16.000 18.000-7,4.000 9.000-13,3.000 10.000-12,3.000 10.000-14,-1.000 4.000-12,-2.000 0.000-13,-3.000 0.000-11,-3.000 0.000-12,-7.000-4.000-8,-9.000-5.000-5,-10.000-7.000-5,-8.000-5.000-4,-8.000-8.000 0,-2.000-5.000 2,-3.000-7.000 3,-3.000-5.000 3</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4"/>
    </inkml:context>
    <inkml:brush xml:id="br0">
      <inkml:brushProperty name="width" value="0.0479747802019119" units="cm"/>
      <inkml:brushProperty name="height" value="0.0479747802019119" units="cm"/>
      <inkml:brushProperty name="color" value="#00bff3"/>
      <inkml:brushProperty name="ignorePressure" value="0"/>
    </inkml:brush>
  </inkml:definitions>
  <inkml:trace contextRef="#ctx0" brushRef="#br0">82400.000 33750.000 458,'1.000'-46.000'5,"4.000"10.000"10,3.000 10.000 10,3.000 9.000 11,1.000 9.000 4,1.000 9.000-1,-1.000 10.000 0,1.000 10.000-1,1.000 8.000-3,3.000 10.000-3,3.000 10.000-5,4.000 9.000-3,-1.000 1.000-6,-3.000-6.000-5,-3.000-6.000-6,-2.000-6.000-6,0.000-9.000-1,7.000-8.000 3,6.000-10.000 1,7.000-9.000 4,5.000-10.000-8,7.000-9.000-17,6.000-10.000-17,7.000-8.000-17,0.000-11.000-6,-2.000-8.000 8,-3.000-10.000 5,-3.000-9.000 7,-7.000-4.000 6,-9.000 4.000 5,-10.000 3.000 6,-8.000 3.000 5,-8.000 6.000 6,-2.000 9.000 6,-3.000 10.000 7,-3.000 10.000 6,-6.000 5.000 6,-5.000 4.000 7,-7.000 3.000 6,-5.000 3.000 6,-4.000 7.000 4,0.000 14.000 0,0.000 11.000 1,0.000 14.000 2,1.000 11.000-3,4.000 14.000-2,3.000 11.000-4,3.000 14.000-4,3.000 5.000-3,3.000 1.000-4,3.000-1.000-3,4.000 1.000-4,1.000 1.000-3,0.000 3.000-4,0.000 3.000-2,0.000 4.000-3,-2.000-4.000-5,-3.000-9.000-4,-3.000-10.000-4,-2.000-8.000-6,2.000-20.000-8,9.000-28.000-16,10.000-28.000-13,10.000-27.000-14,8.000-11.000-1,10.000 10.000 16,10.000 10.000 15,9.000 9.000 14,1.000 6.000 12,-6.000 3.000 5,-6.000 3.000 7,-6.000 4.000 7,-7.000 7.000 4,-6.000 13.000 2,-6.000 12.000 1,-6.000 13.000 2,-12.000 7.000 1,-15.000 4.000-2,-15.000 3.000-1,-16.000 3.000-2,-15.000 4.000-2,-11.000 7.000-2,-14.000 6.000-3,-11.000 7.000-2,-11.000 0.000-1,-5.000-2.000-2,-7.000-3.000-1,-5.000-3.000-1,-1.000-7.000-2,6.000-9.000 0,7.000-10.000-1,6.000-8.000-1,7.000-9.000 2,10.000-6.000 8,10.000-6.000 6,9.000-6.000 7,26.000-4.000 7,44.000 1.000 4,44.000-1.000 6,44.000 1.000 6,32.000-4.000-4,22.000-6.000-12,22.000-6.000-13,23.000-6.000-13,0.000-2.000-6,-18.000 3.000 1,-19.000 3.000 1,-18.000 4.000 1,-17.000 2.000-5,-11.000 4.000-9,-14.000 3.000-10,-11.000 3.000-10,-12.000-1.000-10,-9.000-2.000-10,-10.000-3.000-10,-8.000-3.000-11</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4"/>
    </inkml:context>
    <inkml:brush xml:id="br0">
      <inkml:brushProperty name="width" value="0.0391002595424652" units="cm"/>
      <inkml:brushProperty name="height" value="0.0391002595424652" units="cm"/>
      <inkml:brushProperty name="color" value="#00bff3"/>
      <inkml:brushProperty name="ignorePressure" value="0"/>
    </inkml:brush>
  </inkml:definitions>
  <inkml:trace contextRef="#ctx0" brushRef="#br0">85100.000 34950.000 562,'25.000'-22.000'93,"0.000"6.000"-13,0.000 7.000-13,0.000 6.000-13,1.000 6.000-10,4.000 6.000-7,3.000 7.000-7,3.000 6.000-6,-2.000 6.000-16,-6.000 6.000-21,-6.000 7.000-24,-6.000 6.000-22,-6.000-1.000-11,-2.000-5.000 2,-3.000-7.000 1,-3.000-5.000 2</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4"/>
    </inkml:context>
    <inkml:brush xml:id="br0">
      <inkml:brushProperty name="width" value="0.031190000474453" units="cm"/>
      <inkml:brushProperty name="height" value="0.031190000474453" units="cm"/>
      <inkml:brushProperty name="color" value="#00bff3"/>
      <inkml:brushProperty name="ignorePressure" value="0"/>
    </inkml:brush>
  </inkml:definitions>
  <inkml:trace contextRef="#ctx0" brushRef="#br0">84800.000 35750.000 705,'-41.000'73.000'138,"19.000"-3.000"-43,19.000-3.000-43,19.000-2.000-43,9.000-9.000-20,0.000-12.000 1,0.000-13.000 2,0.000-12.000 1</inkml:trace>
</inkml:ink>
</file>

<file path=ppt/ink/ink1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5"/>
    </inkml:context>
    <inkml:brush xml:id="br0">
      <inkml:brushProperty name="width" value="0.0497168824076653" units="cm"/>
      <inkml:brushProperty name="height" value="0.0497168824076653" units="cm"/>
      <inkml:brushProperty name="color" value="#00bff3"/>
      <inkml:brushProperty name="ignorePressure" value="0"/>
    </inkml:brush>
  </inkml:definitions>
  <inkml:trace contextRef="#ctx0" brushRef="#br0">88600.000 32500.000 442,'-119.000'9.000'5,"13.000"19.000"11,12.000 19.000 10,13.000 19.000 11,9.000 16.000 8,6.000 17.000 5,7.000 15.000 5,6.000 16.000 6,-1.000 13.000-2,-5.000 14.000-7,-7.000 11.000-8,-5.000 14.000-8,-1.000 0.000-7,6.000-8.000-8,7.000-10.000-7,6.000-9.000-7,4.000-13.000-6,4.000-16.000-5,3.000-15.000-2,3.000-15.000-5,9.000-28.000-13,16.000-36.000-22,15.000-39.000-23,17.000-36.000-22,7.000-17.000-4,0.000 7.000 15,0.000 6.000 16,0.000 7.000 14</inkml:trace>
</inkml:ink>
</file>

<file path=ppt/ink/ink1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5"/>
    </inkml:context>
    <inkml:brush xml:id="br0">
      <inkml:brushProperty name="width" value="0.0593110807240009" units="cm"/>
      <inkml:brushProperty name="height" value="0.0593110807240009" units="cm"/>
      <inkml:brushProperty name="color" value="#00bff3"/>
      <inkml:brushProperty name="ignorePressure" value="0"/>
    </inkml:brush>
  </inkml:definitions>
  <inkml:trace contextRef="#ctx0" brushRef="#br0">88200.000 33200.000 370,'23.000'-46.000'0,"-3.000"10.000"0,-3.000 10.000 0,-2.000 9.000 0,-5.000 13.000 10,-2.000 20.000 21,-3.000 18.000 19,-3.000 20.000 20,-2.000 16.000 5,0.000 16.000-10,0.000 15.000-12,0.000 17.000-9,-2.000 7.000-9,-3.000 0.000-6,-3.000 0.000-5,-2.000 0.000-6,-3.000 0.000-5,1.000 0.000-8,-1.000 0.000-5,1.000 0.000-7,-4.000-7.000-5,-6.000-11.000-5,-6.000-14.000-3,-6.000-11.000-5,-9.000-20.000-5,-8.000-24.000-8,-10.000-26.000-7,-9.000-24.000-8,1.000-21.000 0,13.000-16.000 8,12.000-15.000 6,13.000-15.000 8,7.000-7.000 5,4.000 3.000 4,3.000 3.000 4,3.000 4.000 4,10.000 8.000 8,20.000 17.000 17,18.000 15.000 14,20.000 16.000 16,13.000 12.000 3,9.000 9.000-8,10.000 10.000-8,10.000 10.000-7,5.000 0.000-7,4.000-5.000-2,3.000-7.000-3,3.000-5.000-4,-1.000-11.000-5,-2.000-11.000-7,-3.000-14.000-7,-3.000-11.000-7,-7.000-7.000-5,-9.000 0.000-1,-10.000 0.000-2,-8.000 0.000-2,-14.000 0.000 2,-15.000 0.000 5,-15.000 0.000 4,-16.000 0.000 5,-13.000 4.000 7,-9.000 10.000 9,-10.000 10.000 9,-8.000 9.000 10,-11.000 9.000 5,-8.000 9.000 3,-10.000 10.000 1,-9.000 10.000 3,-4.000 8.000 3,4.000 10.000 3,3.000 10.000 5,3.000 9.000 3,7.000 4.000 0,14.000 1.000-5,11.000-1.000-7,14.000 1.000-4,11.000-3.000-8,14.000-2.000-9,11.000-3.000-9,14.000-3.000-9,8.000-9.000-8,7.000-11.000-8,6.000-14.000-8,7.000-11.000-8,2.000-11.000-4,1.000-5.000 1,-1.000-7.000-1,1.000-5.000 0,-7.000-4.000 2,-12.000 0.000 6,-13.000 0.000 5,-12.000 0.000 5,-12.000 3.000 8,-8.000 6.000 10,-10.000 7.000 10,-9.000 6.000 10,-4.000 7.000 9,4.000 10.000 8,3.000 10.000 8,3.000 9.000 7,1.000 7.000 3,1.000 7.000-5,-1.000 6.000-3,1.000 7.000-5,1.000 11.000-4,3.000 20.000-4,3.000 18.000-4,4.000 20.000-3,-1.000 17.000-3,-3.000 20.000-3,-3.000 18.000-3,-2.000 20.000-1,-5.000 6.000-3,-2.000-2.000-3,-3.000-3.000-2,-3.000-3.000-1,-1.000-9.000-4,4.000-11.000-2,3.000-14.000-2,3.000-11.000-3,-1.000-18.000 0,-2.000-22.000 0,-3.000-22.000 0,-3.000-21.000 1,-6.000-20.000-3,-5.000-15.000-6,-7.000-15.000-6,-5.000-16.000-7,-8.000-16.000-1,-5.000-16.000 3,-7.000-15.000 2,-5.000-15.000 4,0.000-18.000 2,10.000-19.000 3,10.000-18.000 2,9.000-19.000 3,13.000-18.000 1,20.000-15.000 1,18.000-15.000 1,20.000-16.000 2,17.000-8.000-2,20.000 0.000-2,18.000 0.000-3,20.000 0.000-2,13.000 9.000-5,9.000 19.000-5,10.000 19.000-5,10.000 19.000-6,-6.000 19.000 0,-18.000 23.000 5,-19.000 22.000 6,-18.000 22.000 6,-17.000 12.000 2,-11.000 3.000-1,-14.000 3.000 0,-11.000 4.000-1</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6"/>
    </inkml:context>
    <inkml:brush xml:id="br0">
      <inkml:brushProperty name="width" value="0.0487999469041824" units="cm"/>
      <inkml:brushProperty name="height" value="0.0487999469041824" units="cm"/>
      <inkml:brushProperty name="color" value="#00bff3"/>
      <inkml:brushProperty name="ignorePressure" value="0"/>
    </inkml:brush>
  </inkml:definitions>
  <inkml:trace contextRef="#ctx0" brushRef="#br0">90900.000 33900.000 450,'-68.000'-24.000'0,"17.000"4.000"0,15.000 3.000 0,16.000 3.000 0,13.000 6.000 12,14.000 9.000 23,11.000 10.000 24,14.000 10.000 23,8.000 5.000 5,7.000 4.000-14,6.000 3.000-16,7.000 3.000-13,7.000 1.000-12,9.000 1.000-6,10.000-1.000-6,10.000 1.000-8,4.000-3.000-5,0.000-2.000-3,0.000-3.000-6,0.000-3.000-3,-8.000-4.000-2,-16.000-3.000-1,-15.000-3.000 0,-15.000-2.000-1,-23.000 5.000 0,-28.000 16.000 1,-28.000 15.000 1,-27.000 17.000 1,-20.000 7.000 1,-9.000 0.000 2,-10.000 0.000 1,-8.000 0.000 1,-6.000 3.000 1,1.000 6.000-1,-1.000 7.000-1,1.000 6.000-1,4.000 1.000-2,9.000-3.000-7,10.000-3.000-4,10.000-2.000-6,11.000-9.000-6,17.000-12.000-8,15.000-13.000-8,16.000-12.000-7,13.000-12.000-4,14.000-8.000 2,11.000-10.000 1,14.000-9.000 2</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7"/>
    </inkml:context>
    <inkml:brush xml:id="br0">
      <inkml:brushProperty name="width" value="0.0560014210641384" units="cm"/>
      <inkml:brushProperty name="height" value="0.0560014210641384" units="cm"/>
      <inkml:brushProperty name="color" value="#00bff3"/>
      <inkml:brushProperty name="ignorePressure" value="0"/>
    </inkml:brush>
  </inkml:definitions>
  <inkml:trace contextRef="#ctx0" brushRef="#br0">94400.000 33500.000 392,'-47.000'-47.000'2,"6.000"6.000"4,7.000 7.000 3,6.000 6.000 4,3.000 4.000 4,0.000 4.000 6,0.000 3.000 5,0.000 3.000 5,-4.000 1.000 1,-5.000 1.000-4,-7.000-1.000-4,-5.000 1.000-4,-6.000 4.000-2,-3.000 9.000-1,-3.000 10.000 0,-2.000 10.000 0,-8.000 8.000-2,-8.000 10.000-1,-10.000 10.000-2,-9.000 9.000-1,-4.000 9.000 0,4.000 9.000 3,3.000 10.000 3,3.000 10.000 3,4.000 5.000 1,7.000 4.000-2,6.000 3.000-1,7.000 3.000-1,5.000 1.000-3,7.000 1.000-1,6.000-1.000-3,7.000 1.000-2,5.000-6.000-1,7.000-8.000-3,6.000-10.000-2,7.000-9.000-2,7.000-10.000-2,9.000-9.000-4,10.000-10.000-5,10.000-8.000-3,10.000-12.000-4,13.000-12.000-4,12.000-13.000-4,13.000-12.000-5,9.000-16.000 0,6.000-19.000 1,7.000-18.000 1,6.000-19.000 2,1.000-7.000 0,-3.000 7.000-2,-3.000 6.000-2,-2.000 7.000-3,-9.000 7.000 3,-12.000 9.000 4,-13.000 10.000 5,-12.000 10.000 6,-13.000 11.000 10,-12.000 17.000 15,-13.000 15.000 15,-12.000 16.000 15,-9.000 10.000 6,-2.000 7.000-2,-3.000 6.000-4,-3.000 7.000-1,-1.000 2.000-5,4.000 1.000-3,3.000-1.000-5,3.000 1.000-4,7.000-4.000-8,14.000-6.000-12,11.000-6.000-12,14.000-6.000-11,8.000-15.000-6,7.000-21.000 2,6.000-22.000 2,7.000-22.000 3,2.000-13.000-3,1.000-3.000-7,-1.000-3.000-6,1.000-2.000-7,-6.000 2.000 0,-8.000 9.000 8,-10.000 10.000 8,-9.000 10.000 7,-7.000 11.000 15,-3.000 17.000 22,-3.000 15.000 22,-2.000 16.000 23,-5.000 9.000 6,-2.000 3.000-8,-3.000 3.000-10,-3.000 4.000-7,-2.000 2.000-20,0.000 4.000-27,0.000 3.000-28,0.000 3.000-28</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8"/>
    </inkml:context>
    <inkml:brush xml:id="br0">
      <inkml:brushProperty name="width" value="0.0674925297498703" units="cm"/>
      <inkml:brushProperty name="height" value="0.0674925297498703" units="cm"/>
      <inkml:brushProperty name="color" value="#00bff3"/>
      <inkml:brushProperty name="ignorePressure" value="0"/>
    </inkml:brush>
  </inkml:definitions>
  <inkml:trace contextRef="#ctx0" brushRef="#br0">94550.000 34950.000 325,'159.000'-90.000'25,"-31.000"23.000"3,-31.000 22.000 5,-31.000 22.000 4,-18.000 15.000 1,-3.000 9.000-1,-3.000 10.000-1,-2.000 10.000-2,-6.000 7.000-3,-6.000 6.000-4,-6.000 7.000-4,-6.000 6.000-4,-12.000 4.000-4,-15.000 4.000-3,-15.000 3.000-2,-16.000 3.000-3,-8.000 1.000-1,0.000 1.000 1,0.000-1.000-1,0.000 1.000 0,14.000-12.000-6,28.000-21.000-10,28.000-22.000-12,29.000-22.000-10,21.000-19.000-6,16.000-16.000 4,15.000-15.000 1,17.000-15.000 3,3.000-7.000 2,-5.000 3.000 3,-7.000 3.000 2,-5.000 4.000 3,-9.000 4.000 1,-9.000 6.000 1,-10.000 7.000 1,-8.000 6.000 0,-11.000 6.000 3,-8.000 6.000 6,-10.000 7.000 6,-9.000 6.000 6,-13.000 4.000 11,-16.000 4.000 21,-15.000 3.000 19,-15.000 3.000 20,-7.000 9.000 3,3.000 16.000-11,3.000 15.000-13,4.000 17.000-11,-1.000 10.000-8,-3.000 6.000-4,-3.000 7.000-5,-2.000 6.000-4,0.000 3.000-4,7.000 0.000-1,6.000 0.000-3,7.000 0.000-2,4.000 3.000-3,3.000 6.000-1,3.000 7.000-3,4.000 6.000-1,4.000-4.000-5,6.000-11.000-4,7.000-14.000-6,6.000-11.000-4,7.000-15.000-5,10.000-16.000-2,10.000-15.000-3,9.000-15.000-2,6.000-21.000-3,3.000-25.000 1,3.000-25.000 0,4.000-25.000-1,1.000-15.000 2,0.000-2.000 2,0.000-3.000 4,0.000-3.000 2,-7.000-1.000 3,-11.000 4.000 1,-14.000 3.000 2,-11.000 3.000 2,-12.000 9.000 2,-9.000 16.000 2,-10.000 15.000 3,-8.000 17.000 3,-14.000 11.000 1,-15.000 10.000 1,-15.000 10.000 0,-16.000 9.000 2,-12.000 10.000-3,-5.000 14.000-5,-7.000 11.000-4,-5.000 14.000-6,5.000 3.000-1,19.000-2.000 1,19.000-3.000 3,19.000-3.000 0,7.000-2.000-2,-3.000 0.000-8,-3.000 0.000-9,-2.000 0.000-7</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0:54"/>
    </inkml:context>
    <inkml:brush xml:id="br0">
      <inkml:brushProperty name="width" value="0.0470813736319542" units="cm"/>
      <inkml:brushProperty name="height" value="0.0470813736319542" units="cm"/>
      <inkml:brushProperty name="color" value="#00bff3"/>
      <inkml:brushProperty name="ignorePressure" value="0"/>
    </inkml:brush>
  </inkml:definitions>
  <inkml:trace contextRef="#ctx0" brushRef="#br0">74250.000 10700.000 467,'-68.000'-46.000'-19,"17.000"10.000"7,15.000 10.000 7,16.000 9.000 5,7.000 4.000 7,1.000 1.000 3,-1.000-1.000 5,1.000 1.000 3,5.000 4.000 6,14.000 9.000 6,11.000 10.000 5,14.000 10.000 7,7.000 4.000 0,3.000 0.000-9,3.000 0.000-8,4.000 0.000-8,-1.000-2.000-5,-3.000-3.000-3,-3.000-3.000-2,-2.000-2.000-4,-1.000-3.000-1,3.000 1.000-1,3.000-1.000 1,4.000 1.000-2,-1.000-3.000 1,-3.000-2.000 0,-3.000-3.000-1,-2.000-3.000 1,-1.000-1.000 0,3.000 4.000 1,3.000 3.000 0,4.000 3.000 1,-3.000 3.000 1,-5.000 3.000 0,-7.000 3.000 2,-5.000 4.000 2,-3.000 1.000-1,4.000 0.000 1,3.000 0.000 0,3.000 0.000-1,3.000 0.000 0,3.000 0.000 0,3.000 0.000-1,4.000 0.000 0,-3.000 1.000-1,-5.000 4.000 0,-7.000 3.000 0,-5.000 3.000 0,-4.000 1.000-1,0.000 1.000 1,0.000-1.000 1,0.000 1.000 0,-2.000-1.000 0,-3.000 1.000-1,-3.000-1.000 0,-2.000 1.000-1,-1.000-3.000-1,3.000-2.000 1,3.000-3.000-1,4.000-3.000 0,1.000-1.000 0,0.000 4.000 1,0.000 3.000 0,0.000 3.000 0,0.000 1.000 0,0.000 1.000-1,0.000-1.000 1,0.000 1.000-1,1.000-3.000-1,4.000-2.000 1,3.000-3.000-2,3.000-3.000 1,1.000-2.000-2,1.000 0.000 0,-1.000 0.000 0,1.000 0.000-2,-1.000 0.000 1,1.000 0.000 1,-1.000 0.000 2,1.000 0.000 1,-1.000-2.000 0,1.000-3.000 0,-1.000-3.000 0,1.000-2.000-1,-1.000 0.000 1,1.000 7.000 0,-1.000 6.000 1,1.000 7.000 0,-1.000-1.000 0,1.000-6.000-1,-1.000-6.000-3,1.000-6.000 0,-1.000-6.000-2,1.000-2.000-1,-1.000-3.000 1,1.000-3.000-2,-1.000-1.000 2,1.000 4.000-1,-1.000 3.000 2,1.000 3.000 0,-10.000-2.000-7,-19.000-6.000-15,-18.000-6.000-16,-19.000-6.000-15,-15.000-6.000-5,-8.000-2.000 7,-10.000-3.000 6,-9.000-3.000 6,-5.000-1.000 6,0.000 4.000 5,0.000 3.000 3,0.000 3.000 6,1.000-1.000 3,4.000-2.000 3,3.000-3.000 1,3.000-3.000 4,1.000-2.000 1,1.000 0.000 2,-1.000 0.000 1,1.000 0.000 2,1.000 0.000 2,3.000 0.000 3,3.000 0.000 1,4.000 0.000 3,2.000 0.000 2,4.000 0.000 1,3.000 0.000 0,3.000 0.000 2,3.000 0.000 0,3.000 0.000 2,3.000 0.000 1,4.000 0.000 2,2.000 0.000 0,4.000 0.000 0,3.000 0.000 0,3.000 0.000 0,3.000-2.000 2,3.000-3.000 2,3.000-3.000 3,4.000-2.000 2,4.000-1.000 0,6.000 3.000 0,7.000 3.000-2,6.000 4.000-1,3.000 7.000-2,0.000 13.000-1,0.000 12.000-3,0.000 13.000-2,3.000 7.000-1,6.000 4.000-1,7.000 3.000 0,6.000 3.000-2,1.000 1.000 0,-3.000 1.000-1,-3.000-1.000 0,-2.000 1.000-1,-1.000-3.000-1,3.000-2.000-3,3.000-3.000-2,4.000-3.000-3,-1.000-2.000 0,-3.000 0.000 0,-3.000 0.000 1,-2.000 0.000 0,-1.000 0.000 1,3.000 0.000 0,3.000 0.000-2,4.000 0.000 1,2.000 1.000-1,4.000 4.000 0,3.000 3.000 1,3.000 3.000 0,-1.000-1.000 0,-2.000-2.000 0,-3.000-3.000-1,-3.000-3.000 1,-2.000-6.000-1,0.000-5.000 0,0.000-7.000 0,0.000-5.000-1,-2.000-3.000 0,-3.000 4.000-1,-3.000 3.000-1,-2.000 3.000 0,-3.000 1.000 0,1.000 1.000-2,-1.000-1.000-1,1.000 1.000 0</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8"/>
    </inkml:context>
    <inkml:brush xml:id="br0">
      <inkml:brushProperty name="width" value="0.0479713566601276" units="cm"/>
      <inkml:brushProperty name="height" value="0.0479713566601276" units="cm"/>
      <inkml:brushProperty name="color" value="#00bff3"/>
      <inkml:brushProperty name="ignorePressure" value="0"/>
    </inkml:brush>
  </inkml:definitions>
  <inkml:trace contextRef="#ctx0" brushRef="#br0">97950.000 34050.000 458,'-43.000'-21.000'10,"17.000"10.000"22,15.000 10.000 20,16.000 9.000 20,18.000 7.000 6,22.000 7.000-12,22.000 6.000-11,23.000 7.000-11,10.000 4.000-9,0.000 3.000-8,0.000 3.000-8,0.000 4.000-7,-2.000 1.000-4,-3.000 0.000-3,-3.000 0.000-2,-2.000 0.000-2,-9.000-2.000-1,-12.000-3.000 0,-13.000-3.000 0,-12.000-2.000-1,-15.000-1.000 2,-15.000 3.000 1,-15.000 3.000 2,-16.000 4.000 1,-16.000-1.000 1,-16.000-3.000-2,-15.000-3.000-3,-15.000-2.000-1,-15.000 2.000-2,-12.000 9.000-2,-13.000 10.000-3,-12.000 10.000-3,-7.000 5.000-1,1.000 4.000-2,-1.000 3.000-2,1.000 3.000-1,5.000 3.000-6,14.000 3.000-11,11.000 3.000-11,14.000 4.000-11,13.000-9.000-2,16.000-18.000 7,15.000-19.000 7,17.000-18.000 7,8.000-10.000 3,4.000 0.000 0,3.000 0.000-1,3.000 0.000 1</inkml:trace>
</inkml:ink>
</file>

<file path=ppt/ink/ink1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9"/>
    </inkml:context>
    <inkml:brush xml:id="br0">
      <inkml:brushProperty name="width" value="0.0459167249500751" units="cm"/>
      <inkml:brushProperty name="height" value="0.0459167249500751" units="cm"/>
      <inkml:brushProperty name="color" value="#00bff3"/>
      <inkml:brushProperty name="ignorePressure" value="0"/>
    </inkml:brush>
  </inkml:definitions>
  <inkml:trace contextRef="#ctx0" brushRef="#br0">100650.000 34000.000 479,'-5.000'-35.000'12,"-9.000"32.000"23,-10.000 31.000 25,-8.000 32.000 23,-9.000 19.000 5,-6.000 10.000-14,-6.000 10.000-15,-6.000 9.000-14,-4.000 6.000-13,1.000 3.000-10,-1.000 3.000-12,1.000 4.000-10,2.000-4.000-7,7.000-9.000-5,6.000-10.000-4,7.000-8.000-5</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9"/>
    </inkml:context>
    <inkml:brush xml:id="br0">
      <inkml:brushProperty name="width" value="0.0521943308413029" units="cm"/>
      <inkml:brushProperty name="height" value="0.0521943308413029" units="cm"/>
      <inkml:brushProperty name="color" value="#00bff3"/>
      <inkml:brushProperty name="ignorePressure" value="0"/>
    </inkml:brush>
  </inkml:definitions>
  <inkml:trace contextRef="#ctx0" brushRef="#br0">100650.000 34100.000 421,'25.000'-40.000'12,"0.000"23.000"25,0.000 22.000 24,0.000 22.000 25,-2.000 18.000 3,-3.000 16.000-15,-3.000 15.000-17,-2.000 17.000-16,-3.000 8.000-11,1.000 4.000-6,-1.000 3.000-5,1.000 3.000-6,-3.000-2.000-3,-2.000-6.000-2,-3.000-6.000-1,-3.000-6.000-2,-2.000-9.000-1,0.000-8.000-2,0.000-10.000-3,0.000-9.000 0,10.000-21.000-3,23.000-31.000-1,22.000-31.000-2,22.000-31.000-2,13.000-26.000 0,7.000-18.000 0,6.000-19.000 1,7.000-18.000 0,0.000-14.000-2,-2.000-5.000-2,-3.000-7.000-5,-3.000-5.000-3,-4.000-1.000-1,-3.000 6.000-1,-3.000 7.000 0,-2.000 6.000 1,-11.000 15.000 0,-15.000 26.000 2,-15.000 24.000 1,-16.000 26.000 3,-16.000 22.000-3,-16.000 23.000-8,-15.000 22.000-6,-15.000 22.000-7,-7.000 8.000-3,3.000-2.000 0,3.000-3.000 1,4.000-3.000 0</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19:59"/>
    </inkml:context>
    <inkml:brush xml:id="br0">
      <inkml:brushProperty name="width" value="0.0495696105062962" units="cm"/>
      <inkml:brushProperty name="height" value="0.0495696105062962" units="cm"/>
      <inkml:brushProperty name="color" value="#00bff3"/>
      <inkml:brushProperty name="ignorePressure" value="0"/>
    </inkml:brush>
  </inkml:definitions>
  <inkml:trace contextRef="#ctx0" brushRef="#br0">103050.000 34650.000 443,'0.000'-49.000'42,"0.000"4.000"-5,0.000 3.000-3,0.000 3.000-4,-4.000 3.000-3,-5.000 3.000-3,-7.000 3.000-2,-5.000 4.000-3,-8.000 2.000-1,-5.000 4.000-1,-7.000 3.000 0,-5.000 3.000-1,-6.000 6.000 0,-3.000 9.000-1,-3.000 10.000-1,-2.000 10.000 0,-5.000 10.000 0,-2.000 13.000 2,-3.000 12.000 1,-3.000 13.000 2,-1.000 7.000 0,4.000 4.000-1,3.000 3.000-1,3.000 3.000-2,6.000-2.000-1,9.000-6.000-1,10.000-6.000-2,10.000-6.000-1,10.000-7.000-4,13.000-6.000-8,12.000-6.000-7,13.000-6.000-7,12.000-13.000-7,13.000-19.000-4,12.000-18.000-4,13.000-19.000-5,6.000-13.000-1,0.000-6.000 3,0.000-6.000 3,0.000-6.000 2,-5.000 2.000 3,-9.000 14.000 2,-10.000 11.000 3,-8.000 14.000 2,-9.000 10.000 8,-6.000 9.000 14,-6.000 10.000 15,-6.000 10.000 15,-4.000 5.000 8,1.000 4.000 3,-1.000 3.000 2,1.000 3.000 4,-1.000 4.000-3,1.000 7.000-8,-1.000 6.000-9,1.000 7.000-8,2.000-1.000-14,7.000-6.000-18,6.000-6.000-18,7.000-6.000-20</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0"/>
    </inkml:context>
    <inkml:brush xml:id="br0">
      <inkml:brushProperty name="width" value="0.0416273958981037" units="cm"/>
      <inkml:brushProperty name="height" value="0.0416273958981037" units="cm"/>
      <inkml:brushProperty name="color" value="#00bff3"/>
      <inkml:brushProperty name="ignorePressure" value="0"/>
    </inkml:brush>
  </inkml:definitions>
  <inkml:trace contextRef="#ctx0" brushRef="#br0">103600.000 34750.000 528,'67.000'-41.000'8,"-16.000"19.000"16,-15.000 19.000 17,-15.000 19.000 15,-15.000 10.000 3,-12.000 4.000-12,-13.000 3.000-12,-12.000 3.000-11,-9.000 4.000-7,-2.000 7.000-1,-3.000 6.000-2,-3.000 7.000-1,1.000-1.000-4,6.000-6.000-7,7.000-6.000-7,6.000-6.000-6,10.000-4.000-4,17.000 1.000 0,15.000-1.000 0,16.000 1.000 0,12.000-1.000 2,9.000 1.000 5,10.000-1.000 4,10.000 1.000 5,0.000 1.000 5,-5.000 3.000 5,-7.000 3.000 5,-5.000 4.000 5,-9.000 2.000 3,-9.000 4.000 0,-10.000 3.000 1,-8.000 3.000 1,-12.000 3.000-4,-12.000 3.000-5,-13.000 3.000-7,-12.000 4.000-5,-12.000-3.000-7,-8.000-5.000-5,-10.000-7.000-4,-9.000-5.000-6,-1.000-9.000-1,10.000-9.000 1,10.000-10.000 1,9.000-8.000 2</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1"/>
    </inkml:context>
    <inkml:brush xml:id="br0">
      <inkml:brushProperty name="width" value="0.0364721901714802" units="cm"/>
      <inkml:brushProperty name="height" value="0.0364721901714802" units="cm"/>
      <inkml:brushProperty name="color" value="#00bff3"/>
      <inkml:brushProperty name="ignorePressure" value="0"/>
    </inkml:brush>
  </inkml:definitions>
  <inkml:trace contextRef="#ctx0" brushRef="#br0">103850.000 34400.000 603,'-10.000'-24.000'11,"32.000"4.000"24,31.000 3.000 23,32.000 3.000 23,13.000 1.000 1,-3.000 1.000-21,-3.000-1.000-20,-2.000 1.000-20,-6.000 1.000-14,-6.000 3.000-9,-6.000 3.000-7,-6.000 4.000-7,-7.000 4.000-10,-6.000 6.000-9,-6.000 7.000-11,-6.000 6.000-10,-10.000 3.000-3,-12.000 0.000 4,-13.000 0.000 3,-12.000 0.000 4</inkml:trace>
</inkml:ink>
</file>

<file path=ppt/ink/ink1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2"/>
    </inkml:context>
    <inkml:brush xml:id="br0">
      <inkml:brushProperty name="width" value="0.0406432971358299" units="cm"/>
      <inkml:brushProperty name="height" value="0.0406432971358299" units="cm"/>
      <inkml:brushProperty name="color" value="#00bff3"/>
      <inkml:brushProperty name="ignorePressure" value="0"/>
    </inkml:brush>
  </inkml:definitions>
  <inkml:trace contextRef="#ctx0" brushRef="#br0">104550.000 34600.000 541,'-68.000'46.000'52,"17.000"-5.000"-3,15.000-7.000-2,16.000-5.000-2,7.000 0.000-3,1.000 10.000-3,-1.000 10.000-4,1.000 9.000-3,1.000 7.000-3,3.000 7.000-4,3.000 6.000-4,4.000 7.000-4,-3.000 2.000-3,-5.000 1.000-6,-7.000-1.000-4,-5.000 1.000-6,-3.000-1.000-6,4.000 1.000-7,3.000-1.000-7,3.000 1.000-8,3.000-6.000-8,3.000-8.000-8,3.000-10.000-9,4.000-9.000-9</inkml:trace>
</inkml:ink>
</file>

<file path=ppt/ink/ink1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2"/>
    </inkml:context>
    <inkml:brush xml:id="br0">
      <inkml:brushProperty name="width" value="0.0407421588897705" units="cm"/>
      <inkml:brushProperty name="height" value="0.0407421588897705" units="cm"/>
      <inkml:brushProperty name="color" value="#00bff3"/>
      <inkml:brushProperty name="ignorePressure" value="0"/>
    </inkml:brush>
  </inkml:definitions>
  <inkml:trace contextRef="#ctx0" brushRef="#br0">104750.000 35550.000 539,'-22.000'29.000'157,"6.000"10.000"-36,7.000 10.000-36,6.000 9.000-35,1.000 4.000-24,-3.000 1.000-10,-3.000-1.000-10,-2.000 1.000-12,-3.000-4.000-8,1.000-6.000-10,-1.000-6.000-9,1.000-6.000-10,-3.000-6.000-7,-2.000-2.000-8,-3.000-3.000-6,-3.000-3.000-8</inkml:trace>
</inkml:ink>
</file>

<file path=ppt/ink/ink1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2"/>
    </inkml:context>
    <inkml:brush xml:id="br0">
      <inkml:brushProperty name="width" value="0.0289898049086332" units="cm"/>
      <inkml:brushProperty name="height" value="0.0289898049086332" units="cm"/>
      <inkml:brushProperty name="color" value="#00bff3"/>
      <inkml:brushProperty name="ignorePressure" value="0"/>
    </inkml:brush>
  </inkml:definitions>
  <inkml:trace contextRef="#ctx0" brushRef="#br0">105050.000 34700.000 758,'26.000'-24.000'1,"4.000"4.000"2,3.000 3.000 2,3.000 3.000 2,-1.000 7.000 7,-2.000 14.000 13,-3.000 11.000 14,-3.000 14.000 14,-10.000 10.000-5,-16.000 9.000-20,-15.000 10.000-22,-15.000 10.000-19,-9.000-1.000-18,1.000-9.000-13,-1.000-10.000-12,1.000-8.000-13</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2"/>
    </inkml:context>
    <inkml:brush xml:id="br0">
      <inkml:brushProperty name="width" value="0.0381984114646912" units="cm"/>
      <inkml:brushProperty name="height" value="0.0381984114646912" units="cm"/>
      <inkml:brushProperty name="color" value="#00bff3"/>
      <inkml:brushProperty name="ignorePressure" value="0"/>
    </inkml:brush>
  </inkml:definitions>
  <inkml:trace contextRef="#ctx0" brushRef="#br0">105050.000 35400.000 575,'93.000'0.000'10,"-11.000"0.000"-3,-14.000 0.000-3,-11.000 0.000-1,-14.000 7.000 5,-11.000 17.000 15,-14.000 15.000 14,-11.000 16.000 16,-14.000 7.000 2,-11.000 1.000-6,-14.000-1.000-8,-11.000 1.000-7,-4.000-3.000-6,6.000-2.000-2,7.000-3.000-4,6.000-3.000-4,17.000-15.000-12,28.000-24.000-20,28.000-26.000-22,29.000-24.000-21,10.000-17.000-8,-6.000-5.000 4,-6.000-7.000 3,-6.000-5.000 4,-10.000 2.000 5,-12.000 13.000 8,-13.000 12.000 7,-12.000 13.000 8</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37"/>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68775.000 21300.000 333,'157.000'63.000'167,"51.000"46.000"-1,50.000 47.000 1,49.000 47.000 0</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2"/>
    </inkml:context>
    <inkml:brush xml:id="br0">
      <inkml:brushProperty name="width" value="0.0422597080469131" units="cm"/>
      <inkml:brushProperty name="height" value="0.0422597080469131" units="cm"/>
      <inkml:brushProperty name="color" value="#00bff3"/>
      <inkml:brushProperty name="ignorePressure" value="0"/>
    </inkml:brush>
  </inkml:definitions>
  <inkml:trace contextRef="#ctx0" brushRef="#br0">106050.000 34650.000 520,'-49.000'7.000'130,"4.000"17.000"-27,3.000 15.000-27,3.000 16.000-28,4.000 9.000-17,7.000 3.000-6,6.000 3.000-7,7.000 4.000-6,4.000 1.000-3,3.000 0.000 0,3.000 0.000 0,4.000 0.000 0,2.000-4.000-8,4.000-5.000-19,3.000-7.000-17,3.000-5.000-19,3.000-9.000-9,3.000-9.000-4,3.000-10.000-4,4.000-8.000-2</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3"/>
    </inkml:context>
    <inkml:brush xml:id="br0">
      <inkml:brushProperty name="width" value="0.0405843555927277" units="cm"/>
      <inkml:brushProperty name="height" value="0.0405843555927277" units="cm"/>
      <inkml:brushProperty name="color" value="#00bff3"/>
      <inkml:brushProperty name="ignorePressure" value="0"/>
    </inkml:brush>
  </inkml:definitions>
  <inkml:trace contextRef="#ctx0" brushRef="#br0">106400.000 34400.000 542,'71.000'-68.000'4,"-5.000"17.000"11,-7.000 15.000 8,-5.000 16.000 11,-6.000 12.000 4,-3.000 9.000 0,-3.000 10.000-1,-2.000 10.000 1,-8.000 8.000-2,-8.000 10.000 0,-10.000 10.000-2,-9.000 9.000 0,-12.000 6.000-4,-11.000 3.000-6,-14.000 3.000-6,-11.000 4.000-5,-9.000 2.000-8,-3.000 4.000-6,-3.000 3.000-7,-2.000 3.000-8,-1.000-2.000-4,3.000-6.000-1,3.000-6.000-2,4.000-6.000 0,4.000-16.000-5,6.000-25.000-11,7.000-25.000-11,6.000-25.000-9,7.000-21.000-2,10.000-15.000 7,10.000-15.000 9,9.000-16.000 7,4.000-4.000 7,1.000 10.000 7,-1.000 10.000 7,1.000 9.000 7,-1.000 9.000 4,1.000 9.000 3,-1.000 10.000 2,1.000 10.000 3,-1.000 10.000 12,1.000 13.000 23,-1.000 12.000 24,1.000 13.000 22,-3.000 10.000 4,-2.000 10.000-13,-3.000 10.000-14,-3.000 9.000-15,-2.000 9.000-9,0.000 9.000-8,0.000 10.000-6,0.000 10.000-7,-4.000 2.000-8,-5.000-3.000-8,-7.000-3.000-8,-5.000-2.000-8,-1.000-6.000-3,6.000-6.000 1,7.000-6.000 2,6.000-6.000 1</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3"/>
    </inkml:context>
    <inkml:brush xml:id="br0">
      <inkml:brushProperty name="width" value="0.0495198890566826" units="cm"/>
      <inkml:brushProperty name="height" value="0.0495198890566826" units="cm"/>
      <inkml:brushProperty name="color" value="#00bff3"/>
      <inkml:brushProperty name="ignorePressure" value="0"/>
    </inkml:brush>
  </inkml:definitions>
  <inkml:trace contextRef="#ctx0" brushRef="#br0">107000.000 34800.000 444,'45.000'-24.000'4,"-9.000"4.000"10,-10.000 3.000 8,-8.000 3.000 10,-12.000 6.000 5,-12.000 9.000 3,-13.000 10.000 3,-12.000 10.000 2,-9.000 8.000-1,-2.000 10.000-3,-3.000 10.000-3,-3.000 9.000-4,-1.000 9.000-3,4.000 9.000-3,3.000 10.000-4,3.000 10.000-3,6.000-1.000-3,9.000-9.000-3,10.000-10.000-2,10.000-8.000-3,8.000-11.000-9,10.000-8.000-12,10.000-10.000-14,9.000-9.000-14,10.000-15.000-6,14.000-18.000-1,11.000-19.000 1,14.000-18.000-1,2.000-14.000 3,-6.000-5.000 4,-6.000-7.000 4,-6.000-5.000 5,-9.000-6.000 4,-8.000-3.000 5,-10.000-3.000 5,-9.000-2.000 4,-7.000 3.000 6,-3.000 14.000 4,-3.000 11.000 4,-2.000 14.000 6,-6.000 7.000 3,-6.000 3.000 0,-6.000 3.000 2,-6.000 4.000 2,-7.000 4.000 0,-6.000 6.000 2,-6.000 7.000 2,-6.000 6.000 1,-4.000 4.000-2,1.000 4.000-6,-1.000 3.000-7,1.000 3.000-6,5.000 4.000-11,14.000 7.000-15,11.000 6.000-16,14.000 7.000-16</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3"/>
    </inkml:context>
    <inkml:brush xml:id="br0">
      <inkml:brushProperty name="width" value="0.0411767810583115" units="cm"/>
      <inkml:brushProperty name="height" value="0.0411767810583115" units="cm"/>
      <inkml:brushProperty name="color" value="#00bff3"/>
      <inkml:brushProperty name="ignorePressure" value="0"/>
    </inkml:brush>
  </inkml:definitions>
  <inkml:trace contextRef="#ctx0" brushRef="#br0">107600.000 34950.000 534,'-47.000'90.000'37,"6.000"-18.000"-3,7.000-19.000-2,6.000-18.000-3,3.000-6.000 0,0.000 10.000 2,0.000 10.000 4,0.000 9.000 2,3.000 1.000-1,6.000-6.000-4,7.000-6.000-5,6.000-6.000-4,3.000-2.000-3,0.000 3.000-3,0.000 3.000-2,0.000 4.000-3,6.000-1.000-3,13.000-3.000-2,12.000-3.000-4,13.000-2.000-3,7.000-6.000-8,4.000-6.000-16,3.000-6.000-15,3.000-6.000-15,-1.000-6.000-7,-2.000-2.000 2,-3.000-3.000 1,-3.000-3.000 3,-7.000-4.000 3,-9.000-3.000 9,-10.000-3.000 6,-8.000-2.000 8</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3"/>
    </inkml:context>
    <inkml:brush xml:id="br0">
      <inkml:brushProperty name="width" value="0.037078395485878" units="cm"/>
      <inkml:brushProperty name="height" value="0.037078395485878" units="cm"/>
      <inkml:brushProperty name="color" value="#00bff3"/>
      <inkml:brushProperty name="ignorePressure" value="0"/>
    </inkml:brush>
  </inkml:definitions>
  <inkml:trace contextRef="#ctx0" brushRef="#br0">108000.000 35650.000 593,'-4.000'-46.000'-1,"-5.000"10.000"0,-7.000 10.000-2,-5.000 9.000-1,-6.000 13.000 12,-3.000 20.000 23,-3.000 18.000 23,-2.000 20.000 24,-3.000 11.000 3,1.000 7.000-17,-1.000 6.000-17,1.000 7.000-17,-1.000 2.000-13,1.000 1.000-12,-1.000-1.000-9,1.000 1.000-11,2.000-7.000-2,7.000-12.000 5,6.000-13.000 4,7.000-12.000 6</inkml:trace>
</inkml:ink>
</file>

<file path=ppt/ink/ink1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4"/>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107950.000 35250.000 999,'-5.000'135.000'-6,"-9.000"-27.000"-12,-10.000-28.000-12,-8.000-28.000-12</inkml:trace>
</inkml:ink>
</file>

<file path=ppt/ink/ink1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4"/>
    </inkml:context>
    <inkml:brush xml:id="br0">
      <inkml:brushProperty name="width" value="0.0291440151631832" units="cm"/>
      <inkml:brushProperty name="height" value="0.0291440151631832" units="cm"/>
      <inkml:brushProperty name="color" value="#00bff3"/>
      <inkml:brushProperty name="ignorePressure" value="0"/>
    </inkml:brush>
  </inkml:definitions>
  <inkml:trace contextRef="#ctx0" brushRef="#br0">107950.000 36350.000 754,'-2.000'46.000'0,"-3.000"-5.000"0,-3.000-7.000 0,-2.000-5.000 0,-3.000-3.000 5,1.000 4.000 7,-1.000 3.000 9,1.000 3.000 9,4.000 3.000 4,9.000 3.000 3,10.000 3.000 3,10.000 4.000 1,0.000-3.000-15,-5.000-5.000-36,-7.000-7.000-35,-5.000-5.000-36</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04"/>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107950.000 38650.000 999,'-97.000'157.000'0,"-44.000"17.000"0,-43.000 15.000 0,-44.000 16.000 0,-5.000-9.000-6,34.000-30.000-12,35.000-32.000-12,35.000-30.000-12</inkml:trace>
</inkml:ink>
</file>

<file path=ppt/ink/ink1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5"/>
    </inkml:context>
    <inkml:brush xml:id="br0">
      <inkml:brushProperty name="width" value="0.0352983362972736" units="cm"/>
      <inkml:brushProperty name="height" value="0.0352983362972736" units="cm"/>
      <inkml:brushProperty name="color" value="#00bff3"/>
      <inkml:brushProperty name="ignorePressure" value="0"/>
    </inkml:brush>
  </inkml:definitions>
  <inkml:trace contextRef="#ctx0" brushRef="#br0">28900.000 49750.000 623,'203.000'-46.000'3,"-44.000"10.000"6,-43.000 10.000 7,-44.000 9.000 6,-12.000 6.000 5,23.000 3.000 3,22.000 3.000 3,22.000 4.000 4,10.000-1.000-2,1.000-3.000-4,-1.000-3.000-5,1.000-2.000-4,8.000-5.000-4,20.000-2.000-2,18.000-3.000-3,20.000-3.000-2,11.000-2.000-3,7.000 0.000-2,6.000 0.000-2,7.000 0.000-2,-4.000 3.000-1,-12.000 6.000 0,-13.000 7.000 1,-12.000 6.000 1,-13.000 6.000-3,-12.000 6.000-7,-13.000 7.000-8,-12.000 6.000-7,-13.000 3.000-6,-12.000 0.000-5,-13.000 0.000-5,-12.000 0.000-4,-15.000-2.000-4,-15.000-3.000-1,-15.000-3.000-1,-16.000-2.000-2</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6"/>
    </inkml:context>
    <inkml:brush xml:id="br0">
      <inkml:brushProperty name="width" value="0.0468314662575722" units="cm"/>
      <inkml:brushProperty name="height" value="0.0468314662575722" units="cm"/>
      <inkml:brushProperty name="color" value="#00bff3"/>
      <inkml:brushProperty name="ignorePressure" value="0"/>
    </inkml:brush>
  </inkml:definitions>
  <inkml:trace contextRef="#ctx0" brushRef="#br0">32200.000 50050.000 469,'-133.000'204.000'96,"34.000"-40.000"-20,35.000-40.000-18,35.000-41.000-18,18.000-24.000-14,3.000-6.000-8,3.000-6.000-8,4.000-6.000-8,5.000-7.000-7,10.000-6.000-3,10.000-6.000-3,9.000-6.000-5,10.000-10.000-1,14.000-12.000 2,11.000-13.000 2,14.000-12.000 2,5.000-10.000 1,1.000-6.000 0,-1.000-6.000 1,1.000-6.000 0,-6.000-1.000 2,-8.000 7.000 2,-10.000 6.000 2,-9.000 7.000 4,-18.000 15.000 3,-24.000 25.000 8,-26.000 25.000 7,-24.000 25.000 7,-15.000 12.000-1,-3.000 1.000-9,-3.000-1.000-10,-2.000 1.000-9,-5.000-1.000-6,-2.000 1.000-3,-3.000-1.000-1,-3.000 1.000-3,-1.000-7.000-2,4.000-12.000-1,3.000-13.000-3,3.000-12.000-1,6.000-7.000 1,9.000 1.000 2,10.000-1.000 3,10.000 1.000 3,5.000 2.000 11,4.000 7.000 20,3.000 6.000 20,3.000 7.000 19,1.000 8.000 6,1.000 14.000-9,-1.000 11.000-8,1.000 14.000-9,-3.000 11.000-5,-2.000 14.000-6,-3.000 11.000-3,-3.000 14.000-4,-2.000 2.000-4,0.000-6.000-2,0.000-6.000-2,0.000-6.000-2,3.000-12.000-3,6.000-15.000-1,7.000-15.000-4,6.000-16.000-1,15.000-30.000-8,26.000-44.000-12,24.000-43.000-13,26.000-44.000-13,12.000-29.000-4,0.000-11.000 5,0.000-14.000 6,0.000-11.000 4,-4.000 0.000 6,-5.000 17.000 6,-7.000 15.000 4,-5.000 16.000 6,-6.000 16.000 6,-3.000 20.000 7,-3.000 18.000 7,-2.000 20.000 6,-8.000 14.000 5,-8.000 14.000 3,-10.000 11.000 4,-9.000 14.000 3,-7.000 13.000 1,-3.000 16.000-1,-3.000 15.000-1,-2.000 17.000-2,-5.000 10.000-1,-2.000 6.000-1,-3.000 7.000-2,-3.000 6.000-1,-7.000 7.000-3,-9.000 10.000-3,-10.000 10.000-5,-8.000 9.000-3,-8.000-2.000-2,-2.000-12.000 2,-3.000-13.000 2,-3.000-12.000 1,-2.000-19.000-8,0.000-25.000-19,0.000-25.000-19,0.000-25.000-19,7.000-30.000-6,17.000-34.000 5,15.000-35.000 5,16.000-33.000 6,10.000-17.000 6,7.000 4.000 9,6.000 3.000 7,7.000 3.000 7,-1.000 12.000 7,-6.000 22.000 5,-6.000 22.000 3,-6.000 23.000 6,-7.000 24.000 9,-6.000 28.000 16,-6.000 28.000 17,-6.000 29.000 15,-12.000 22.000 3,-15.000 20.000-11,-15.000 18.000-9,-16.000 20.000-10,-12.000 10.000-8,-5.000 3.000-4,-7.000 3.000-5,-5.000 4.000-4,-3.000-6.000-6,4.000-11.000-7,3.000-14.000-8,3.000-11.000-7,4.000-15.000-6,7.000-16.000-5,6.000-15.000-3,7.000-15.000-5,8.000-17.000-7,14.000-15.000-8,11.000-15.000-8,14.000-16.000-9</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5"/>
    </inkml:context>
    <inkml:brush xml:id="br0">
      <inkml:brushProperty name="width" value="0.0309950411319733" units="cm"/>
      <inkml:brushProperty name="height" value="0.0309950411319733" units="cm"/>
      <inkml:brushProperty name="color" value="#00bff3"/>
      <inkml:brushProperty name="ignorePressure" value="0"/>
    </inkml:brush>
  </inkml:definitions>
  <inkml:trace contextRef="#ctx0" brushRef="#br0">37450.000 22650.000 709,'25.000'-46.000'20,"0.000"10.000"4,0.000 10.000 4,0.000 9.000 5,1.000 6.000 1,4.000 3.000-1,3.000 3.000-4,3.000 4.000-1,4.000 1.000-4,7.000 0.000-6,6.000 0.000-5,7.000 0.000-7,2.000 0.000-6,1.000 0.000-8,-1.000 0.000-8,1.000 0.000-9,-6.000 0.000-9,-8.000 0.000-11,-10.000 0.000-10,-9.000 0.000-11</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5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78000.000 12200.000 333,'157.000'63.000'167,"51.000"46.000"-1,50.000 47.000 1,49.000 47.000 0</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6"/>
    </inkml:context>
    <inkml:brush xml:id="br0">
      <inkml:brushProperty name="width" value="0.0367204733192921" units="cm"/>
      <inkml:brushProperty name="height" value="0.0367204733192921" units="cm"/>
      <inkml:brushProperty name="color" value="#00bff3"/>
      <inkml:brushProperty name="ignorePressure" value="0"/>
    </inkml:brush>
  </inkml:definitions>
  <inkml:trace contextRef="#ctx0" brushRef="#br0">32000.000 52700.000 599,'71.000'4.000'40,"-5.000"10.000"0,-7.000 10.000 0,-5.000 9.000-1,0.000 7.000 1,10.000 7.000 2,10.000 6.000 2,9.000 7.000 2,2.000 2.000-7,-2.000 1.000-16,-3.000-1.000-15,-3.000 1.000-17,-4.000-3.000-11,-3.000-2.000-4,-3.000-3.000-6,-2.000-3.000-6,-8.000-9.000 1,-8.000-11.000 3,-10.000-14.000 5,-9.000-11.000 4</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6"/>
    </inkml:context>
    <inkml:brush xml:id="br0">
      <inkml:brushProperty name="width" value="0.0366452559828758" units="cm"/>
      <inkml:brushProperty name="height" value="0.0366452559828758" units="cm"/>
      <inkml:brushProperty name="color" value="#00bff3"/>
      <inkml:brushProperty name="ignorePressure" value="0"/>
    </inkml:brush>
  </inkml:definitions>
  <inkml:trace contextRef="#ctx0" brushRef="#br0">32950.000 51450.000 600,'104.000'-91.000'62,"10.000"19.000"-3,10.000 19.000-3,9.000 19.000-3,2.000 9.000-5,-2.000 0.000-7,-3.000 0.000-7,-3.000 0.000-8,-7.000 1.000-10,-9.000 4.000-11,-10.000 3.000-14,-8.000 3.000-12</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7"/>
    </inkml:context>
    <inkml:brush xml:id="br0">
      <inkml:brushProperty name="width" value="0.0466577932238579" units="cm"/>
      <inkml:brushProperty name="height" value="0.0466577932238579" units="cm"/>
      <inkml:brushProperty name="color" value="#00bff3"/>
      <inkml:brushProperty name="ignorePressure" value="0"/>
    </inkml:brush>
  </inkml:definitions>
  <inkml:trace contextRef="#ctx0" brushRef="#br0">34300.000 50000.000 471,'-2.000'-91.000'3,"-3.000"19.000"6,-3.000 19.000 7,-2.000 19.000 6,-1.000 30.000 9,3.000 45.000 11,3.000 43.000 13,4.000 45.000 11,-1.000 27.000 2,-3.000 13.000-10,-3.000 12.000-9,-2.000 13.000-11,-6.000 21.000-8,-6.000 32.000-8,-6.000 31.000-8,-6.000 32.000-9,-2.000 15.000-7,3.000 0.000-10,3.000 0.000-9,4.000 0.000-8,4.000-27.000-7,6.000-53.000-3,7.000-53.000-5,6.000-52.000-3,3.000-36.000-4,0.000-15.000-3,0.000-15.000-4,0.000-16.000-3</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7"/>
    </inkml:context>
    <inkml:brush xml:id="br0">
      <inkml:brushProperty name="width" value="0.052800141274929" units="cm"/>
      <inkml:brushProperty name="height" value="0.052800141274929" units="cm"/>
      <inkml:brushProperty name="color" value="#00bff3"/>
      <inkml:brushProperty name="ignorePressure" value="0"/>
    </inkml:brush>
  </inkml:definitions>
  <inkml:trace contextRef="#ctx0" brushRef="#br0">34700.000 51150.000 416,'-25.000'-22.000'0,"0.000"6.000"0,0.000 7.000 0,0.000 6.000 0,0.000 6.000 4,0.000 6.000 7,0.000 7.000 8,0.000 6.000 7,-7.000 12.000 4,-11.000 19.000 2,-14.000 19.000 0,-11.000 19.000 2,-7.000 9.000-3,0.000 0.000-5,0.000 0.000-5,0.000 0.000-6,-5.000 6.000-2,-9.000 13.000 0,-10.000 12.000 0,-8.000 13.000 0,2.000-5.000-1,16.000-22.000-1,15.000-22.000-1,17.000-21.000-1,10.000-17.000-3,6.000-8.000-3,7.000-10.000-4,6.000-9.000-4,9.000-12.000-4,13.000-11.000-3,12.000-14.000-4,13.000-11.000-4,16.000-17.000 0,23.000-18.000 0,22.000-19.000 2,22.000-18.000 0,15.000-17.000 0,9.000-11.000-3,10.000-14.000-3,10.000-11.000-3,0.000-4.000 0,-5.000 6.000 1,-7.000 7.000 4,-5.000 6.000 2,-9.000 12.000 4,-9.000 19.000 6,-10.000 19.000 7,-8.000 19.000 6,-12.000 13.000 6,-12.000 10.000 8,-13.000 10.000 8,-12.000 9.000 7,-10.000 9.000 3,-6.000 9.000 0,-6.000 10.000 0,-6.000 10.000 0,-7.000 11.000-1,-6.000 17.000 1,-6.000 15.000 0,-6.000 16.000 0,-6.000 12.000-2,-2.000 9.000-3,-3.000 10.000-5,-3.000 10.000-2,-2.000 5.000-4,0.000 4.000-3,0.000 3.000-2,0.000 3.000-3,-4.000-5.000-3,-5.000-12.000-2,-7.000-13.000-4,-5.000-12.000-2,-4.000-12.000-5,0.000-8.000-8,0.000-10.000-6,0.000-9.000-7,1.000-13.000-7,4.000-16.000-4,3.000-15.000-4,3.000-15.000-5,6.000-21.000-2,9.000-25.000 1,10.000-25.000 2,10.000-25.000 1,8.000-21.000 2,10.000-15.000 5,10.000-15.000 4,9.000-16.000 3,4.000 2.000 5,1.000 23.000 3,-1.000 22.000 3,1.000 22.000 3,-4.000 19.000 7,-6.000 20.000 12,-6.000 18.000 11,-6.000 20.000 11,-6.000 14.000 7,-2.000 14.000 4,-3.000 11.000 3,-3.000 14.000 4,-7.000 13.000 0,-9.000 16.000-2,-10.000 15.000-2,-8.000 17.000-2,-12.000 13.000-4,-12.000 13.000-3,-13.000 12.000-4,-12.000 13.000-4,-10.000 1.000-4,-6.000-9.000-3,-6.000-10.000-3,-6.000-8.000-3,-1.000-11.000-2,7.000-8.000 1,6.000-10.000 0,7.000-9.000 2,7.000-13.000-6,9.000-16.000-12,10.000-15.000-11,10.000-15.000-12</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7"/>
    </inkml:context>
    <inkml:brush xml:id="br0">
      <inkml:brushProperty name="width" value="0.0346484519541264" units="cm"/>
      <inkml:brushProperty name="height" value="0.0346484519541264" units="cm"/>
      <inkml:brushProperty name="color" value="#00bff3"/>
      <inkml:brushProperty name="ignorePressure" value="0"/>
    </inkml:brush>
  </inkml:definitions>
  <inkml:trace contextRef="#ctx0" brushRef="#br0">34500.000 52450.000 634,'21.000'50.000'56,"-5.000"0.000"-7,-7.000 0.000-7,-5.000 0.000-7,-1.000 7.000-4,6.000 17.000-1,7.000 15.000-2,6.000 16.000-2,3.000-2.000-2,0.000-19.000-5,0.000-18.000-4,0.000-19.000-4</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8"/>
    </inkml:context>
    <inkml:brush xml:id="br0">
      <inkml:brushProperty name="width" value="0.0310135595500469" units="cm"/>
      <inkml:brushProperty name="height" value="0.0310135595500469" units="cm"/>
      <inkml:brushProperty name="color" value="#00bff3"/>
      <inkml:brushProperty name="ignorePressure" value="0"/>
    </inkml:brush>
  </inkml:definitions>
  <inkml:trace contextRef="#ctx0" brushRef="#br0">36700.000 51900.000 709,'109.000'100.000'131,"-31.000"0.000"-39,-31.000 0.000-39,-31.000 0.000-38,-20.000-5.000-19,-5.000-9.000 2,-7.000-10.000 3,-5.000-8.000 3,-3.000-11.000-12,4.000-8.000-24,3.000-10.000-25,3.000-9.000-25</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8"/>
    </inkml:context>
    <inkml:brush xml:id="br0">
      <inkml:brushProperty name="width" value="0.034041665494442" units="cm"/>
      <inkml:brushProperty name="height" value="0.034041665494442" units="cm"/>
      <inkml:brushProperty name="color" value="#00bff3"/>
      <inkml:brushProperty name="ignorePressure" value="0"/>
    </inkml:brush>
  </inkml:definitions>
  <inkml:trace contextRef="#ctx0" brushRef="#br0">35950.000 53100.000 646,'1.000'48.000'8,"4.000"-3.000"17,3.000-3.000 18,3.000-2.000 15,6.000-1.000 6,9.000 3.000-9,10.000 3.000-9,10.000 4.000-7,0.000-3.000-24,-5.000-5.000-35,-7.000-7.000-38,-5.000-5.000-36</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8"/>
    </inkml:context>
    <inkml:brush xml:id="br0">
      <inkml:brushProperty name="width" value="0.0518932156264782" units="cm"/>
      <inkml:brushProperty name="height" value="0.0518932156264782" units="cm"/>
      <inkml:brushProperty name="color" value="#00bff3"/>
      <inkml:brushProperty name="ignorePressure" value="0"/>
    </inkml:brush>
  </inkml:definitions>
  <inkml:trace contextRef="#ctx0" brushRef="#br0">40900.000 51400.000 423,'-2.000'-46.000'0,"-3.000"10.000"0,-3.000 10.000 0,-2.000 9.000 0,-9.000 29.000 12,-12.000 51.000 24,-13.000 49.000 24,-12.000 51.000 23,-2.000 13.000 4,9.000-21.000-16,10.000-22.000-17,10.000-22.000-17,-3.000-4.000-10,-11.000 17.000-4,-14.000 15.000-5,-11.000 16.000-3,-7.000 5.000-2,0.000-2.000-1,0.000-3.000 0,0.000-3.000-1,4.000-10.000-6,10.000-16.000-10,10.000-15.000-13,9.000-15.000-10,18.000-34.000-13,29.000-49.000-13,28.000-51.000-13,28.000-49.000-14,7.000-18.000 0,-11.000 16.000 11,-14.000 15.000 11,-11.000 17.000 11</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19"/>
    </inkml:context>
    <inkml:brush xml:id="br0">
      <inkml:brushProperty name="width" value="0.0545967295765877" units="cm"/>
      <inkml:brushProperty name="height" value="0.0545967295765877" units="cm"/>
      <inkml:brushProperty name="color" value="#00bff3"/>
      <inkml:brushProperty name="ignorePressure" value="0"/>
    </inkml:brush>
  </inkml:definitions>
  <inkml:trace contextRef="#ctx0" brushRef="#br0">40750.000 51800.000 402,'45.000'-82.000'31,"-9.000"39.000"4,-10.000 36.000 2,-8.000 39.000 4,-6.000 33.000 1,1.000 32.000 1,-1.000 31.000-1,1.000 32.000-1,-6.000 10.000-1,-8.000-9.000-5,-10.000-10.000-3,-9.000-8.000-5,-7.000-6.000-3,-3.000 1.000-5,-3.000-1.000-4,-2.000 1.000-4,-5.000-10.000-3,-2.000-19.000-5,-3.000-18.000-4,-3.000-19.000-3,-2.000-16.000-7,0.000-12.000-6,0.000-13.000-8,0.000-12.000-7,3.000-16.000-3,6.000-19.000 2,7.000-18.000 2,6.000-19.000 3,3.000-15.000-2,0.000-8.000-5,0.000-10.000-4,0.000-9.000-6,3.000 1.000 2,6.000 13.000 5,7.000 12.000 7,6.000 13.000 6,4.000 10.000 6,4.000 10.000 7,3.000 10.000 7,3.000 9.000 7,7.000 9.000 8,14.000 9.000 9,11.000 10.000 8,14.000 10.000 9,8.000 4.000 3,7.000 0.000-5,6.000 0.000-3,7.000 0.000-5,4.000-5.000-7,3.000-9.000-9,3.000-10.000-9,4.000-8.000-9,1.000-12.000-8,0.000-12.000-4,0.000-13.000-6,0.000-12.000-6,-5.000-5.000 0,-9.000 3.000 2,-10.000 3.000 4,-8.000 4.000 2,-12.000 1.000 5,-12.000 0.000 4,-13.000 0.000 5,-12.000 0.000 4,-10.000 0.000 6,-6.000 0.000 4,-6.000 0.000 5,-6.000 0.000 5,-9.000 6.000 5,-8.000 13.000 4,-10.000 12.000 4,-9.000 13.000 4,-7.000 10.000 2,-3.000 10.000-1,-3.000 10.000 0,-2.000 9.000-2,-1.000 13.000-1,3.000 20.000 1,3.000 18.000-1,4.000 20.000 0,5.000 5.000 0,10.000-6.000-2,10.000-6.000-2,9.000-6.000-1,6.000-6.000-2,3.000-2.000-4,3.000-3.000-4,4.000-3.000-3,4.000-7.000-4,6.000-9.000-6,7.000-10.000-5,6.000-8.000-5,6.000-12.000-6,6.000-12.000-5,7.000-13.000-6,6.000-12.000-5,1.000-13.000-4,-3.000-12.000-2,-3.000-13.000-4,-2.000-12.000-3,-6.000-7.000 2,-6.000 1.000 6,-6.000-1.000 5,-6.000 1.000 6,-6.000 4.000 5,-2.000 9.000 7,-3.000 10.000 7,-3.000 10.000 6,-6.000 5.000 6,-5.000 4.000 6,-7.000 3.000 8,-5.000 3.000 6,-3.000 6.000 5,4.000 9.000 3,3.000 10.000 3,3.000 10.000 2,1.000 7.000 1,1.000 6.000-3,-1.000 7.000-3,1.000 6.000-4,-1.000 9.000-2,1.000 13.000-4,-1.000 12.000-4,1.000 13.000-3,1.000 10.000-3,3.000 10.000-1,3.000 10.000-3,4.000 9.000-1,-1.000 12.000-2,-3.000 16.000-1,-3.000 15.000-3,-2.000 17.000-1,-5.000 8.000 0,-2.000 4.000 0,-3.000 3.000-1,-3.000 3.000 1,-4.000-8.000-1,-3.000-19.000-5,-3.000-18.000-3,-2.000-19.000-4,-1.000-19.000-3,3.000-19.000-1,3.000-18.000-2,4.000-19.000-3,-7.000-24.000 1,-16.000-28.000 0,-15.000-28.000 2,-15.000-27.000 1,-1.000-26.000 0,16.000-22.000 2,15.000-22.000 2,17.000-21.000 0,13.000-18.000 3,13.000-12.000 2,12.000-13.000 2,13.000-12.000 2,13.000-7.000-1,17.000 1.000-5,15.000-1.000-4,16.000 1.000-5,10.000 5.000-3,7.000 14.000-3,6.000 11.000-3,7.000 14.000-2,-6.000 16.000 0,-15.000 22.000 3,-15.000 22.000 4,-16.000 23.000 3,-10.000 11.000-1,-3.000 4.000-4,-3.000 3.000-5,-2.000 3.000-6</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0"/>
    </inkml:context>
    <inkml:brush xml:id="br0">
      <inkml:brushProperty name="width" value="0.0441047325730324" units="cm"/>
      <inkml:brushProperty name="height" value="0.0441047325730324" units="cm"/>
      <inkml:brushProperty name="color" value="#00bff3"/>
      <inkml:brushProperty name="ignorePressure" value="0"/>
    </inkml:brush>
  </inkml:definitions>
  <inkml:trace contextRef="#ctx0" brushRef="#br0">42200.000 53100.000 498,'-35.000'-24.000'13,"32.000"4.000"25,31.000 3.000 25,32.000 3.000 26,22.000 3.000 2,17.000 3.000-21,15.000 3.000-20,16.000 4.000-22,2.000 1.000-10,-8.000 0.000-2,-10.000 0.000-2,-9.000 0.000-3,-10.000 0.000-11,-9.000 0.000-25,-10.000 0.000-23,-8.000 0.000-24</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00"/>
    </inkml:context>
    <inkml:brush xml:id="br0">
      <inkml:brushProperty name="width" value="0.0319243855774403" units="cm"/>
      <inkml:brushProperty name="height" value="0.0319243855774403" units="cm"/>
      <inkml:brushProperty name="color" value="#f2395b"/>
      <inkml:brushProperty name="ignorePressure" value="0"/>
    </inkml:brush>
  </inkml:definitions>
  <inkml:trace contextRef="#ctx0" brushRef="#br0">77700.000 12150.000 689,'-69.000'21.000'-34,"13.000"-5.000"7,12.000-7.000 8,13.000-5.000 7,4.000-4.000 9,-3.000 0.000 10,-3.000 0.000 10,-2.000 0.000 10,2.000-4.000 7,9.000-5.000 6,10.000-7.000 4,10.000-5.000 5,7.000-4.000-3,6.000 0.000-11,7.000 0.000-10,6.000 0.000-11,4.000 1.000-6,4.000 4.000-1,3.000 3.000-2,3.000 3.000-2,1.000 1.000 0,1.000 1.000 0,-1.000-1.000 1,1.000 1.000-1,-3.000 1.000 0,-2.000 3.000 1,-3.000 3.000-1,-3.000 4.000 1,-1.000 4.000-1,4.000 6.000 0,3.000 7.000 0,3.000 6.000-1,4.000 1.000 0,7.000-3.000 0,6.000-3.000-1,7.000-2.000-1,2.000-5.000 0,1.000-2.000 1,-1.000-3.000-1,1.000-3.000-1,-4.000-4.000 1,-6.000-3.000-1,-6.000-3.000 0,-6.000-2.000 0,-2.000-3.000 0,3.000 1.000-1,3.000-1.000-1,4.000 1.000 0,-1.000 1.000 0,-3.000 3.000 0,-3.000 3.000 0,-2.000 4.000-1,-3.000 1.000 0,1.000 0.000 2,-1.000 0.000-1,1.000 0.000 1,1.000 0.000 1,3.000 0.000 2,3.000 0.000 0,4.000 0.000 1,1.000 0.000 1,0.000 0.000-1,0.000 0.000-1,0.000 0.000-1,-2.000 0.000 0,-3.000 0.000 0,-3.000 0.000-1,-2.000 0.000 0,-3.000 0.000-1,1.000 0.000 2,-1.000 0.000-1,1.000 0.000 1,-1.000 0.000 0,1.000 0.000-1,-1.000 0.000 0,1.000 0.000 0,-1.000 0.000 0,1.000 0.000 0,-1.000 0.000 0,1.000 0.000 2,-3.000 1.000-1,-2.000 4.000 1,-3.000 3.000 1,-3.000 3.000 1,-1.000 1.000 0,4.000 1.000-1,3.000-1.000 1,3.000 1.000 0,4.000-3.000 0,7.000-2.000-1,6.000-3.000 1,7.000-3.000 0,-1.000-2.000 0,-6.000 0.000 0,-6.000 0.000-1,-6.000 0.000 0,-4.000 1.000-1,1.000 4.000-2,-1.000 3.000 0,1.000 3.000-1,-3.000 1.000-1,-2.000 1.000 0,-3.000-1.000 0,-3.000 1.000 1,-1.000-3.000 0,4.000-2.000-1,3.000-3.000 1,3.000-3.000 0,-1.000-2.000 0,-2.000 0.000 0,-3.000 0.000 1,-3.000 0.000 0,-2.000 0.000 0,0.000 0.000 0,0.000 0.000 0,0.000 0.000 0,1.000 0.000 1,4.000 0.000 0,3.000 0.000 0,3.000 0.000 1,1.000-2.000 0,1.000-3.000-1,-1.000-3.000 0,1.000-2.000 0,-3.000-1.000-1,-2.000 3.000-1,-3.000 3.000-1,-3.000 4.000 0,-2.000 1.000-1,0.000 0.000 1,0.000 0.000-1,0.000 0.000 2,0.000 0.000-5,0.000 0.000-7,0.000 0.000-8,0.000 0.000-7</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0"/>
    </inkml:context>
    <inkml:brush xml:id="br0">
      <inkml:brushProperty name="width" value="0.0441561490297318" units="cm"/>
      <inkml:brushProperty name="height" value="0.0441561490297318" units="cm"/>
      <inkml:brushProperty name="color" value="#00bff3"/>
      <inkml:brushProperty name="ignorePressure" value="0"/>
    </inkml:brush>
  </inkml:definitions>
  <inkml:trace contextRef="#ctx0" brushRef="#br0">44100.000 53200.000 498,'-30.000'-2.000'9,"41.000"-3.000"17,40.000-3.000 19,42.000-2.000 17,13.000-3.000 2,-12.000 1.000-14,-13.000-1.000-14,-12.000 1.000-15,1.000-7.000-8,16.000-12.000-2,15.000-13.000-3,17.000-12.000-2,-3.000-5.000-5,-18.000 3.000-8,-19.000 3.000-7,-18.000 4.000-7,-17.000 1.000-4,-11.000 0.000 0,-14.000 0.000-1,-11.000 0.000 1,-12.000 0.000 2,-9.000 0.000 2,-10.000 0.000 4,-8.000 0.000 3,-9.000 3.000 2,-6.000 6.000 2,-6.000 7.000 1,-6.000 6.000 3,-4.000 6.000 4,1.000 6.000 4,-1.000 7.000 5,1.000 6.000 4,2.000 10.000 3,7.000 17.000-2,6.000 15.000 0,7.000 16.000-2,4.000 10.000 5,3.000 7.000 12,3.000 6.000 10,4.000 7.000 12,4.000 4.000 1,6.000 3.000-8,7.000 3.000-7,6.000 4.000-7,7.000-3.000-7,10.000-5.000-5,10.000-7.000-5,9.000-5.000-5,6.000-11.000-4,3.000-11.000-5,3.000-14.000-3,4.000-11.000-4,2.000-11.000-7,4.000-5.000-9,3.000-7.000-10,3.000-5.000-9,3.000-6.000-6,3.000-3.000-1,3.000-3.000-1,4.000-2.000-2,-6.000-3.000 2,-11.000 1.000 7,-14.000-1.000 5,-11.000 1.000 6</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1"/>
    </inkml:context>
    <inkml:brush xml:id="br0">
      <inkml:brushProperty name="width" value="0.0323184616863728" units="cm"/>
      <inkml:brushProperty name="height" value="0.0323184616863728" units="cm"/>
      <inkml:brushProperty name="color" value="#00bff3"/>
      <inkml:brushProperty name="ignorePressure" value="0"/>
    </inkml:brush>
  </inkml:definitions>
  <inkml:trace contextRef="#ctx0" brushRef="#br0">46000.000 51550.000 680,'3.000'-68.000'0,"6.000"17.000"0,7.000 15.000 0,6.000 16.000 0,7.000 9.000 10,10.000 3.000 19,10.000 3.000 19,9.000 4.000 19,9.000 4.000 1,9.000 6.000-19,10.000 7.000-18,10.000 6.000-19,-3.000 1.000-9,-11.000-3.000-2,-14.000-3.000 0,-11.000-2.000 0,-11.000-1.000-14,-5.000 3.000-23,-7.000 3.000-25,-5.000 4.000-24</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1"/>
    </inkml:context>
    <inkml:brush xml:id="br0">
      <inkml:brushProperty name="width" value="0.0390590280294418" units="cm"/>
      <inkml:brushProperty name="height" value="0.0390590280294418" units="cm"/>
      <inkml:brushProperty name="color" value="#00bff3"/>
      <inkml:brushProperty name="ignorePressure" value="0"/>
    </inkml:brush>
  </inkml:definitions>
  <inkml:trace contextRef="#ctx0" brushRef="#br0">46700.000 52900.000 563,'148.000'0.000'166,"-3.000"0.000"-43,-3.000 0.000-43,-2.000 0.000-43,-6.000-2.000-23,-6.000-3.000-5,-6.000-3.000-3,-6.000-2.000-4,-10.000-1.000-10,-12.000 3.000-13,-13.000 3.000-15,-12.000 4.000-13</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1"/>
    </inkml:context>
    <inkml:brush xml:id="br0">
      <inkml:brushProperty name="width" value="0.0430749356746674" units="cm"/>
      <inkml:brushProperty name="height" value="0.0430749356746674" units="cm"/>
      <inkml:brushProperty name="color" value="#00bff3"/>
      <inkml:brushProperty name="ignorePressure" value="0"/>
    </inkml:brush>
  </inkml:definitions>
  <inkml:trace contextRef="#ctx0" brushRef="#br0">47800.000 51800.000 510,'-66.000'-40.000'119,"19.000"23.000"-24,19.000 22.000-23,19.000 22.000-24,9.000 21.000-14,0.000 22.000-7,0.000 22.000-6,0.000 23.000-5,0.000 16.000-4,0.000 13.000 1,0.000 12.000-1,0.000 13.000 1,-2.000 2.000-5,-3.000-5.000-10,-3.000-7.000-10,-2.000-5.000-9,-1.000-15.000-15,3.000-22.000-19,3.000-22.000-21,4.000-21.000-19</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2"/>
    </inkml:context>
    <inkml:brush xml:id="br0">
      <inkml:brushProperty name="width" value="0.0504353977739811" units="cm"/>
      <inkml:brushProperty name="height" value="0.0504353977739811" units="cm"/>
      <inkml:brushProperty name="color" value="#00bff3"/>
      <inkml:brushProperty name="ignorePressure" value="0"/>
    </inkml:brush>
  </inkml:definitions>
  <inkml:trace contextRef="#ctx0" brushRef="#br0">49950.000 52250.000 436,'-75.000'-69.000'0,"0.000"13.000"0,0.000 12.000 0,0.000 13.000 0,1.000 18.000 9,4.000 26.000 19,3.000 24.000 18,3.000 26.000 18,6.000 10.000 3,9.000-3.000-14,10.000-3.000-13,10.000-2.000-14,4.000 8.000-7,0.000 22.000-1,0.000 22.000 1,0.000 23.000 0,3.000 0.000-1,6.000-18.000-3,7.000-19.000-1,6.000-18.000-2,7.000-17.000-1,10.000-11.000 0,10.000-14.000-1,9.000-11.000-1,13.000-15.000-4,20.000-16.000-8,18.000-15.000-9,20.000-15.000-8,6.000-14.000-6,-2.000-8.000-3,-3.000-10.000-3,-3.000-9.000-3,-6.000-10.000-2,-5.000-9.000 0,-7.000-10.000 1,-5.000-8.000 0,-11.000-4.000 2,-11.000 3.000 3,-14.000 3.000 5,-11.000 4.000 4,-11.000 5.000 3,-5.000 10.000 6,-7.000 10.000 4,-5.000 9.000 5,-4.000 15.000 13,0.000 22.000 23,0.000 22.000 23,0.000 23.000 22,0.000 20.000 5,0.000 23.000-13,0.000 22.000-15,0.000 22.000-12,0.000 12.000-11,0.000 3.000-7,0.000 3.000-5,0.000 4.000-7,1.000-3.000-7,4.000-5.000-6,3.000-7.000-9,3.000-5.000-6,3.000-8.000-4,3.000-5.000 4,3.000-7.000 1,4.000-5.000 3,2.000-12.000-12,4.000-16.000-25,3.000-15.000-24,3.000-15.000-26</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2"/>
    </inkml:context>
    <inkml:brush xml:id="br0">
      <inkml:brushProperty name="width" value="0.0360644347965717" units="cm"/>
      <inkml:brushProperty name="height" value="0.0360644347965717" units="cm"/>
      <inkml:brushProperty name="color" value="#00bff3"/>
      <inkml:brushProperty name="ignorePressure" value="0"/>
    </inkml:brush>
  </inkml:definitions>
  <inkml:trace contextRef="#ctx0" brushRef="#br0">51200.000 51400.000 610,'3.000'-91.000'8,"6.000"19.000"18,7.000 19.000 16,6.000 19.000 18,4.000 12.000 4,4.000 6.000-8,3.000 7.000-9,3.000 6.000-8,7.000 6.000-11,14.000 6.000-12,11.000 7.000-12,14.000 6.000-13,-1.000 4.000-16,-12.000 4.000-22,-13.000 3.000-21,-12.000 3.000-21</inkml:trace>
</inkml:ink>
</file>

<file path=ppt/ink/ink1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2"/>
    </inkml:context>
    <inkml:brush xml:id="br0">
      <inkml:brushProperty name="width" value="0.0364852212369442" units="cm"/>
      <inkml:brushProperty name="height" value="0.0364852212369442" units="cm"/>
      <inkml:brushProperty name="color" value="#00bff3"/>
      <inkml:brushProperty name="ignorePressure" value="0"/>
    </inkml:brush>
  </inkml:definitions>
  <inkml:trace contextRef="#ctx0" brushRef="#br0">52200.000 52450.000 602,'-22.000'-49.000'0,"6.000"4.000"0,7.000 3.000 0,6.000 3.000 0,20.000 3.000 13,34.000 3.000 23,35.000 3.000 25,35.000 4.000 24,13.000 4.000 1,-6.000 6.000-24,-6.000 7.000-23,-6.000 6.000-23,-10.000 6.000-19,-12.000 6.000-11,-13.000 7.000-12,-12.000 6.000-12,-13.000 7.000-6,-12.000 10.000-1,-13.000 10.000 0,-12.000 9.000 1,-12.000 1.000 0,-8.000-6.000 1,-10.000-6.000 2,-9.000-6.000 1</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3"/>
    </inkml:context>
    <inkml:brush xml:id="br0">
      <inkml:brushProperty name="width" value="0.0359233133494854" units="cm"/>
      <inkml:brushProperty name="height" value="0.0359233133494854" units="cm"/>
      <inkml:brushProperty name="color" value="#00bff3"/>
      <inkml:brushProperty name="ignorePressure" value="0"/>
    </inkml:brush>
  </inkml:definitions>
  <inkml:trace contextRef="#ctx0" brushRef="#br0">52150.000 53150.000 612,'-32.000'-2.000'13,"39.000"-3.000"27,36.000-3.000 25,39.000-2.000 27,21.000-1.000-2,6.000 3.000-31,7.000 3.000-31,6.000 4.000-30,1.000 1.000-23,-3.000 0.000-13,-3.000 0.000-15,-2.000 0.000-14,-12.000-2.000-3,-19.000-3.000 9,-18.000-3.000 8,-19.000-2.000 8</inkml:trace>
</inkml:ink>
</file>

<file path=ppt/ink/ink1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3"/>
    </inkml:context>
    <inkml:brush xml:id="br0">
      <inkml:brushProperty name="width" value="0.051483616232872" units="cm"/>
      <inkml:brushProperty name="height" value="0.051483616232872" units="cm"/>
      <inkml:brushProperty name="color" value="#00bff3"/>
      <inkml:brushProperty name="ignorePressure" value="0"/>
    </inkml:brush>
  </inkml:definitions>
  <inkml:trace contextRef="#ctx0" brushRef="#br0">55200.000 51000.000 427,'-25.000'-129.000'88,"0.000"45.000"-10,0.000 43.000-10,0.000 45.000-11,-2.000 30.000-9,-3.000 19.000-6,-3.000 19.000-9,-2.000 19.000-6,-5.000 16.000-5,-2.000 17.000-1,-3.000 15.000-3,-3.000 16.000-2,-4.000 12.000-1,-3.000 9.000-3,-3.000 10.000-1,-2.000 10.000-2,0.000-4.000-3,7.000-16.000-4,6.000-15.000-5,7.000-15.000-3,15.000-40.000-14,25.000-62.000-27,25.000-63.000-25,25.000-62.000-25,6.000-26.000-5,-12.000 14.000 18,-13.000 11.000 16,-12.000 14.000 17</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4"/>
    </inkml:context>
    <inkml:brush xml:id="br0">
      <inkml:brushProperty name="width" value="0.0628802105784416" units="cm"/>
      <inkml:brushProperty name="height" value="0.0628802105784416" units="cm"/>
      <inkml:brushProperty name="color" value="#00bff3"/>
      <inkml:brushProperty name="ignorePressure" value="0"/>
    </inkml:brush>
  </inkml:definitions>
  <inkml:trace contextRef="#ctx0" brushRef="#br0">54900.000 51450.000 349,'114.000'-202.000'0,"-22.000"47.000"0,-22.000 47.000 0,-21.000 48.000 0,-14.000 30.000 8,-2.000 16.000 15,-3.000 15.000 15,-3.000 17.000 15,-4.000 14.000 4,-3.000 17.000-8,-3.000 15.000-7,-2.000 16.000-8,-8.000 18.000-6,-8.000 22.000-2,-10.000 22.000-3,-9.000 23.000-2,-10.000 11.000-3,-9.000 4.000-2,-10.000 3.000-2,-8.000 3.000-2,-3.000-8.000-4,7.000-19.000-7,6.000-18.000-8,7.000-19.000-7,2.000-18.000-4,1.000-15.000-2,-1.000-15.000-2,1.000-16.000-3,-3.000-23.000-4,-2.000-27.000-8,-3.000-28.000-7,-3.000-28.000-8,5.000-21.000 1,17.000-12.000 7,15.000-13.000 9,16.000-12.000 9,10.000-2.000 5,7.000 9.000 3,6.000 10.000 5,7.000 10.000 2,5.000 10.000 5,7.000 13.000 5,6.000 12.000 4,7.000 13.000 4,4.000 9.000 4,3.000 6.000 2,3.000 7.000 2,4.000 6.000 3,4.000 3.000-1,6.000 0.000-2,7.000 0.000-3,6.000 0.000-3,1.000-4.000-2,-3.000-5.000-3,-3.000-7.000-2,-2.000-5.000-3,-9.000-8.000-3,-12.000-5.000-3,-13.000-7.000-2,-12.000-5.000-3,-12.000-3.000-1,-8.000 4.000-1,-10.000 3.000 1,-9.000 3.000 0,-12.000 3.000 4,-11.000 3.000 8,-14.000 3.000 10,-11.000 4.000 8,-7.000 4.000 6,0.000 6.000 4,0.000 7.000 2,0.000 6.000 4,0.000 9.000 2,0.000 13.000 1,0.000 12.000 1,0.000 13.000 3,3.000 9.000-2,6.000 6.000-3,7.000 7.000-4,6.000 6.000-3,4.000 4.000-4,4.000 4.000-6,3.000 3.000-6,3.000 3.000-5,7.000-5.000-5,14.000-12.000-2,11.000-13.000-3,14.000-12.000-3,8.000-12.000-4,7.000-8.000-5,6.000-10.000-5,7.000-9.000-5,2.000-12.000-3,1.000-11.000-3,-1.000-14.000-2,1.000-11.000-4,-4.000-6.000 2,-6.000 4.000 4,-6.000 3.000 4,-6.000 3.000 4,-7.000 1.000 3,-6.000 1.000 0,-6.000-1.000 1,-6.000 1.000 1,-9.000 4.000 7,-8.000 9.000 14,-10.000 10.000 14,-9.000 10.000 14,-5.000 13.000 7,0.000 19.000 2,0.000 19.000 2,0.000 19.000 1,1.000 13.000-1,4.000 10.000-5,3.000 10.000-4,3.000 9.000-4,-1.000 7.000-3,-2.000 7.000-2,-3.000 6.000-2,-3.000 7.000-2,-2.000 10.000-2,0.000 16.000-6,0.000 15.000-4,0.000 17.000-6,0.000 8.000-2,0.000 4.000-3,0.000 3.000-1,0.000 3.000-3,1.000-8.000 0,4.000-19.000 1,3.000-18.000 1,3.000-19.000 0,-2.000-21.000-1,-6.000-21.000-4,-6.000-22.000-6,-6.000-22.000-4,-6.000-18.000-4,-2.000-11.000-3,-3.000-14.000-2,-3.000-11.000-3,-2.000-15.000 1,0.000-16.000 3,0.000-15.000 3,0.000-15.000 3,1.000-15.000 3,4.000-12.000 3,3.000-13.000 2,3.000-12.000 3,9.000-12.000 0,16.000-8.000 0,15.000-10.000-1,17.000-9.000-1,14.000-2.000 1,17.000 6.000 0,15.000 7.000 0,16.000 6.000 1,10.000 6.000-1,7.000 6.000 1,6.000 7.000-1,7.000 6.000-1,2.000 3.000 1,1.000 0.000 0,-1.000 0.000 1,1.000 0.000 1,1.000 0.000 0,3.000 0.000 1,3.000 0.000-1,4.000 0.000 1,-3.000 1.000 2,-5.000 4.000 4,-7.000 3.000 5,-5.000 3.000 4,-11.000 4.000 5,-11.000 7.000 3,-14.000 6.000 3,-11.000 7.000 5,-12.000 7.000 1,-9.000 9.000 1,-10.000 10.000 1,-8.000 10.000 0,-11.000 10.000 1,-8.000 13.000 3,-10.000 12.000 2,-9.000 13.000 4,-10.000 15.000 0,-9.000 19.000-1,-10.000 19.000 0,-8.000 19.000-1,-4.000 10.000 0,3.000 4.000-1,3.000 3.000-1,4.000 3.000 0,5.000 1.000-2,10.000 1.000-4,10.000-1.000-4,9.000 1.000-3,7.000-7.000-4,7.000-12.000-4,6.000-13.000-5,7.000-12.000-3,7.000-13.000-2,9.000-12.000 1,10.000-13.000 1,10.000-12.000 1,7.000-12.000-8,6.000-8.000-14,7.000-10.000-15,6.000-9.000-15,7.000-12.000-5,10.000-11.000 4,10.000-14.000 6,9.000-11.000 5,4.000-12.000 2,1.000-9.000-2,-1.000-10.000 1,1.000-8.000-2,-6.000-6.000 1,-8.000 1.000 1,-10.000-1.000 2,-9.000 1.000 1,-10.000 2.000 4,-9.000 7.000 6,-10.000 6.000 5,-8.000 7.000 5,-11.000 7.000 9,-8.000 9.000 9,-10.000 10.000 11,-9.000 10.000 10,-5.000 7.000 8,0.000 6.000 6,0.000 7.000 5,0.000 6.000 6,0.000 10.000 3,0.000 17.000 2,0.000 15.000 2,0.000 16.000 1,0.000 18.000-4,0.000 22.000-7,0.000 22.000-8,0.000 23.000-7,0.000 17.000-8,0.000 17.000-6,0.000 15.000-6,0.000 16.000-6,0.000 10.000-9,0.000 7.000-9,0.000 6.000-9,0.000 7.000-10,0.000-12.000-2,0.000-28.000 6,0.000-28.000 6,0.000-27.000 6,0.000-19.000-8,0.000-5.000-21,0.000-7.000-22,0.000-5.000-20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07"/>
    </inkml:context>
    <inkml:brush xml:id="br0">
      <inkml:brushProperty name="width" value="0.0227923020720482" units="cm"/>
      <inkml:brushProperty name="height" value="0.0227923020720482" units="cm"/>
      <inkml:brushProperty name="color" value="#f2395b"/>
      <inkml:brushProperty name="ignorePressure" value="0"/>
    </inkml:brush>
  </inkml:definitions>
  <inkml:trace contextRef="#ctx0" brushRef="#br0">96150.000 26650.000 965,'-46.000'-4.000'30,"10.000"-5.000"-25,10.000-7.000-26,9.000-5.000-25</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4"/>
    </inkml:context>
    <inkml:brush xml:id="br0">
      <inkml:brushProperty name="width" value="0.0490959733724594" units="cm"/>
      <inkml:brushProperty name="height" value="0.0490959733724594" units="cm"/>
      <inkml:brushProperty name="color" value="#00bff3"/>
      <inkml:brushProperty name="ignorePressure" value="0"/>
    </inkml:brush>
  </inkml:definitions>
  <inkml:trace contextRef="#ctx0" brushRef="#br0">58300.000 46050.000 448,'-13.000'-41.000'10,"-24.000"19.000"23,-26.000 19.000 22,-24.000 19.000 21,-12.000 16.000 4,4.000 17.000-13,3.000 15.000-12,3.000 16.000-14,3.000 9.000-9,3.000 3.000-6,3.000 3.000-4,4.000 4.000-6,-7.000 15.000-3,-16.000 28.000-3,-15.000 28.000-2,-15.000 29.000-2,-3.000 5.000-5,14.000-15.000-5,11.000-15.000-6,14.000-16.000-5,13.000-15.000-10,16.000-11.000-12,15.000-14.000-12,17.000-11.000-13,8.000-17.000-6,4.000-18.000 2,3.000-19.000 0,3.000-18.000 1</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25"/>
    </inkml:context>
    <inkml:brush xml:id="br0">
      <inkml:brushProperty name="width" value="0.0534743554890156" units="cm"/>
      <inkml:brushProperty name="height" value="0.0534743554890156" units="cm"/>
      <inkml:brushProperty name="color" value="#00bff3"/>
      <inkml:brushProperty name="ignorePressure" value="0"/>
    </inkml:brush>
  </inkml:definitions>
  <inkml:trace contextRef="#ctx0" brushRef="#br0">56350.000 46400.000 411,'-46.000'-100.000'8,"10.000"0.000"17,10.000 0.000 17,9.000 0.000 16,12.000 17.000 9,16.000 34.000 0,15.000 35.000 0,17.000 35.000 0,16.000 35.000-6,19.000 38.000-12,19.000 37.000-12,19.000 38.000-12,10.000 31.000-11,4.000 25.000-13,3.000 25.000-10,3.000 25.000-13,-11.000-13.000-8,-25.000-49.000-5,-25.000-51.000-7,-25.000-49.000-5,-13.000-28.000-7,1.000-2.000-7,-1.000-3.000-9,1.000-3.000-6</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56"/>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70675.000 9650.000 333,'157.000'63.000'167,"51.000"46.000"-1,49.000 47.000 1,51.000 47.000 0</inkml:trace>
</inkml:ink>
</file>

<file path=ppt/ink/ink1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0:59"/>
    </inkml:context>
    <inkml:brush xml:id="br0">
      <inkml:brushProperty name="width" value="0.0239715371280909" units="cm"/>
      <inkml:brushProperty name="height" value="0.0239715371280909" units="cm"/>
      <inkml:brushProperty name="color" value="#fed406"/>
      <inkml:brushProperty name="ignorePressure" value="0"/>
    </inkml:brush>
  </inkml:definitions>
  <inkml:trace contextRef="#ctx0" brushRef="#br0">31000.000 22750.000 917,'-24.000'-24.000'-10,"4.000"4.000"2,3.000 3.000 1,3.000 3.000 3,-1.000-1.000 0,-2.000-2.000-1,-3.000-3.000-1,-3.000-3.000-1,1.000-2.000 1,6.000 0.000 0,7.000 0.000 3,6.000 0.000 1,3.000 0.000 0,0.000 0.000 2,0.000 0.000 0,0.000 0.000 1,0.000 0.000 1,0.000 0.000 0,0.000 0.000 0,0.000 0.000 2,0.000 0.000-1,0.000 0.000 0,0.000 0.000 0,0.000 0.000-1,1.000 0.000 0,4.000 0.000-1,3.000 0.000 0,3.000 0.000 1,1.000 0.000-1,1.000 0.000 1,-1.000 0.000 0,1.000 0.000 0,-1.000 1.000 1,1.000 4.000 1,-1.000 3.000 0,1.000 3.000 0,1.000 1.000 0,3.000 1.000 0,3.000-1.000 0,4.000 1.000-1,-1.000 2.000 0,-3.000 7.000 1,-3.000 6.000-1,-2.000 7.000 1,0.000 5.000 0,7.000 7.000 0,6.000 6.000 0,7.000 7.000 1,0.000 2.000 1,-2.000 1.000-1,-3.000-1.000 2,-3.000 1.000 0,-6.000-3.000 0,-5.000-2.000-1,-7.000-3.000-1,-5.000-3.000-1,-3.000-2.000 0,4.000 0.000-1,3.000 0.000-2,3.000 0.000 0,1.000 0.000 0,1.000 0.000-2,-1.000 0.000-1,1.000 0.000 0,-3.000 0.000-1,-2.000 0.000 1,-3.000 0.000 0,-3.000 0.000 1,-4.000 0.000 0,-3.000 0.000 0,-3.000 0.000 0,-2.000 0.000 1,-3.000 0.000-1,1.000 0.000 1,-1.000 0.000 0,1.000 0.000 1,-4.000-2.000 0,-6.000-3.000-1,-6.000-3.000 0,-6.000-2.000 1,-2.000-3.000-1,3.000 1.000 0,3.000-1.000 0,4.000 1.000 0,1.000-3.000-1,0.000-2.000 0,0.000-3.000 0,0.000-3.000-2,0.000-2.000 1,0.000 0.000 0,0.000 0.000 0,0.000 0.000 1,1.000-5.000 1,4.000-9.000 0,3.000-10.000 0,3.000-8.000 2,3.000-8.000-1,3.000-2.000 0,3.000-3.000 0,4.000-3.000 0,2.000-4.000 0,4.000-3.000-1,3.000-3.000 1,3.000-2.000-1,3.000 0.000 1,3.000 7.000-1,3.000 6.000-1,4.000 7.000 0,-1.000 4.000 0,-3.000 3.000 0,-3.000 3.000 0,-2.000 4.000 0,0.000 4.000 1,7.000 6.000 0,6.000 7.000 1,7.000 6.000 1,0.000 6.000 0,-2.000 6.000 0,-3.000 7.000-1,-3.000 6.000 0,-2.000 6.000-1,0.000 6.000 0,0.000 7.000-2,0.000 6.000-1,-2.000-1.000-3,-3.000-5.000-4,-3.000-7.000-6,-2.000-5.000-4,-3.000-4.000-4,1.000 0.000-5,-1.000 0.000-3,1.000 0.000-3</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1:00"/>
    </inkml:context>
    <inkml:brush xml:id="br0">
      <inkml:brushProperty name="width" value="0.0292264427989721" units="cm"/>
      <inkml:brushProperty name="height" value="0.0292264427989721" units="cm"/>
      <inkml:brushProperty name="color" value="#fed406"/>
      <inkml:brushProperty name="ignorePressure" value="0"/>
    </inkml:brush>
  </inkml:definitions>
  <inkml:trace contextRef="#ctx0" brushRef="#br0">43350.000 22850.000 752,'-46.000'-2.000'-22,"10.000"-3.000"10,10.000-3.000 13,9.000-2.000 11,6.000-6.000 5,3.000-6.000-2,3.000-6.000-2,4.000-6.000-1,1.000-2.000-1,0.000 3.000-3,0.000 3.000-1,0.000 4.000-2,1.000-1.000 0,4.000-3.000-1,3.000-3.000 1,3.000-2.000 0,3.000-1.000 0,3.000 3.000 2,3.000 3.000 1,4.000 4.000 1,2.000 1.000 2,4.000 0.000 0,3.000 0.000 1,3.000 0.000 1,-1.000 3.000 0,-2.000 6.000-1,-3.000 7.000-1,-3.000 6.000 0,-2.000 9.000-2,0.000 13.000-2,0.000 12.000-1,0.000 13.000-2,-4.000 6.000 0,-5.000 0.000-2,-7.000 0.000 1,-5.000 0.000-2,-4.000 0.000 1,0.000 0.000-2,0.000 0.000 0,0.000 0.000 0,0.000-2.000 0,0.000-3.000-1,0.000-3.000 0,0.000-2.000-1,-4.000-3.000 1,-5.000 1.000 0,-7.000-1.000 0,-5.000 1.000 1,-4.000-6.000-1,0.000-8.000 0,0.000-10.000-1,0.000-9.000 0,0.000-5.000-1,0.000 0.000-1,0.000 0.000 0,0.000 0.000-1,0.000-4.000 0,0.000-5.000 0,0.000-7.000-1,0.000-5.000 1,1.000-9.000-1,4.000-9.000 0,3.000-10.000-1,3.000-8.000-1,3.000-6.000 0,3.000 1.000 2,3.000-1.000 1,4.000 1.000 2,4.000 4.000 1,6.000 9.000 1,7.000 10.000 0,6.000 10.000 2,3.000 5.000 0,0.000 4.000 1,0.000 3.000 1,0.000 3.000 1,0.000 3.000 1,0.000 3.000 3,0.000 3.000 3,0.000 4.000 2,0.000 4.000 1,0.000 6.000-4,0.000 7.000-2,0.000 6.000-3,-4.000 4.000-1,-5.000 4.000 0,-7.000 3.000-1,-5.000 3.000 0,-3.000 3.000-1,4.000 3.000 0,3.000 3.000-2,3.000 4.000-1,-4.000-1.000 0,-8.000-3.000-1,-10.000-3.000-1,-9.000-2.000 0,-7.000-5.000-1,-3.000-2.000 0,-3.000-3.000 0,-2.000-3.000-1,-1.000-6.000 1,3.000-5.000 0,3.000-7.000 0,4.000-5.000 1,2.000-9.000-9,4.000-9.000-18,3.000-10.000-19,3.000-8.000-18</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1:01"/>
    </inkml:context>
    <inkml:brush xml:id="br0">
      <inkml:brushProperty name="width" value="0.0350940376520157" units="cm"/>
      <inkml:brushProperty name="height" value="0.0350940376520157" units="cm"/>
      <inkml:brushProperty name="color" value="#fed406"/>
      <inkml:brushProperty name="ignorePressure" value="0"/>
    </inkml:brush>
  </inkml:definitions>
  <inkml:trace contextRef="#ctx0" brushRef="#br0">55350.000 22750.000 626,'-24.000'-25.000'3,"4.000"0.000"6,3.000 0.000 7,3.000 0.000 5,3.000 0.000 2,3.000 0.000-3,3.000 0.000-2,4.000 0.000-2,5.000-2.000-3,10.000-3.000-2,10.000-3.000-4,9.000-2.000-3,2.000-3.000 0,-2.000 1.000 0,-3.000-1.000 1,-3.000 1.000 2,-1.000-1.000 0,4.000 1.000 0,3.000-1.000 1,3.000 1.000 1,-1.000 2.000-1,-2.000 7.000 0,-3.000 6.000 0,-3.000 7.000-1,-2.000 4.000 0,0.000 3.000 1,0.000 3.000 1,0.000 4.000 1,0.000 2.000-2,0.000 4.000 0,0.000 3.000-2,0.000 3.000-1,0.000 4.000-2,0.000 7.000 1,0.000 6.000-2,0.000 7.000 0,-2.000 4.000 0,-3.000 3.000 1,-3.000 3.000-1,-2.000 4.000 1,-5.000-1.000-1,-2.000-3.000 1,-3.000-3.000 0,-3.000-2.000-1,-4.000 0.000 1,-3.000 7.000-2,-3.000 6.000 0,-2.000 7.000-1,-5.000 0.000 0,-2.000-2.000 1,-3.000-3.000 0,-3.000-3.000 1,-4.000-6.000 0,-3.000-5.000-3,-3.000-7.000-1,-2.000-5.000-2,-5.000-8.000 0,-2.000-5.000 0,-3.000-7.000 0,-3.000-5.000 0,-1.000-9.000-1,4.000-9.000-2,3.000-10.000-2,3.000-8.000-2,4.000-9.000-1,7.000-6.000 2,6.000-6.000 1,7.000-6.000 2,5.000-4.000 0,7.000 1.000 1,6.000-1.000-1,7.000 1.000 0,5.000 2.000 1,7.000 7.000 1,6.000 6.000 2,7.000 7.000 1,4.000 5.000 2,3.000 7.000 2,3.000 6.000 3,4.000 7.000 1,-1.000 4.000 2,-3.000 3.000 3,-3.000 3.000 2,-2.000 4.000 2,-5.000 5.000 0,-2.000 10.000-2,-3.000 10.000-2,-3.000 9.000-2,-4.000 2.000-1,-3.000-2.000-1,-3.000-3.000-1,-2.000-3.000-1,-5.000-1.000 0,-2.000 4.000 0,-3.000 3.000 0,-3.000 3.000 0,-6.000-1.000 0,-5.000-2.000-2,-7.000-3.000-2,-5.000-3.000-1,-8.000-6.000-7,-5.000-5.000-14,-7.000-7.000-12,-5.000-5.000-13</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1:05"/>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62950.000 10750.000 999,'-113.000'200.000'-45,"26.000"-50.000"4,24.000-50.000 5,26.000-50.000 4</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1:08"/>
    </inkml:context>
    <inkml:brush xml:id="br0">
      <inkml:brushProperty name="width" value="0.0407969802618027" units="cm"/>
      <inkml:brushProperty name="height" value="0.0407969802618027" units="cm"/>
      <inkml:brushProperty name="color" value="#00bff3"/>
      <inkml:brushProperty name="ignorePressure" value="0"/>
    </inkml:brush>
  </inkml:definitions>
  <inkml:trace contextRef="#ctx0" brushRef="#br0">37200.000 28450.000 539,'-25.000'-44.000'65,"0.000"13.000"-10,0.000 12.000-8,0.000 13.000-10,0.000 10.000-6,0.000 10.000-4,0.000 10.000-4,0.000 9.000-3,-4.000 4.000-4,-5.000 1.000-2,-7.000-1.000-4,-5.000 1.000-2,-4.000 1.000-2,0.000 3.000-3,0.000 3.000-3,0.000 4.000-2,0.000 4.000-3,0.000 6.000-2,0.000 7.000-4,0.000 6.000-3,1.000-1.000 0,4.000-5.000 1,3.000-7.000 1,3.000-5.000 3,3.000-6.000 1,3.000-3.000 1,3.000-3.000 1,4.000-2.000 1,1.000-6.000 2,0.000-6.000 2,0.000-6.000 2,0.000-6.000 2,14.000-6.000 1,28.000-2.000 1,28.000-3.000 2,29.000-3.000 0,10.000-2.000 1,-6.000 0.000-3,-6.000 0.000 0,-6.000 0.000-3,-2.000 0.000 0,3.000 0.000-2,3.000 0.000 1,4.000 0.000-2,-3.000 0.000 0,-5.000 0.000 0,-7.000 0.000-1,-5.000 0.000 1,-4.000 0.000-1,0.000 0.000 0,0.000 0.000 1,0.000 0.000 0,-4.000-2.000 3,-5.000-3.000 7,-7.000-3.000 6,-5.000-2.000 6,-9.000-8.000 2,-9.000-8.000-2,-10.000-10.000-4,-8.000-9.000-2,-9.000-7.000-2,-6.000-3.000-1,-6.000-3.000-2,-6.000-2.000-1,-4.000-11.000-2,1.000-15.000-4,-1.000-15.000-2,1.000-16.000-5,2.000-7.000-4,7.000 4.000-8,6.000 3.000-8,7.000 3.000-7,2.000 9.000-11,1.000 16.000-13,-1.000 15.000-13,1.000 17.000-13</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1:21"/>
    </inkml:context>
    <inkml:brush xml:id="br0">
      <inkml:brushProperty name="width" value="0.050192266702652" units="cm"/>
      <inkml:brushProperty name="height" value="0.050192266702652" units="cm"/>
      <inkml:brushProperty name="color" value="#f2395b"/>
      <inkml:brushProperty name="ignorePressure" value="0"/>
    </inkml:brush>
  </inkml:definitions>
  <inkml:trace contextRef="#ctx0" brushRef="#br0">50350.000 28500.000 438,'18.000'-88.000'48,"-11.000"26.000"3,-14.000 24.000 3,-11.000 26.000 4,-11.000 13.000-4,-5.000 4.000-11,-7.000 3.000-10,-5.000 3.000-11,-6.000 4.000-7,-3.000 7.000-4,-3.000 6.000-2,-2.000 7.000-4,-3.000 5.000-2,1.000 7.000-2,-1.000 6.000-2,1.000 7.000-2,-1.000 4.000-1,1.000 3.000 1,-1.000 3.000 1,1.000 4.000 1,-1.000 1.000 1,1.000 0.000-2,-1.000 0.000 0,1.000 0.000-1,-1.000-2.000-1,1.000-3.000 1,-1.000-3.000-1,1.000-2.000 0,2.000-3.000-1,7.000 1.000 0,6.000-1.000 0,7.000 1.000 0,2.000-4.000-1,1.000-6.000 2,-1.000-6.000 0,1.000-6.000 2,1.000-6.000 1,3.000-2.000 1,3.000-3.000 2,4.000-3.000 2,15.000-6.000 2,28.000-5.000 2,28.000-7.000 2,29.000-5.000 1,11.000-3.000 1,-2.000 4.000-3,-3.000 3.000-1,-3.000 3.000-3,-1.000 1.000-1,4.000 1.000 1,3.000-1.000 0,3.000 1.000 0,1.000-1.000-1,1.000 1.000 0,-1.000-1.000 0,1.000 1.000-1,-1.000-3.000-1,1.000-2.000-2,-1.000-3.000 0,1.000-3.000-2,-1.000-2.000 0,1.000 0.000 0,-1.000 0.000 0,1.000 0.000 0,-6.000 0.000 0,-8.000 0.000 0,-10.000 0.000 1,-9.000 0.000-1,-7.000 0.000 2,-3.000 0.000 1,-3.000 0.000 1,-2.000 0.000 1,-9.000-7.000 2,-12.000-11.000 4,-13.000-14.000 3,-12.000-11.000 4,-7.000-6.000 0,1.000 4.000-2,-1.000 3.000-3,1.000 3.000-2,-3.000-2.000-2,-2.000-6.000-1,-3.000-6.000 0,-3.000-6.000-2,-2.000-7.000 0,0.000-6.000-1,0.000-6.000 0,0.000-6.000-1,-2.000-7.000-2,-3.000-6.000-1,-3.000-6.000-3,-2.000-6.000-1,-1.000-2.000-4,3.000 3.000-6,3.000 3.000-4,4.000 4.000-5,2.000-1.000-5,4.000-3.000-5,3.000-3.000-4,3.000-2.000-5,3.000 5.000-6,3.000 16.000-6,3.000 15.000-6,4.000 17.000-7</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1:28"/>
    </inkml:context>
    <inkml:brush xml:id="br0">
      <inkml:brushProperty name="width" value="0.0263556037098169" units="cm"/>
      <inkml:brushProperty name="height" value="0.0263556037098169" units="cm"/>
      <inkml:brushProperty name="color" value="#000000"/>
      <inkml:brushProperty name="ignorePressure" value="0"/>
    </inkml:brush>
  </inkml:definitions>
  <inkml:trace contextRef="#ctx0" brushRef="#br0">82250.000 12700.000 834,'-11.000'-44.000'8,"-22.000"13.000"14,-22.000 12.000 16,-21.000 13.000 14,-4.000 9.000-11,16.000 6.000-36,15.000 7.000-38,17.000 6.000-37</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08"/>
    </inkml:context>
    <inkml:brush xml:id="br0">
      <inkml:brushProperty name="width" value="0.0376927815377712" units="cm"/>
      <inkml:brushProperty name="height" value="0.0376927815377712" units="cm"/>
      <inkml:brushProperty name="color" value="#f2395b"/>
      <inkml:brushProperty name="ignorePressure" value="0"/>
    </inkml:brush>
  </inkml:definitions>
  <inkml:trace contextRef="#ctx0" brushRef="#br0">95800.000 25950.000 583,'56.000'-2.000'123,"13.000"-3.000"-28,12.000-3.000-29,13.000-2.000-29,9.000-1.000-15,6.000 3.000-3,7.000 3.000-3,6.000 4.000-2,-7.000 1.000-3,-18.000 0.000-4,-19.000 0.000-2,-18.000 0.000-3,-12.000 0.000-8,-3.000 0.000-11,-3.000 0.000-11,-2.000 0.000-10,-14.000 4.000-6,-21.000 10.000 1,-22.000 10.000 1,-22.000 9.000 2,-19.000 6.000 0,-16.000 3.000 0,-15.000 3.000 1,-15.000 4.000 0,2.000-4.000 3,22.000-9.000 7,22.000-10.000 7,23.000-8.000 6,10.000-6.000 4,0.000 1.000 3,0.000-1.000 2,0.000 1.000 3</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0"/>
    </inkml:context>
    <inkml:brush xml:id="br0">
      <inkml:brushProperty name="width" value="0.0479115545749664" units="cm"/>
      <inkml:brushProperty name="height" value="0.0479115545749664" units="cm"/>
      <inkml:brushProperty name="color" value="#000000"/>
      <inkml:brushProperty name="ignorePressure" value="0"/>
    </inkml:brush>
  </inkml:definitions>
  <inkml:trace contextRef="#ctx0" brushRef="#br0">75700.000 10150.000 459,'-27.000'-40.000'59,"-3.000"23.000"3,-3.000 22.000 3,-2.000 22.000 3,-1.000 13.000-4,3.000 7.000-13,3.000 6.000-11,4.000 7.000-12,-4.000 11.000-7,-9.000 20.000-2,-10.000 18.000-1,-8.000 20.000-2,-8.000 11.000-3,-2.000 7.000-4,-3.000 6.000-3,-3.000 7.000-5,-1.000-3.000-4,4.000-8.000-6,3.000-10.000-7,3.000-9.000-6,6.000-15.000-2,9.000-18.000-1,10.000-19.000 0,10.000-18.000 1,8.000-23.000-4,10.000-24.000-8,10.000-26.000-7,9.000-24.000-7,4.000-12.000 2,1.000 4.000 9,-1.000 3.000 10,1.000 3.000 11,1.000-1.000 1,3.000-2.000-5,3.000-3.000-6,4.000-3.000-7</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0"/>
    </inkml:context>
    <inkml:brush xml:id="br0">
      <inkml:brushProperty name="width" value="0.0520241670310497" units="cm"/>
      <inkml:brushProperty name="height" value="0.0520241670310497" units="cm"/>
      <inkml:brushProperty name="color" value="#000000"/>
      <inkml:brushProperty name="ignorePressure" value="0"/>
    </inkml:brush>
  </inkml:definitions>
  <inkml:trace contextRef="#ctx0" brushRef="#br0">75400.000 10200.000 422,'46.000'-93.000'3,"-5.000"17.000"4,-7.000 15.000 6,-5.000 16.000 4,-4.000 10.000 4,0.000 7.000 1,0.000 6.000 2,0.000 7.000 1,1.000 4.000 2,4.000 3.000-1,3.000 3.000 0,3.000 4.000 0,-2.000 8.000-1,-6.000 17.000-2,-6.000 15.000-3,-6.000 16.000-1,-4.000 12.000-1,1.000 9.000 2,-1.000 10.000 2,1.000 10.000 2,-3.000 7.000 0,-2.000 6.000-1,-3.000 7.000-2,-3.000 6.000-2,-2.000 6.000-1,0.000 6.000-2,0.000 7.000-2,0.000 6.000-3,-2.000 3.000-1,-3.000 0.000-3,-3.000 0.000-2,-2.000 0.000-3,-3.000-8.000-4,1.000-16.000-5,-1.000-15.000-5,1.000-15.000-5</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0"/>
    </inkml:context>
    <inkml:brush xml:id="br0">
      <inkml:brushProperty name="width" value="0.0349785648286343" units="cm"/>
      <inkml:brushProperty name="height" value="0.0349785648286343" units="cm"/>
      <inkml:brushProperty name="color" value="#000000"/>
      <inkml:brushProperty name="ignorePressure" value="0"/>
    </inkml:brush>
  </inkml:definitions>
  <inkml:trace contextRef="#ctx0" brushRef="#br0">74900.000 11700.000 628,'-43.000'-69.000'55,"17.000"13.000"0,15.000 12.000 0,16.000 13.000 0,16.000 6.000-5,20.000 0.000-11,18.000 0.000-10,20.000 0.000-10,13.000 1.000-9,9.000 4.000-5,10.000 3.000-7,10.000 3.000-6,-6.000 3.000-2,-18.000 3.000 2,-19.000 3.000 2,-18.000 4.000 2,-12.000 1.000-10,-3.000 0.000-24,-3.000 0.000-24,-2.000 0.000-22</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1"/>
    </inkml:context>
    <inkml:brush xml:id="br0">
      <inkml:brushProperty name="width" value="0.0407907254993916" units="cm"/>
      <inkml:brushProperty name="height" value="0.0407907254993916" units="cm"/>
      <inkml:brushProperty name="color" value="#000000"/>
      <inkml:brushProperty name="ignorePressure" value="0"/>
    </inkml:brush>
  </inkml:definitions>
  <inkml:trace contextRef="#ctx0" brushRef="#br0">76850.000 10850.000 539,'-40.000'0.000'10,"23.000"0.000"21,22.000 0.000 20,22.000 0.000 21,19.000 0.000 3,20.000 0.000-11,18.000 0.000-13,20.000 0.000-13,5.000-2.000-9,-6.000-3.000-8,-6.000-3.000-8,-6.000-2.000-8,-7.000-3.000-7,-6.000 1.000-8,-6.000-1.000-7,-6.000 1.000-8,-9.000 4.000-13,-8.000 9.000-16,-10.000 10.000-16,-9.000 10.000-18</inkml:trace>
</inkml:ink>
</file>

<file path=ppt/ink/ink1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1"/>
    </inkml:context>
    <inkml:brush xml:id="br0">
      <inkml:brushProperty name="width" value="0.0429084934294224" units="cm"/>
      <inkml:brushProperty name="height" value="0.0429084934294224" units="cm"/>
      <inkml:brushProperty name="color" value="#000000"/>
      <inkml:brushProperty name="ignorePressure" value="0"/>
    </inkml:brush>
  </inkml:definitions>
  <inkml:trace contextRef="#ctx0" brushRef="#br0">77550.000 10200.000 512,'-68.000'-38.000'49,"17.000"26.000"7,15.000 24.000 9,16.000 26.000 7,9.000 19.000-2,3.000 17.000-14,3.000 15.000-14,4.000 16.000-13,-1.000 10.000-9,-3.000 7.000-5,-3.000 6.000-6,-2.000 7.000-5,-5.000 5.000-6,-2.000 7.000-8,-3.000 6.000-9,-3.000 7.000-7,1.000-9.000-6,6.000-21.000-1,7.000-22.000-2,6.000-22.000-1,1.000-16.000-5,-3.000-9.000-8,-3.000-10.000-8,-2.000-8.000-8</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1"/>
    </inkml:context>
    <inkml:brush xml:id="br0">
      <inkml:brushProperty name="width" value="0.0495137870311737" units="cm"/>
      <inkml:brushProperty name="height" value="0.0495137870311737" units="cm"/>
      <inkml:brushProperty name="color" value="#000000"/>
      <inkml:brushProperty name="ignorePressure" value="0"/>
    </inkml:brush>
  </inkml:definitions>
  <inkml:trace contextRef="#ctx0" brushRef="#br0">79250.000 9900.000 444,'1.000'-82.000'82,"4.000"39.000"-4,3.000 36.000-4,3.000 39.000-4,1.000 22.000-7,1.000 10.000-12,-1.000 10.000-12,1.000 9.000-10,-4.000 6.000-9,-6.000 3.000-3,-6.000 3.000-3,-6.000 4.000-4,-6.000 2.000-4,-2.000 4.000-3,-3.000 3.000-4,-3.000 3.000-3,-2.000-2.000-4,0.000-6.000-3,0.000-6.000-3,0.000-6.000-3,0.000-9.000-2,0.000-8.000 0,0.000-10.000 2,0.000-9.000-1,15.000-12.000 5,32.000-11.000 7,31.000-14.000 8,32.000-11.000 7,16.000-9.000 3,4.000-3.000-1,3.000-3.000-2,3.000-2.000-2,1.000-1.000-2,1.000 3.000-7,-1.000 3.000-5,1.000 4.000-5,-6.000 4.000-9,-8.000 6.000-9,-10.000 7.000-10,-9.000 6.000-10,-12.000 3.000-6,-11.000 0.000-1,-14.000 0.000-1,-11.000 0.000-2</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2"/>
    </inkml:context>
    <inkml:brush xml:id="br0">
      <inkml:brushProperty name="width" value="0.0414402857422829" units="cm"/>
      <inkml:brushProperty name="height" value="0.0414402857422829" units="cm"/>
      <inkml:brushProperty name="color" value="#000000"/>
      <inkml:brushProperty name="ignorePressure" value="0"/>
    </inkml:brush>
  </inkml:definitions>
  <inkml:trace contextRef="#ctx0" brushRef="#br0">81150.000 10350.000 530,'-13.000'-22.000'86,"26.000"6.000"-13,24.000 7.000-13,26.000 6.000-14,13.000 3.000-8,4.000 0.000-4,3.000 0.000-5,3.000 0.000-5,4.000 0.000-3,7.000 0.000-3,6.000 0.000-3,7.000 0.000-3,5.000 1.000-3,7.000 4.000-5,6.000 3.000-3,7.000 3.000-6,-3.000-1.000-6,-8.000-2.000-10,-10.000-3.000-10,-9.000-3.000-10,-12.000-2.000-3,-11.000 0.000 4,-14.000 0.000 5,-11.000 0.000 3</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2"/>
    </inkml:context>
    <inkml:brush xml:id="br0">
      <inkml:brushProperty name="width" value="0.0421618856489658" units="cm"/>
      <inkml:brushProperty name="height" value="0.0421618856489658" units="cm"/>
      <inkml:brushProperty name="color" value="#000000"/>
      <inkml:brushProperty name="ignorePressure" value="0"/>
    </inkml:brush>
  </inkml:definitions>
  <inkml:trace contextRef="#ctx0" brushRef="#br0">82850.000 9550.000 521,'-41.000'-63.000'71,"19.000"26.000"-4,19.000 24.000-5,19.000 26.000-3,13.000 13.000-6,10.000 4.000-8,10.000 3.000-8,9.000 3.000-7,6.000 3.000-7,3.000 3.000-6,3.000 3.000-7,4.000 4.000-6,-1.000-1.000-6,-3.000-3.000-6,-3.000-3.000-7,-2.000-2.000-6,-8.000-3.000-6,-8.000 1.000-7,-10.000-1.000-6,-9.000 1.000-7,-9.000-3.000-4,-5.000-2.000-4,-7.000-3.000-2,-5.000-3.000-4</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2"/>
    </inkml:context>
    <inkml:brush xml:id="br0">
      <inkml:brushProperty name="width" value="0.0407981723546982" units="cm"/>
      <inkml:brushProperty name="height" value="0.0407981723546982" units="cm"/>
      <inkml:brushProperty name="color" value="#000000"/>
      <inkml:brushProperty name="ignorePressure" value="0"/>
    </inkml:brush>
  </inkml:definitions>
  <inkml:trace contextRef="#ctx0" brushRef="#br0">81550.000 10550.000 539,'-58.000'-19.000'53,"34.000"13.000"4,35.000 12.000 4,35.000 13.000 4,21.000 6.000-5,9.000 0.000-12,10.000 0.000-13,10.000 0.000-12,8.000-2.000-7,10.000-3.000-2,10.000-3.000 0,9.000-2.000-2,1.000-5.000-10,-6.000-2.000-18,-6.000-3.000-20,-6.000-3.000-18,-15.000-1.000-5,-21.000 4.000 10,-22.000 3.000 10,-22.000 3.000 11,-11.000-1.000 1,0.000-2.000-8,0.000-3.000-6,0.000-3.000-8</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3"/>
    </inkml:context>
    <inkml:brush xml:id="br0">
      <inkml:brushProperty name="width" value="0.0370117165148258" units="cm"/>
      <inkml:brushProperty name="height" value="0.0370117165148258" units="cm"/>
      <inkml:brushProperty name="color" value="#000000"/>
      <inkml:brushProperty name="ignorePressure" value="0"/>
    </inkml:brush>
  </inkml:definitions>
  <inkml:trace contextRef="#ctx0" brushRef="#br0">81400.000 10650.000 594,'-36.000'-16.000'61,"28.000"19.000"3,28.000 19.000 2,29.000 19.000 3,15.000 10.000-8,3.000 4.000-16,3.000 3.000-17,4.000 3.000-16,2.000-1.000-18,4.000-2.000-17,3.000-3.000-16,3.000-3.000-18,-8.000-6.000-7,-19.000-5.000 1,-18.000-7.000 2,-19.000-5.000 1</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08"/>
    </inkml:context>
    <inkml:brush xml:id="br0">
      <inkml:brushProperty name="width" value="0.047395471483469" units="cm"/>
      <inkml:brushProperty name="height" value="0.047395471483469" units="cm"/>
      <inkml:brushProperty name="color" value="#f2395b"/>
      <inkml:brushProperty name="ignorePressure" value="0"/>
    </inkml:brush>
  </inkml:definitions>
  <inkml:trace contextRef="#ctx0" brushRef="#br0">95700.000 26400.000 464,'1.000'-46.000'-2,"4.000"10.000"7,3.000 10.000 7,3.000 9.000 8,-1.000 13.000 8,-2.000 20.000 9,-3.000 18.000 8,-3.000 20.000 10,-6.000 8.000-1,-5.000 1.000-9,-7.000-1.000-10,-5.000 1.000-9,-8.000 8.000-7,-5.000 20.000-1,-7.000 18.000-1,-5.000 20.000-3,-6.000 10.000-1,-3.000 3.000 0,-3.000 3.000-1,-2.000 4.000 0,0.000-4.000-1,7.000-9.000-1,6.000-10.000 0,7.000-8.000-1,5.000-11.000-1,7.000-8.000-3,6.000-10.000-1,7.000-9.000-3,13.000-12.000-2,22.000-11.000-1,22.000-14.000 0,23.000-11.000-1,10.000-15.000-3,0.000-16.000-2,0.000-15.000-4,0.000-15.000-3,0.000-11.000-1,0.000-2.000 2,0.000-3.000 3,0.000-3.000 3,-5.000-1.000-6,-9.000 4.000-13,-10.000 3.000-12,-8.000 3.000-13,-9.000 1.000-5,-6.000 1.000 1,-6.000-1.000 2,-6.000 1.000 2,-7.000 2.000 5,-6.000 7.000 8,-6.000 6.000 7,-6.000 7.000 9</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4"/>
    </inkml:context>
    <inkml:brush xml:id="br0">
      <inkml:brushProperty name="width" value="0.0439497530460358" units="cm"/>
      <inkml:brushProperty name="height" value="0.0439497530460358" units="cm"/>
      <inkml:brushProperty name="color" value="#000000"/>
      <inkml:brushProperty name="ignorePressure" value="0"/>
    </inkml:brush>
  </inkml:definitions>
  <inkml:trace contextRef="#ctx0" brushRef="#br0">85600.000 9350.000 500,'-113.000'46.000'90,"26.000"-5.000"-21,24.000-7.000-21,26.000-5.000-21,8.000 0.000-7,-5.000 10.000 3,-7.000 10.000 6,-5.000 9.000 3,-8.000 7.000 1,-5.000 7.000-3,-7.000 6.000-5,-5.000 7.000-3,-3.000 0.000-4,4.000-2.000-4,3.000-3.000-3,3.000-3.000-4,1.000 2.000-6,1.000 10.000-6,-1.000 10.000-7,1.000 9.000-8,1.000 2.000-4,3.000-2.000-3,3.000-3.000-2,4.000-3.000-3,8.000-18.000-7,17.000-31.000-13,15.000-31.000-11,16.000-31.000-12</inkml:trace>
</inkml:ink>
</file>

<file path=ppt/ink/ink1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4"/>
    </inkml:context>
    <inkml:brush xml:id="br0">
      <inkml:brushProperty name="width" value="0.0434781834483147" units="cm"/>
      <inkml:brushProperty name="height" value="0.0434781834483147" units="cm"/>
      <inkml:brushProperty name="color" value="#000000"/>
      <inkml:brushProperty name="ignorePressure" value="0"/>
    </inkml:brush>
  </inkml:definitions>
  <inkml:trace contextRef="#ctx0" brushRef="#br0">85350.000 9700.000 506,'1.000'-40.000'36,"4.000"23.000"10,3.000 22.000 10,3.000 22.000 10,1.000 15.000-1,1.000 9.000-10,-1.000 10.000-10,1.000 10.000-12,-4.000 5.000-7,-6.000 4.000-4,-6.000 3.000-5,-6.000 3.000-5,-6.000 3.000-3,-2.000 3.000-4,-3.000 3.000-5,-3.000 4.000-2,-2.000-3.000-6,0.000-5.000-8,0.000-7.000-6,0.000-5.000-7,0.000-9.000-6,0.000-9.000-4,0.000-10.000-6,0.000-8.000-4,-2.000-11.000 0,-3.000-8.000 2,-3.000-10.000 4,-2.000-9.000 3,-1.000-9.000 4,3.000-5.000 3,3.000-7.000 4,4.000-5.000 4</inkml:trace>
</inkml:ink>
</file>

<file path=ppt/ink/ink1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4"/>
    </inkml:context>
    <inkml:brush xml:id="br0">
      <inkml:brushProperty name="width" value="0.0331296361982822" units="cm"/>
      <inkml:brushProperty name="height" value="0.0331296361982822" units="cm"/>
      <inkml:brushProperty name="color" value="#000000"/>
      <inkml:brushProperty name="ignorePressure" value="0"/>
    </inkml:brush>
  </inkml:definitions>
  <inkml:trace contextRef="#ctx0" brushRef="#br0">84650.000 10850.000 664,'-35.000'-90.000'37,"32.000"23.000"6,31.000 22.000 6,32.000 22.000 5,19.000 8.000-2,10.000-2.000-10,10.000-3.000-11,9.000-3.000-11,-4.000 1.000-13,-15.000 6.000-16,-15.000 7.000-16,-16.000 6.000-17,-12.000 1.000-10,-5.000-3.000-3,-7.000-3.000-4,-5.000-2.000-3</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5"/>
    </inkml:context>
    <inkml:brush xml:id="br0">
      <inkml:brushProperty name="width" value="0.0526242554187775" units="cm"/>
      <inkml:brushProperty name="height" value="0.0526242554187775" units="cm"/>
      <inkml:brushProperty name="color" value="#000000"/>
      <inkml:brushProperty name="ignorePressure" value="0"/>
    </inkml:brush>
  </inkml:definitions>
  <inkml:trace contextRef="#ctx0" brushRef="#br0">86550.000 9150.000 418,'0.000'-60.000'77,"0.000"32.000"-4,0.000 31.000-6,0.000 32.000-5,0.000 19.000-7,0.000 10.000-8,0.000 10.000-10,0.000 9.000-8,-4.000 7.000-7,-5.000 7.000-2,-7.000 6.000-4,-5.000 7.000-3,-6.000 0.000-1,-3.000-2.000 0,-3.000-3.000-1,-2.000-3.000 0,-3.000-2.000-2,1.000 0.000-3,-1.000 0.000-4,1.000 0.000-2,2.000-5.000-4,7.000-9.000-2,6.000-10.000-2,7.000-8.000-1,16.000-12.000-3,29.000-12.000-2,28.000-13.000-1,28.000-12.000-3,9.000-9.000-1,-9.000-2.000-3,-10.000-3.000-4,-8.000-3.000-2,-6.000-2.000-3,1.000 0.000-3,-1.000 0.000-4,1.000 0.000-3,-4.000-2.000-3,-6.000-3.000-4,-6.000-3.000-2,-6.000-2.000-3</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5"/>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92600.000 10350.000 999,'-2.000'-93.000'-56,"-3.000"17.000"8,-3.000 15.000 11,-2.000 16.000 8,-3.000 10.000 7,1.000 7.000 6,-1.000 6.000 4,1.000 7.000 4,-1.000 2.000 4,1.000 1.000 1,-1.000-1.000 0,1.000 1.000 2</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5"/>
    </inkml:context>
    <inkml:brush xml:id="br0">
      <inkml:brushProperty name="width" value="0.053695622831583" units="cm"/>
      <inkml:brushProperty name="height" value="0.053695622831583" units="cm"/>
      <inkml:brushProperty name="color" value="#000000"/>
      <inkml:brushProperty name="ignorePressure" value="0"/>
    </inkml:brush>
  </inkml:definitions>
  <inkml:trace contextRef="#ctx0" brushRef="#br0">92400.000 9150.000 409,'-24.000'-113.000'18,"4.000"26.000"0,3.000 24.000 0,3.000 26.000 0,3.000 29.000 8,3.000 34.000 14,3.000 35.000 17,4.000 35.000 14,-3.000 18.000 2,-5.000 3.000-13,-7.000 3.000-13,-5.000 4.000-13,-6.000 2.000-7,-3.000 4.000-4,-3.000 3.000-3,-2.000 3.000-4,-3.000 4.000-3,1.000 7.000-5,-1.000 6.000-5,1.000 7.000-3,2.000 0.000-6,7.000-2.000-4,6.000-3.000-5,7.000-3.000-6,5.000-12.000-2,7.000-18.000-3,6.000-19.000-1,7.000-18.000-2,7.000-21.000-7,9.000-22.000-9,10.000-22.000-10,10.000-21.000-11,0.000-14.000-1,-5.000-2.000 9,-7.000-3.000 8,-5.000-3.000 8</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6"/>
    </inkml:context>
    <inkml:brush xml:id="br0">
      <inkml:brushProperty name="width" value="0.0451752953231335" units="cm"/>
      <inkml:brushProperty name="height" value="0.0451752953231335" units="cm"/>
      <inkml:brushProperty name="color" value="#000000"/>
      <inkml:brushProperty name="ignorePressure" value="0"/>
    </inkml:brush>
  </inkml:definitions>
  <inkml:trace contextRef="#ctx0" brushRef="#br0">93350.000 9850.000 486,'17.000'-65.000'9,"-16.000"23.000"15,-15.000 22.000 16,-15.000 22.000 17,-12.000 16.000 2,-6.000 14.000-8,-6.000 11.000-9,-6.000 14.000-10,-7.000 5.000-7,-6.000 1.000-7,-6.000-1.000-5,-6.000 1.000-7,-2.000-1.000-3,3.000 1.000-1,3.000-1.000 1,4.000 1.000-1,4.000-6.000 0,6.000-8.000 1,7.000-10.000 1,6.000-9.000 1,13.000-4.000 2,23.000 4.000 3,22.000 3.000 5,22.000 3.000 3,18.000-1.000 1,16.000-2.000-3,15.000-3.000-3,17.000-3.000-3,8.000-4.000-5,4.000-3.000-5,3.000-3.000-8,3.000-2.000-5,-4.000-3.000-11,-8.000 1.000-13,-10.000-1.000-14,-9.000 1.000-13,-12.000-1.000-3,-11.000 1.000 9,-14.000-1.000 8,-11.000 1.000 8</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6"/>
    </inkml:context>
    <inkml:brush xml:id="br0">
      <inkml:brushProperty name="width" value="0.0477511994540691" units="cm"/>
      <inkml:brushProperty name="height" value="0.0477511994540691" units="cm"/>
      <inkml:brushProperty name="color" value="#000000"/>
      <inkml:brushProperty name="ignorePressure" value="0"/>
    </inkml:brush>
  </inkml:definitions>
  <inkml:trace contextRef="#ctx0" brushRef="#br0">94000.000 10500.000 460,'-24.000'-24.000'3,"4.000"4.000"6,3.000 3.000 6,3.000 3.000 6,-1.000 17.000 12,-2.000 31.000 15,-3.000 32.000 18,-3.000 31.000 15,-1.000 15.000 1,4.000 1.000-15,3.000-1.000-16,3.000 1.000-16,1.000 2.000-14,1.000 7.000-13,-1.000 6.000-14,1.000 7.000-13,1.000-10.000-5,3.000-25.000 4,3.000-25.000 3,4.000-25.000 4</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7"/>
    </inkml:context>
    <inkml:brush xml:id="br0">
      <inkml:brushProperty name="width" value="0.0397134386003017" units="cm"/>
      <inkml:brushProperty name="height" value="0.0397134386003017" units="cm"/>
      <inkml:brushProperty name="color" value="#000000"/>
      <inkml:brushProperty name="ignorePressure" value="0"/>
    </inkml:brush>
  </inkml:definitions>
  <inkml:trace contextRef="#ctx0" brushRef="#br0">95150.000 9800.000 553,'4.000'-66.000'16,"10.000"19.000"11,10.000 19.000 11,9.000 19.000 11,10.000 7.000 4,14.000-3.000-4,11.000-3.000-3,14.000-2.000-4,7.000-1.000-5,3.000 3.000-6,3.000 3.000-5,4.000 4.000-7,-3.000 4.000-7,-5.000 6.000-11,-7.000 7.000-8,-5.000 6.000-11,-11.000 3.000-8,-11.000 0.000-7,-14.000 0.000-8,-11.000 0.000-8,-11.000 0.000-4,-5.000 0.000-2,-7.000 0.000-3,-5.000 0.000-1</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7"/>
    </inkml:context>
    <inkml:brush xml:id="br0">
      <inkml:brushProperty name="width" value="0.0345137268304825" units="cm"/>
      <inkml:brushProperty name="height" value="0.0345137268304825" units="cm"/>
      <inkml:brushProperty name="color" value="#000000"/>
      <inkml:brushProperty name="ignorePressure" value="0"/>
    </inkml:brush>
  </inkml:definitions>
  <inkml:trace contextRef="#ctx0" brushRef="#br0">95200.000 10250.000 637,'189.000'67.000'154,"-22.000"-16.000"-42,-22.000-15.000-42,-21.000-15.000-44,-14.000-7.000-26,-2.000 3.000-15,-3.000 3.000-12,-3.000 4.000-14,-10.000-3.000-9,-16.000-5.000-5,-15.000-7.000-5,-15.000-5.000-5</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08"/>
    </inkml:context>
    <inkml:brush xml:id="br0">
      <inkml:brushProperty name="width" value="0.0352948755025864" units="cm"/>
      <inkml:brushProperty name="height" value="0.0352948755025864" units="cm"/>
      <inkml:brushProperty name="color" value="#f2395b"/>
      <inkml:brushProperty name="ignorePressure" value="0"/>
    </inkml:brush>
  </inkml:definitions>
  <inkml:trace contextRef="#ctx0" brushRef="#br0">95450.000 27600.000 623,'0.000'-47.000'3,"0.000"6.000"6,0.000 7.000 6,0.000 6.000 5,6.000 3.000 9,13.000 0.000 8,12.000 0.000 9,13.000 0.000 9,12.000 1.000-1,13.000 4.000-11,12.000 3.000-12,13.000 3.000-10,4.000 3.000-10,-3.000 3.000-9,-3.000 3.000-7,-2.000 4.000-10,-8.000 1.000-2,-8.000 0.000 2,-10.000 0.000 3,-9.000 0.000 3,-10.000 3.000-9,-9.000 6.000-19,-10.000 7.000-21,-8.000 6.000-20</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8"/>
    </inkml:context>
    <inkml:brush xml:id="br0">
      <inkml:brushProperty name="width" value="0.0448322035372257" units="cm"/>
      <inkml:brushProperty name="height" value="0.0448322035372257" units="cm"/>
      <inkml:brushProperty name="color" value="#000000"/>
      <inkml:brushProperty name="ignorePressure" value="0"/>
    </inkml:brush>
  </inkml:definitions>
  <inkml:trace contextRef="#ctx0" brushRef="#br0">97000.000 9900.000 490,'-18.000'-22.000'55,"17.000"6.000"2,15.000 7.000 2,16.000 6.000 2,13.000 3.000-3,14.000 0.000-9,11.000 0.000-7,14.000 0.000-10,13.000 0.000-5,16.000 0.000-4,15.000 0.000-4,17.000 0.000-4,3.000-2.000-5,-5.000-3.000-7,-7.000-3.000-8,-5.000-2.000-7,-9.000 0.000-7,-9.000 7.000-3,-10.000 6.000-5,-8.000 7.000-5,-14.000 4.000-1,-15.000 3.000 2,-15.000 3.000 2,-16.000 4.000 3</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8"/>
    </inkml:context>
    <inkml:brush xml:id="br0">
      <inkml:brushProperty name="width" value="0.0479344613850117" units="cm"/>
      <inkml:brushProperty name="height" value="0.0479344613850117" units="cm"/>
      <inkml:brushProperty name="color" value="#000000"/>
      <inkml:brushProperty name="ignorePressure" value="0"/>
    </inkml:brush>
  </inkml:definitions>
  <inkml:trace contextRef="#ctx0" brushRef="#br0">97400.000 10450.000 458,'-5.000'165.000'143,"-9.000"-18.000"-31,-10.000-19.000-30,-8.000-18.000-30,-8.000-10.000-18,-2.000 0.000-4,-3.000 0.000-6,-3.000 0.000-5,1.000-5.000-4,6.000-9.000-2,7.000-10.000-4,6.000-8.000-2,12.000-14.000-5,19.000-15.000-7,19.000-15.000-5,19.000-16.000-6,15.000-10.000-2,13.000-3.000 2,12.000-3.000 3,13.000-2.000 2,7.000-1.000 4,4.000 3.000 5,3.000 3.000 5,3.000 4.000 5,-4.000 5.000 0,-8.000 10.000-4,-10.000 10.000-4,-9.000 9.000-5,-10.000 2.000-6,-9.000-2.000-8,-10.000-3.000-9,-8.000-3.000-7</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18"/>
    </inkml:context>
    <inkml:brush xml:id="br0">
      <inkml:brushProperty name="width" value="0.0469257794320583" units="cm"/>
      <inkml:brushProperty name="height" value="0.0469257794320583" units="cm"/>
      <inkml:brushProperty name="color" value="#000000"/>
      <inkml:brushProperty name="ignorePressure" value="0"/>
    </inkml:brush>
  </inkml:definitions>
  <inkml:trace contextRef="#ctx0" brushRef="#br0">98500.000 7050.000 468,'0.000'-71.000'3,"0.000"10.000"6,0.000 10.000 5,0.000 9.000 6,0.000 13.000 9,0.000 20.000 13,0.000 18.000 14,0.000 20.000 12,-4.000 21.000 1,-5.000 25.000-12,-7.000 25.000-13,-5.000 25.000-12,-4.000 18.000-7,0.000 14.000-3,0.000 11.000-4,0.000 14.000-1,1.000 5.000-10,4.000 1.000-17,3.000-1.000-15,3.000 1.000-16,1.000-18.000-14,1.000-34.000-11,-1.000-35.000-11,1.000-33.000-11</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0"/>
    </inkml:context>
    <inkml:brush xml:id="br0">
      <inkml:brushProperty name="width" value="0.0518897771835327" units="cm"/>
      <inkml:brushProperty name="height" value="0.0518897771835327" units="cm"/>
      <inkml:brushProperty name="color" value="#000000"/>
      <inkml:brushProperty name="ignorePressure" value="0"/>
    </inkml:brush>
  </inkml:definitions>
  <inkml:trace contextRef="#ctx0" brushRef="#br0">99900.000 9950.000 423,'53.000'-22.000'166,"6.000"6.000"-37,7.000 7.000-36,6.000 6.000-36,3.000 3.000-22,0.000 0.000-4,0.000 0.000-6,0.000 0.000-4,-2.000 0.000-7,-3.000 0.000-8,-3.000 0.000-9,-2.000 0.000-8,-12.000 6.000-18,-19.000 13.000-29,-18.000 12.000-27,-19.000 13.000-28</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0"/>
    </inkml:context>
    <inkml:brush xml:id="br0">
      <inkml:brushProperty name="width" value="0.045083224773407" units="cm"/>
      <inkml:brushProperty name="height" value="0.045083224773407" units="cm"/>
      <inkml:brushProperty name="color" value="#000000"/>
      <inkml:brushProperty name="ignorePressure" value="0"/>
    </inkml:brush>
  </inkml:definitions>
  <inkml:trace contextRef="#ctx0" brushRef="#br0">99800.000 10400.000 487,'-61.000'1.000'12,"28.000"4.000"21,28.000 3.000 23,29.000 3.000 22,21.000 1.000 4,16.000 1.000-16,15.000-1.000-14,17.000 1.000-17,3.000 1.000-9,-5.000 3.000-6,-7.000 3.000-6,-5.000 4.000-5,-6.000-1.000-3,-3.000-3.000 1,-3.000-3.000 1,-2.000-2.000 1</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2"/>
    </inkml:context>
    <inkml:brush xml:id="br0">
      <inkml:brushProperty name="width" value="0.0441747978329659" units="cm"/>
      <inkml:brushProperty name="height" value="0.0441747978329659" units="cm"/>
      <inkml:brushProperty name="color" value="#000000"/>
      <inkml:brushProperty name="ignorePressure" value="0"/>
    </inkml:brush>
  </inkml:definitions>
  <inkml:trace contextRef="#ctx0" brushRef="#br0">72050.000 16350.000 498,'-4.000'-36.000'52,"-5.000"28.000"2,-7.000 28.000 4,-5.000 29.000 3,-6.000 16.000-4,-3.000 7.000-10,-3.000 6.000-10,-2.000 7.000-10,-8.000 7.000-5,-8.000 9.000-2,-10.000 10.000-2,-9.000 10.000 0,-7.000 4.000-4,-3.000 0.000-4,-3.000 0.000-4,-2.000 0.000-5,0.000-4.000-5,7.000-5.000-4,6.000-7.000-4,7.000-5.000-4,7.000-11.000-3,9.000-11.000-2,10.000-14.000-1,10.000-11.000-2,10.000-17.000-6,13.000-18.000-12,12.000-19.000-11,13.000-18.000-12,7.000-12.000-1,4.000-3.000 11,3.000-3.000 9,3.000-2.000 11,-2.000-3.000 7,-6.000 1.000 6,-6.000-1.000 5,-6.000 1.000 5</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2"/>
    </inkml:context>
    <inkml:brush xml:id="br0">
      <inkml:brushProperty name="width" value="0.0496414713561535" units="cm"/>
      <inkml:brushProperty name="height" value="0.0496414713561535" units="cm"/>
      <inkml:brushProperty name="color" value="#000000"/>
      <inkml:brushProperty name="ignorePressure" value="0"/>
    </inkml:brush>
  </inkml:definitions>
  <inkml:trace contextRef="#ctx0" brushRef="#br0">72050.000 16800.000 443,'1.000'-113.000'6,"4.000"26.000"14,3.000 24.000 13,3.000 26.000 12,3.000 24.000 6,3.000 26.000-4,3.000 24.000-4,4.000 26.000-4,-1.000 13.000-2,-3.000 4.000-3,-3.000 3.000-2,-2.000 3.000-2,-5.000 3.000-3,-2.000 3.000-3,-3.000 3.000-4,-3.000 4.000-4,-4.000 1.000-2,-3.000 0.000-2,-3.000 0.000-1,-2.000 0.000-1,-3.000-2.000-4,1.000-3.000-9,-1.000-3.000-7,1.000-2.000-8,-1.000-8.000-6,1.000-8.000-6,-1.000-10.000-5,1.000-9.000-7,-6.000-12.000-3,-8.000-11.000-5,-10.000-14.000-2,-9.000-11.000-5,-7.000-12.000 2,-3.000-9.000 7,-3.000-10.000 6,-2.000-8.000 7,-5.000-8.000 5,-2.000-2.000 7,-3.000-3.000 5,-3.000-3.000 7,4.000 1.000 4,13.000 6.000 6,12.000 7.000 4,13.000 6.000 6,7.000 3.000 6,4.000 0.000 8,3.000 0.000 9,3.000 0.000 8,7.000 1.000 2,14.000 4.000-2,11.000 3.000-4,14.000 3.000-4,10.000 1.000-3,9.000 1.000-5,10.000-1.000-5,10.000 1.000-4,4.000 1.000-6,0.000 3.000-5,0.000 3.000-5,0.000 4.000-6,-2.000 2.000-3,-3.000 4.000 2,-3.000 3.000 1,-2.000 3.000 1,-8.000 1.000-3,-8.000 1.000-7,-10.000-1.000-7,-9.000 1.000-7,-5.000-1.000-6,0.000 1.000-1,0.000-1.000-3,0.000 1.000-2</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3"/>
    </inkml:context>
    <inkml:brush xml:id="br0">
      <inkml:brushProperty name="width" value="0.0505166128277779" units="cm"/>
      <inkml:brushProperty name="height" value="0.0505166128277779" units="cm"/>
      <inkml:brushProperty name="color" value="#000000"/>
      <inkml:brushProperty name="ignorePressure" value="0"/>
    </inkml:brush>
  </inkml:definitions>
  <inkml:trace contextRef="#ctx0" brushRef="#br0">72950.000 16550.000 435,'21.000'-27.000'1,"-5.000"-3.000"3,-7.000-3.000 2,-5.000-2.000 3,-3.000 8.000 9,4.000 22.000 15,3.000 22.000 14,3.000 23.000 16,-1.000 14.000 1,-2.000 10.000-10,-3.000 10.000-11,-3.000 9.000-11,-4.000 7.000-6,-3.000 7.000-1,-3.000 6.000-2,-2.000 7.000-2,-3.000 0.000-2,1.000-2.000-2,-1.000-3.000-4,1.000-3.000-2,-3.000-4.000-2,-2.000-3.000-1,-3.000-3.000-1,-3.000-2.000-1,1.000-8.000-2,6.000-8.000-3,7.000-10.000-2,6.000-9.000-4,9.000-9.000-2,13.000-5.000-2,12.000-7.000-2,13.000-5.000-2,7.000-8.000-3,4.000-5.000-5,3.000-7.000-5,3.000-5.000-5,3.000-6.000-3,3.000-3.000 0,3.000-3.000-1,4.000-2.000-1,-4.000-3.000 0,-9.000 1.000 1,-10.000-1.000-1,-8.000 1.000 0,-8.000-1.000 0,-2.000 1.000 1,-3.000-1.000-1,-3.000 1.000 1</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3"/>
    </inkml:context>
    <inkml:brush xml:id="br0">
      <inkml:brushProperty name="width" value="0.0389102622866631" units="cm"/>
      <inkml:brushProperty name="height" value="0.0389102622866631" units="cm"/>
      <inkml:brushProperty name="color" value="#000000"/>
      <inkml:brushProperty name="ignorePressure" value="0"/>
    </inkml:brush>
  </inkml:definitions>
  <inkml:trace contextRef="#ctx0" brushRef="#br0">73950.000 17500.000 565,'-15.000'-46.000'109,"23.000"10.000"-22,22.000 10.000-23,22.000 9.000-23,16.000 4.000-12,14.000 1.000-2,11.000-1.000-2,14.000 1.000-3,2.000 1.000-4,-6.000 3.000-8,-6.000 3.000-7,-6.000 4.000-9,-7.000 1.000-6,-6.000 0.000-7,-6.000 0.000-6,-6.000 0.000-7,-9.000 3.000-6,-8.000 6.000-5,-10.000 7.000-4,-9.000 6.000-5</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3"/>
    </inkml:context>
    <inkml:brush xml:id="br0">
      <inkml:brushProperty name="width" value="0.0438032113015652" units="cm"/>
      <inkml:brushProperty name="height" value="0.0438032113015652" units="cm"/>
      <inkml:brushProperty name="color" value="#000000"/>
      <inkml:brushProperty name="ignorePressure" value="0"/>
    </inkml:brush>
  </inkml:definitions>
  <inkml:trace contextRef="#ctx0" brushRef="#br0">74900.000 16600.000 502,'-27.000'-27.000'5,"-3.000"-3.000"10,-3.000-3.000 10,-2.000-2.000 10,2.000 6.000 8,9.000 20.000 6,10.000 18.000 6,10.000 20.000 5,5.000 16.000-2,4.000 16.000-11,3.000 15.000-11,3.000 17.000-11,-1.000 11.000-7,-2.000 10.000-5,-3.000 10.000-4,-3.000 9.000-5,-4.000 4.000-6,-3.000 1.000-9,-3.000-1.000-10,-2.000 1.000-9,-1.000-9.000-3,3.000-15.000 4,3.000-15.000 4,4.000-16.000 4,1.000-13.000-5,0.000-9.000-17,0.000-10.000-15,0.000-8.000-16</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09"/>
    </inkml:context>
    <inkml:brush xml:id="br0">
      <inkml:brushProperty name="width" value="0.0478243641555309" units="cm"/>
      <inkml:brushProperty name="height" value="0.0478243641555309" units="cm"/>
      <inkml:brushProperty name="color" value="#f2395b"/>
      <inkml:brushProperty name="ignorePressure" value="0"/>
    </inkml:brush>
  </inkml:definitions>
  <inkml:trace contextRef="#ctx0" brushRef="#br0">96750.000 27150.000 460,'-2.000'-35.000'9,"-3.000"32.000"19,-3.000 31.000 19,-2.000 32.000 18,-6.000 18.000 4,-6.000 6.000-12,-6.000 7.000-12,-6.000 6.000-12,-2.000-1.000-7,3.000-5.000-4,3.000-7.000-3,4.000-5.000-4,2.000-9.000-2,4.000-9.000-2,3.000-10.000-2,3.000-8.000-3,7.000-8.000-3,14.000-2.000-6,11.000-3.000-5,14.000-3.000-6,8.000-10.000-4,7.000-16.000-1,6.000-15.000-3,7.000-15.000-1,2.000-15.000 0,1.000-12.000 0,-1.000-13.000 2,1.000-12.000 1,-3.000-4.000 1,-2.000 7.000-1,-3.000 6.000-1,-3.000 7.000 0,-7.000 7.000 2,-9.000 9.000 2,-10.000 10.000 4,-8.000 10.000 4,-8.000 13.000 11,-2.000 19.000 20,-3.000 19.000 20,-3.000 19.000 20,-6.000 12.000 3,-5.000 6.000-11,-7.000 7.000-12,-5.000 6.000-13,-3.000 1.000-7,4.000-3.000-3,3.000-3.000-3,3.000-2.000-3,4.000-3.000-6,7.000 1.000-8,6.000-1.000-8,7.000 1.000-9,5.000-7.000-16,7.000-12.000-24,6.000-13.000-22,7.000-12.000-24</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4"/>
    </inkml:context>
    <inkml:brush xml:id="br0">
      <inkml:brushProperty name="width" value="0.0465578660368919" units="cm"/>
      <inkml:brushProperty name="height" value="0.0465578660368919" units="cm"/>
      <inkml:brushProperty name="color" value="#000000"/>
      <inkml:brushProperty name="ignorePressure" value="0"/>
    </inkml:brush>
  </inkml:definitions>
  <inkml:trace contextRef="#ctx0" brushRef="#br0">76950.000 16550.000 472,'20.000'98.000'168,"-9.000"-3.000"-40,-10.000-3.000-40,-8.000-2.000-39,-9.000-1.000-23,-6.000 3.000-5,-6.000 3.000-6,-6.000 4.000-4,-2.000-1.000-3,3.000-3.000-3,3.000-3.000 0,4.000-2.000-3,1.000-6.000 0,0.000-6.000-3,0.000-6.000 0,0.000-6.000-2,6.000-7.000-2,13.000-6.000-2,12.000-6.000-2,13.000-6.000-3,12.000-10.000 1,13.000-12.000 0,12.000-13.000 0,13.000-12.000 2,6.000-9.000 0,0.000-2.000 0,0.000-3.000 0,0.000-3.000 0,-4.000 1.000-2,-5.000 6.000-3,-7.000 7.000-2,-5.000 6.000-3,-6.000 4.000-4,-3.000 4.000-3,-3.000 3.000-5,-2.000 3.000-3,-5.000 3.000-5,-2.000 3.000-5,-3.000 3.000-4,-3.000 4.000-6</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5"/>
    </inkml:context>
    <inkml:brush xml:id="br0">
      <inkml:brushProperty name="width" value="0.0386076010763645" units="cm"/>
      <inkml:brushProperty name="height" value="0.0386076010763645" units="cm"/>
      <inkml:brushProperty name="color" value="#000000"/>
      <inkml:brushProperty name="ignorePressure" value="0"/>
    </inkml:brush>
  </inkml:definitions>
  <inkml:trace contextRef="#ctx0" brushRef="#br0">79100.000 16950.000 569,'26.000'-22.000'108,"4.000"6.000"-24,3.000 7.000-23,3.000 6.000-25,12.000 1.000-12,22.000-3.000-1,22.000-3.000-1,23.000-2.000-2,13.000-5.000-2,6.000-2.000-4,7.000-3.000-3,6.000-3.000-3,-2.000 2.000-7,-9.000 10.000-7,-10.000 10.000-9,-8.000 9.000-7,-14.000 6.000-9,-15.000 3.000-9,-15.000 3.000-9,-16.000 4.000-8</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5"/>
    </inkml:context>
    <inkml:brush xml:id="br0">
      <inkml:brushProperty name="width" value="0.0354688204824924" units="cm"/>
      <inkml:brushProperty name="height" value="0.0354688204824924" units="cm"/>
      <inkml:brushProperty name="color" value="#000000"/>
      <inkml:brushProperty name="ignorePressure" value="0"/>
    </inkml:brush>
  </inkml:definitions>
  <inkml:trace contextRef="#ctx0" brushRef="#br0">80700.000 16100.000 620,'51.000'-40.000'102,"4.000"23.000"-18,3.000 22.000-19,3.000 22.000-18,3.000 10.000-13,3.000 1.000-9,3.000-1.000-9,4.000 1.000-10,-3.000 1.000-8,-5.000 3.000-9,-7.000 3.000-10,-5.000 4.000-9,-11.000-1.000-7,-11.000-3.000-6,-14.000-3.000-6,-11.000-2.000-4,-7.000-5.000-1,0.000-2.000 6,0.000-3.000 6,0.000-3.000 5</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5"/>
    </inkml:context>
    <inkml:brush xml:id="br0">
      <inkml:brushProperty name="width" value="0.0383415520191193" units="cm"/>
      <inkml:brushProperty name="height" value="0.0383415520191193" units="cm"/>
      <inkml:brushProperty name="color" value="#000000"/>
      <inkml:brushProperty name="ignorePressure" value="0"/>
    </inkml:brush>
  </inkml:definitions>
  <inkml:trace contextRef="#ctx0" brushRef="#br0">79250.000 17650.000 573,'-54.000'-5.000'63,"45.000"-9.000"-4,43.000-10.000-4,45.000-8.000-5,27.000-3.000-6,13.000 7.000-7,12.000 6.000-7,13.000 7.000-8,1.000 4.000-5,-9.000 3.000-1,-10.000 3.000-1,-8.000 4.000-1,-6.000 4.000-9,1.000 6.000-16,-1.000 7.000-16,1.000 6.000-15,-12.000 3.000-8,-21.000 0.000-1,-22.000 0.000 1,-22.000 0.000-1</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5"/>
    </inkml:context>
    <inkml:brush xml:id="br0">
      <inkml:brushProperty name="width" value="0.0409301519393921" units="cm"/>
      <inkml:brushProperty name="height" value="0.0409301519393921" units="cm"/>
      <inkml:brushProperty name="color" value="#000000"/>
      <inkml:brushProperty name="ignorePressure" value="0"/>
    </inkml:brush>
  </inkml:definitions>
  <inkml:trace contextRef="#ctx0" brushRef="#br0">79400.000 17800.000 537,'-63.000'-22.000'71,"26.000"6.000"-8,24.000 7.000-8,26.000 6.000-7,18.000 4.000-6,13.000 4.000-6,12.000 3.000-4,13.000 3.000-5,7.000 4.000-4,4.000 7.000-2,3.000 6.000-2,3.000 7.000-3,-1.000 4.000-6,-2.000 3.000-14,-3.000 3.000-12,-3.000 4.000-13,-7.000-3.000-14,-9.000-5.000-14,-10.000-7.000-16,-8.000-5.000-14</inkml:trace>
</inkml:ink>
</file>

<file path=ppt/ink/ink1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6"/>
    </inkml:context>
    <inkml:brush xml:id="br0">
      <inkml:brushProperty name="width" value="0.050856988877058" units="cm"/>
      <inkml:brushProperty name="height" value="0.050856988877058" units="cm"/>
      <inkml:brushProperty name="color" value="#000000"/>
      <inkml:brushProperty name="ignorePressure" value="0"/>
    </inkml:brush>
  </inkml:definitions>
  <inkml:trace contextRef="#ctx0" brushRef="#br0">83000.000 16100.000 432,'-30.000'-54.000'88,"-9.000"45.000"-6,-10.000 43.000-8,-8.000 45.000-6,-6.000 25.000-8,1.000 10.000-10,-1.000 10.000-10,1.000 9.000-10,-1.000 6.000-7,1.000 3.000-4,-1.000 3.000-3,1.000 4.000-5,1.000-4.000-5,3.000-9.000-5,3.000-10.000-7,4.000-8.000-6,7.000-14.000-11,13.000-15.000-13,12.000-15.000-15,13.000-16.000-14</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6"/>
    </inkml:context>
    <inkml:brush xml:id="br0">
      <inkml:brushProperty name="width" value="0.0498176254332066" units="cm"/>
      <inkml:brushProperty name="height" value="0.0498176254332066" units="cm"/>
      <inkml:brushProperty name="color" value="#000000"/>
      <inkml:brushProperty name="ignorePressure" value="0"/>
    </inkml:brush>
  </inkml:definitions>
  <inkml:trace contextRef="#ctx0" brushRef="#br0">83100.000 16250.000 441,'-22.000'-40.000'67,"6.000"23.000"-4,7.000 22.000-3,6.000 22.000-3,3.000 19.000-5,0.000 20.000-7,0.000 18.000-7,0.000 20.000-6,0.000 10.000-5,0.000 3.000-4,0.000 3.000-3,0.000 4.000-4,0.000-3.000-2,0.000-5.000-1,0.000-7.000 0,0.000-5.000-1,0.000-11.000-6,0.000-11.000-9,0.000-14.000-10,0.000-11.000-10,-8.000-20.000-16,-16.000-24.000-21,-15.000-26.000-22,-15.000-24.000-21,-7.000-12.000 0,3.000 4.000 24,3.000 3.000 22,4.000 3.000 22,2.000 1.000 17,4.000 1.000 10,3.000-1.000 9,3.000 1.000 9,14.000 4.000 11,25.000 9.000 10,25.000 10.000 10,25.000 10.000 10,14.000 4.000 2,3.000 0.000-7,3.000 0.000-8,4.000 0.000-7,1.000 0.000-12,0.000 0.000-14,0.000 0.000-14,0.000 0.000-15,-5.000-2.000-11,-9.000-3.000-7,-10.000-3.000-6,-8.000-2.000-7</inkml:trace>
</inkml:ink>
</file>

<file path=ppt/ink/ink1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6"/>
    </inkml:context>
    <inkml:brush xml:id="br0">
      <inkml:brushProperty name="width" value="0.0594074577093124" units="cm"/>
      <inkml:brushProperty name="height" value="0.0594074577093124" units="cm"/>
      <inkml:brushProperty name="color" value="#000000"/>
      <inkml:brushProperty name="ignorePressure" value="0"/>
    </inkml:brush>
  </inkml:definitions>
  <inkml:trace contextRef="#ctx0" brushRef="#br0">84150.000 15800.000 370,'-22.000'-25.000'0,"6.000"0.000"0,7.000 0.000 0,6.000 0.000 0,3.000 10.000 12,0.000 23.000 23,0.000 22.000 24,0.000 22.000 23,-4.000 15.000 4,-5.000 9.000-14,-7.000 10.000-16,-5.000 10.000-14,-6.000 10.000-9,-3.000 13.000-3,-3.000 12.000-2,-2.000 13.000-3,0.000 4.000-4,7.000-3.000-3,6.000-3.000-5,7.000-2.000-5,4.000-11.000-2,3.000-15.000-3,3.000-15.000-2,4.000-16.000-3,7.000-15.000-4,13.000-11.000-5,12.000-14.000-6,13.000-11.000-4,6.000-14.000-3,0.000-11.000 0,0.000-14.000 0,0.000-11.000 1,1.000-4.000 0,4.000 6.000 2,3.000 7.000 1,3.000 6.000 1,-1.000 3.000-2,-2.000 0.000-6,-3.000 0.000-5,-3.000 0.000-5,-6.000 1.000-1,-5.000 4.000 5,-7.000 3.000 4,-5.000 3.000 5,-4.000-1.000-1,0.000-2.000-4,0.000-3.000-4,0.000-3.000-4</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7"/>
    </inkml:context>
    <inkml:brush xml:id="br0">
      <inkml:brushProperty name="width" value="0.0454892255365849" units="cm"/>
      <inkml:brushProperty name="height" value="0.0454892255365849" units="cm"/>
      <inkml:brushProperty name="color" value="#000000"/>
      <inkml:brushProperty name="ignorePressure" value="0"/>
    </inkml:brush>
  </inkml:definitions>
  <inkml:trace contextRef="#ctx0" brushRef="#br0">84950.000 17150.000 483,'50.000'-44.000'44,"0.000"13.000"0,0.000 12.000 1,0.000 13.000 1,-2.000 9.000-2,-3.000 6.000-5,-3.000 7.000-4,-2.000 6.000-5,-5.000 6.000-4,-2.000 6.000-3,-3.000 7.000-3,-3.000 6.000-2,-7.000 4.000-3,-9.000 4.000-2,-10.000 3.000-1,-8.000 3.000-2,-11.000 1.000-2,-8.000 1.000-3,-10.000-1.000-1,-9.000 1.000-2,-7.000-3.000 0,-3.000-2.000 1,-3.000-3.000 2,-2.000-3.000 2,3.000-4.000-1,14.000-3.000-1,11.000-3.000-1,14.000-2.000-2,14.000-8.000-3,20.000-8.000-1,18.000-10.000-2,20.000-9.000-2,14.000-5.000-4,14.000 0.000-5,11.000 0.000-5,14.000 0.000-5,-1.000 0.000-4,-12.000 0.000-4,-13.000 0.000-5,-12.000 0.000-4,-12.000 0.000-5,-8.000 0.000-5,-10.000 0.000-4,-9.000 0.000-6</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8"/>
    </inkml:context>
    <inkml:brush xml:id="br0">
      <inkml:brushProperty name="width" value="0.0517593361437321" units="cm"/>
      <inkml:brushProperty name="height" value="0.0517593361437321" units="cm"/>
      <inkml:brushProperty name="color" value="#000000"/>
      <inkml:brushProperty name="ignorePressure" value="0"/>
    </inkml:brush>
  </inkml:definitions>
  <inkml:trace contextRef="#ctx0" brushRef="#br0">91750.000 15450.000 425,'1.000'-47.000'-12,"4.000"6.000"2,3.000 7.000 1,3.000 6.000 2,-1.000 3.000 7,-2.000 0.000 16,-3.000 0.000 15,-3.000 0.000 15,-2.000 14.000 9,0.000 28.000 2,0.000 28.000 1,0.000 29.000 3,-2.000 15.000-4,-3.000 3.000-7,-3.000 3.000-9,-2.000 4.000-7,-5.000 5.000-7,-2.000 10.000-4,-3.000 10.000-3,-3.000 9.000-5,-2.000 6.000-4,0.000 3.000-3,0.000 3.000-5,0.000 4.000-5,-2.000 2.000-4,-3.000 4.000-5,-3.000 3.000-7,-2.000 3.000-5,2.000-8.000-2,9.000-19.000 2,10.000-18.000 1,10.000-19.000 2</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09"/>
    </inkml:context>
    <inkml:brush xml:id="br0">
      <inkml:brushProperty name="width" value="0.054506678134203" units="cm"/>
      <inkml:brushProperty name="height" value="0.054506678134203" units="cm"/>
      <inkml:brushProperty name="color" value="#f2395b"/>
      <inkml:brushProperty name="ignorePressure" value="0"/>
    </inkml:brush>
  </inkml:definitions>
  <inkml:trace contextRef="#ctx0" brushRef="#br0">97700.000 27550.000 403,'48.000'-46.000'27,"-3.000"10.000"-8,-3.000 10.000-6,-2.000 9.000-6,-1.000 9.000 1,3.000 9.000 9,3.000 10.000 11,4.000 10.000 9,-4.000 7.000 1,-9.000 6.000-7,-10.000 7.000-8,-8.000 6.000-7,-9.000 4.000-6,-6.000 4.000-3,-6.000 3.000-4,-6.000 3.000-2,-12.000 4.000-3,-15.000 7.000 0,-15.000 6.000-1,-16.000 7.000 1,-4.000-3.000-2,10.000-8.000 1,10.000-10.000 0,9.000-9.000-1,17.000-16.000 2,25.000-22.000 2,25.000-22.000 3,25.000-21.000 2,18.000-17.000-1,14.000-8.000-4,11.000-10.000-4,14.000-9.000-4,3.000-7.000-5,-2.000-3.000-3,-3.000-3.000-5,-3.000-2.000-4,-6.000-1.000-1,-5.000 3.000 0,-7.000 3.000 2,-5.000 4.000 0,-11.000 5.000 3,-11.000 10.000 3,-14.000 10.000 4,-11.000 9.000 3,-7.000 2.000 3,0.000-2.000 1,0.000-3.000 3,0.000-3.000 2,-4.000 1.000 4,-5.000 6.000 6,-7.000 7.000 6,-5.000 6.000 7,-4.000 12.000 5,0.000 19.000 8,0.000 19.000 6,0.000 19.000 7,-7.000 13.000 2,-11.000 10.000-4,-14.000 10.000-3,-11.000 9.000-4,-7.000 6.000-3,0.000 3.000-3,0.000 3.000-5,0.000 4.000-2,3.000 1.000-4,6.000 0.000-3,7.000 0.000-2,6.000 0.000-2,4.000-7.000-2,4.000-11.000-2,3.000-14.000-2,3.000-11.000-2,6.000-7.000-1,9.000 0.000-4,10.000 0.000-1,10.000 0.000-4,10.000-7.000-2,13.000-11.000-2,12.000-14.000-3,13.000-11.000-2,10.000-18.000-2,10.000-22.000-1,10.000-22.000-2,9.000-21.000 0,4.000-17.000-1,1.000-8.000-2,-1.000-10.000-1,1.000-9.000-2,-7.000-9.000 2,-12.000-5.000 4,-13.000-7.000 4,-12.000-5.000 4,-13.000 3.000 2,-12.000 17.000 2,-13.000 15.000 1,-12.000 16.000 1,-15.000 12.000 0,-15.000 9.000 1,-15.000 10.000-1,-16.000 10.000 1,-13.000 7.000 1,-9.000 6.000 4,-10.000 7.000 4,-8.000 6.000 3,-8.000 7.000 0,-2.000 10.000-5,-3.000 10.000-4,-3.000 9.000-6,1.000 9.000-5,6.000 9.000-6,7.000 10.000-6,6.000 10.000-6,7.000 7.000-3,10.000 6.000-1,10.000 7.000 1,9.000 6.000 0,7.000-4.000 0,7.000-11.000 1,6.000-14.000 0,7.000-11.000 2</inkml:trace>
</inkml:ink>
</file>

<file path=ppt/ink/ink1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8"/>
    </inkml:context>
    <inkml:brush xml:id="br0">
      <inkml:brushProperty name="width" value="0.0451324842870235" units="cm"/>
      <inkml:brushProperty name="height" value="0.0451324842870235" units="cm"/>
      <inkml:brushProperty name="color" value="#000000"/>
      <inkml:brushProperty name="ignorePressure" value="0"/>
    </inkml:brush>
  </inkml:definitions>
  <inkml:trace contextRef="#ctx0" brushRef="#br0">92750.000 16100.000 487,'-5.000'-63.000'43,"-9.000"26.000"6,-10.000 24.000 5,-8.000 26.000 5,-11.000 19.000-1,-8.000 17.000-11,-10.000 15.000-10,-9.000 16.000-9,-5.000 7.000-8,0.000 1.000-2,0.000-1.000-5,0.000 1.000-2,3.000-6.000-3,6.000-8.000-2,7.000-10.000-2,6.000-9.000-2,7.000-7.000 0,10.000-3.000 1,10.000-3.000 2,9.000-2.000 1,17.000-5.000 1,25.000-2.000 1,25.000-3.000 1,25.000-3.000 0,12.000-6.000-2,1.000-5.000-8,-1.000-7.000-6,1.000-5.000-7,-6.000-1.000-4,-8.000 6.000 2,-10.000 7.000 1,-9.000 6.000 0,-7.000 1.000-10,-3.000-3.000-23,-3.000-3.000-22,-2.000-2.000-22</inkml:trace>
</inkml:ink>
</file>

<file path=ppt/ink/ink1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8"/>
    </inkml:context>
    <inkml:brush xml:id="br0">
      <inkml:brushProperty name="width" value="0.0436867922544479" units="cm"/>
      <inkml:brushProperty name="height" value="0.0436867922544479" units="cm"/>
      <inkml:brushProperty name="color" value="#000000"/>
      <inkml:brushProperty name="ignorePressure" value="0"/>
    </inkml:brush>
  </inkml:definitions>
  <inkml:trace contextRef="#ctx0" brushRef="#br0">93200.000 16650.000 503,'6.000'-46.000'0,"13.000"10.000"0,12.000 10.000 0,13.000 9.000 0,6.000 6.000 7,0.000 3.000 14,0.000 3.000 14,0.000 4.000 14,-4.000 8.000 4,-5.000 17.000-7,-7.000 15.000-6,-5.000 16.000-6,-12.000 12.000-6,-16.000 9.000-4,-15.000 10.000-4,-15.000 10.000-4,-15.000 4.000-2,-12.000 0.000 1,-13.000 0.000 0,-12.000 0.000 1,-2.000-7.000-1,9.000-11.000 0,10.000-14.000-2,10.000-11.000-1,13.000-11.000-5,19.000-5.000-6,19.000-7.000-6,19.000-5.000-7,16.000-11.000-3,17.000-11.000 1,15.000-14.000 1,16.000-11.000 2,2.000-6.000-3,-8.000 4.000-5,-10.000 3.000-6,-9.000 3.000-6,-9.000 1.000-8,-5.000 1.000-11,-7.000-1.000-11,-5.000 1.000-12</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9"/>
    </inkml:context>
    <inkml:brush xml:id="br0">
      <inkml:brushProperty name="width" value="0.0353876799345016" units="cm"/>
      <inkml:brushProperty name="height" value="0.0353876799345016" units="cm"/>
      <inkml:brushProperty name="color" value="#000000"/>
      <inkml:brushProperty name="ignorePressure" value="0"/>
    </inkml:brush>
  </inkml:definitions>
  <inkml:trace contextRef="#ctx0" brushRef="#br0">94900.000 15950.000 621,'3.000'-46.000'39,"6.000"10.000"-7,7.000 10.000-9,6.000 9.000-8,7.000 6.000 2,10.000 3.000 11,10.000 3.000 10,9.000 4.000 11,7.000 2.000-1,7.000 4.000-9,6.000 3.000-11,7.000 3.000-11,-1.000 3.000-12,-6.000 3.000-13,-6.000 3.000-15,-6.000 4.000-13,-12.000 1.000-12,-15.000 0.000-7,-15.000 0.000-8,-16.000 0.000-8</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29"/>
    </inkml:context>
    <inkml:brush xml:id="br0">
      <inkml:brushProperty name="width" value="0.0375609509646893" units="cm"/>
      <inkml:brushProperty name="height" value="0.0375609509646893" units="cm"/>
      <inkml:brushProperty name="color" value="#000000"/>
      <inkml:brushProperty name="ignorePressure" value="0"/>
    </inkml:brush>
  </inkml:definitions>
  <inkml:trace contextRef="#ctx0" brushRef="#br0">94800.000 16700.000 585,'-32.000'0.000'59,"39.000"0.000"4,36.000 0.000 6,39.000 0.000 6,21.000 1.000-8,6.000 4.000-20,7.000 3.000-20,6.000 3.000-19,1.000 3.000-16,-3.000 3.000-11,-3.000 3.000-10,-2.000 4.000-11,-9.000-3.000-4,-12.000-5.000 2,-13.000-7.000 3,-12.000-5.000 1,-12.000-3.000 1,-8.000 4.000-2,-10.000 3.000-3,-9.000 3.000-2</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0"/>
    </inkml:context>
    <inkml:brush xml:id="br0">
      <inkml:brushProperty name="width" value="0.0484129637479782" units="cm"/>
      <inkml:brushProperty name="height" value="0.0484129637479782" units="cm"/>
      <inkml:brushProperty name="color" value="#000000"/>
      <inkml:brushProperty name="ignorePressure" value="0"/>
    </inkml:brush>
  </inkml:definitions>
  <inkml:trace contextRef="#ctx0" brushRef="#br0">97150.000 15950.000 454,'29.000'-66.000'97,"10.000"19.000"-18,10.000 19.000-18,9.000 19.000-18,10.000 7.000-9,14.000-3.000 1,11.000-3.000 0,14.000-2.000 1,3.000-1.000-2,-2.000 3.000-5,-3.000 3.000-5,-3.000 4.000-4,4.000 2.000-7,13.000 4.000-8,12.000 3.000-7,13.000 3.000-8,-7.000 1.000-8,-24.000 1.000-8,-26.000-1.000-8,-24.000 1.000-8,-20.000 2.000-5,-11.000 7.000 0,-14.000 6.000 0,-11.000 7.000-1,-11.000-1.000-1,-5.000-6.000 2,-7.000-6.000-1,-5.000-6.000 0</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0"/>
    </inkml:context>
    <inkml:brush xml:id="br0">
      <inkml:brushProperty name="width" value="0.0529697649180889" units="cm"/>
      <inkml:brushProperty name="height" value="0.0529697649180889" units="cm"/>
      <inkml:brushProperty name="color" value="#000000"/>
      <inkml:brushProperty name="ignorePressure" value="0"/>
    </inkml:brush>
  </inkml:definitions>
  <inkml:trace contextRef="#ctx0" brushRef="#br0">97900.000 16150.000 415,'21.000'73.000'155,"-5.000"-3.000"-36,-7.000-3.000-35,-5.000-2.000-36,-9.000 2.000-19,-9.000 9.000-3,-10.000 10.000-4,-8.000 10.000-4,-9.000 2.000-2,-6.000-3.000-1,-6.000-3.000-2,-6.000-2.000-1,-1.000-6.000-1,7.000-6.000-4,6.000-6.000-1,7.000-6.000-3,10.000-7.000-2,16.000-6.000-2,15.000-6.000-2,17.000-6.000-1,14.000-9.000-1,17.000-8.000 1,15.000-10.000 0,16.000-9.000 0,7.000-5.000 0,1.000 0.000-1,-1.000 0.000-2,1.000 0.000 0,-6.000 0.000-2,-8.000 0.000-5,-10.000 0.000-3,-9.000 0.000-4,-7.000 1.000-4,-3.000 4.000-4,-3.000 3.000-3,-2.000 3.000-3</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0"/>
    </inkml:context>
    <inkml:brush xml:id="br0">
      <inkml:brushProperty name="width" value="0.0471837557852268" units="cm"/>
      <inkml:brushProperty name="height" value="0.0471837557852268" units="cm"/>
      <inkml:brushProperty name="color" value="#000000"/>
      <inkml:brushProperty name="ignorePressure" value="0"/>
    </inkml:brush>
  </inkml:definitions>
  <inkml:trace contextRef="#ctx0" brushRef="#br0">98500.000 13750.000 466,'0.000'-69.000'3,"0.000"13.000"6,0.000 12.000 7,0.000 13.000 5,-2.000 21.000 12,-3.000 32.000 17,-3.000 31.000 17,-2.000 32.000 16,-3.000 19.000 0,1.000 10.000-17,-1.000 10.000-18,1.000 9.000-17,1.000 6.000-14,3.000 3.000-11,3.000 3.000-10,4.000 4.000-12,1.000-9.000-11,0.000-18.000-10,0.000-19.000-11,0.000-18.000-11,-2.000-15.000-6,-3.000-9.000 0,-3.000-10.000 0,-2.000-8.000 0</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2"/>
    </inkml:context>
    <inkml:brush xml:id="br0">
      <inkml:brushProperty name="width" value="0.0445580594241619" units="cm"/>
      <inkml:brushProperty name="height" value="0.0445580594241619" units="cm"/>
      <inkml:brushProperty name="color" value="#000000"/>
      <inkml:brushProperty name="ignorePressure" value="0"/>
    </inkml:brush>
  </inkml:definitions>
  <inkml:trace contextRef="#ctx0" brushRef="#br0">71550.000 22550.000 493,'23.000'-29.000'5,"-3.000"-5.000"10,-3.000-7.000 9,-2.000-5.000 10,-8.000 8.000 8,-8.000 26.000 6,-10.000 24.000 5,-9.000 26.000 5,-7.000 15.000-1,-3.000 6.000-11,-3.000 7.000-9,-2.000 6.000-10,-8.000 7.000-8,-8.000 10.000-3,-10.000 10.000-5,-9.000 9.000-3,-9.000 6.000-4,-5.000 3.000-1,-7.000 3.000-4,-5.000 4.000-1,-1.000-1.000-5,6.000-3.000-7,7.000-3.000-5,6.000-2.000-8,10.000-9.000-2,17.000-12.000-1,15.000-13.000-1,16.000-12.000 0,13.000-16.000 0,14.000-19.000 2,11.000-18.000 0,14.000-19.000 2,2.000-12.000-2,-6.000-2.000-8,-6.000-3.000-6,-6.000-3.000-7</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2"/>
    </inkml:context>
    <inkml:brush xml:id="br0">
      <inkml:brushProperty name="width" value="0.0539535842835903" units="cm"/>
      <inkml:brushProperty name="height" value="0.0539535842835903" units="cm"/>
      <inkml:brushProperty name="color" value="#000000"/>
      <inkml:brushProperty name="ignorePressure" value="0"/>
    </inkml:brush>
  </inkml:definitions>
  <inkml:trace contextRef="#ctx0" brushRef="#br0">71900.000 22450.000 407,'-22.000'-41.000'28,"6.000"19.000"9,7.000 19.000 9,6.000 19.000 8,3.000 10.000 3,0.000 4.000-6,0.000 3.000-4,0.000 3.000-4,0.000 1.000-6,0.000 1.000-6,0.000-1.000-5,0.000 1.000-7,0.000 2.000-2,0.000 7.000 0,0.000 6.000-1,0.000 7.000 0,0.000 0.000-1,0.000-2.000-3,0.000-3.000-2,0.000-3.000-3,0.000 1.000-3,0.000 6.000-2,0.000 7.000-2,0.000 6.000-3,0.000 3.000-2,0.000 0.000-4,0.000 0.000-3,0.000 0.000-4,-4.000 3.000-2,-5.000 6.000-1,-7.000 7.000-1,-5.000 6.000-2,-1.000 3.000-2,6.000 0.000-5,7.000 0.000-3,6.000 0.000-5,1.000-8.000-2,-3.000-16.000-2,-3.000-15.000 0,-2.000-15.000-2</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3"/>
    </inkml:context>
    <inkml:brush xml:id="br0">
      <inkml:brushProperty name="width" value="0.0372828431427479" units="cm"/>
      <inkml:brushProperty name="height" value="0.0372828431427479" units="cm"/>
      <inkml:brushProperty name="color" value="#000000"/>
      <inkml:brushProperty name="ignorePressure" value="0"/>
    </inkml:brush>
  </inkml:definitions>
  <inkml:trace contextRef="#ctx0" brushRef="#br0">70900.000 23750.000 590,'-24.000'-25.000'6,"4.000"0.000"14,3.000 0.000 13,3.000 0.000 14,7.000 3.000 4,14.000 6.000-4,11.000 7.000-4,14.000 6.000-4,11.000 3.000-4,14.000 0.000-5,11.000 0.000-4,14.000 0.000-5,5.000 1.000-10,1.000 4.000-14,-1.000 3.000-17,1.000 3.000-14,-4.000 1.000-7,-6.000 1.000 3,-6.000-1.000 4,-6.000 1.000 2,-9.000-1.000-2,-8.000 1.000-6,-10.000-1.000-8,-9.000 1.000-6</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0"/>
    </inkml:context>
    <inkml:brush xml:id="br0">
      <inkml:brushProperty name="width" value="0.0466796606779099" units="cm"/>
      <inkml:brushProperty name="height" value="0.0466796606779099" units="cm"/>
      <inkml:brushProperty name="color" value="#f2395b"/>
      <inkml:brushProperty name="ignorePressure" value="0"/>
    </inkml:brush>
  </inkml:definitions>
  <inkml:trace contextRef="#ctx0" brushRef="#br0">100250.000 27700.000 471,'114.000'0.000'14,"-22.000"0.000"3,-22.000 0.000 4,-21.000 0.000 2,-15.000 3.000 2,-6.000 6.000 2,-6.000 7.000 1,-6.000 6.000 1,-6.000 6.000-1,-2.000 6.000-3,-3.000 7.000-4,-3.000 6.000-2,-6.000 3.000-3,-5.000 0.000-1,-7.000 0.000-2,-5.000 0.000-2,-11.000 4.000-1,-11.000 10.000 2,-14.000 10.000 1,-11.000 9.000 0,-3.000-1.000 0,10.000-8.000-2,10.000-10.000-2,9.000-9.000-3,9.000-5.000-1,9.000 0.000 1,10.000 0.000-1,10.000 0.000 0,8.000-4.000-1,10.000-5.000-1,10.000-7.000-1,9.000-5.000-1,9.000-4.000-1,9.000 0.000 2,10.000 0.000 1,10.000 0.000 1,0.000-2.000 0,-5.000-3.000 0,-7.000-3.000-1,-5.000-2.000 0,-8.000 0.000-1,-5.000 7.000-1,-7.000 6.000 1,-5.000 7.000-1,-8.000 7.000 0,-5.000 9.000 1,-7.000 10.000 1,-5.000 10.000 1,-11.000 5.000 0,-11.000 4.000 1,-14.000 3.000 1,-11.000 3.000 1,-11.000 4.000-1,-5.000 7.000-1,-7.000 6.000-1,-5.000 7.000-2,-12.000 5.000-3,-16.000 7.000-5,-15.000 6.000-6,-15.000 7.000-6,-17.000 0.000-4,-15.000-2.000-6,-15.000-3.000-4,-16.000-3.000-5,9.000-13.000 1,34.000-22.000 7,35.000-22.000 7,35.000-21.000 6,16.000-14.000-3,1.000-2.000-16,-1.000-3.000-14,1.000-3.000-16</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3"/>
    </inkml:context>
    <inkml:brush xml:id="br0">
      <inkml:brushProperty name="width" value="0.0557625517249107" units="cm"/>
      <inkml:brushProperty name="height" value="0.0557625517249107" units="cm"/>
      <inkml:brushProperty name="color" value="#000000"/>
      <inkml:brushProperty name="ignorePressure" value="0"/>
    </inkml:brush>
  </inkml:definitions>
  <inkml:trace contextRef="#ctx0" brushRef="#br0">72750.000 22700.000 394,'1.000'-63.000'35,"4.000"26.000"10,3.000 24.000 9,3.000 26.000 10,-1.000 18.000 1,-2.000 13.000-8,-3.000 12.000-8,-3.000 13.000-8,-6.000 7.000-6,-5.000 4.000-5,-7.000 3.000-3,-5.000 3.000-4,-6.000 4.000-4,-3.000 7.000-3,-3.000 6.000-3,-2.000 7.000-4,-5.000 2.000-2,-2.000 1.000-1,-3.000-1.000-1,-3.000 1.000-1,1.000-6.000-3,6.000-8.000-1,7.000-10.000-2,6.000-9.000-2,6.000-7.000-2,6.000-3.000-2,7.000-3.000-2,6.000-2.000-2,15.000-9.000-1,26.000-12.000 0,24.000-13.000-1,26.000-12.000 0,5.000-9.000-1,-11.000-2.000-5,-14.000-3.000-2,-11.000-3.000-4,-6.000-2.000-6,4.000 0.000-6,3.000 0.000-7,3.000 0.000-6,-4.000-4.000-2,-8.000-5.000 6,-10.000-7.000 4,-9.000-5.000 5,-7.000-4.000 5,-3.000 0.000 3,-3.000 0.000 4,-2.000 0.000 3</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3"/>
    </inkml:context>
    <inkml:brush xml:id="br0">
      <inkml:brushProperty name="width" value="0.0485247075557709" units="cm"/>
      <inkml:brushProperty name="height" value="0.0485247075557709" units="cm"/>
      <inkml:brushProperty name="color" value="#000000"/>
      <inkml:brushProperty name="ignorePressure" value="0"/>
    </inkml:brush>
  </inkml:definitions>
  <inkml:trace contextRef="#ctx0" brushRef="#br0">73350.000 23900.000 453,'25.000'-24.000'52,"0.000"4.000"-3,0.000 3.000-6,0.000 3.000-3,1.000 3.000-3,4.000 3.000-1,3.000 3.000-2,3.000 4.000 0,-1.000 10.000-1,-2.000 19.000 0,-3.000 19.000-1,-3.000 19.000-1,-10.000 9.000-2,-16.000 0.000-6,-15.000 0.000-5,-15.000 0.000-6,-11.000-2.000-5,-2.000-3.000-3,-3.000-3.000-5,-3.000-2.000-4,-1.000-6.000-4,4.000-6.000-2,3.000-6.000-3,3.000-6.000-2,10.000-6.000 1,20.000-2.000 7,18.000-3.000 5,20.000-3.000 7,10.000-2.000 3,3.000 0.000-1,3.000 0.000 1,4.000 0.000-1,-1.000-2.000-6,-3.000-3.000-12,-3.000-3.000-12,-2.000-2.000-12,2.000-5.000-5,9.000-2.000 2,10.000-3.000 2,10.000-3.000 2</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4"/>
    </inkml:context>
    <inkml:brush xml:id="br0">
      <inkml:brushProperty name="width" value="0.037777703255415" units="cm"/>
      <inkml:brushProperty name="height" value="0.037777703255415" units="cm"/>
      <inkml:brushProperty name="color" value="#000000"/>
      <inkml:brushProperty name="ignorePressure" value="0"/>
    </inkml:brush>
  </inkml:definitions>
  <inkml:trace contextRef="#ctx0" brushRef="#br0">74500.000 23750.000 582,'140.000'-22.000'155,"-18.000"6.000"-37,-19.000 7.000-39,-18.000 6.000-37,-10.000 4.000-25,0.000 4.000-11,0.000 3.000-10,0.000 3.000-10,-4.000 3.000-16,-5.000 3.000-20,-7.000 3.000-20,-5.000 4.000-20</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4"/>
    </inkml:context>
    <inkml:brush xml:id="br0">
      <inkml:brushProperty name="width" value="0.0534169785678387" units="cm"/>
      <inkml:brushProperty name="height" value="0.0534169785678387" units="cm"/>
      <inkml:brushProperty name="color" value="#000000"/>
      <inkml:brushProperty name="ignorePressure" value="0"/>
    </inkml:brush>
  </inkml:definitions>
  <inkml:trace contextRef="#ctx0" brushRef="#br0">75100.000 23150.000 411,'-24.000'-24.000'4,"4.000"4.000"9,3.000 3.000 7,3.000 3.000 9,1.000 10.000 9,1.000 20.000 10,-1.000 18.000 12,1.000 20.000 9,-1.000 11.000 1,1.000 7.000-10,-1.000 6.000-11,1.000 7.000-10,-1.000 7.000-10,1.000 9.000-7,-1.000 10.000-7,1.000 10.000-8,-3.000 8.000-3,-2.000 10.000 0,-3.000 10.000 0,-3.000 9.000 0,1.000 2.000-8,6.000-2.000-20,7.000-3.000-18,6.000-3.000-20,3.000-17.000-11,0.000-27.000-2,0.000-28.000-3,0.000-28.000-3</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5"/>
    </inkml:context>
    <inkml:brush xml:id="br0">
      <inkml:brushProperty name="width" value="0.0592830814421177" units="cm"/>
      <inkml:brushProperty name="height" value="0.0592830814421177" units="cm"/>
      <inkml:brushProperty name="color" value="#000000"/>
      <inkml:brushProperty name="ignorePressure" value="0"/>
    </inkml:brush>
  </inkml:definitions>
  <inkml:trace contextRef="#ctx0" brushRef="#br0">77400.000 23150.000 371,'3.000'-50.000'4,"6.000"0.000"8,7.000 0.000 9,6.000 0.000 8,1.000 17.000 12,-3.000 34.000 15,-3.000 35.000 14,-2.000 35.000 15,-8.000 18.000-1,-8.000 3.000-15,-10.000 3.000-18,-9.000 4.000-15,-9.000 1.000-12,-5.000 0.000-6,-7.000 0.000-7,-5.000 0.000-7,-4.000 0.000-2,0.000 0.000 1,0.000 0.000 0,0.000 0.000 1,3.000-7.000-3,6.000-11.000-4,7.000-14.000-6,6.000-11.000-6,13.000-12.000 0,23.000-9.000 1,22.000-10.000 3,22.000-8.000 1,15.000-8.000 2,9.000-2.000 0,10.000-3.000 1,10.000-3.000-1,5.000-1.000 0,4.000 4.000-2,3.000 3.000-1,3.000 3.000-2,-4.000 1.000-4,-8.000 1.000-4,-10.000-1.000-4,-9.000 1.000-6,-10.000 1.000-7,-9.000 3.000-13,-10.000 3.000-13,-8.000 4.000-12</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5"/>
    </inkml:context>
    <inkml:brush xml:id="br0">
      <inkml:brushProperty name="width" value="0.0461971648037434" units="cm"/>
      <inkml:brushProperty name="height" value="0.0461971648037434" units="cm"/>
      <inkml:brushProperty name="color" value="#000000"/>
      <inkml:brushProperty name="ignorePressure" value="0"/>
    </inkml:brush>
  </inkml:definitions>
  <inkml:trace contextRef="#ctx0" brushRef="#br0">79600.000 23150.000 476,'-41.000'-24.000'70,"19.000"4.000"-11,19.000 3.000-11,19.000 3.000-12,16.000 3.000-4,17.000 3.000 0,15.000 3.000 0,16.000 4.000 1,10.000 1.000-2,7.000 0.000-3,6.000 0.000-3,7.000 0.000-4,4.000 0.000-1,3.000 0.000-3,3.000 0.000-1,4.000 0.000-1,-3.000 0.000-6,-5.000 0.000-11,-7.000 0.000-10,-5.000 0.000-10,-11.000 0.000-11,-11.000 0.000-11,-14.000 0.000-12,-11.000 0.000-10</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6"/>
    </inkml:context>
    <inkml:brush xml:id="br0">
      <inkml:brushProperty name="width" value="0.0397901795804501" units="cm"/>
      <inkml:brushProperty name="height" value="0.0397901795804501" units="cm"/>
      <inkml:brushProperty name="color" value="#000000"/>
      <inkml:brushProperty name="ignorePressure" value="0"/>
    </inkml:brush>
  </inkml:definitions>
  <inkml:trace contextRef="#ctx0" brushRef="#br0">81300.000 22000.000 552,'73.000'48.000'145,"-3.000"-3.000"-32,-3.000-3.000-32,-2.000-2.000-30,-5.000 0.000-21,-2.000 7.000-11,-3.000 6.000-11,-3.000 7.000-10,-6.000 0.000-11,-5.000-2.000-14,-7.000-3.000-11,-5.000-3.000-13,-6.000-6.000-3,-3.000-5.000 7,-3.000-7.000 7,-2.000-5.000 8,-5.000-4.000 1,-2.000 0.000-3,-3.000 0.000-4,-3.000 0.000-4</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6"/>
    </inkml:context>
    <inkml:brush xml:id="br0">
      <inkml:brushProperty name="width" value="0.0423696711659431" units="cm"/>
      <inkml:brushProperty name="height" value="0.0423696711659431" units="cm"/>
      <inkml:brushProperty name="color" value="#000000"/>
      <inkml:brushProperty name="ignorePressure" value="0"/>
    </inkml:brush>
  </inkml:definitions>
  <inkml:trace contextRef="#ctx0" brushRef="#br0">79900.000 23450.000 519,'-49.000'-2.000'6,"4.000"-3.000"12,3.000-3.000 12,3.000-2.000 12,14.000-1.000 5,25.000 3.000-3,25.000 3.000-1,25.000 4.000-2,20.000 1.000-4,16.000 0.000-4,15.000 0.000-4,17.000 0.000-4,10.000 0.000-4,6.000 0.000-2,7.000 0.000-1,6.000 0.000-3,-2.000 1.000-5,-9.000 4.000-8,-10.000 3.000-8,-8.000 3.000-9,-14.000 4.000-9,-15.000 7.000-11,-15.000 6.000-10,-16.000 7.000-12</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6"/>
    </inkml:context>
    <inkml:brush xml:id="br0">
      <inkml:brushProperty name="width" value="0.0425468720495701" units="cm"/>
      <inkml:brushProperty name="height" value="0.0425468720495701" units="cm"/>
      <inkml:brushProperty name="color" value="#000000"/>
      <inkml:brushProperty name="ignorePressure" value="0"/>
    </inkml:brush>
  </inkml:definitions>
  <inkml:trace contextRef="#ctx0" brushRef="#br0">80050.000 23600.000 517,'-50.000'-2.000'4,"0.000"-3.000"10,0.000-3.000 8,0.000-2.000 10,9.000-1.000 6,19.000 3.000 5,19.000 3.000 4,19.000 4.000 5,15.000 5.000-2,13.000 10.000-8,12.000 10.000-7,13.000 9.000-7,9.000 6.000-6,6.000 3.000-3,7.000 3.000-2,6.000 4.000-4,1.000-1.000-8,-3.000-3.000-15,-3.000-3.000-13,-2.000-2.000-14,-9.000-6.000-12,-12.000-6.000-13,-13.000-6.000-11,-12.000-6.000-11</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6"/>
    </inkml:context>
    <inkml:brush xml:id="br0">
      <inkml:brushProperty name="width" value="0.050954420119524" units="cm"/>
      <inkml:brushProperty name="height" value="0.050954420119524" units="cm"/>
      <inkml:brushProperty name="color" value="#000000"/>
      <inkml:brushProperty name="ignorePressure" value="0"/>
    </inkml:brush>
  </inkml:definitions>
  <inkml:trace contextRef="#ctx0" brushRef="#br0">83300.000 22200.000 431,'0.000'-47.000'6,"0.000"6.000"10,0.000 7.000 11,0.000 6.000 11,-4.000 12.000 7,-5.000 19.000 3,-7.000 19.000 1,-5.000 19.000 4,-8.000 15.000-3,-5.000 13.000-4,-7.000 12.000-6,-5.000 13.000-5,-6.000 9.000-4,-3.000 6.000-5,-3.000 7.000-3,-2.000 6.000-4,-5.000 3.000-6,-2.000 0.000-9,-3.000 0.000-10,-3.000 0.000-10,2.000-7.000-5,10.000-11.000-2,10.000-14.000-4,9.000-11.000-2</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5"/>
    </inkml:context>
    <inkml:brush xml:id="br0">
      <inkml:brushProperty name="width" value="0.0364252999424934" units="cm"/>
      <inkml:brushProperty name="height" value="0.0364252999424934" units="cm"/>
      <inkml:brushProperty name="color" value="#f2395b"/>
      <inkml:brushProperty name="ignorePressure" value="0"/>
    </inkml:brush>
  </inkml:definitions>
  <inkml:trace contextRef="#ctx0" brushRef="#br0">83550.000 12250.000 603,'48.000'0.000'84,"-3.000"0.000"-19,-3.000 0.000-17,-2.000 0.000-18,-3.000 0.000-10,1.000 0.000-1,-1.000 0.000-2,1.000 0.000-2,4.000 0.000-1,9.000 0.000 1,10.000 0.000 0,10.000 0.000 0,2.000 0.000-1,-3.000 0.000-3,-3.000 0.000-3,-2.000 0.000-4,-6.000 0.000-1,-6.000 0.000-4,-6.000 0.000-1,-6.000 0.000-3,-10.000 4.000-13,-12.000 10.000-23,-13.000 10.000-23,-12.000 9.000-24,-9.000 1.000-2,-2.000-6.000 19,-3.000-6.000 18,-3.000-6.000 18,-2.000-4.000 13,0.000 1.000 4,0.000-1.000 6,0.000 1.000 4</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7"/>
    </inkml:context>
    <inkml:brush xml:id="br0">
      <inkml:brushProperty name="width" value="0.0477430075407028" units="cm"/>
      <inkml:brushProperty name="height" value="0.0477430075407028" units="cm"/>
      <inkml:brushProperty name="color" value="#000000"/>
      <inkml:brushProperty name="ignorePressure" value="0"/>
    </inkml:brush>
  </inkml:definitions>
  <inkml:trace contextRef="#ctx0" brushRef="#br0">83250.000 22450.000 460,'0.000'-40.000'11,"0.000"23.000"21,0.000 22.000 20,0.000 22.000 22,1.000 16.000 5,4.000 14.000-11,3.000 11.000-11,3.000 14.000-11,-1.000 5.000-9,-2.000 1.000-7,-3.000-1.000-7,-3.000 1.000-7,-2.000-4.000-6,0.000-6.000-6,0.000-6.000-5,0.000-6.000-6,0.000-6.000-8,0.000-2.000-12,0.000-3.000-11,0.000-3.000-11,-4.000-6.000-6,-5.000-5.000-1,-7.000-7.000 0,-5.000-5.000-1,-4.000-9.000 2,0.000-9.000 6,0.000-10.000 6,0.000-8.000 5</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7"/>
    </inkml:context>
    <inkml:brush xml:id="br0">
      <inkml:brushProperty name="width" value="0.0369841419160366" units="cm"/>
      <inkml:brushProperty name="height" value="0.0369841419160366" units="cm"/>
      <inkml:brushProperty name="color" value="#000000"/>
      <inkml:brushProperty name="ignorePressure" value="0"/>
    </inkml:brush>
  </inkml:definitions>
  <inkml:trace contextRef="#ctx0" brushRef="#br0">82900.000 23400.000 594,'-36.000'-113.000'57,"28.000"26.000"4,28.000 24.000 5,29.000 26.000 5,13.000 15.000-6,1.000 6.000-19,-1.000 7.000-17,1.000 6.000-19,1.000 3.000-16,3.000 0.000-18,3.000 0.000-17,4.000 0.000-17,-6.000-2.000-8,-11.000-3.000 3,-14.000-3.000 2,-11.000-2.000 3</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7"/>
    </inkml:context>
    <inkml:brush xml:id="br0">
      <inkml:brushProperty name="width" value="0.0625989437103271" units="cm"/>
      <inkml:brushProperty name="height" value="0.0625989437103271" units="cm"/>
      <inkml:brushProperty name="color" value="#000000"/>
      <inkml:brushProperty name="ignorePressure" value="0"/>
    </inkml:brush>
  </inkml:definitions>
  <inkml:trace contextRef="#ctx0" brushRef="#br0">84300.000 21650.000 351,'1.000'-63.000'42,"4.000"26.000"9,3.000 24.000 9,3.000 26.000 10,-2.000 22.000-3,-6.000 23.000-11,-6.000 22.000-11,-6.000 22.000-13,-6.000 15.000-5,-2.000 9.000 0,-3.000 10.000 0,-3.000 10.000 1,-4.000 2.000-2,-3.000-3.000-4,-3.000-3.000-3,-2.000-2.000-3,-1.000-8.000-3,3.000-8.000-3,3.000-10.000-3,4.000-9.000-4,15.000-16.000-7,28.000-22.000-13,28.000-22.000-13,29.000-21.000-13,11.000-18.000-5,-2.000-12.000 4,-3.000-13.000 3,-3.000-12.000 4,-6.000-2.000 0,-5.000 9.000 0,-7.000 10.000-1,-5.000 10.000-1,-6.000 4.000-2,-3.000 0.000-2,-3.000 0.000-2,-2.000 0.000-1</inkml:trace>
</inkml:ink>
</file>

<file path=ppt/ink/ink1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7"/>
    </inkml:context>
    <inkml:brush xml:id="br0">
      <inkml:brushProperty name="width" value="0.0539685748517513" units="cm"/>
      <inkml:brushProperty name="height" value="0.0539685748517513" units="cm"/>
      <inkml:brushProperty name="color" value="#000000"/>
      <inkml:brushProperty name="ignorePressure" value="0"/>
    </inkml:brush>
  </inkml:definitions>
  <inkml:trace contextRef="#ctx0" brushRef="#br0">85300.000 22750.000 407,'68.000'-41.000'67,"-11.000"19.000"-7,-14.000 19.000-6,-11.000 19.000-8,-9.000 10.000-6,-3.000 4.000-4,-3.000 3.000-5,-2.000 3.000-4,-5.000 4.000-5,-2.000 7.000-3,-3.000 6.000-5,-3.000 7.000-4,-9.000 0.000-2,-11.000-2.000-2,-14.000-3.000-1,-11.000-3.000-2,-6.000-2.000 0,4.000 0.000-1,3.000 0.000-1,3.000 0.000-1,12.000-5.000 1,22.000-9.000-1,22.000-10.000 2,23.000-8.000-1,13.000-6.000 1,6.000 1.000-1,7.000-1.000 0,6.000 1.000 0,3.000-1.000 1,0.000 1.000 1,0.000-1.000 1,0.000 1.000 3,-8.000 2.000 0,-16.000 7.000 2,-15.000 6.000 1,-15.000 7.000 0,-12.000 8.000 2,-6.000 14.000-1,-6.000 11.000 1,-6.000 14.000-1,-13.000 14.000-1,-19.000 20.000-1,-18.000 18.000-2,-19.000 20.000-2,-18.000 13.000-10,-15.000 9.000-22,-15.000 10.000-20,-16.000 10.000-22,6.000-15.000-9,28.000-37.000 0,28.000-38.000 0,29.000-37.000 1</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8"/>
    </inkml:context>
    <inkml:brush xml:id="br0">
      <inkml:brushProperty name="width" value="0.0488499365746975" units="cm"/>
      <inkml:brushProperty name="height" value="0.0488499365746975" units="cm"/>
      <inkml:brushProperty name="color" value="#000000"/>
      <inkml:brushProperty name="ignorePressure" value="0"/>
    </inkml:brush>
  </inkml:definitions>
  <inkml:trace contextRef="#ctx0" brushRef="#br0">91800.000 21550.000 450,'-46.000'-18.000'7,"10.000"17.000"16,10.000 15.000 15,9.000 16.000 15,6.000 7.000 4,3.000 1.000-8,3.000-1.000-6,4.000 1.000-8,1.000 13.000-4,0.000 29.000 0,0.000 28.000 0,0.000 28.000 0,-2.000 14.000-3,-3.000 0.000-3,-3.000 0.000-3,-2.000 0.000-4,-6.000 1.000-4,-6.000 4.000-5,-6.000 3.000-5,-6.000 3.000-4,-2.000-4.000-6,3.000-8.000-7,3.000-10.000-6,4.000-9.000-8,7.000-15.000-9,13.000-18.000-10,12.000-19.000-13,13.000-18.000-10,6.000-17.000-2,0.000-11.000 6,0.000-14.000 8,0.000-11.000 7</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9"/>
    </inkml:context>
    <inkml:brush xml:id="br0">
      <inkml:brushProperty name="width" value="0.0503964051604271" units="cm"/>
      <inkml:brushProperty name="height" value="0.0503964051604271" units="cm"/>
      <inkml:brushProperty name="color" value="#000000"/>
      <inkml:brushProperty name="ignorePressure" value="0"/>
    </inkml:brush>
  </inkml:definitions>
  <inkml:trace contextRef="#ctx0" brushRef="#br0">92800.000 22650.000 436,'-5.000'-49.000'3,"-9.000"4.000"8,-10.000 3.000 6,-8.000 3.000 7,-9.000 12.000 6,-6.000 22.000 5,-6.000 22.000 4,-6.000 23.000 6,-4.000 13.000-3,1.000 6.000-7,-1.000 7.000-8,1.000 6.000-8,-1.000-1.000-3,1.000-5.000-1,-1.000-7.000 2,1.000-5.000 0,2.000-6.000-1,7.000-3.000-2,6.000-3.000-2,7.000-2.000-2,11.000-1.000 2,20.000 3.000 4,18.000 3.000 6,20.000 4.000 4,14.000-3.000-2,14.000-5.000-10,11.000-7.000-8,14.000-5.000-11,5.000-6.000-8,1.000-3.000-7,-1.000-3.000-7,1.000-2.000-8,-4.000-5.000-7,-6.000-2.000-7,-6.000-3.000-7,-6.000-3.000-7</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9"/>
    </inkml:context>
    <inkml:brush xml:id="br0">
      <inkml:brushProperty name="width" value="0.0428433082997799" units="cm"/>
      <inkml:brushProperty name="height" value="0.0428433082997799" units="cm"/>
      <inkml:brushProperty name="color" value="#000000"/>
      <inkml:brushProperty name="ignorePressure" value="0"/>
    </inkml:brush>
  </inkml:definitions>
  <inkml:trace contextRef="#ctx0" brushRef="#br0">93400.000 22850.000 513,'25.000'-47.000'0,"0.000"6.000"0,0.000 7.000 0,0.000 6.000 0,0.000 4.000 8,0.000 4.000 14,0.000 3.000 16,0.000 3.000 14,-2.000 6.000 5,-3.000 9.000-7,-3.000 10.000-7,-2.000 10.000-7,-6.000 8.000-7,-6.000 10.000-4,-6.000 10.000-7,-6.000 9.000-5,-12.000 4.000-3,-15.000 1.000-1,-15.000-1.000-2,-16.000 1.000-1,-2.000-3.000-1,13.000-2.000 0,12.000-3.000 1,13.000-3.000-2,15.000-2.000 0,19.000 0.000-2,19.000 0.000-3,19.000 0.000-2,10.000-5.000-2,4.000-9.000 1,3.000-10.000 1,3.000-8.000-1,-2.000-4.000 2,-6.000 3.000 2,-6.000 3.000 2,-6.000 4.000 3,-9.000 5.000 0,-8.000 10.000 1,-10.000 10.000-1,-9.000 9.000 0,-15.000 7.000 0,-18.000 7.000 1,-19.000 6.000 2,-18.000 7.000 0,-12.000 5.000-4,-3.000 7.000-9,-3.000 6.000-11,-2.000 7.000-10,2.000-1.000-10,9.000-6.000-8,10.000-6.000-8,10.000-6.000-10</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9"/>
    </inkml:context>
    <inkml:brush xml:id="br0">
      <inkml:brushProperty name="width" value="0.0369356870651245" units="cm"/>
      <inkml:brushProperty name="height" value="0.0369356870651245" units="cm"/>
      <inkml:brushProperty name="color" value="#000000"/>
      <inkml:brushProperty name="ignorePressure" value="0"/>
    </inkml:brush>
  </inkml:definitions>
  <inkml:trace contextRef="#ctx0" brushRef="#br0">94850.000 22700.000 595,'9.000'-93.000'9,"19.000"17.000"17,19.000 15.000 17,19.000 16.000 18,9.000 12.000 4,0.000 9.000-12,0.000 10.000-10,0.000 10.000-10,7.000 5.000-8,17.000 4.000-5,15.000 3.000-5,16.000 3.000-5,-4.000 6.000-9,-21.000 9.000-14,-22.000 10.000-14,-22.000 10.000-15,-18.000 2.000-10,-11.000-3.000-6,-14.000-3.000-6,-11.000-2.000-7</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39"/>
    </inkml:context>
    <inkml:brush xml:id="br0">
      <inkml:brushProperty name="width" value="0.0387578085064888" units="cm"/>
      <inkml:brushProperty name="height" value="0.0387578085064888" units="cm"/>
      <inkml:brushProperty name="color" value="#000000"/>
      <inkml:brushProperty name="ignorePressure" value="0"/>
    </inkml:brush>
  </inkml:definitions>
  <inkml:trace contextRef="#ctx0" brushRef="#br0">94800.000 23350.000 567,'148.000'1.000'170,"-3.000"4.000"-44,-3.000 3.000-42,-2.000 3.000-43,-3.000 1.000-29,1.000 1.000-17,-1.000-1.000-15,1.000 1.000-17,-12.000-1.000-7,-21.000 1.000 0,-22.000-1.000 1,-22.000 1.000 1,-15.000-3.000-2,-5.000-2.000-1,-7.000-3.000-2,-5.000-3.000-2</inkml:trace>
</inkml:ink>
</file>

<file path=ppt/ink/ink1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40"/>
    </inkml:context>
    <inkml:brush xml:id="br0">
      <inkml:brushProperty name="width" value="0.0493409335613251" units="cm"/>
      <inkml:brushProperty name="height" value="0.0493409335613251" units="cm"/>
      <inkml:brushProperty name="color" value="#000000"/>
      <inkml:brushProperty name="ignorePressure" value="0"/>
    </inkml:brush>
  </inkml:definitions>
  <inkml:trace contextRef="#ctx0" brushRef="#br0">97450.000 22400.000 445,'23.000'-68.000'0,"-3.000"17.000"0,-3.000 15.000 0,-2.000 16.000 0,8.000 7.000 8,22.000 1.000 15,22.000-1.000 14,23.000 1.000 16,10.000-1.000 6,0.000 1.000-6,0.000-1.000-3,0.000 1.000-6,9.000 1.000-3,19.000 3.000-4,19.000 3.000-3,19.000 4.000-4,2.000 1.000-4,-11.000 0.000-3,-14.000 0.000-5,-11.000 0.000-3,-20.000 4.000-12,-24.000 10.000-17,-26.000 10.000-19,-24.000 9.000-17,-17.000 4.000-8,-5.000 1.000 4,-7.000-1.000 5,-5.000 1.000 3,-9.000-3.000 2,-9.000-2.000-4,-10.000-3.000-2,-8.000-3.000-3</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6"/>
    </inkml:context>
    <inkml:brush xml:id="br0">
      <inkml:brushProperty name="width" value="0.0512713938951492" units="cm"/>
      <inkml:brushProperty name="height" value="0.0512713938951492" units="cm"/>
      <inkml:brushProperty name="color" value="#00bff3"/>
      <inkml:brushProperty name="ignorePressure" value="0"/>
    </inkml:brush>
  </inkml:definitions>
  <inkml:trace contextRef="#ctx0" brushRef="#br0">38500.000 21050.000 429,'-21.000'-58.000'43,"10.000"34.000"11,10.000 35.000 11,9.000 35.000 11,2.000 32.000-1,-2.000 31.000-11,-3.000 32.000-12,-3.000 31.000-12,-7.000 29.000-9,-9.000 29.000-4,-10.000 28.000-7,-8.000 28.000-4,-6.000 20.000-9,1.000 13.000-10,-1.000 12.000-13,1.000 13.000-10,4.000 16.000-10,9.000 23.000-10,10.000 22.000-8,10.000 22.000-9,4.000-32.000-4,0.000-84.000 3,0.000-85.000 2,0.000-83.000 2</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5"/>
    </inkml:context>
    <inkml:brush xml:id="br0">
      <inkml:brushProperty name="width" value="0.0386789329349995" units="cm"/>
      <inkml:brushProperty name="height" value="0.0386789329349995" units="cm"/>
      <inkml:brushProperty name="color" value="#f2395b"/>
      <inkml:brushProperty name="ignorePressure" value="0"/>
    </inkml:brush>
  </inkml:definitions>
  <inkml:trace contextRef="#ctx0" brushRef="#br0">83900.000 12550.000 568,'-46.000'-24.000'-5,"10.000"4.000"3,10.000 3.000 6,9.000 3.000 4,6.000 7.000 6,3.000 14.000 9,3.000 11.000 8,4.000 14.000 8,-1.000 8.000 2,-3.000 7.000-4,-3.000 6.000-5,-2.000 7.000-5,-5.000 4.000-2,-2.000 3.000-3,-3.000 3.000-2,-3.000 4.000-2,-2.000 2.000-2,0.000 4.000-1,0.000 3.000-1,0.000 3.000-1,3.000-2.000-2,6.000-6.000-3,7.000-6.000-3,6.000-6.000-3,1.000-2.000-1,-3.000 3.000 1,-3.000 3.000 1,-2.000 4.000-1,-1.000-3.000 1,3.000-5.000-1,3.000-7.000-2,4.000-5.000 0,2.000-6.000 0,4.000-3.000-2,3.000-3.000 1,3.000-2.000-1,6.000-8.000 1,9.000-8.000 0,10.000-10.000 2,10.000-9.000 0,5.000-7.000-1,4.000-3.000-5,3.000-3.000-4,3.000-2.000-5,1.000-6.000-5,1.000-6.000-4,-1.000-6.000-5,1.000-6.000-5,-3.000-4.000-3,-2.000 1.000-2,-3.000-1.000-1,-3.000 1.000-2,-7.000 1.000 0,-9.000 3.000 0,-10.000 3.000 1,-8.000 4.000 1</inkml:trace>
</inkml:ink>
</file>

<file path=ppt/ink/ink1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40"/>
    </inkml:context>
    <inkml:brush xml:id="br0">
      <inkml:brushProperty name="width" value="0.0631182417273521" units="cm"/>
      <inkml:brushProperty name="height" value="0.0631182417273521" units="cm"/>
      <inkml:brushProperty name="color" value="#000000"/>
      <inkml:brushProperty name="ignorePressure" value="0"/>
    </inkml:brush>
  </inkml:definitions>
  <inkml:trace contextRef="#ctx0" brushRef="#br0">98200.000 22900.000 348,'18.000'29.000'184,"-11.000"10.000"-43,-14.000 10.000-42,-11.000 9.000-42,-12.000 10.000-24,-9.000 14.000-4,-10.000 11.000-5,-8.000 14.000-4,-6.000 3.000-4,1.000-2.000-4,-1.000-3.000-3,1.000-3.000-3,4.000-9.000-1,9.000-11.000-1,10.000-14.000 2,10.000-11.000-1,21.000-9.000-3,34.000-3.000-11,35.000-3.000-9,35.000-2.000-10,18.000-8.000-3,3.000-8.000 2,3.000-10.000 1,4.000-9.000 3,-1.000-5.000 2,-3.000 0.000 0,-3.000 0.000 1,-2.000 0.000 2,-11.000 1.000-1,-15.000 4.000-1,-15.000 3.000 0,-16.000 3.000-2</inkml:trace>
</inkml:ink>
</file>

<file path=ppt/ink/ink1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40"/>
    </inkml:context>
    <inkml:brush xml:id="br0">
      <inkml:brushProperty name="width" value="0.053249217569828" units="cm"/>
      <inkml:brushProperty name="height" value="0.053249217569828" units="cm"/>
      <inkml:brushProperty name="color" value="#000000"/>
      <inkml:brushProperty name="ignorePressure" value="0"/>
    </inkml:brush>
  </inkml:definitions>
  <inkml:trace contextRef="#ctx0" brushRef="#br0">99000.000 20450.000 413,'0.000'-74.000'5,"0.000"4.000"12,0.000 3.000 11,0.000 3.000 11,3.000 15.000 11,6.000 29.000 10,7.000 28.000 11,6.000 28.000 10,-2.000 24.000-3,-9.000 23.000-15,-10.000 22.000-15,-8.000 22.000-16,-11.000 15.000-18,-8.000 9.000-19,-10.000 10.000-21,-9.000 10.000-20,-1.000-12.000-7,10.000-31.000 6,10.000-31.000 6,9.000-31.000 5,4.000-16.000-1,1.000 0.000-11,-1.000 0.000-10,1.000 0.000-11</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4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64150.000 8900.000 999,'-72.000'-69.000'-6,"6.000"13.000"-12,7.000 12.000-12,6.000 13.000-12</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48"/>
    </inkml:context>
    <inkml:brush xml:id="br0">
      <inkml:brushProperty name="width" value="0.0383588522672653" units="cm"/>
      <inkml:brushProperty name="height" value="0.0383588522672653" units="cm"/>
      <inkml:brushProperty name="color" value="#f2395b"/>
      <inkml:brushProperty name="ignorePressure" value="0"/>
    </inkml:brush>
  </inkml:definitions>
  <inkml:trace contextRef="#ctx0" brushRef="#br0">32350.000 24050.000 573,'26.000'25.000'72,"4.000"0.000"-13,3.000 0.000-15,3.000 0.000-14,1.000-2.000-8,1.000-3.000-5,-1.000-3.000-5,1.000-2.000-3,-1.000-5.000-3,1.000-2.000-1,-1.000-3.000-1,1.000-3.000-1,1.000-2.000-1,3.000 0.000 0,3.000 0.000 0,4.000 0.000-1,4.000 0.000 1,6.000 0.000 0,7.000 0.000 0,6.000 0.000 0,-2.000 0.000 0,-9.000 0.000 0,-10.000 0.000-1,-8.000 0.000 0,-4.000-4.000-1,3.000-5.000 1,3.000-7.000 0,4.000-5.000 0,1.000-1.000 1,0.000 6.000-1,0.000 7.000 0,0.000 6.000 0,0.000 1.000 0,0.000-3.000 2,0.000-3.000 1,0.000-2.000 0,-2.000-1.000 1,-3.000 3.000 0,-3.000 3.000 0,-2.000 4.000-1,-3.000 1.000 0,1.000 0.000-1,-1.000 0.000 1,1.000 0.000-1,2.000 0.000 0,7.000 0.000 0,6.000 0.000 1,7.000 0.000 0,0.000 0.000 0,-2.000 0.000-1,-3.000 0.000 0,-3.000 0.000 0,-4.000-2.000-1,-3.000-3.000 0,-3.000-3.000-1,-2.000-2.000 0,-3.000-1.000 0,1.000 3.000 0,-1.000 3.000 0,1.000 4.000 1,-1.000 1.000 0,1.000 0.000 0,-1.000 0.000 2,1.000 0.000-1,-1.000 0.000 1,1.000 0.000-1,-1.000 0.000 0,1.000 0.000 0,-1.000 0.000-1,1.000 0.000-1,-1.000 0.000 1,1.000 0.000 0,2.000 0.000-2,7.000 0.000 0,6.000 0.000-2,7.000 0.000 0,-1.000 0.000-2,-6.000 0.000 2,-6.000 0.000 0,-6.000 0.000 0,-2.000 0.000 1,3.000 0.000 0,3.000 0.000 1,4.000 0.000-1,1.000 0.000 1,0.000 0.000-1,0.000 0.000 1,0.000 0.000-1,-2.000 0.000 0,-3.000 0.000 0,-3.000 0.000 0,-2.000 0.000 0,-3.000 0.000 0,1.000 0.000 1,-1.000 0.000 1,1.000 0.000 1,-1.000 0.000 0,1.000 0.000 0,-1.000 0.000 0,1.000 0.000-1,1.000 0.000 1,3.000 0.000-1,3.000 0.000-1,4.000 0.000 0,1.000-2.000-1,0.000-3.000 1,0.000-3.000-1,0.000-2.000 0,-2.000-1.000 0,-3.000 3.000 0,-3.000 3.000 0,-2.000 4.000-1,-1.000 1.000 0,3.000 0.000 1,3.000 0.000 0,4.000 0.000 0,1.000 0.000 0,0.000 0.000 1,0.000 0.000-1,0.000 0.000 0,-2.000-4.000-14,-3.000-5.000-25,-3.000-7.000-28,-2.000-5.000-26</inkml:trace>
</inkml:ink>
</file>

<file path=ppt/ink/ink1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52"/>
    </inkml:context>
    <inkml:brush xml:id="br0">
      <inkml:brushProperty name="width" value="0.0411432906985283" units="cm"/>
      <inkml:brushProperty name="height" value="0.0411432906985283" units="cm"/>
      <inkml:brushProperty name="color" value="#f2395b"/>
      <inkml:brushProperty name="ignorePressure" value="0"/>
    </inkml:brush>
  </inkml:definitions>
  <inkml:trace contextRef="#ctx0" brushRef="#br0">45350.000 23750.000 534,'-61.000'0.000'40,"28.000"0.000"9,28.000 0.000 8,29.000 0.000 9,13.000 0.000-3,1.000 0.000-12,-1.000 0.000-12,1.000 0.000-13,5.000 0.000-7,14.000 0.000-3,11.000 0.000-3,14.000 0.000-2,5.000 0.000-3,1.000 0.000-3,-1.000 0.000-3,1.000 0.000-2,-1.000 0.000-3,1.000 0.000 0,-1.000 0.000 0,1.000 0.000 1,-1.000 0.000-1,1.000 0.000 1,-1.000 0.000 0,1.000 0.000 1,2.000 0.000 1,7.000 0.000 0,6.000 0.000 0,7.000 0.000 0,2.000 1.000 1,1.000 4.000 0,-1.000 3.000 1,1.000 3.000 0,-3.000 3.000 1,-2.000 3.000-1,-3.000 3.000 0,-3.000 4.000-1,-4.000-1.000 0,-3.000-3.000 0,-3.000-3.000-1,-2.000-2.000-1,-3.000-5.000 0,1.000-2.000 1,-1.000-3.000 0,1.000-3.000 1,-3.000-2.000-1,-2.000 0.000-1,-3.000 0.000-1,-3.000 0.000-2,-4.000 0.000 1,-3.000 0.000 0,-3.000 0.000 1,-2.000 0.000 1,-3.000 0.000 0,1.000 0.000 0,-1.000 0.000 1,1.000 0.000-1,-3.000 0.000 1,-2.000 0.000-1,-3.000 0.000 1,-3.000 0.000 0,-2.000 1.000 1,0.000 4.000 0,0.000 3.000 1,0.000 3.000 1,-2.000-1.000-1,-3.000-2.000-2,-3.000-3.000-2,-2.000-3.000-1</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53"/>
    </inkml:context>
    <inkml:brush xml:id="br0">
      <inkml:brushProperty name="width" value="0.0416757948696613" units="cm"/>
      <inkml:brushProperty name="height" value="0.0416757948696613" units="cm"/>
      <inkml:brushProperty name="color" value="#f2395b"/>
      <inkml:brushProperty name="ignorePressure" value="0"/>
    </inkml:brush>
  </inkml:definitions>
  <inkml:trace contextRef="#ctx0" brushRef="#br0">57350.000 23650.000 527,'-102.000'0.000'-9,"47.000"0.000"27,47.000 0.000 28,48.000 0.000 27,24.000 0.000 6,3.000 0.000-15,3.000 0.000-15,4.000 0.000-16,4.000 0.000-8,6.000 0.000-3,7.000 0.000-3,6.000 0.000-2,3.000 1.000-2,0.000 4.000-5,0.000 3.000-3,0.000 3.000-5,1.000-1.000-1,4.000-2.000 0,3.000-3.000-1,3.000-3.000 0,-1.000-2.000 0,-2.000 0.000 0,-3.000 0.000 0,-3.000 0.000-1,-1.000 0.000 0,4.000 0.000-1,3.000 0.000-2,3.000 0.000 0,-1.000 0.000 0,-2.000 0.000 0,-3.000 0.000 0,-3.000 0.000 0,-2.000 0.000 1,0.000 0.000-1,0.000 0.000 1,0.000 0.000 0,-4.000 0.000 0,-5.000 0.000 1,-7.000 0.000-1,-5.000 0.000 2,-3.000 1.000-1,4.000 4.000 2,3.000 3.000 0,3.000 3.000 1,-2.000 1.000 0,-6.000 1.000 0,-6.000-1.000 1,-6.000 1.000 1,-6.000-3.000-1,-2.000-2.000 1,-3.000-3.000-1,-3.000-3.000 0,-2.000-2.000-1,0.000 0.000 0,0.000 0.000-1,0.000 0.000 1,-2.000 0.000-3,-3.000 0.000 0,-3.000 0.000-3,-2.000 0.000-1,-1.000 1.000-8,3.000 4.000-12,3.000 3.000-13,4.000 3.000-12</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58"/>
    </inkml:context>
    <inkml:brush xml:id="br0">
      <inkml:brushProperty name="width" value="0.0411510802805424" units="cm"/>
      <inkml:brushProperty name="height" value="0.0411510802805424" units="cm"/>
      <inkml:brushProperty name="color" value="#f2395b"/>
      <inkml:brushProperty name="ignorePressure" value="0"/>
    </inkml:brush>
  </inkml:definitions>
  <inkml:trace contextRef="#ctx0" brushRef="#br0">101950.000 9550.000 534,'134.000'-44.000'97,"-31.000"13.000"-22,-31.000 12.000-21,-31.000 13.000-22,-16.000 10.000-12,0.000 10.000-2,0.000 10.000-4,0.000 9.000-3,-2.000 6.000-1,-3.000 3.000-2,-3.000 3.000 0,-2.000 4.000 0,-8.000 4.000-2,-8.000 6.000-1,-10.000 7.000-1,-9.000 6.000 0,-13.000 3.000-5,-16.000 0.000-8,-15.000 0.000-7,-15.000 0.000-8,-9.000-2.000-3,1.000-3.000 3,-1.000-3.000 2,1.000-2.000 2,4.000-8.000 2,9.000-8.000 5,10.000-10.000 3,10.000-9.000 4,7.000-9.000 4,6.000-5.000 5,7.000-7.000 5,6.000-5.000 5,12.000-4.000 6,19.000 0.000 7,19.000 0.000 9,19.000 0.000 7,10.000-2.000-1,4.000-3.000-7,3.000-3.000-7,3.000-2.000-8,1.000-1.000-8,1.000 3.000-6,-1.000 3.000-6,1.000 4.000-6,-1.000 1.000-9,1.000 0.000-10,-1.000 0.000-9,1.000 0.000-10,-4.000 0.000-6,-6.000 0.000-1,-6.000 0.000-1,-6.000 0.000-1</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58"/>
    </inkml:context>
    <inkml:brush xml:id="br0">
      <inkml:brushProperty name="width" value="0.0352984219789505" units="cm"/>
      <inkml:brushProperty name="height" value="0.0352984219789505" units="cm"/>
      <inkml:brushProperty name="color" value="#f2395b"/>
      <inkml:brushProperty name="ignorePressure" value="0"/>
    </inkml:brush>
  </inkml:definitions>
  <inkml:trace contextRef="#ctx0" brushRef="#br0">102800.000 10350.000 623,'68.000'70.000'164,"-11.000"-9.000"-46,-14.000-10.000-47,-11.000-8.000-47,-9.000-4.000-26,-3.000 3.000-5,-3.000 3.000-4,-2.000 4.000-4,-3.000-3.000-7,1.000-5.000-9,-1.000-7.000-8,1.000-5.000-9</inkml:trace>
</inkml:ink>
</file>

<file path=ppt/ink/ink1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59"/>
    </inkml:context>
    <inkml:brush xml:id="br0">
      <inkml:brushProperty name="width" value="0.0504064150154591" units="cm"/>
      <inkml:brushProperty name="height" value="0.0504064150154591" units="cm"/>
      <inkml:brushProperty name="color" value="#f2395b"/>
      <inkml:brushProperty name="ignorePressure" value="0"/>
    </inkml:brush>
  </inkml:definitions>
  <inkml:trace contextRef="#ctx0" brushRef="#br0">104100.000 9050.000 436,'43.000'-69.000'4,"-11.000"13.000"8,-14.000 12.000 8,-11.000 13.000 7,-14.000 23.000 11,-11.000 34.000 10,-14.000 35.000 12,-11.000 35.000 12,-9.000 18.000-1,-3.000 3.000-14,-3.000 3.000-11,-2.000 4.000-14,-1.000-1.000-8,3.000-3.000-5,3.000-3.000-4,4.000-2.000-5,4.000-9.000-4,6.000-12.000-4,7.000-13.000-2,6.000-12.000-5,6.000-9.000-2,6.000-2.000 0,7.000-3.000 0,6.000-3.000-2,12.000-7.000-3,19.000-9.000-6,19.000-10.000-7,19.000-8.000-7,7.000-14.000-1,-3.000-15.000 2,-3.000-15.000 3,-2.000-16.000 2,-6.000-8.000 4,-6.000 0.000 2,-6.000 0.000 2,-6.000 0.000 4,-7.000 0.000 2,-6.000 0.000 3,-6.000 0.000 2,-6.000 0.000 4,-7.000 3.000 2,-6.000 6.000 1,-6.000 7.000 3,-6.000 6.000 1,-7.000 3.000 0,-6.000 0.000-1,-6.000 0.000-2,-6.000 0.000-2,-7.000 3.000-3,-6.000 6.000-7,-6.000 7.000-5,-6.000 6.000-7,-2.000 4.000-4,3.000 4.000-1,3.000 3.000-2,4.000 3.000-1</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2:59"/>
    </inkml:context>
    <inkml:brush xml:id="br0">
      <inkml:brushProperty name="width" value="0.0370856747031212" units="cm"/>
      <inkml:brushProperty name="height" value="0.0370856747031212" units="cm"/>
      <inkml:brushProperty name="color" value="#f2395b"/>
      <inkml:brushProperty name="ignorePressure" value="0"/>
    </inkml:brush>
  </inkml:definitions>
  <inkml:trace contextRef="#ctx0" brushRef="#br0">104950.000 9100.000 593,'25.000'-24.000'1,"0.000"4.000"4,0.000 3.000 4,0.000 3.000 2,1.000 3.000 3,4.000 3.000 0,3.000 3.000 1,3.000 4.000 1,-1.000 1.000 4,-2.000 0.000 8,-3.000 0.000 6,-3.000 0.000 7,-4.000 4.000 1,-3.000 10.000-4,-3.000 10.000-6,-2.000 9.000-3,-6.000 7.000-7,-6.000 7.000-4,-6.000 6.000-7,-6.000 7.000-5,-9.000 2.000-5,-8.000 1.000-5,-10.000-1.000-4,-9.000 1.000-3,-4.000-4.000-4,4.000-6.000 0,3.000-6.000-1,3.000-6.000 0,4.000-6.000 1,7.000-2.000 4,6.000-3.000 3,7.000-3.000 5,11.000-4.000 2,20.000-3.000 3,18.000-3.000 2,20.000-2.000 3,10.000-1.000 1,3.000 3.000 1,3.000 3.000 2,4.000 4.000 0,-4.000 5.000 0,-9.000 10.000-1,-10.000 10.000-1,-8.000 9.000-1,-15.000 9.000-1,-19.000 9.000-2,-18.000 10.000-2,-19.000 10.000-1,-16.000 8.000-1,-12.000 10.000 0,-13.000 10.000 0,-12.000 9.000 0,-10.000 7.000-3,-6.000 7.000-8,-6.000 6.000-8,-6.000 7.000-8,4.000-10.000-6,16.000-25.000-4,15.000-25.000-3,17.000-25.000-5,10.000-16.000-2,6.000-6.000 0,7.000-6.000-2,6.000-6.000 1</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5"/>
    </inkml:context>
    <inkml:brush xml:id="br0">
      <inkml:brushProperty name="width" value="0.0332225821912289" units="cm"/>
      <inkml:brushProperty name="height" value="0.0332225821912289" units="cm"/>
      <inkml:brushProperty name="color" value="#f2395b"/>
      <inkml:brushProperty name="ignorePressure" value="0"/>
    </inkml:brush>
  </inkml:definitions>
  <inkml:trace contextRef="#ctx0" brushRef="#br0">83700.000 13400.000 662,'6.000'-68.000'74,"13.000"17.000"-11,12.000 15.000-11,13.000 16.000-11,10.000 7.000-8,10.000 1.000-6,10.000-1.000-6,9.000 1.000-7,2.000 1.000-5,-2.000 3.000-5,-3.000 3.000-7,-3.000 4.000-6,-7.000-1.000-3,-9.000-3.000-2,-10.000-3.000-2,-8.000-2.000-2,-8.000 0.000-8,-2.000 7.000-15,-3.000 6.000-14,-3.000 7.000-16</inkml:trace>
</inkml:ink>
</file>

<file path=ppt/ink/ink1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08"/>
    </inkml:context>
    <inkml:brush xml:id="br0">
      <inkml:brushProperty name="width" value="0.0414608381688595" units="cm"/>
      <inkml:brushProperty name="height" value="0.0414608381688595" units="cm"/>
      <inkml:brushProperty name="color" value="#f2395b"/>
      <inkml:brushProperty name="ignorePressure" value="0"/>
    </inkml:brush>
  </inkml:definitions>
  <inkml:trace contextRef="#ctx0" brushRef="#br0">100350.000 15850.000 530,'53.000'0.000'170,"6.000"0.000"-40,7.000 0.000-42,6.000 0.000-42,1.000-2.000-24,-3.000-3.000-11,-3.000-3.000-9,-2.000-2.000-9,-6.000-1.000-5,-6.000 3.000 0,-6.000 3.000 2,-6.000 4.000 0,-4.000 2.000-10,1.000 4.000-22,-1.000 3.000-21,1.000 3.000-22</inkml:trace>
</inkml:ink>
</file>

<file path=ppt/ink/ink1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08"/>
    </inkml:context>
    <inkml:brush xml:id="br0">
      <inkml:brushProperty name="width" value="0.0457263365387917" units="cm"/>
      <inkml:brushProperty name="height" value="0.0457263365387917" units="cm"/>
      <inkml:brushProperty name="color" value="#f2395b"/>
      <inkml:brushProperty name="ignorePressure" value="0"/>
    </inkml:brush>
  </inkml:definitions>
  <inkml:trace contextRef="#ctx0" brushRef="#br0">100250.000 16600.000 481,'-40.000'0.000'20,"23.000"0.000"25,22.000 0.000 23,22.000 0.000 25,18.000 0.000 1,16.000 0.000-19,15.000 0.000-20,17.000 0.000-20,3.000 0.000-15,-5.000 0.000-8,-7.000 0.000-10,-5.000 0.000-10,-4.000 1.000-7,0.000 4.000-8,0.000 3.000-7,0.000 3.000-7,-2.000 3.000-3,-3.000 3.000-1,-3.000 3.000 0,-2.000 4.000 0</inkml:trace>
</inkml:ink>
</file>

<file path=ppt/ink/ink1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0"/>
    </inkml:context>
    <inkml:brush xml:id="br0">
      <inkml:brushProperty name="width" value="0.0462580844759941" units="cm"/>
      <inkml:brushProperty name="height" value="0.0462580844759941" units="cm"/>
      <inkml:brushProperty name="color" value="#f2395b"/>
      <inkml:brushProperty name="ignorePressure" value="0"/>
    </inkml:brush>
  </inkml:definitions>
  <inkml:trace contextRef="#ctx0" brushRef="#br0">102850.000 15400.000 475,'-46.000'48.000'131,"10.000"-3.000"-26,10.000-3.000-28,9.000-2.000-27,2.000 0.000-16,-2.000 7.000-4,-3.000 6.000-6,-3.000 7.000-4,-2.000 4.000-4,0.000 3.000-3,0.000 3.000-2,0.000 4.000-2,1.000 1.000-4,4.000 0.000-7,3.000 0.000-4,3.000 0.000-7,3.000 0.000-6,3.000 0.000-7,3.000 0.000-7,4.000 0.000-8,1.000-4.000-5,0.000-5.000-4,0.000-7.000-4,0.000-5.000-4</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0"/>
    </inkml:context>
    <inkml:brush xml:id="br0">
      <inkml:brushProperty name="width" value="0.037293117493391" units="cm"/>
      <inkml:brushProperty name="height" value="0.037293117493391" units="cm"/>
      <inkml:brushProperty name="color" value="#f2395b"/>
      <inkml:brushProperty name="ignorePressure" value="0"/>
    </inkml:brush>
  </inkml:definitions>
  <inkml:trace contextRef="#ctx0" brushRef="#br0">102700.000 16350.000 589,'26.000'-41.000'72,"4.000"19.000"-5,3.000 19.000-6,3.000 19.000-4,-1.000 10.000-8,-2.000 4.000-10,-3.000 3.000-9,-3.000 3.000-10,-4.000 3.000-9,-3.000 3.000-7,-3.000 3.000-6,-2.000 4.000-7,-5.000-1.000-8,-2.000-3.000-10,-3.000-3.000-10,-3.000-2.000-10</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1"/>
    </inkml:context>
    <inkml:brush xml:id="br0">
      <inkml:brushProperty name="width" value="0.0358406640589237" units="cm"/>
      <inkml:brushProperty name="height" value="0.0358406640589237" units="cm"/>
      <inkml:brushProperty name="color" value="#f2395b"/>
      <inkml:brushProperty name="ignorePressure" value="0"/>
    </inkml:brush>
  </inkml:definitions>
  <inkml:trace contextRef="#ctx0" brushRef="#br0">103750.000 15450.000 613,'25.000'-43.000'10,"0.000"17.000"17,0.000 15.000 19,0.000 16.000 19,-4.000 10.000 2,-5.000 7.000-13,-7.000 6.000-14,-5.000 7.000-13,-8.000 4.000-9,-5.000 3.000-5,-7.000 3.000-4,-5.000 4.000-6,-4.000-1.000-2,0.000-3.000 1,0.000-3.000 0,0.000-2.000 1,4.000-3.000-6,10.000 1.000-10,10.000-1.000-10,9.000 1.000-10,9.000-4.000-2,9.000-6.000 9,10.000-6.000 8,10.000-6.000 8,0.000-2.000 5,-5.000 3.000 3,-7.000 3.000 2,-5.000 4.000 3,-6.000 2.000 0,-3.000 4.000 0,-3.000 3.000-1,-2.000 3.000 0,-9.000 4.000-2,-12.000 7.000 0,-13.000 6.000-3,-12.000 7.000-1,-9.000 0.000 0,-2.000-2.000 0,-3.000-3.000 0,-3.000-3.000 0,-2.000-2.000 1,0.000 0.000 0,0.000 0.000 1,0.000 0.000 1,4.000-4.000 0,10.000-5.000-1,10.000-7.000 0,9.000-5.000 0,4.000-4.000-6,1.000 0.000-12,-1.000 0.000-13,1.000 0.000-11</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1"/>
    </inkml:context>
    <inkml:brush xml:id="br0">
      <inkml:brushProperty name="width" value="0.0470579080283642" units="cm"/>
      <inkml:brushProperty name="height" value="0.0470579080283642" units="cm"/>
      <inkml:brushProperty name="color" value="#f2395b"/>
      <inkml:brushProperty name="ignorePressure" value="0"/>
    </inkml:brush>
  </inkml:definitions>
  <inkml:trace contextRef="#ctx0" brushRef="#br0">105050.000 15550.000 467,'48.000'-25.000'0,"-3.000"0.000"0,-3.000 0.000 0,-2.000 0.000-1,-8.000 0.000 2,-8.000 0.000 1,-10.000 0.000 3,-9.000 0.000 1,-5.000 0.000 4,0.000 0.000 5,0.000 0.000 6,0.000 0.000 5,-4.000 1.000 1,-5.000 4.000-3,-7.000 3.000-3,-5.000 3.000-4,-6.000 1.000-1,-3.000 1.000-1,-3.000-1.000-1,-2.000 1.000 0,-3.000 1.000 0,1.000 3.000 1,-1.000 3.000 1,1.000 4.000 0,-3.000 5.000 1,-2.000 10.000-2,-3.000 10.000-1,-3.000 9.000 0,1.000 4.000-2,6.000 1.000-2,7.000-1.000-2,6.000 1.000-3,6.000-1.000 0,6.000 1.000-2,7.000-1.000-1,6.000 1.000 0,3.000-1.000-1,0.000 1.000-1,0.000-1.000 1,0.000 1.000-1,4.000-4.000-2,10.000-6.000-3,10.000-6.000-4,9.000-6.000-4,6.000-6.000-2,3.000-2.000-1,3.000-3.000 0,4.000-3.000-1,2.000-6.000-3,4.000-5.000-5,3.000-7.000-4,3.000-5.000-5,-5.000-4.000 4,-12.000 0.000 12,-13.000 0.000 12,-12.000 0.000 12,-9.000 10.000 15,-2.000 23.000 14,-3.000 22.000 15,-3.000 22.000 16,-4.000 23.000 0,-3.000 25.000-13,-3.000 25.000-14,-2.000 25.000-13,-6.000 31.000-11,-6.000 38.000-8,-6.000 37.000-7,-6.000 38.000-9,-4.000 2.000-3,1.000-30.000 3,-1.000-32.000 1,1.000-30.000 2,-1.000-25.000-13,1.000-15.000-29,-1.000-15.000-28,1.000-16.000-28</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2"/>
    </inkml:context>
    <inkml:brush xml:id="br0">
      <inkml:brushProperty name="width" value="0.0396348163485527" units="cm"/>
      <inkml:brushProperty name="height" value="0.0396348163485527" units="cm"/>
      <inkml:brushProperty name="color" value="#f2395b"/>
      <inkml:brushProperty name="ignorePressure" value="0"/>
    </inkml:brush>
  </inkml:definitions>
  <inkml:trace contextRef="#ctx0" brushRef="#br0">100300.000 22550.000 555,'51.000'-49.000'135,"4.000"4.000"-29,3.000 3.000-29,3.000 3.000-29,-1.000 6.000-18,-2.000 9.000-7,-3.000 10.000-7,-3.000 10.000-8,-2.000 5.000-7,0.000 4.000-6,0.000 3.000-6,0.000 3.000-7,-4.000 3.000-5,-5.000 3.000-1,-7.000 3.000-2,-5.000 4.000-2,-8.000 2.000-4,-5.000 4.000-4,-7.000 3.000-5,-5.000 3.000-4,-4.000-1.000-2,0.000-2.000 2,0.000-3.000 3,0.000-3.000 2</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2"/>
    </inkml:context>
    <inkml:brush xml:id="br0">
      <inkml:brushProperty name="width" value="0.0348179079592228" units="cm"/>
      <inkml:brushProperty name="height" value="0.0348179079592228" units="cm"/>
      <inkml:brushProperty name="color" value="#f2395b"/>
      <inkml:brushProperty name="ignorePressure" value="0"/>
    </inkml:brush>
  </inkml:definitions>
  <inkml:trace contextRef="#ctx0" brushRef="#br0">100200.000 23050.000 631,'142.000'21.000'137,"-16.000"-5.000"-33,-15.000-7.000-34,-15.000-5.000-33,-9.000-4.000-22,1.000 0.000-9,-1.000 0.000-12,1.000 0.000-9,-7.000 0.000-9,-12.000 0.000-7,-13.000 0.000-6,-12.000 0.000-7,-9.000 1.000-4,-2.000 4.000-1,-3.000 3.000-3,-3.000 3.000-1</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5"/>
    </inkml:context>
    <inkml:brush xml:id="br0">
      <inkml:brushProperty name="width" value="0.0346148461103439" units="cm"/>
      <inkml:brushProperty name="height" value="0.0346148461103439" units="cm"/>
      <inkml:brushProperty name="color" value="#f2395b"/>
      <inkml:brushProperty name="ignorePressure" value="0"/>
    </inkml:brush>
  </inkml:definitions>
  <inkml:trace contextRef="#ctx0" brushRef="#br0">102400.000 20850.000 635,'-69.000'26.000'73,"13.000"4.000"-12,12.000 3.000-12,13.000 3.000-14,6.000 3.000-6,0.000 3.000-2,0.000 3.000-1,0.000 4.000-3,3.000-1.000-3,6.000-3.000-7,7.000-3.000-6,6.000-2.000-6,9.000-6.000-6,13.000-6.000-8,12.000-6.000-6,13.000-6.000-8,6.000-7.000-2,0.000-6.000 5,0.000-6.000 4,0.000-6.000 4,0.000-7.000 3,0.000-6.000 1,0.000-6.000 0,0.000-6.000 1,-5.000-6.000 1,-9.000-2.000 2,-10.000-3.000 2,-8.000-3.000 2,-6.000-2.000 0,1.000 0.000 2,-1.000 0.000 1,1.000 0.000 0,-6.000 1.000 1,-8.000 4.000-1,-10.000 3.000-2,-9.000 3.000 0,-7.000 3.000 0,-3.000 3.000 4,-3.000 3.000 3,-2.000 4.000 3,-1.000 8.000-4,3.000 17.000-12,3.000 15.000-11,4.000 16.000-12,2.000 4.000-4,4.000-6.000 1,3.000-6.000 2,3.000-6.000 2</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5"/>
    </inkml:context>
    <inkml:brush xml:id="br0">
      <inkml:brushProperty name="width" value="0.0289435777813196" units="cm"/>
      <inkml:brushProperty name="height" value="0.0289435777813196" units="cm"/>
      <inkml:brushProperty name="color" value="#f2395b"/>
      <inkml:brushProperty name="ignorePressure" value="0"/>
    </inkml:brush>
  </inkml:definitions>
  <inkml:trace contextRef="#ctx0" brushRef="#br0">102850.000 21000.000 760,'25.000'25.000'60,"0.000"0.000"-8,0.000 0.000-9,0.000 0.000-8,-2.000 3.000-9,-3.000 6.000-10,-3.000 7.000-8,-2.000 6.000-10,-5.000-1.000-9,-2.000-5.000-7,-3.000-7.000-9,-3.000-5.000-9,-1.000-4.000-4,4.000 0.000-4,3.000 0.000-2,3.000 0.000-3</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6"/>
    </inkml:context>
    <inkml:brush xml:id="br0">
      <inkml:brushProperty name="width" value="0.04633479565382" units="cm"/>
      <inkml:brushProperty name="height" value="0.04633479565382" units="cm"/>
      <inkml:brushProperty name="color" value="#f2395b"/>
      <inkml:brushProperty name="ignorePressure" value="0"/>
    </inkml:brush>
  </inkml:definitions>
  <inkml:trace contextRef="#ctx0" brushRef="#br0">84850.000 12950.000 474,'-22.000'50.000'75,"6.000"0.000"-15,7.000 0.000-17,6.000 0.000-15,1.000 3.000-8,-3.000 6.000-3,-3.000 7.000-1,-2.000 6.000-1,-3.000 3.000-1,1.000 0.000-1,-1.000 0.000-1,1.000 0.000 0,-1.000-4.000 0,1.000-5.000 0,-1.000-7.000 0,1.000-5.000 0,5.000-9.000-4,14.000-9.000-7,11.000-10.000-7,14.000-8.000-8,8.000-15.000-4,7.000-19.000-2,6.000-18.000-2,7.000-19.000-2,0.000-10.000-1,-2.000 1.000 2,-3.000-1.000 2,-3.000 1.000 1,-6.000 1.000 2,-5.000 3.000 1,-7.000 3.000 1,-5.000 4.000 1,-6.000 4.000 6,-3.000 6.000 8,-3.000 7.000 10,-2.000 6.000 10,-5.000 13.000 8,-2.000 23.000 8,-3.000 22.000 9,-3.000 22.000 9,-2.000 8.000-1,0.000-2.000-9,0.000-3.000-10,0.000-3.000-9,0.000-1.000-6,0.000 4.000-2,0.000 3.000-2,0.000 3.000-2,1.000-2.000-3,4.000-6.000-4,3.000-6.000-6,3.000-6.000-5,6.000-4.000-13,9.000 1.000-22,10.000-1.000-22,10.000 1.000-22</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5"/>
    </inkml:context>
    <inkml:brush xml:id="br0">
      <inkml:brushProperty name="width" value="0.033198606222868" units="cm"/>
      <inkml:brushProperty name="height" value="0.033198606222868" units="cm"/>
      <inkml:brushProperty name="color" value="#f2395b"/>
      <inkml:brushProperty name="ignorePressure" value="0"/>
    </inkml:brush>
  </inkml:definitions>
  <inkml:trace contextRef="#ctx0" brushRef="#br0">103400.000 20450.000 662,'48.000'-24.000'4,"-3.000"4.000"8,-3.000 3.000 7,-2.000 3.000 8,-5.000 3.000 5,-2.000 3.000 2,-3.000 3.000 1,-3.000 4.000 3,-4.000 5.000-3,-3.000 10.000-5,-3.000 10.000-6,-2.000 9.000-5,-5.000 6.000-6,-2.000 3.000-4,-3.000 3.000-4,-3.000 4.000-4,-10.000 1.000-2,-16.000 0.000 1,-15.000 0.000 0,-15.000 0.000 2,-6.000-2.000-3,7.000-3.000-5,6.000-3.000-5,7.000-2.000-4,10.000-8.000-1,16.000-8.000 7,15.000-10.000 5,17.000-9.000 6,11.000-7.000 1,10.000-3.000-3,10.000-3.000-4,9.000-2.000-2,4.000-3.000-5,1.000 1.000-5,-1.000-1.000-5,1.000 1.000-6,-1.000-4.000-4,1.000-6.000-4,-1.000-6.000-3,1.000-6.000-3,-7.000-1.000 1,-12.000 7.000 4,-13.000 6.000 4,-12.000 7.000 4</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16"/>
    </inkml:context>
    <inkml:brush xml:id="br0">
      <inkml:brushProperty name="width" value="0.0404212959110737" units="cm"/>
      <inkml:brushProperty name="height" value="0.0404212959110737" units="cm"/>
      <inkml:brushProperty name="color" value="#f2395b"/>
      <inkml:brushProperty name="ignorePressure" value="0"/>
    </inkml:brush>
  </inkml:definitions>
  <inkml:trace contextRef="#ctx0" brushRef="#br0">104300.000 19900.000 544,'-15.000'-44.000'19,"23.000"13.000"19,22.000 12.000 16,22.000 13.000 19,8.000 7.000 0,-2.000 4.000-15,-3.000 3.000-17,-3.000 3.000-16,-1.000 1.000-10,4.000 1.000-5,3.000-1.000-4,3.000 1.000-6,-2.000 1.000-4,-6.000 3.000-4,-6.000 3.000-4,-6.000 4.000-5,-7.000 4.000 2,-6.000 6.000 5,-6.000 7.000 7,-6.000 6.000 6,-7.000 4.000 3,-6.000 4.000 1,-6.000 3.000 1,-6.000 3.000 1,-9.000 7.000 1,-8.000 14.000 4,-10.000 11.000 2,-9.000 14.000 3,-13.000 16.000-4,-16.000 22.000-9,-15.000 22.000-12,-15.000 23.000-9,0.000-3.000-8,20.000-24.000-8,18.000-26.000-7,20.000-24.000-6,8.000-17.000-6,1.000-5.000-5,-1.000-7.000-5,1.000-5.000-5</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22"/>
    </inkml:context>
    <inkml:brush xml:id="br0">
      <inkml:brushProperty name="width" value="0.0587935410439968" units="cm"/>
      <inkml:brushProperty name="height" value="0.0587935410439968" units="cm"/>
      <inkml:brushProperty name="color" value="#00bff3"/>
      <inkml:brushProperty name="ignorePressure" value="0"/>
    </inkml:brush>
  </inkml:definitions>
  <inkml:trace contextRef="#ctx0" brushRef="#br0">71300.000 31500.000 374,'0.000'-113.000'35,"0.000"26.000"-3,0.000 24.000-3,0.000 26.000-4,0.000 2.000-2,0.000-18.000 0,0.000-19.000 0,0.000-18.000-1,-4.000-6.000 0,-5.000 10.000-2,-7.000 10.000-1,-5.000 9.000-2,-4.000 7.000-1,0.000 7.000-1,0.000 6.000 0,0.000 7.000-2,-5.000 4.000 0,-9.000 3.000 2,-10.000 3.000 0,-8.000 4.000 2,-6.000 11.000-1,1.000 23.000-4,-1.000 22.000-4,1.000 22.000-3,2.000 13.000-2,7.000 7.000-1,6.000 6.000 0,7.000 7.000 0,2.000 4.000-2,1.000 3.000 0,-1.000 3.000-1,1.000 4.000-1,-1.000-1.000 0,1.000-3.000 0,-1.000-3.000 1,1.000-2.000 1,2.000-3.000 0,7.000 1.000 0,6.000-1.000 0,7.000 1.000 0,4.000-3.000 1,3.000-2.000-2,3.000-3.000 0,4.000-3.000 0,1.000-6.000 0,0.000-5.000-1,0.000-7.000 0,0.000-5.000-1,3.000-4.000-1,6.000 0.000-4,7.000 0.000-3,6.000 0.000-3,6.000-7.000-2,6.000-11.000 1,7.000-14.000 1,6.000-11.000 1,7.000-15.000 0,10.000-16.000 0,10.000-15.000 0,9.000-15.000 0,2.000-11.000-1,-2.000-2.000 1,-3.000-3.000 0,-3.000-3.000 0,-6.000 1.000 0,-5.000 6.000 3,-7.000 7.000 2,-5.000 6.000 2,-8.000 6.000 2,-5.000 6.000 2,-7.000 7.000 3,-5.000 6.000 3,-6.000 13.000 7,-3.000 23.000 13,-3.000 22.000 12,-2.000 22.000 13,-5.000 10.000 2,-2.000 1.000-11,-3.000-1.000-8,-3.000 1.000-11,-2.000-3.000-5,0.000-2.000-4,0.000-3.000-2,0.000-3.000-3,3.000-4.000-3,6.000-3.000-4,7.000-3.000-4,6.000-2.000-4,4.000-11.000-5,4.000-15.000-6,3.000-15.000-6,3.000-16.000-7,6.000-13.000-2,9.000-9.000 2,10.000-10.000 3,10.000-8.000 2,2.000-8.000 2,-3.000-2.000 3,-3.000-3.000 3,-2.000-3.000 3,-8.000 4.000 4,-8.000 13.000 2,-10.000 12.000 3,-9.000 13.000 4,-7.000 13.000 11,-3.000 17.000 19,-3.000 15.000 20,-2.000 16.000 20,-3.000 9.000 3,1.000 3.000-11,-1.000 3.000-12,1.000 4.000-12,-3.000 2.000-8,-2.000 4.000-5,-3.000 3.000-6,-3.000 3.000-5,-1.000 1.000-4,4.000 1.000-4,3.000-1.000-3,3.000 1.000-3,1.000-1.000-8,1.000 1.000-10,-1.000-1.000-11,1.000 1.000-10,-1.000-3.000-3,1.000-2.000 4,-1.000-3.000 4,1.000-3.000 5</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26"/>
    </inkml:context>
    <inkml:brush xml:id="br0">
      <inkml:brushProperty name="width" value="0.039498645812273" units="cm"/>
      <inkml:brushProperty name="height" value="0.039498645812273" units="cm"/>
      <inkml:brushProperty name="color" value="#00bff3"/>
      <inkml:brushProperty name="ignorePressure" value="0"/>
    </inkml:brush>
  </inkml:definitions>
  <inkml:trace contextRef="#ctx0" brushRef="#br0">73650.000 30150.000 556,'-61.000'-44.000'22,"28.000"13.000"6,28.000 12.000 5,29.000 13.000 6,13.000 6.000 1,1.000 0.000-2,-1.000 0.000-3,1.000 0.000-4,-1.000 4.000-2,1.000 10.000-3,-1.000 10.000-2,1.000 9.000-4,-4.000 7.000-1,-6.000 7.000-2,-6.000 6.000-2,-6.000 7.000-2,-10.000-1.000-4,-12.000-6.000-7,-13.000-6.000-7,-12.000-6.000-7,-7.000-4.000-3,1.000 1.000-1,-1.000-1.000 1,1.000 1.000-1,1.000-3.000 3,3.000-2.000 6,3.000-3.000 5,4.000-3.000 5,-3.000 1.000 2,-5.000 6.000-1,-7.000 7.000 0,-5.000 6.000-2,-1.000-1.000 0,6.000-5.000-1,7.000-7.000 0,6.000-5.000-1,1.000-6.000 0,-3.000-3.000 0,-3.000-3.000-1,-2.000-2.000 1,6.000-5.000 5,20.000-2.000 11,18.000-3.000 10,20.000-3.000 10</inkml:trace>
</inkml:ink>
</file>

<file path=ppt/ink/ink1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27"/>
    </inkml:context>
    <inkml:brush xml:id="br0">
      <inkml:brushProperty name="width" value="0.0496969930827618" units="cm"/>
      <inkml:brushProperty name="height" value="0.0496969930827618" units="cm"/>
      <inkml:brushProperty name="color" value="#00bff3"/>
      <inkml:brushProperty name="ignorePressure" value="0"/>
    </inkml:brush>
  </inkml:definitions>
  <inkml:trace contextRef="#ctx0" brushRef="#br0">72800.000 30650.000 442,'-68.000'-2.000'6,"17.000"-3.000"11,15.000-3.000 11,16.000-2.000 11,12.000-1.000 3,9.000 3.000-6,10.000 3.000-8,10.000 4.000-5,8.000-1.000-4,10.000-3.000 1,10.000-3.000 2,9.000-2.000 1,2.000-1.000-1,-2.000 3.000-1,-3.000 3.000-2,-3.000 4.000-2,-1.000-1.000 0,4.000-3.000 3,3.000-3.000 1,3.000-2.000 2,3.000-1.000 0,3.000 3.000-3,3.000 3.000-3,4.000 4.000-3,1.000-1.000-3,0.000-3.000-4,0.000-3.000-4,0.000-2.000-5,0.000-3.000-3,0.000 1.000-6,0.000-1.000-5,0.000 1.000-4,-4.000 1.000-4,-5.000 3.000-3,-7.000 3.000-3,-5.000 4.000-3</inkml:trace>
</inkml:ink>
</file>

<file path=ppt/ink/ink1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27"/>
    </inkml:context>
    <inkml:brush xml:id="br0">
      <inkml:brushProperty name="width" value="0.0546526499092579" units="cm"/>
      <inkml:brushProperty name="height" value="0.0546526499092579" units="cm"/>
      <inkml:brushProperty name="color" value="#00bff3"/>
      <inkml:brushProperty name="ignorePressure" value="0"/>
    </inkml:brush>
  </inkml:definitions>
  <inkml:trace contextRef="#ctx0" brushRef="#br0">73850.000 30100.000 402,'-46.000'-69.000'16,"10.000"13.000"1,10.000 12.000 3,9.000 13.000 2,4.000 6.000 3,1.000 0.000 3,-1.000 0.000 3,1.000 0.000 4,1.000 7.000 4,3.000 17.000 6,3.000 15.000 7,4.000 16.000 7,1.000 13.000-3,0.000 14.000-9,0.000 11.000-11,0.000 14.000-10,0.000 13.000-7,0.000 16.000-6,0.000 15.000-5,0.000 17.000-4,0.000 10.000-9,0.000 6.000-11,0.000 7.000-11,0.000 6.000-11,1.000-8.000-6,4.000-22.000-2,3.000-22.000-1,3.000-21.000-1,-1.000-17.000-3,-2.000-8.000-4,-3.000-10.000-4,-3.000-9.000-4</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28"/>
    </inkml:context>
    <inkml:brush xml:id="br0">
      <inkml:brushProperty name="width" value="0.0427928417921066" units="cm"/>
      <inkml:brushProperty name="height" value="0.0427928417921066" units="cm"/>
      <inkml:brushProperty name="color" value="#00bff3"/>
      <inkml:brushProperty name="ignorePressure" value="0"/>
    </inkml:brush>
  </inkml:definitions>
  <inkml:trace contextRef="#ctx0" brushRef="#br0">75000.000 31700.000 514,'-47.000'0.000'5,"6.000"0.000"11,7.000 0.000 11,6.000 0.000 11,10.000 0.000 5,17.000 0.000-1,15.000 0.000 0,16.000 0.000-1,12.000-4.000-2,9.000-5.000-4,10.000-7.000-3,10.000-5.000-4,8.000-3.000-4,10.000 4.000-4,10.000 3.000-4,9.000 3.000-5,1.000 1.000-2,-6.000 1.000-2,-6.000-1.000-2,-6.000 1.000 0,-6.000 1.000-4,-2.000 3.000-6,-3.000 3.000-4,-3.000 4.000-5,-7.000 2.000-6,-9.000 4.000-7,-10.000 3.000-6,-8.000 3.000-7</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28"/>
    </inkml:context>
    <inkml:brush xml:id="br0">
      <inkml:brushProperty name="width" value="0.0447515435516834" units="cm"/>
      <inkml:brushProperty name="height" value="0.0447515435516834" units="cm"/>
      <inkml:brushProperty name="color" value="#00bff3"/>
      <inkml:brushProperty name="ignorePressure" value="0"/>
    </inkml:brush>
  </inkml:definitions>
  <inkml:trace contextRef="#ctx0" brushRef="#br0">75750.000 31100.000 491,'-24.000'-24.000'0,"4.000"4.000"0,3.000 3.000 0,3.000 3.000 0,1.000-2.000 4,1.000-6.000 7,-1.000-6.000 8,1.000-6.000 7,1.000 4.000 7,3.000 16.000 8,3.000 15.000 7,4.000 17.000 8,1.000 11.000-1,0.000 10.000-7,0.000 10.000-7,0.000 9.000-8,0.000 10.000-6,0.000 14.000-4,0.000 11.000-5,0.000 14.000-4,-2.000 10.000-5,-3.000 9.000-7,-3.000 10.000-5,-2.000 10.000-5,-3.000 13.000-9,1.000 19.000-8,-1.000 19.000-9,1.000 19.000-9,1.000-4.000-3,3.000-24.000 3,3.000-26.000 2,4.000-24.000 4,1.000-23.000-2,0.000-18.000-3,0.000-19.000-3,0.000-18.000-5</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1"/>
    </inkml:context>
    <inkml:brush xml:id="br0">
      <inkml:brushProperty name="width" value="0.0403747074306011" units="cm"/>
      <inkml:brushProperty name="height" value="0.0403747074306011" units="cm"/>
      <inkml:brushProperty name="color" value="#00bff3"/>
      <inkml:brushProperty name="ignorePressure" value="0"/>
    </inkml:brush>
  </inkml:definitions>
  <inkml:trace contextRef="#ctx0" brushRef="#br0">78700.000 30050.000 544,'68.000'0.000'72,"-11.000"0.000"-12,-14.000 0.000-12,-11.000 0.000-13,-9.000 4.000-7,-3.000 10.000-6,-3.000 10.000-4,-2.000 9.000-5,-3.000 7.000-2,1.000 7.000 0,-1.000 6.000 0,1.000 7.000 0,-7.000 4.000-1,-12.000 3.000-1,-13.000 3.000-2,-12.000 4.000 0,-9.000-3.000-3,-2.000-5.000-4,-3.000-7.000-4,-3.000-5.000-3,1.000-8.000-2,6.000-5.000 2,7.000-7.000 1,6.000-5.000 1,9.000-3.000 2,13.000 4.000 0,12.000 3.000 3,13.000 3.000 0,7.000-2.000 2,4.000-6.000 1,3.000-6.000 2,3.000-6.000 2,1.000-2.000 0,1.000 3.000 0,-1.000 3.000 0,1.000 4.000-1,-6.000 7.000 1,-8.000 13.000 3,-10.000 12.000 2,-9.000 13.000 2,-12.000 2.000-1,-11.000-5.000-3,-14.000-7.000-2,-11.000-5.000-4,-6.000-6.000-3,4.000-3.000-3,3.000-3.000-3,3.000-2.000-3,1.000-5.000-3,1.000-2.000-5,-1.000-3.000-6,1.000-3.000-4</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1"/>
    </inkml:context>
    <inkml:brush xml:id="br0">
      <inkml:brushProperty name="width" value="0.0507283695042133" units="cm"/>
      <inkml:brushProperty name="height" value="0.0507283695042133" units="cm"/>
      <inkml:brushProperty name="color" value="#00bff3"/>
      <inkml:brushProperty name="ignorePressure" value="0"/>
    </inkml:brush>
  </inkml:definitions>
  <inkml:trace contextRef="#ctx0" brushRef="#br0">80150.000 30250.000 433,'1.000'-60.000'35,"4.000"32.000"10,3.000 31.000 11,3.000 32.000 11,-1.000 18.000 1,-2.000 6.000-10,-3.000 7.000-10,-3.000 6.000-9,-2.000 6.000-8,0.000 6.000-4,0.000 7.000-4,0.000 6.000-5,-4.000 4.000-2,-5.000 4.000-4,-7.000 3.000-2,-5.000 3.000-3,-6.000 1.000-3,-3.000 1.000-2,-3.000-1.000-2,-2.000 1.000-2,0.000-6.000-4,7.000-8.000-2,6.000-10.000-4,7.000-9.000-3,2.000-10.000 0,1.000-9.000 1,-1.000-10.000 2,1.000-8.000 2,5.000-11.000 2,14.000-8.000 2,11.000-10.000 1,14.000-9.000 3,10.000-5.000 1,9.000 0.000-1,10.000 0.000 1,10.000 0.000 1,5.000-2.000-1,4.000-3.000 0,3.000-3.000 1,3.000-2.000-1,-5.000-3.000 0,-12.000 1.000 1,-13.000-1.000-1,-12.000 1.000 0,-7.000 4.000-8,1.000 9.000-15,-1.000 10.000-16,1.000 10.000-15</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7"/>
    </inkml:context>
    <inkml:brush xml:id="br0">
      <inkml:brushProperty name="width" value="0.0400309339165688" units="cm"/>
      <inkml:brushProperty name="height" value="0.0400309339165688" units="cm"/>
      <inkml:brushProperty name="color" value="#f2395b"/>
      <inkml:brushProperty name="ignorePressure" value="0"/>
    </inkml:brush>
  </inkml:definitions>
  <inkml:trace contextRef="#ctx0" brushRef="#br0">86700.000 12700.000 549,'-91.000'50.000'99,"19.000"0.000"-21,19.000 0.000-20,19.000 0.000-20,7.000 1.000-12,-3.000 4.000-2,-3.000 3.000-2,-2.000 3.000-3,-3.000 3.000-1,1.000 3.000-2,-1.000 3.000-1,1.000 4.000-1,1.000 5.000-3,3.000 10.000-3,3.000 10.000-4,4.000 9.000-4,4.000-1.000-3,6.000-8.000-4,7.000-10.000-5,6.000-9.000-4,7.000-9.000-3,10.000-5.000-2,10.000-7.000-3,9.000-5.000-2,12.000-8.000-5,16.000-5.000-7,15.000-7.000-7,17.000-5.000-6,-3.000-6.000-1,-18.000-3.000 4,-19.000-3.000 5,-18.000-2.000 4</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2"/>
    </inkml:context>
    <inkml:brush xml:id="br0">
      <inkml:brushProperty name="width" value="0.042389415204525" units="cm"/>
      <inkml:brushProperty name="height" value="0.042389415204525" units="cm"/>
      <inkml:brushProperty name="color" value="#00bff3"/>
      <inkml:brushProperty name="ignorePressure" value="0"/>
    </inkml:brush>
  </inkml:definitions>
  <inkml:trace contextRef="#ctx0" brushRef="#br0">82050.000 30950.000 518,'-36.000'1.000'11,"28.000"4.000"19,28.000 3.000 22,29.000 3.000 19,19.000-1.000 5,14.000-2.000-14,11.000-3.000-13,14.000-3.000-13,2.000-2.000-9,-6.000 0.000-3,-6.000 0.000-4,-6.000 0.000-4,-2.000-2.000-9,3.000-3.000-11,3.000-3.000-14,4.000-2.000-12,-6.000-1.000-8,-11.000 3.000 0,-14.000 3.000-3,-11.000 4.000 0,-11.000 1.000-2,-5.000 0.000 0,-7.000 0.000-1,-5.000 0.000-1</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2"/>
    </inkml:context>
    <inkml:brush xml:id="br0">
      <inkml:brushProperty name="width" value="0.0364031232893467" units="cm"/>
      <inkml:brushProperty name="height" value="0.0364031232893467" units="cm"/>
      <inkml:brushProperty name="color" value="#00bff3"/>
      <inkml:brushProperty name="ignorePressure" value="0"/>
    </inkml:brush>
  </inkml:definitions>
  <inkml:trace contextRef="#ctx0" brushRef="#br0">83400.000 30350.000 604,'-22.000'-25.000'6,"6.000"0.000"13,7.000 0.000 12,6.000 0.000 13,12.000 4.000 6,19.000 10.000-2,19.000 10.000-2,19.000 9.000 0,9.000 7.000-7,0.000 7.000-8,0.000 6.000-10,0.000 7.000-10,-2.000 2.000-7,-3.000 1.000-8,-3.000-1.000-5,-2.000 1.000-8,-5.000-1.000-4,-2.000 1.000-2,-3.000-1.000-2,-3.000 1.000-3,-7.000-3.000-7,-9.000-2.000-10,-10.000-3.000-10,-8.000-3.000-11</inkml:trace>
</inkml:ink>
</file>

<file path=ppt/ink/ink1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2"/>
    </inkml:context>
    <inkml:brush xml:id="br0">
      <inkml:brushProperty name="width" value="0.032660935074091" units="cm"/>
      <inkml:brushProperty name="height" value="0.032660935074091" units="cm"/>
      <inkml:brushProperty name="color" value="#00bff3"/>
      <inkml:brushProperty name="ignorePressure" value="0"/>
    </inkml:brush>
  </inkml:definitions>
  <inkml:trace contextRef="#ctx0" brushRef="#br0">81550.000 31900.000 673,'-16.000'-22.000'4,"19.000"6.000"8,19.000 7.000 8,19.000 6.000 8,12.000 3.000 6,6.000 0.000 4,7.000 0.000 4,6.000 0.000 3,12.000 0.000-2,19.000 0.000-12,19.000 0.000-11,19.000 0.000-11,7.000-2.000-9,-3.000-3.000-9,-3.000-3.000-10,-2.000-2.000-8,-9.000-1.000-3,-12.000 3.000 3,-13.000 3.000 2,-12.000 4.000 4,-15.000 1.000-4,-15.000 0.000-10,-15.000 0.000-9,-16.000 0.000-9</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3"/>
    </inkml:context>
    <inkml:brush xml:id="br0">
      <inkml:brushProperty name="width" value="0.0352059677243233" units="cm"/>
      <inkml:brushProperty name="height" value="0.0352059677243233" units="cm"/>
      <inkml:brushProperty name="color" value="#00bff3"/>
      <inkml:brushProperty name="ignorePressure" value="0"/>
    </inkml:brush>
  </inkml:definitions>
  <inkml:trace contextRef="#ctx0" brushRef="#br0">81700.000 32100.000 624,'-68.000'-24.000'8,"17.000"4.000"16,15.000 3.000 15,16.000 3.000 15,12.000 4.000 3,9.000 7.000-9,10.000 6.000-10,10.000 7.000-10,10.000 5.000-7,13.000 7.000-2,12.000 6.000-3,13.000 7.000-2,10.000 4.000-5,10.000 3.000-8,10.000 3.000-9,9.000 4.000-7,1.000 1.000-4,-6.000 0.000 0,-6.000 0.000-1,-6.000 0.000 0,-12.000-4.000-7,-15.000-5.000-14,-15.000-7.000-15,-16.000-5.000-14</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6"/>
    </inkml:context>
    <inkml:brush xml:id="br0">
      <inkml:brushProperty name="width" value="0.0471088141202927" units="cm"/>
      <inkml:brushProperty name="height" value="0.0471088141202927" units="cm"/>
      <inkml:brushProperty name="color" value="#00bff3"/>
      <inkml:brushProperty name="ignorePressure" value="0"/>
    </inkml:brush>
  </inkml:definitions>
  <inkml:trace contextRef="#ctx0" brushRef="#br0">87000.000 29600.000 467,'-93.000'-43.000'80,"17.000"17.000"-20,15.000 15.000-18,16.000 16.000-20,4.000 9.000-11,-6.000 3.000-3,-6.000 3.000-2,-6.000 4.000-3,-2.000 1.000-2,3.000 0.000 0,3.000 0.000-1,4.000 0.000 0,2.000-4.000-1,4.000-5.000 0,3.000-7.000-1,3.000-5.000 1,3.000-3.000 0,3.000 4.000 2,3.000 3.000 3,4.000 3.000 1,4.000 9.000 4,6.000 16.000 5,7.000 15.000 6,6.000 17.000 5,3.000 7.000 1,0.000 0.000-2,0.000 0.000-2,0.000 0.000-2,0.000 3.000-2,0.000 6.000-1,0.000 7.000-1,0.000 6.000 0,0.000 3.000-2,0.000 0.000-2,0.000 0.000-1,0.000 0.000-2,0.000-4.000-2,0.000-5.000-1,0.000-7.000-2,0.000-5.000-1,0.000-6.000-2,0.000-3.000-1,0.000-3.000-2,0.000-2.000-2,3.000-6.000-8,6.000-6.000-14,7.000-6.000-16,6.000-6.000-13,6.000-10.000-7,6.000-12.000 3,7.000-13.000 4,6.000-12.000 2,-1.000-9.000 4,-5.000-2.000 3,-7.000-3.000 6,-5.000-3.000 3</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7"/>
    </inkml:context>
    <inkml:brush xml:id="br0">
      <inkml:brushProperty name="width" value="0.0451993867754936" units="cm"/>
      <inkml:brushProperty name="height" value="0.0451993867754936" units="cm"/>
      <inkml:brushProperty name="color" value="#00bff3"/>
      <inkml:brushProperty name="ignorePressure" value="0"/>
    </inkml:brush>
  </inkml:definitions>
  <inkml:trace contextRef="#ctx0" brushRef="#br0">88450.000 29750.000 486,'21.000'-49.000'6,"-5.000"4.000"11,-7.000 3.000 12,-5.000 3.000 11,-8.000 1.000 3,-5.000 1.000-8,-7.000-1.000-6,-5.000 1.000-7,-4.000 2.000-5,0.000 7.000-3,0.000 6.000-2,0.000 7.000-2,-2.000 4.000-2,-3.000 3.000 1,-3.000 3.000 0,-2.000 4.000 1,-6.000 2.000-1,-6.000 4.000 0,-6.000 3.000-1,-6.000 3.000-2,-2.000 9.000 1,3.000 16.000 1,3.000 15.000 1,4.000 17.000 1,1.000 13.000 0,0.000 13.000-1,0.000 12.000-1,0.000 13.000 0,3.000 6.000 0,6.000 0.000-1,7.000 0.000 1,6.000 0.000-1,4.000-4.000 1,4.000-5.000 0,3.000-7.000 0,3.000-5.000-1,3.000-9.000 0,3.000-9.000-1,3.000-10.000-2,4.000-8.000-1,7.000-12.000-4,13.000-12.000-6,12.000-13.000-6,13.000-12.000-6,9.000-16.000-4,6.000-19.000 1,7.000-18.000-1,6.000-19.000 1,4.000-12.000-1,4.000-2.000-3,3.000-3.000-2,3.000-3.000-3,-5.000 1.000 1,-12.000 6.000 5,-13.000 7.000 3,-12.000 6.000 4,-12.000 12.000 10,-8.000 19.000 17,-10.000 19.000 16,-9.000 19.000 16,-5.000 13.000 5,0.000 10.000-3,0.000 10.000-5,0.000 9.000-5,0.000 2.000-3,0.000-2.000-4,0.000-3.000-4,0.000-3.000-4,6.000-10.000-11,13.000-16.000-20,12.000-15.000-19,13.000-15.000-18,6.000-17.000-8,0.000-15.000 6,0.000-15.000 6,0.000-16.000 5,-2.000-4.000 6,-3.000 10.000 3,-3.000 10.000 4,-2.000 9.000 3,-6.000 15.000 17,-6.000 22.000 27,-6.000 22.000 27,-6.000 23.000 28,-6.000 11.000 7,-2.000 4.000-15,-3.000 3.000-13,-3.000 3.000-15,-2.000-1.000-11,0.000-2.000-6,0.000-3.000-8,0.000-3.000-7,0.000-4.000-7,0.000-3.000-9,0.000-3.000-8,0.000-2.000-9,1.000-3.000-13,4.000 1.000-18,3.000-1.000-18,3.000 1.000-17</inkml:trace>
</inkml:ink>
</file>

<file path=ppt/ink/ink1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7"/>
    </inkml:context>
    <inkml:brush xml:id="br0">
      <inkml:brushProperty name="width" value="0.0467313341796398" units="cm"/>
      <inkml:brushProperty name="height" value="0.0467313341796398" units="cm"/>
      <inkml:brushProperty name="color" value="#00bff3"/>
      <inkml:brushProperty name="ignorePressure" value="0"/>
    </inkml:brush>
  </inkml:definitions>
  <inkml:trace contextRef="#ctx0" brushRef="#br0">89950.000 29300.000 470,'0.000'-47.000'7,"0.000"6.000"12,0.000 7.000 13,0.000 6.000 13,3.000 12.000 6,6.000 19.000-2,7.000 19.000-2,6.000 19.000-2,-1.000 15.000-3,-5.000 13.000-6,-7.000 12.000-4,-5.000 13.000-6,-9.000 10.000-3,-9.000 10.000-3,-10.000 10.000-3,-8.000 9.000-2,-6.000 1.000-3,1.000-6.000-4,-1.000-6.000-5,1.000-6.000-3,1.000-9.000-2,3.000-8.000 0,3.000-10.000 0,4.000-9.000 1,11.000-12.000-1,23.000-11.000-5,22.000-14.000-5,22.000-11.000-3,13.000-11.000 1,7.000-5.000 8,6.000-7.000 7,7.000-5.000 8,0.000-3.000 1,-2.000 4.000-1,-3.000 3.000-3,-3.000 3.000-3,-6.000 1.000-5,-5.000 1.000-9,-7.000-1.000-7,-5.000 1.000-9,-6.000-1.000-9,-3.000 1.000-9,-3.000-1.000-8,-2.000 1.000-10</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7"/>
    </inkml:context>
    <inkml:brush xml:id="br0">
      <inkml:brushProperty name="width" value="0.043288815766573" units="cm"/>
      <inkml:brushProperty name="height" value="0.043288815766573" units="cm"/>
      <inkml:brushProperty name="color" value="#00bff3"/>
      <inkml:brushProperty name="ignorePressure" value="0"/>
    </inkml:brush>
  </inkml:definitions>
  <inkml:trace contextRef="#ctx0" brushRef="#br0">91250.000 30350.000 508,'26.000'-47.000'6,"4.000"6.000"12,3.000 7.000 13,3.000 6.000 13,-1.000 12.000 3,-2.000 19.000-4,-3.000 19.000-5,-3.000 19.000-4,-9.000 12.000-6,-11.000 6.000-9,-14.000 7.000-8,-11.000 6.000-9,-9.000 1.000-4,-3.000-3.000-2,-3.000-3.000-2,-2.000-2.000-1,-1.000-5.000-1,3.000-2.000 1,3.000-3.000 0,4.000-3.000 1,2.000-4.000 2,4.000-3.000 3,3.000-3.000 3,3.000-2.000 3,6.000-5.000 2,9.000-2.000 1,10.000-3.000 1,10.000-3.000 2,7.000-2.000-1,6.000 0.000 1,7.000 0.000 1,6.000 0.000-1,1.000 0.000 1,-3.000 0.000-2,-3.000 0.000 0,-2.000 0.000-1,-6.000 1.000 1,-6.000 4.000 0,-6.000 3.000 1,-6.000 3.000 1,-7.000 4.000-1,-6.000 7.000 0,-6.000 6.000-2,-6.000 7.000 0,-7.000 5.000-3,-6.000 7.000-1,-6.000 6.000-3,-6.000 7.000-3,-9.000 10.000-4,-8.000 16.000-5,-10.000 15.000-7,-9.000 17.000-6,-1.000 2.000-6,10.000-9.000-8,10.000-10.000-7,9.000-8.000-6,6.000-17.000-5,3.000-21.000-1,3.000-22.000-1,4.000-22.000 0</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39"/>
    </inkml:context>
    <inkml:brush xml:id="br0">
      <inkml:brushProperty name="width" value="0.0554309859871864" units="cm"/>
      <inkml:brushProperty name="height" value="0.0554309859871864" units="cm"/>
      <inkml:brushProperty name="color" value="#00bff3"/>
      <inkml:brushProperty name="ignorePressure" value="0"/>
    </inkml:brush>
  </inkml:definitions>
  <inkml:trace contextRef="#ctx0" brushRef="#br0">92150.000 29000.000 396,'50.000'-2.000'89,"0.000"-3.000"-18,0.000-3.000-19,0.000-2.000-18,0.000-1.000-10,0.000 3.000-4,0.000 3.000-4,0.000 4.000-3,0.000 1.000-3,0.000 0.000-4,0.000 0.000-2,0.000 0.000-4,-2.000 0.000-4,-3.000 0.000-4,-3.000 0.000-5,-2.000 0.000-4,-6.000 4.000-1,-6.000 10.000 7,-6.000 10.000 6,-6.000 9.000 5,-7.000 4.000 4,-6.000 1.000 1,-6.000-1.000 2,-6.000 1.000 0,-4.000 2.000 4,1.000 7.000 6,-1.000 6.000 6,1.000 7.000 5,1.000 2.000 2,3.000 1.000-3,3.000-1.000-3,4.000 1.000-2,1.000 2.000-3,0.000 7.000-3,0.000 6.000-2,0.000 7.000-2,0.000 2.000-2,0.000 1.000-1,0.000-1.000-1,0.000 1.000 0,0.000 2.000-1,0.000 7.000 0,0.000 6.000-1,0.000 7.000 1,0.000-3.000-2,0.000-8.000-1,0.000-10.000-1,0.000-9.000-3,-2.000-7.000 0,-3.000-3.000-1,-3.000-3.000 0,-2.000-2.000-1,-5.000-5.000 0,-2.000-2.000-1,-3.000-3.000 0,-3.000-3.000 0,-2.000-4.000-1,0.000-3.000-2,0.000-3.000-2,0.000-2.000-2,-4.000-5.000-4,-5.000-2.000-4,-7.000-3.000-4,-5.000-3.000-5,-8.000-2.000-5,-5.000 0.000-3,-7.000 0.000-5,-5.000 0.000-3,0.000-4.000 1,10.000-5.000 6,10.000-7.000 6,9.000-5.000 7,4.000-4.000-1,1.000 0.000-8,-1.000 0.000-7,1.000 0.000-8</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0"/>
    </inkml:context>
    <inkml:brush xml:id="br0">
      <inkml:brushProperty name="width" value="0.0332058779895306" units="cm"/>
      <inkml:brushProperty name="height" value="0.0332058779895306" units="cm"/>
      <inkml:brushProperty name="color" value="#00bff3"/>
      <inkml:brushProperty name="ignorePressure" value="0"/>
    </inkml:brush>
  </inkml:definitions>
  <inkml:trace contextRef="#ctx0" brushRef="#br0">93450.000 28950.000 662,'12.000'-46.000'10,"26.000"10.000"21,24.000 10.000 21,26.000 9.000 20,10.000 7.000 0,-3.000 7.000-19,-3.000 6.000-20,-2.000 7.000-19,-6.000 0.000-14,-6.000-2.000-4,-6.000-3.000-7,-6.000-3.000-5,-7.000-2.000-7,-6.000 0.000-10,-6.000 0.000-10,-6.000 0.000-9</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7"/>
    </inkml:context>
    <inkml:brush xml:id="br0">
      <inkml:brushProperty name="width" value="0.04347263276577" units="cm"/>
      <inkml:brushProperty name="height" value="0.04347263276577" units="cm"/>
      <inkml:brushProperty name="color" value="#f2395b"/>
      <inkml:brushProperty name="ignorePressure" value="0"/>
    </inkml:brush>
  </inkml:definitions>
  <inkml:trace contextRef="#ctx0" brushRef="#br0">88200.000 12700.000 506,'-25.000'-44.000'15,"0.000"13.000"6,0.000 12.000 7,0.000 13.000 7,-4.000 10.000 1,-5.000 10.000-1,-7.000 10.000-3,-5.000 9.000-3,-4.000 6.000-2,0.000 3.000-2,0.000 3.000-2,0.000 4.000-3,1.000 2.000 0,4.000 4.000-2,3.000 3.000 1,3.000 3.000-1,3.000-1.000-1,3.000-2.000-3,3.000-3.000-2,4.000-3.000-3,2.000-1.000-1,4.000 4.000 0,3.000 3.000 1,3.000 3.000 0,3.000 1.000-2,3.000 1.000-8,3.000-1.000-7,4.000 1.000-6,4.000-6.000-3,6.000-8.000 2,7.000-10.000 0,6.000-9.000 2,7.000-7.000-6,10.000-3.000-16,10.000-3.000-15,9.000-2.000-14,2.000-8.000-3,-2.000-8.000 9,-3.000-10.000 10,-3.000-9.000 10,-7.000-4.000 6,-9.000 4.000 4,-10.000 3.000 5,-8.000 3.000 3</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0"/>
    </inkml:context>
    <inkml:brush xml:id="br0">
      <inkml:brushProperty name="width" value="0.0411441251635551" units="cm"/>
      <inkml:brushProperty name="height" value="0.0411441251635551" units="cm"/>
      <inkml:brushProperty name="color" value="#00bff3"/>
      <inkml:brushProperty name="ignorePressure" value="0"/>
    </inkml:brush>
  </inkml:definitions>
  <inkml:trace contextRef="#ctx0" brushRef="#br0">94100.000 28350.000 534,'-44.000'-61.000'35,"13.000"28.000"11,12.000 28.000 11,13.000 29.000 11,7.000 15.000 0,4.000 3.000-12,3.000 3.000-10,3.000 4.000-12,-1.000 8.000-10,-2.000 17.000-6,-3.000 15.000-8,-3.000 16.000-7,-1.000 13.000-9,4.000 14.000-11,3.000 11.000-13,3.000 14.000-11,-1.000-9.000-2,-2.000-28.000 7,-3.000-28.000 8,-3.000-27.000 7,-2.000-17.000-2,0.000-3.000-13,0.000-3.000-13,0.000-2.000-12</inkml:trace>
</inkml:ink>
</file>

<file path=ppt/ink/ink1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1"/>
    </inkml:context>
    <inkml:brush xml:id="br0">
      <inkml:brushProperty name="width" value="0.0449657440185547" units="cm"/>
      <inkml:brushProperty name="height" value="0.0449657440185547" units="cm"/>
      <inkml:brushProperty name="color" value="#00bff3"/>
      <inkml:brushProperty name="ignorePressure" value="0"/>
    </inkml:brush>
  </inkml:definitions>
  <inkml:trace contextRef="#ctx0" brushRef="#br0">74450.000 35100.000 489,'0.000'-69.000'6,"0.000"13.000"14,0.000 12.000 12,0.000 13.000 13,0.000 12.000 5,0.000 13.000-6,0.000 12.000-4,0.000 13.000-6,-2.000 13.000-3,-3.000 17.000-3,-3.000 15.000-2,-2.000 16.000-4,-5.000 13.000-1,-2.000 14.000-1,-3.000 11.000-2,-3.000 14.000-2,-4.000 13.000-1,-3.000 16.000-2,-3.000 15.000-2,-2.000 17.000-2,-5.000 7.000-3,-2.000 0.000-3,-3.000 0.000-3,-3.000 0.000-2,-1.000 1.000-2,4.000 4.000-2,3.000 3.000 0,3.000 3.000 0,4.000-7.000-6,7.000-15.000-7,6.000-15.000-9,7.000-16.000-8,7.000-19.000-5,9.000-22.000-1,10.000-22.000-2,10.000-21.000-2,4.000-18.000 2,0.000-12.000 6,0.000-13.000 5,0.000-12.000 5</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2"/>
    </inkml:context>
    <inkml:brush xml:id="br0">
      <inkml:brushProperty name="width" value="0.0458453893661499" units="cm"/>
      <inkml:brushProperty name="height" value="0.0458453893661499" units="cm"/>
      <inkml:brushProperty name="color" value="#00bff3"/>
      <inkml:brushProperty name="ignorePressure" value="0"/>
    </inkml:brush>
  </inkml:definitions>
  <inkml:trace contextRef="#ctx0" brushRef="#br0">75400.000 36700.000 479,'45.000'-90.000'0,"-9.000"23.000"0,-10.000 22.000 0,-8.000 22.000 0,-4.000 4.000 6,3.000-12.000 12,3.000-13.000 12,4.000-12.000 12,-6.000 4.000 5,-11.000 22.000-2,-14.000 22.000-3,-11.000 23.000-1,-12.000 13.000-4,-9.000 6.000-7,-10.000 7.000-7,-8.000 6.000-5,-8.000 3.000-5,-2.000 0.000-3,-3.000 0.000-1,-3.000 0.000-2,-6.000-2.000-2,-5.000-3.000-1,-7.000-3.000 0,-5.000-2.000-2,-3.000-3.000 0,4.000 1.000 1,3.000-1.000 0,3.000 1.000 1,7.000-3.000 1,14.000-2.000 1,11.000-3.000 2,14.000-3.000 2,16.000 2.000 0,22.000 10.000-2,22.000 10.000 1,23.000 9.000-2,14.000-1.000-1,10.000-8.000-2,10.000-10.000-2,9.000-9.000-2,4.000-5.000-1,1.000 0.000-3,-1.000 0.000-2,1.000 0.000-2,-1.000 0.000-3,1.000 0.000-4,-1.000 0.000-4,1.000 0.000-4,-4.000 0.000-5,-6.000 0.000-6,-6.000 0.000-7,-6.000 0.000-6</inkml:trace>
</inkml:ink>
</file>

<file path=ppt/ink/ink1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2"/>
    </inkml:context>
    <inkml:brush xml:id="br0">
      <inkml:brushProperty name="width" value="0.0384784452617168" units="cm"/>
      <inkml:brushProperty name="height" value="0.0384784452617168" units="cm"/>
      <inkml:brushProperty name="color" value="#00bff3"/>
      <inkml:brushProperty name="ignorePressure" value="0"/>
    </inkml:brush>
  </inkml:definitions>
  <inkml:trace contextRef="#ctx0" brushRef="#br0">76300.000 36750.000 571,'-21.000'-25.000'9,"10.000"0.000"15,10.000 0.000 18,9.000 0.000 16,10.000 1.000 4,14.000 4.000-8,11.000 3.000-9,14.000 3.000-8,8.000 3.000-7,7.000 3.000-5,6.000 3.000-6,7.000 4.000-6,2.000 1.000-5,1.000 0.000-6,-1.000 0.000-5,1.000 0.000-6,-7.000 4.000-12,-12.000 10.000-17,-13.000 10.000-17,-12.000 9.000-17,-15.000 2.000-4,-15.000-2.000 10,-15.000-3.000 10,-16.000-3.000 10</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2"/>
    </inkml:context>
    <inkml:brush xml:id="br0">
      <inkml:brushProperty name="width" value="0.036858968436718" units="cm"/>
      <inkml:brushProperty name="height" value="0.036858968436718" units="cm"/>
      <inkml:brushProperty name="color" value="#00bff3"/>
      <inkml:brushProperty name="ignorePressure" value="0"/>
    </inkml:brush>
  </inkml:definitions>
  <inkml:trace contextRef="#ctx0" brushRef="#br0">76250.000 37350.000 596,'-69.000'0.000'4,"13.000"0.000"8,12.000 0.000 7,13.000 0.000 7,16.000-2.000 9,23.000-3.000 9,22.000-3.000 8,22.000-2.000 8,13.000-1.000-2,7.000 3.000-14,6.000 3.000-15,7.000 4.000-13,4.000 1.000-12,3.000 0.000-9,3.000 0.000-9,4.000 0.000-10,-1.000 3.000-6,-3.000 6.000-5,-3.000 7.000-5,-2.000 6.000-4,-11.000 1.000 0,-15.000-3.000 5,-15.000-3.000 6,-16.000-2.000 6,-8.000-3.000 1,0.000 1.000-1,0.000-1.000-3,0.000 1.000-2</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3"/>
    </inkml:context>
    <inkml:brush xml:id="br0">
      <inkml:brushProperty name="width" value="0.0491418242454529" units="cm"/>
      <inkml:brushProperty name="height" value="0.0491418242454529" units="cm"/>
      <inkml:brushProperty name="color" value="#00bff3"/>
      <inkml:brushProperty name="ignorePressure" value="0"/>
    </inkml:brush>
  </inkml:definitions>
  <inkml:trace contextRef="#ctx0" brushRef="#br0">78550.000 35650.000 447,'-44.000'-107.000'60,"13.000"39.000"2,12.000 36.000 2,13.000 39.000 2,6.000 25.000-4,0.000 17.000-12,0.000 15.000-10,0.000 16.000-12,-4.000 18.000-6,-5.000 22.000-2,-7.000 22.000-2,-5.000 23.000-2,-4.000 6.000-2,0.000-5.000-1,0.000-7.000-3,0.000-5.000-2,1.000-6.000-9,4.000-3.000-14,3.000-3.000-14,3.000-2.000-15,1.000-8.000-9,1.000-8.000-3,-1.000-10.000-3,1.000-9.000-2,2.000-15.000 0,7.000-18.000 5,6.000-19.000 5,7.000-18.000 5</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3"/>
    </inkml:context>
    <inkml:brush xml:id="br0">
      <inkml:brushProperty name="width" value="0.0395093932747841" units="cm"/>
      <inkml:brushProperty name="height" value="0.0395093932747841" units="cm"/>
      <inkml:brushProperty name="color" value="#00bff3"/>
      <inkml:brushProperty name="ignorePressure" value="0"/>
    </inkml:brush>
  </inkml:definitions>
  <inkml:trace contextRef="#ctx0" brushRef="#br0">79400.000 36550.000 556,'21.000'-69.000'0,"-5.000"13.000"0,-7.000 12.000 0,-5.000 13.000 0,-4.000 6.000 12,0.000 0.000 22,0.000 0.000 24,0.000 0.000 22,-7.000 6.000 2,-11.000 13.000-19,-14.000 12.000-20,-11.000 13.000-19,-14.000 13.000-10,-11.000 17.000-3,-14.000 15.000-1,-11.000 16.000-2,-4.000 2.000-4,6.000-8.000-3,7.000-10.000-5,6.000-9.000-4,7.000-9.000-2,10.000-5.000 0,10.000-7.000 2,9.000-5.000 0,18.000-1.000 2,29.000 6.000 3,28.000 7.000 3,28.000 6.000 3,14.000-2.000-1,0.000-9.000-7,0.000-10.000-7,0.000-8.000-7,-2.000-8.000-5,-3.000-2.000-7,-3.000-3.000-5,-2.000-3.000-6,-8.000-1.000-1,-8.000 4.000 7,-10.000 3.000 5,-9.000 3.000 6,-5.000-1.000 2,0.000-2.000-4,0.000-3.000-4,0.000-3.000-3</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3"/>
    </inkml:context>
    <inkml:brush xml:id="br0">
      <inkml:brushProperty name="width" value="0.0390792787075043" units="cm"/>
      <inkml:brushProperty name="height" value="0.0390792787075043" units="cm"/>
      <inkml:brushProperty name="color" value="#00bff3"/>
      <inkml:brushProperty name="ignorePressure" value="0"/>
    </inkml:brush>
  </inkml:definitions>
  <inkml:trace contextRef="#ctx0" brushRef="#br0">80150.000 36950.000 562,'-25.000'-24.000'4,"0.000"4.000"9,0.000 3.000 7,0.000 3.000 8,3.000 15.000 10,6.000 29.000 13,7.000 28.000 13,6.000 28.000 11,3.000 10.000-4,0.000-5.000-24,0.000-7.000-22,0.000-5.000-23,0.000-4.000-16,0.000 0.000-7,0.000 0.000-8,0.000 0.000-7</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4"/>
    </inkml:context>
    <inkml:brush xml:id="br0">
      <inkml:brushProperty name="width" value="0.0482302978634834" units="cm"/>
      <inkml:brushProperty name="height" value="0.0482302978634834" units="cm"/>
      <inkml:brushProperty name="color" value="#00bff3"/>
      <inkml:brushProperty name="ignorePressure" value="0"/>
    </inkml:brush>
  </inkml:definitions>
  <inkml:trace contextRef="#ctx0" brushRef="#br0">81100.000 35500.000 456,'0.000'-41.000'8,"0.000"19.000"16,0.000 19.000 17,0.000 19.000 16,0.000 15.000 5,0.000 13.000-5,0.000 12.000-7,0.000 13.000-7,0.000 9.000-4,0.000 6.000-3,0.000 7.000-5,0.000 6.000-2,-2.000 4.000-6,-3.000 4.000-4,-3.000 3.000-6,-2.000 3.000-4,-3.000 3.000-6,1.000 3.000-7,-1.000 3.000-7,1.000 4.000-6,1.000-4.000-7,3.000-9.000-8,3.000-10.000-7,4.000-8.000-8,1.000-11.000-3,0.000-8.000 4,0.000-10.000 1,0.000-9.000 4</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4"/>
    </inkml:context>
    <inkml:brush xml:id="br0">
      <inkml:brushProperty name="width" value="0.0382073782384396" units="cm"/>
      <inkml:brushProperty name="height" value="0.0382073782384396" units="cm"/>
      <inkml:brushProperty name="color" value="#00bff3"/>
      <inkml:brushProperty name="ignorePressure" value="0"/>
    </inkml:brush>
  </inkml:definitions>
  <inkml:trace contextRef="#ctx0" brushRef="#br0">82000.000 36300.000 575,'0.000'-47.000'8,"0.000"6.000"16,0.000 7.000 15,0.000 6.000 16,-4.000 9.000 5,-5.000 13.000-5,-7.000 12.000-4,-5.000 13.000-6,-8.000 9.000-7,-5.000 6.000-11,-7.000 7.000-10,-5.000 6.000-12,-3.000 1.000-5,4.000-3.000-2,3.000-3.000-2,3.000-2.000-1,4.000-1.000 0,7.000 3.000 1,6.000 3.000 3,7.000 4.000 2,8.000 1.000 1,14.000 0.000 0,11.000 0.000 1,14.000 0.000 0,8.000-2.000-3,7.000-3.000-5,6.000-3.000-6,7.000-2.000-6,0.000-6.000-4,-2.000-6.000-2,-3.000-6.000-3,-3.000-6.000-2,-6.000-6.000-1,-5.000-2.000 0,-7.000-3.000-1,-5.000-3.000 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8"/>
    </inkml:context>
    <inkml:brush xml:id="br0">
      <inkml:brushProperty name="width" value="0.0417561717331409" units="cm"/>
      <inkml:brushProperty name="height" value="0.0417561717331409" units="cm"/>
      <inkml:brushProperty name="color" value="#f2395b"/>
      <inkml:brushProperty name="ignorePressure" value="0"/>
    </inkml:brush>
  </inkml:definitions>
  <inkml:trace contextRef="#ctx0" brushRef="#br0">87950.000 13600.000 526,'-58.000'-4.000'37,"34.000"-5.000"1,35.000-7.000 3,35.000-5.000 2,18.000-3.000-3,3.000 4.000-10,3.000 3.000-10,4.000 3.000-8,-4.000 1.000-8,-9.000 1.000-3,-10.000-1.000-4,-8.000 1.000-4,-8.000 4.000 1,-2.000 9.000 4,-3.000 10.000 5,-3.000 10.000 4,-6.000 8.000 5,-5.000 10.000 1,-7.000 10.000 4,-5.000 9.000 3,-8.000 2.000 0,-5.000-2.000 2,-7.000-3.000-1,-5.000-3.000 1,-4.000 1.000-2,0.000 6.000-3,0.000 7.000-4,0.000 6.000-4,3.000 1.000-3,6.000-3.000-3,7.000-3.000-3,6.000-2.000-2,1.000-5.000-14,-3.000-2.000-21,-3.000-3.000-23,-2.000-3.000-23,0.000-13.000-4,7.000-22.000 13,6.000-22.000 12,7.000-21.000 12</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4"/>
    </inkml:context>
    <inkml:brush xml:id="br0">
      <inkml:brushProperty name="width" value="0.0380254201591015" units="cm"/>
      <inkml:brushProperty name="height" value="0.0380254201591015" units="cm"/>
      <inkml:brushProperty name="color" value="#00bff3"/>
      <inkml:brushProperty name="ignorePressure" value="0"/>
    </inkml:brush>
  </inkml:definitions>
  <inkml:trace contextRef="#ctx0" brushRef="#br0">82650.000 36750.000 578,'4.000'-46.000'10,"10.000"10.000"19,10.000 10.000 20,9.000 9.000 19,2.000 10.000 2,-2.000 14.000-14,-3.000 11.000-15,-3.000 14.000-14,-7.000 7.000-9,-9.000 3.000-2,-10.000 3.000-3,-8.000 4.000-3,-11.000 2.000-2,-8.000 4.000-3,-10.000 3.000-4,-9.000 3.000-2,-2.000-2.000-2,6.000-6.000 0,7.000-6.000-2,6.000-6.000 0,17.000-6.000-6,28.000-2.000-10,28.000-3.000-11,29.000-3.000-10,15.000-12.000-6,3.000-18.000-1,3.000-19.000-1,4.000-18.000-1,-7.000-7.000 2,-16.000 6.000 7,-15.000 7.000 5,-15.000 6.000 7</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5"/>
    </inkml:context>
    <inkml:brush xml:id="br0">
      <inkml:brushProperty name="width" value="0.049331609159708" units="cm"/>
      <inkml:brushProperty name="height" value="0.049331609159708" units="cm"/>
      <inkml:brushProperty name="color" value="#00bff3"/>
      <inkml:brushProperty name="ignorePressure" value="0"/>
    </inkml:brush>
  </inkml:definitions>
  <inkml:trace contextRef="#ctx0" brushRef="#br0">84300.000 35050.000 445,'0.000'-63.000'69,"0.000"26.000"-6,0.000 24.000-7,0.000 26.000-6,0.000 21.000-5,0.000 19.000-4,0.000 19.000-3,0.000 19.000-4,0.000 10.000-3,0.000 4.000-4,0.000 3.000-4,0.000 3.000-4,-2.000 4.000-2,-3.000 7.000-4,-3.000 6.000-1,-2.000 7.000-4,-5.000 4.000-2,-2.000 3.000-3,-3.000 3.000-4,-3.000 4.000-3,-1.000-9.000-9,4.000-18.000-16,3.000-19.000-15,3.000-18.000-15,3.000-15.000-9,3.000-9.000-2,3.000-10.000-2,4.000-8.000-3</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5"/>
    </inkml:context>
    <inkml:brush xml:id="br0">
      <inkml:brushProperty name="width" value="0.0416408777236938" units="cm"/>
      <inkml:brushProperty name="height" value="0.0416408777236938" units="cm"/>
      <inkml:brushProperty name="color" value="#00bff3"/>
      <inkml:brushProperty name="ignorePressure" value="0"/>
    </inkml:brush>
  </inkml:definitions>
  <inkml:trace contextRef="#ctx0" brushRef="#br0">85050.000 35750.000 528,'0.000'-50.000'2,"0.000"0.000"6,0.000 0.000 6,0.000 0.000 4,-5.000 9.000 11,-9.000 19.000 13,-10.000 19.000 15,-8.000 19.000 14,-11.000 18.000-1,-8.000 19.000-17,-10.000 19.000-16,-9.000 19.000-17,-1.000 4.000-11,10.000-9.000-4,10.000-10.000-6,9.000-8.000-3,4.000-8.000-4,1.000-2.000-1,-1.000-3.000-1,1.000-3.000-1,2.000-4.000 2,7.000-3.000 5,6.000-3.000 4,7.000-2.000 6,7.000-3.000 3,9.000 1.000 1,10.000-1.000 0,10.000 1.000 2,10.000-4.000 0,13.000-6.000-2,12.000-6.000 0,13.000-6.000-1,6.000-6.000-5,0.000-2.000-7,0.000-3.000-7,0.000-3.000-9,-2.000-1.000-8,-3.000 4.000-9,-3.000 3.000-9,-2.000 3.000-8,-8.000-1.000 0,-8.000-2.000 10,-10.000-3.000 10,-9.000-3.000 11</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45"/>
    </inkml:context>
    <inkml:brush xml:id="br0">
      <inkml:brushProperty name="width" value="0.0404132343828678" units="cm"/>
      <inkml:brushProperty name="height" value="0.0404132343828678" units="cm"/>
      <inkml:brushProperty name="color" value="#00bff3"/>
      <inkml:brushProperty name="ignorePressure" value="0"/>
    </inkml:brush>
  </inkml:definitions>
  <inkml:trace contextRef="#ctx0" brushRef="#br0">85700.000 36000.000 544,'23.000'-60.000'68,"-3.000"32.000"-11,-3.000 31.000-12,-2.000 32.000-10,-6.000 15.000-9,-6.000 0.000-5,-6.000 0.000-6,-6.000 0.000-5,-6.000 0.000-3,-2.000 0.000 1,-3.000 0.000-1,-3.000 0.000 1,-1.000-2.000-2,4.000-3.000-5,3.000-3.000-4,3.000-2.000-4,3.000-3.000-1,3.000 1.000 2,3.000-1.000 4,4.000 1.000 3,5.000-4.000 1,10.000-6.000 2,10.000-6.000 1,9.000-6.000 2,7.000-4.000 0,7.000 1.000 0,6.000-1.000 0,7.000 1.000-1,-3.000 1.000 1,-8.000 3.000-1,-10.000 3.000 0,-9.000 4.000 0,-7.000 4.000 1,-3.000 6.000 0,-3.000 7.000 2,-2.000 6.000 1,-5.000 4.000-1,-2.000 4.000-1,-3.000 3.000-1,-3.000 3.000-2,-7.000 3.000-2,-9.000 3.000 0,-10.000 3.000 0,-8.000 4.000-1,-17.000 10.000-1,-21.000 19.000 2,-22.000 19.000 0,-22.000 19.000 1,-1.000-4.000-1,23.000-24.000 1,22.000-26.000-1,22.000-24.000-1,10.000-15.000-14,1.000-3.000-31,-1.000-3.000-30,1.000-2.000-31</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4"/>
    </inkml:context>
    <inkml:brush xml:id="br0">
      <inkml:brushProperty name="width" value="0.052473172545433" units="cm"/>
      <inkml:brushProperty name="height" value="0.052473172545433" units="cm"/>
      <inkml:brushProperty name="color" value="#000000"/>
      <inkml:brushProperty name="ignorePressure" value="0"/>
    </inkml:brush>
  </inkml:definitions>
  <inkml:trace contextRef="#ctx0" brushRef="#br0">76800.000 40250.000 419,'-7.000'68.000'149,"-11.000"39.000"-33,-14.000 36.000-32,-11.000 39.000-33,-6.000 18.000-18,4.000 0.000-4,3.000 0.000-5,3.000 0.000-3,4.000-7.000-3,7.000-11.000-5,6.000-14.000-3,7.000-11.000-3,4.000-12.000-5,3.000-9.000-6,3.000-10.000-6,4.000-8.000-5,2.000-14.000-5,4.000-15.000-2,3.000-15.000-3,3.000-16.000-1,4.000-13.000-3,7.000-9.000-1,6.000-10.000 0,7.000-8.000-3,11.000-17.000 2,20.000-21.000 2,18.000-22.000 3,20.000-22.000 2,11.000-18.000 2,7.000-11.000 1,6.000-14.000 1,7.000-11.000 0,-6.000-6.000 2,-15.000 4.000 1,-15.000 3.000 3,-16.000 3.000 1,-15.000 6.000 3,-11.000 9.000 4,-14.000 10.000 4,-11.000 10.000 2,-11.000 7.000 5,-5.000 6.000 4,-7.000 7.000 3,-5.000 6.000 5,-8.000 6.000 1,-5.000 6.000 0,-7.000 7.000-1,-5.000 6.000-1,-8.000 9.000 2,-5.000 13.000 3,-7.000 12.000 3,-5.000 13.000 4,-4.000 13.000 1,0.000 17.000-2,0.000 15.000-2,0.000 16.000-1,1.000 9.000-3,4.000 3.000-1,3.000 3.000-1,3.000 4.000-3,4.000-1.000 0,7.000-3.000-3,6.000-3.000 0,7.000-2.000-3,11.000-11.000-4,20.000-15.000-11,18.000-15.000-8,20.000-16.000-11,8.000-19.000-4,1.000-22.000-2,-1.000-22.000 0,1.000-21.000-2,-3.000-14.000 2,-2.000-2.000 1,-3.000-3.000 3,-3.000-3.000 1,-7.000-1.000 3,-9.000 4.000 3,-10.000 3.000 2,-8.000 3.000 3,-8.000 6.000 5,-2.000 9.000 8,-3.000 10.000 7,-3.000 10.000 8,-2.000 11.000 8,0.000 17.000 8,0.000 15.000 8,0.000 16.000 9,0.000 12.000 0,0.000 9.000-5,0.000 10.000-5,0.000 10.000-6,0.000 5.000-4,0.000 4.000-5,0.000 3.000-3,0.000 3.000-3,0.000 4.000-4,0.000 7.000-2,0.000 6.000-2,0.000 7.000-2,0.000 10.000-2,0.000 16.000 0,0.000 15.000 0,0.000 17.000-1,-5.000 5.000 0,-9.000-3.000-3,-10.000-3.000 0,-8.000-2.000-2,-4.000-11.000-1,3.000-15.000 0,3.000-15.000 0,4.000-16.000 0,1.000-16.000-2,0.000-16.000-4,0.000-15.000-4,0.000-15.000-4,-7.000-15.000-1,-11.000-12.000 4,-14.000-13.000 2,-11.000-12.000 3,-1.000-15.000 3,13.000-15.000 3,12.000-15.000 3,13.000-16.000 2,10.000-18.000 2,10.000-18.000-1,10.000-19.000-1,9.000-18.000 0,13.000-14.000-4,20.000-5.000-9,18.000-7.000-8,20.000-5.000-8,8.000 0.000-6,1.000 10.000-3,-1.000 10.000-5,1.000 9.000-3,-4.000 13.000 1,-6.000 20.000 7,-6.000 18.000 7,-6.000 20.000 6,-9.000 13.000 1,-8.000 9.000-4,-10.000 10.000-6,-9.000 10.000-4</inkml:trace>
</inkml:ink>
</file>

<file path=ppt/ink/ink1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4"/>
    </inkml:context>
    <inkml:brush xml:id="br0">
      <inkml:brushProperty name="width" value="0.0515901036560535" units="cm"/>
      <inkml:brushProperty name="height" value="0.0515901036560535" units="cm"/>
      <inkml:brushProperty name="color" value="#000000"/>
      <inkml:brushProperty name="ignorePressure" value="0"/>
    </inkml:brush>
  </inkml:definitions>
  <inkml:trace contextRef="#ctx0" brushRef="#br0">79150.000 40400.000 426,'1.000'-41.000'92,"4.000"19.000"-13,3.000 19.000-13,3.000 19.000-13,-1.000 19.000-9,-2.000 23.000-3,-3.000 22.000-4,-3.000 22.000-4,-4.000 16.000-4,-3.000 14.000-3,-3.000 11.000-3,-2.000 14.000-4,-5.000 3.000-4,-2.000-2.000-5,-3.000-3.000-4,-3.000-3.000-5,-1.000-4.000-7,4.000-3.000-6,3.000-3.000-9,3.000-2.000-6,3.000-11.000-4,3.000-15.000 0,3.000-15.000 2,4.000-16.000 1,4.000-21.000-7,6.000-24.000-12,7.000-26.000-13,6.000-24.000-13,1.000-13.000 1,-3.000 0.000 13,-3.000 0.000 15,-2.000 0.000 13</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4"/>
    </inkml:context>
    <inkml:brush xml:id="br0">
      <inkml:brushProperty name="width" value="0.0451313070952892" units="cm"/>
      <inkml:brushProperty name="height" value="0.0451313070952892" units="cm"/>
      <inkml:brushProperty name="color" value="#000000"/>
      <inkml:brushProperty name="ignorePressure" value="0"/>
    </inkml:brush>
  </inkml:definitions>
  <inkml:trace contextRef="#ctx0" brushRef="#br0">80400.000 41100.000 487,'0.000'-72.000'6,"0.000"6.000"11,0.000 7.000 11,0.000 6.000 12,-4.000 7.000 4,-5.000 10.000-3,-7.000 10.000-3,-5.000 9.000-3,-9.000 12.000-3,-9.000 16.000-7,-10.000 15.000-5,-8.000 17.000-6,-11.000 11.000-3,-8.000 10.000-1,-10.000 10.000 1,-9.000 9.000-1,-4.000 4.000-1,4.000 1.000-2,3.000-1.000-1,3.000 1.000-3,6.000-4.000 1,9.000-6.000 1,10.000-6.000 2,10.000-6.000 2,8.000-6.000 1,10.000-2.000 1,10.000-3.000 0,9.000-3.000 1,9.000-4.000 0,9.000-3.000-3,10.000-3.000-1,10.000-2.000-3,10.000-5.000-3,13.000-2.000-3,12.000-3.000-3,13.000-3.000-4,10.000-6.000-4,10.000-5.000-2,10.000-7.000-2,9.000-5.000-4,-2.000-3.000-1,-12.000 4.000-3,-13.000 3.000-2,-12.000 3.000-1,-4.000 1.000-2,7.000 1.000 0,6.000-1.000-1,7.000 1.000 0,-6.000-1.000-3,-15.000 1.000-7,-15.000-1.000-6,-16.000 1.000-7</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5"/>
    </inkml:context>
    <inkml:brush xml:id="br0">
      <inkml:brushProperty name="width" value="0.0347986221313477" units="cm"/>
      <inkml:brushProperty name="height" value="0.0347986221313477" units="cm"/>
      <inkml:brushProperty name="color" value="#000000"/>
      <inkml:brushProperty name="ignorePressure" value="0"/>
    </inkml:brush>
  </inkml:definitions>
  <inkml:trace contextRef="#ctx0" brushRef="#br0">81350.000 41200.000 632,'9.000'-44.000'48,"19.000"13.000"4,19.000 12.000 4,19.000 13.000 4,9.000 6.000-5,0.000 0.000-12,0.000 0.000-13,0.000 0.000-12,-2.000 0.000-12,-3.000 0.000-13,-3.000 0.000-13,-2.000 0.000-12,-9.000 6.000-8,-12.000 13.000-6,-13.000 12.000-5,-12.000 13.000-6,-12.000 1.000 2,-8.000-9.000 6,-10.000-10.000 8,-9.000-8.000 8</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5"/>
    </inkml:context>
    <inkml:brush xml:id="br0">
      <inkml:brushProperty name="width" value="0.0363922938704491" units="cm"/>
      <inkml:brushProperty name="height" value="0.0363922938704491" units="cm"/>
      <inkml:brushProperty name="color" value="#000000"/>
      <inkml:brushProperty name="ignorePressure" value="0"/>
    </inkml:brush>
  </inkml:definitions>
  <inkml:trace contextRef="#ctx0" brushRef="#br0">81200.000 42000.000 604,'-25.000'21.000'0,"0.000"-5.000"0,0.000-7.000 0,0.000-5.000 0,0.000-3.000 5,0.000 4.000 11,0.000 3.000 9,0.000 3.000 11,15.000 1.000 7,32.000 1.000 4,31.000-1.000 5,32.000 1.000 3,13.000-3.000-5,-3.000-2.000-14,-3.000-3.000-14,-2.000-3.000-13,-6.000-2.000-12,-6.000 0.000-6,-6.000 0.000-7,-6.000 0.000-8,-4.000 0.000-5,1.000 0.000-3,-1.000 0.000-3,1.000 0.000-4,-6.000 1.000-4,-8.000 4.000-3,-10.000 3.000-3,-9.000 3.000-4</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5"/>
    </inkml:context>
    <inkml:brush xml:id="br0">
      <inkml:brushProperty name="width" value="0.041969146579504" units="cm"/>
      <inkml:brushProperty name="height" value="0.041969146579504" units="cm"/>
      <inkml:brushProperty name="color" value="#000000"/>
      <inkml:brushProperty name="ignorePressure" value="0"/>
    </inkml:brush>
  </inkml:definitions>
  <inkml:trace contextRef="#ctx0" brushRef="#br0">84600.000 40600.000 524,'34.000'-66.000'9,"19.000"19.000"20,19.000 19.000 20,19.000 19.000 19,2.000 12.000 3,-11.000 6.000-14,-14.000 7.000-13,-11.000 6.000-13,-11.000 4.000-9,-5.000 4.000-4,-7.000 3.000-3,-5.000 3.000-4,-11.000 6.000-2,-11.000 9.000 0,-14.000 10.000 1,-11.000 10.000-1,-15.000 8.000-1,-16.000 10.000-3,-15.000 10.000-3,-15.000 9.000-4,-7.000 1.000-3,3.000-6.000-7,3.000-6.000-5,4.000-6.000-6,4.000-10.000-1,6.000-12.000 2,7.000-13.000 3,6.000-12.000 3,4.000-10.000 3,4.000-6.000 2,3.000-6.000 3,3.000-6.000 3,12.000-6.000 5,22.000-2.000 7,22.000-3.000 8,23.000-3.000 7,13.000-7.000 1,6.000-9.000-4,7.000-10.000-5,6.000-8.000-4,6.000-4.000-7,6.000 3.000-9,7.000 3.000-9,6.000 4.000-8,-4.000 2.000-8,-11.000 4.000-8,-14.000 3.000-8,-11.000 3.000-7,-11.000 1.000-2,-5.000 1.000 4,-7.000-1.000 4,-5.000 1.000 5</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8"/>
    </inkml:context>
    <inkml:brush xml:id="br0">
      <inkml:brushProperty name="width" value="0.0414296537637711" units="cm"/>
      <inkml:brushProperty name="height" value="0.0414296537637711" units="cm"/>
      <inkml:brushProperty name="color" value="#f2395b"/>
      <inkml:brushProperty name="ignorePressure" value="0"/>
    </inkml:brush>
  </inkml:definitions>
  <inkml:trace contextRef="#ctx0" brushRef="#br0">89250.000 12700.000 531,'0.000'-41.000'53,"0.000"19.000"3,0.000 19.000 4,0.000 19.000 4,0.000 13.000-4,0.000 10.000-10,0.000 10.000-10,0.000 9.000-10,0.000 6.000-7,0.000 3.000-7,0.000 3.000-5,0.000 4.000-5,-2.000 2.000-8,-3.000 4.000-7,-3.000 3.000-8,-2.000 3.000-8,-5.000 1.000-4,-2.000 1.000-3,-3.000-1.000-1,-3.000 1.000-1,-2.000-7.000-4,0.000-12.000-3,0.000-13.000-4,0.000-12.000-4</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6"/>
    </inkml:context>
    <inkml:brush xml:id="br0">
      <inkml:brushProperty name="width" value="0.0426855981349945" units="cm"/>
      <inkml:brushProperty name="height" value="0.0426855981349945" units="cm"/>
      <inkml:brushProperty name="color" value="#000000"/>
      <inkml:brushProperty name="ignorePressure" value="0"/>
    </inkml:brush>
  </inkml:definitions>
  <inkml:trace contextRef="#ctx0" brushRef="#br0">86050.000 41350.000 515,'-41.000'-21.000'11,"19.000"10.000"24,19.000 10.000 23,19.000 9.000 23,10.000 9.000 4,4.000 9.000-15,3.000 10.000-15,3.000 10.000-15,-2.000 4.000-13,-6.000 0.000-10,-6.000 0.000-12,-6.000 0.000-9,-6.000-2.000-11,-2.000-3.000-9,-3.000-3.000-10,-3.000-2.000-9</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6"/>
    </inkml:context>
    <inkml:brush xml:id="br0">
      <inkml:brushProperty name="width" value="0.0560896992683411" units="cm"/>
      <inkml:brushProperty name="height" value="0.0560896992683411" units="cm"/>
      <inkml:brushProperty name="color" value="#000000"/>
      <inkml:brushProperty name="ignorePressure" value="0"/>
    </inkml:brush>
  </inkml:definitions>
  <inkml:trace contextRef="#ctx0" brushRef="#br0">87200.000 39800.000 392,'-4.000'-38.000'9,"-5.000"26.000"19,-7.000 24.000 19,-5.000 26.000 18,-8.000 19.000 5,-5.000 17.000-9,-7.000 15.000-8,-5.000 16.000-9,-3.000 9.000-7,4.000 3.000-4,3.000 3.000-4,3.000 4.000-5,3.000 1.000-3,3.000 0.000-2,3.000 0.000-2,4.000 0.000-3,2.000-5.000-1,4.000-9.000-3,3.000-10.000-2,3.000-8.000-2,14.000-17.000-10,25.000-21.000-16,25.000-22.000-17,25.000-22.000-17,7.000-19.000-3,-8.000-16.000 8,-10.000-15.000 8,-9.000-15.000 9,-9.000-9.000 6,-5.000 1.000 4,-7.000-1.000 3,-5.000 1.000 3,-8.000 2.000 3,-5.000 7.000 1,-7.000 6.000 0,-5.000 7.000 2,-8.000 2.000 1,-5.000 1.000 5,-7.000-1.000 3,-5.000 1.000 4,-8.000 2.000-1,-5.000 7.000-5,-7.000 6.000-5,-5.000 7.000-6,-1.000 0.000-5,6.000-2.000-7,7.000-3.000-7,6.000-3.000-6</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6"/>
    </inkml:context>
    <inkml:brush xml:id="br0">
      <inkml:brushProperty name="width" value="0.0442713387310505" units="cm"/>
      <inkml:brushProperty name="height" value="0.0442713387310505" units="cm"/>
      <inkml:brushProperty name="color" value="#000000"/>
      <inkml:brushProperty name="ignorePressure" value="0"/>
    </inkml:brush>
  </inkml:definitions>
  <inkml:trace contextRef="#ctx0" brushRef="#br0">87850.000 39850.000 496,'114.000'-22.000'92,"-22.000"6.000"-15,-22.000 7.000-16,-21.000 6.000-16,-17.000 7.000-11,-8.000 10.000-7,-10.000 10.000-7,-9.000 9.000-8,-9.000 7.000-5,-5.000 7.000-2,-7.000 6.000-4,-5.000 7.000-2,-8.000 2.000-1,-5.000 1.000 4,-7.000-1.000 3,-5.000 1.000 3,0.000-4.000-3,10.000-6.000-11,10.000-6.000-9,9.000-6.000-10,7.000-6.000-3,7.000-2.000 4,6.000-3.000 6,7.000-3.000 4,7.000-1.000 5,9.000 4.000 5,10.000 3.000 5,10.000 3.000 5,4.000-2.000 3,0.000-6.000-1,0.000-6.000 1,0.000-6.000 1,-4.000-1.000 0,-5.000 7.000 3,-7.000 6.000 2,-5.000 7.000 3,-8.000 5.000 0,-5.000 7.000 0,-7.000 6.000 0,-5.000 7.000-1,-12.000 7.000 0,-16.000 9.000-2,-15.000 10.000 0,-15.000 10.000 0,-11.000 5.000-4,-2.000 4.000-6,-3.000 3.000-4,-3.000 3.000-7,1.000-2.000-1,6.000-6.000 3,7.000-6.000 2,6.000-6.000 3,4.000-10.000-14,4.000-12.000-32,3.000-13.000-30,3.000-12.000-32</inkml:trace>
</inkml:ink>
</file>

<file path=ppt/ink/ink1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7"/>
    </inkml:context>
    <inkml:brush xml:id="br0">
      <inkml:brushProperty name="width" value="0.0378278531134129" units="cm"/>
      <inkml:brushProperty name="height" value="0.0378278531134129" units="cm"/>
      <inkml:brushProperty name="color" value="#000000"/>
      <inkml:brushProperty name="ignorePressure" value="0"/>
    </inkml:brush>
  </inkml:definitions>
  <inkml:trace contextRef="#ctx0" brushRef="#br0">88950.000 40900.000 581,'93.000'-2.000'130,"-11.000"-3.000"-30,-14.000-3.000-31,-11.000-2.000-31,-1.000-3.000-16,13.000 1.000-4,12.000-1.000-3,13.000 1.000-3,2.000 1.000-4,-5.000 3.000-3,-7.000 3.000-3,-5.000 4.000-4,-9.000 1.000-4,-9.000 0.000-5,-10.000 0.000-6,-8.000 0.000-5</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7"/>
    </inkml:context>
    <inkml:brush xml:id="br0">
      <inkml:brushProperty name="width" value="0.0398498624563217" units="cm"/>
      <inkml:brushProperty name="height" value="0.0398498624563217" units="cm"/>
      <inkml:brushProperty name="color" value="#000000"/>
      <inkml:brushProperty name="ignorePressure" value="0"/>
    </inkml:brush>
  </inkml:definitions>
  <inkml:trace contextRef="#ctx0" brushRef="#br0">89650.000 40100.000 552,'-21.000'-57.000'83,"10.000"39.000"-7,10.000 36.000-6,9.000 39.000-8,4.000 22.000-10,1.000 10.000-13,-1.000 10.000-13,1.000 9.000-13,-6.000 12.000-7,-8.000 16.000 0,-10.000 15.000 1,-9.000 17.000 1,-5.000 7.000-9,0.000 0.000-16,0.000 0.000-17,0.000 0.000-16,1.000-18.000-10,4.000-33.000-4,3.000-35.000-3,3.000-34.000-4</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8"/>
    </inkml:context>
    <inkml:brush xml:id="br0">
      <inkml:brushProperty name="width" value="0.0446851700544357" units="cm"/>
      <inkml:brushProperty name="height" value="0.0446851700544357" units="cm"/>
      <inkml:brushProperty name="color" value="#000000"/>
      <inkml:brushProperty name="ignorePressure" value="0"/>
    </inkml:brush>
  </inkml:definitions>
  <inkml:trace contextRef="#ctx0" brushRef="#br0">91750.000 39900.000 492,'-44.000'-54.000'14,"13.000"45.000"27,12.000 43.000 28,13.000 45.000 27,1.000 22.000 3,-9.000 4.000-23,-10.000 3.000-22,-8.000 3.000-23,-6.000 4.000-14,1.000 7.000-8,-1.000 6.000-7,1.000 7.000-8,1.000-1.000-8,3.000-6.000-8,3.000-6.000-10,4.000-6.000-8,1.000-9.000-8,0.000-8.000-8,0.000-10.000-8,0.000-9.000-7</inkml:trace>
</inkml:ink>
</file>

<file path=ppt/ink/ink1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8"/>
    </inkml:context>
    <inkml:brush xml:id="br0">
      <inkml:brushProperty name="width" value="0.0390358418226242" units="cm"/>
      <inkml:brushProperty name="height" value="0.0390358418226242" units="cm"/>
      <inkml:brushProperty name="color" value="#000000"/>
      <inkml:brushProperty name="ignorePressure" value="0"/>
    </inkml:brush>
  </inkml:definitions>
  <inkml:trace contextRef="#ctx0" brushRef="#br0">92000.000 40950.000 563,'70.000'29.000'164,"-9.000"10.000"-41,-10.000 10.000-40,-8.000 9.000-40,-9.000 2.000-25,-6.000-2.000-13,-6.000-3.000-10,-6.000-3.000-11,-6.000-4.000-16,-2.000-3.000-18,-3.000-3.000-19,-3.000-2.000-19,-4.000-11.000 0,-3.000-15.000 19,-3.000-15.000 17,-2.000-16.000 19</inkml:trace>
</inkml:ink>
</file>

<file path=ppt/ink/ink1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8"/>
    </inkml:context>
    <inkml:brush xml:id="br0">
      <inkml:brushProperty name="width" value="0.0379236415028572" units="cm"/>
      <inkml:brushProperty name="height" value="0.0379236415028572" units="cm"/>
      <inkml:brushProperty name="color" value="#000000"/>
      <inkml:brushProperty name="ignorePressure" value="0"/>
    </inkml:brush>
  </inkml:definitions>
  <inkml:trace contextRef="#ctx0" brushRef="#br0">93350.000 39650.000 580,'3.000'-47.000'6,"6.000"6.000"14,7.000 7.000 12,6.000 6.000 14,1.000 9.000 5,-3.000 13.000-4,-3.000 12.000-2,-2.000 13.000-4,-8.000 13.000-6,-8.000 17.000-10,-10.000 15.000-11,-9.000 16.000-9,-7.000 4.000-11,-3.000-6.000-9,-3.000-6.000-11,-2.000-6.000-9,2.000-9.000-2,9.000-8.000 6,10.000-10.000 7,10.000-9.000 5,11.000-7.000 8,17.000-3.000 7,15.000-3.000 10,16.000-2.000 7,4.000-1.000 6,-6.000 3.000 2,-6.000 3.000 1,-6.000 4.000 3,-9.000 4.000-1,-8.000 6.000-3,-10.000 7.000-2,-9.000 6.000-2,-15.000 6.000-2,-18.000 6.000-1,-19.000 7.000-1,-18.000 6.000-2,-10.000 6.000-1,0.000 6.000-4,0.000 7.000-2,0.000 6.000-4,1.000-1.000-4,4.000-5.000-7,3.000-7.000-8,3.000-5.000-6,6.000-11.000-7,9.000-11.000-8,10.000-14.000-7,10.000-11.000-6,7.000-14.000-3,6.000-11.000 4,7.000-14.000 4,6.000-11.000 3</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9"/>
    </inkml:context>
    <inkml:brush xml:id="br0">
      <inkml:brushProperty name="width" value="0.0480730198323727" units="cm"/>
      <inkml:brushProperty name="height" value="0.0480730198323727" units="cm"/>
      <inkml:brushProperty name="color" value="#000000"/>
      <inkml:brushProperty name="ignorePressure" value="0"/>
    </inkml:brush>
  </inkml:definitions>
  <inkml:trace contextRef="#ctx0" brushRef="#br0">94750.000 39800.000 457,'-24.000'-93.000'4,"4.000"17.000"8,3.000 15.000 8,3.000 16.000 7,-5.000 13.000 7,-12.000 14.000 4,-13.000 11.000 4,-12.000 14.000 4,-4.000 11.000 0,7.000 14.000-6,6.000 11.000-6,7.000 14.000-5,2.000 3.000-4,1.000-2.000-1,-1.000-3.000-3,1.000-3.000 0,4.000-4.000-4,9.000-3.000-5,10.000-3.000-3,10.000-2.000-6,8.000-6.000-5,10.000-6.000-8,10.000-6.000-8,9.000-6.000-8,9.000-6.000-2,9.000-2.000 3,10.000-3.000 2,10.000-3.000 3,-1.000-7.000-3,-9.000-9.000-8,-10.000-10.000-10,-8.000-8.000-9,-14.000 0.000 13,-15.000 14.000 32,-15.000 11.000 33,-16.000 14.000 33,-10.000 19.000 11,-3.000 29.000-10,-3.000 28.000-10,-2.000 28.000-11,-5.000 26.000-10,-2.000 26.000-11,-3.000 24.000-9,-3.000 26.000-12,-4.000 19.000-10,-3.000 17.000-11,-3.000 15.000-11,-2.000 16.000-12,0.000-4.000-3,7.000-21.000 5,6.000-22.000 3,7.000-22.000 4,5.000-29.000-1,7.000-33.000-7,6.000-35.000-7,7.000-34.000-7</inkml:trace>
</inkml:ink>
</file>

<file path=ppt/ink/ink1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9"/>
    </inkml:context>
    <inkml:brush xml:id="br0">
      <inkml:brushProperty name="width" value="0.039198774844408" units="cm"/>
      <inkml:brushProperty name="height" value="0.039198774844408" units="cm"/>
      <inkml:brushProperty name="color" value="#000000"/>
      <inkml:brushProperty name="ignorePressure" value="0"/>
    </inkml:brush>
  </inkml:definitions>
  <inkml:trace contextRef="#ctx0" brushRef="#br0">95300.000 40500.000 561,'-41.000'-46.000'53,"19.000"10.000"1,19.000 10.000-1,19.000 9.000-1,19.000 6.000-3,23.000 3.000-5,22.000 3.000-7,22.000 4.000-6,13.000 1.000-6,7.000 0.000-6,6.000 0.000-5,7.000 0.000-7,-4.000 0.000-7,-12.000 0.000-7,-13.000 0.000-9,-12.000 0.000-7,-13.000 0.000-7,-12.000 0.000-5,-13.000 0.000-5,-12.000 0.000-4,-13.000 3.000-5,-12.000 6.000-1,-13.000 7.000-4,-12.000 6.000-1</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8"/>
    </inkml:context>
    <inkml:brush xml:id="br0">
      <inkml:brushProperty name="width" value="0.0295593179762363" units="cm"/>
      <inkml:brushProperty name="height" value="0.0295593179762363" units="cm"/>
      <inkml:brushProperty name="color" value="#f2395b"/>
      <inkml:brushProperty name="ignorePressure" value="0"/>
    </inkml:brush>
  </inkml:definitions>
  <inkml:trace contextRef="#ctx0" brushRef="#br0">89200.000 13400.000 744,'46.000'-24.000'4,"-5.000"4.000"9,-7.000 3.000 9,-5.000 3.000 8,-1.000 1.000 5,6.000 1.000-1,7.000-1.000-1,6.000 1.000-1,1.000-1.000-4,-3.000 1.000-11,-3.000-1.000-9,-2.000 1.000-11,-3.000 1.000-9,1.000 3.000-10,-1.000 3.000-8,1.000 4.000-10,-3.000-3.000-5,-2.000-5.000-1,-3.000-7.000 0,-3.000-5.000-2</inkml:trace>
</inkml:ink>
</file>

<file path=ppt/ink/ink1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3:59"/>
    </inkml:context>
    <inkml:brush xml:id="br0">
      <inkml:brushProperty name="width" value="0.0481804348528385" units="cm"/>
      <inkml:brushProperty name="height" value="0.0481804348528385" units="cm"/>
      <inkml:brushProperty name="color" value="#000000"/>
      <inkml:brushProperty name="ignorePressure" value="0"/>
    </inkml:brush>
  </inkml:definitions>
  <inkml:trace contextRef="#ctx0" brushRef="#br0">96000.000 39750.000 456,'-22.000'-116.000'6,"6.000"19.000"13,7.000 19.000 13,6.000 19.000 12,6.000 19.000 6,6.000 23.000 0,7.000 22.000 0,6.000 22.000-1,-1.000 16.000-3,-5.000 14.000-5,-7.000 11.000-6,-5.000 14.000-4,-8.000 11.000-6,-5.000 14.000-4,-7.000 11.000-5,-5.000 14.000-4,-6.000 11.000-4,-3.000 14.000-3,-3.000 11.000-2,-2.000 14.000-3,2.000 2.000-6,9.000-6.000-11,10.000-6.000-10,10.000-6.000-11,2.000-18.000-12,-3.000-28.000-13,-3.000-28.000-13,-2.000-27.000-14</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00"/>
    </inkml:context>
    <inkml:brush xml:id="br0">
      <inkml:brushProperty name="width" value="0.0483334474265575" units="cm"/>
      <inkml:brushProperty name="height" value="0.0483334474265575" units="cm"/>
      <inkml:brushProperty name="color" value="#000000"/>
      <inkml:brushProperty name="ignorePressure" value="0"/>
    </inkml:brush>
  </inkml:definitions>
  <inkml:trace contextRef="#ctx0" brushRef="#br0">98600.000 40250.000 455,'-30.000'-36.000'10,"-9.000"28.000"21,-10.000 28.000 20,-8.000 29.000 21,-3.000 18.000 5,7.000 9.000-12,6.000 10.000-10,7.000 10.000-12,4.000 4.000-8,3.000 0.000-6,3.000 0.000-4,4.000 0.000-6,4.000-7.000-4,6.000-11.000-5,7.000-14.000-4,6.000-11.000-4,18.000-20.000-7,32.000-24.000-6,31.000-26.000-8,32.000-24.000-7,10.000-21.000-3,-9.000-16.000-2,-10.000-15.000 1,-8.000-15.000 0,-12.000-7.000 1,-12.000 3.000 3,-13.000 3.000 3,-12.000 4.000 3,-12.000 5.000 2,-8.000 10.000 2,-10.000 10.000 1,-9.000 9.000 2,-10.000 9.000 2,-9.000 9.000 4,-10.000 10.000 2,-8.000 10.000 4,-9.000 8.000 1,-6.000 10.000-1,-6.000 10.000-2,-6.000 9.000 0,-2.000 9.000-4,3.000 9.000-8,3.000 10.000-6,4.000 10.000-6,5.000 0.000-4,10.000-5.000 0,10.000-7.000 0,9.000-5.000 1</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00"/>
    </inkml:context>
    <inkml:brush xml:id="br0">
      <inkml:brushProperty name="width" value="0.0422095023095608" units="cm"/>
      <inkml:brushProperty name="height" value="0.0422095023095608" units="cm"/>
      <inkml:brushProperty name="color" value="#000000"/>
      <inkml:brushProperty name="ignorePressure" value="0"/>
    </inkml:brush>
  </inkml:definitions>
  <inkml:trace contextRef="#ctx0" brushRef="#br0">99100.000 40900.000 521,'46.000'23.000'51,"-5.000"-3.000"-9,-7.000-3.000-8,-5.000-2.000-8,-3.000 2.000-1,4.000 9.000 8,3.000 10.000 8,3.000 10.000 7,-2.000 2.000 1,-6.000-3.000-7,-6.000-3.000-6,-6.000-2.000-6,-6.000-1.000-12,-2.000 3.000-15,-3.000 3.000-14,-3.000 4.000-17,-4.000-1.000-7,-3.000-3.000-1,-3.000-3.000-2,-2.000-2.000-1</inkml:trace>
</inkml:ink>
</file>

<file path=ppt/ink/ink1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01"/>
    </inkml:context>
    <inkml:brush xml:id="br0">
      <inkml:brushProperty name="width" value="0.0377258658409119" units="cm"/>
      <inkml:brushProperty name="height" value="0.0377258658409119" units="cm"/>
      <inkml:brushProperty name="color" value="#000000"/>
      <inkml:brushProperty name="ignorePressure" value="0"/>
    </inkml:brush>
  </inkml:definitions>
  <inkml:trace contextRef="#ctx0" brushRef="#br0">100700.000 40050.000 583,'48.000'-24.000'8,"-3.000"4.000"18,-3.000 3.000 16,-2.000 3.000 18,-8.000 7.000 4,-8.000 14.000-9,-10.000 11.000-7,-9.000 14.000-9,-10.000 10.000-9,-9.000 9.000-7,-10.000 10.000-8,-8.000 10.000-9,-8.000 2.000-6,-2.000-3.000-2,-3.000-3.000-3,-3.000-2.000-4,1.000-5.000-1,6.000-2.000 1,7.000-3.000 1,6.000-3.000 1,12.000-6.000 1,19.000-5.000 3,19.000-7.000 3,19.000-5.000 3,15.000-9.000 1,13.000-9.000-2,12.000-10.000 0,13.000-8.000-2,2.000-6.000-8,-5.000 1.000-13,-7.000-1.000-13,-5.000 1.000-14,-11.000 1.000-3,-11.000 3.000 5,-14.000 3.000 5,-11.000 4.000 6</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01"/>
    </inkml:context>
    <inkml:brush xml:id="br0">
      <inkml:brushProperty name="width" value="0.0452351979911327" units="cm"/>
      <inkml:brushProperty name="height" value="0.0452351979911327" units="cm"/>
      <inkml:brushProperty name="color" value="#000000"/>
      <inkml:brushProperty name="ignorePressure" value="0"/>
    </inkml:brush>
  </inkml:definitions>
  <inkml:trace contextRef="#ctx0" brushRef="#br0">101500.000 39000.000 486,'28.000'-69.000'0,"6.000"13.000"0,7.000 12.000 0,6.000 13.000 0,9.000 10.000 8,13.000 10.000 17,12.000 10.000 16,13.000 9.000 17,2.000 10.000 2,-5.000 14.000-13,-7.000 11.000-12,-5.000 14.000-12,-9.000 3.000-8,-9.000-2.000-1,-10.000-3.000-1,-8.000-3.000-1,-8.000-4.000-4,-2.000-3.000-5,-3.000-3.000-5,-3.000-2.000-6,-6.000-3.000 1,-5.000 1.000 4,-7.000-1.000 6,-5.000 1.000 4,-6.000 2.000 3,-3.000 7.000-2,-3.000 6.000 1,-2.000 7.000-2,-8.000 10.000 3,-8.000 16.000 6,-10.000 15.000 7,-9.000 17.000 6,-7.000 24.000-2,-3.000 34.000-11,-3.000 35.000-9,-2.000 35.000-12,3.000-6.000-3,14.000-43.000 2,11.000-44.000 2,14.000-43.000 2,3.000-25.000-13,-2.000-2.000-31,-3.000-3.000-30,-3.000-3.000-30</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0"/>
    </inkml:context>
    <inkml:brush xml:id="br0">
      <inkml:brushProperty name="width" value="0.041552048176527" units="cm"/>
      <inkml:brushProperty name="height" value="0.041552048176527" units="cm"/>
      <inkml:brushProperty name="color" value="#00bff3"/>
      <inkml:brushProperty name="ignorePressure" value="0"/>
    </inkml:brush>
  </inkml:definitions>
  <inkml:trace contextRef="#ctx0" brushRef="#br0">21850.000 43850.000 529,'385.000'-68.000'157,"-77.000"17.000"-38,-78.000 15.000-38,-78.000 16.000-39,-32.000 9.000-20,16.000 3.000-4,15.000 3.000-3,17.000 4.000-3,8.000 1.000-8,4.000 0.000-10,3.000 0.000-13,3.000 0.000-11,4.000 0.000-7,7.000 0.000-5,6.000 0.000-5,7.000 0.000-4,-14.000-2.000 1,-30.000-3.000 6,-32.000-3.000 5,-30.000-2.000 6,-23.000-1.000 3,-12.000 3.000 1,-13.000 3.000 0,-12.000 4.000 1</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1"/>
    </inkml:context>
    <inkml:brush xml:id="br0">
      <inkml:brushProperty name="width" value="0.0488884560763836" units="cm"/>
      <inkml:brushProperty name="height" value="0.0488884560763836" units="cm"/>
      <inkml:brushProperty name="color" value="#00bff3"/>
      <inkml:brushProperty name="ignorePressure" value="0"/>
    </inkml:brush>
  </inkml:definitions>
  <inkml:trace contextRef="#ctx0" brushRef="#br0">27300.000 40100.000 450,'-5.000'-41.000'12,"-9.000"19.000"27,-10.000 19.000 25,-8.000 19.000 27,-8.000 15.000 2,-2.000 13.000-17,-3.000 12.000-19,-3.000 13.000-18,-6.000 12.000-12,-5.000 13.000-5,-7.000 12.000-6,-5.000 13.000-6,-3.000 9.000-6,4.000 6.000-7,3.000 7.000-7,3.000 6.000-7,4.000-1.000-10,7.000-5.000-16,6.000-7.000-13,7.000-5.000-16,7.000-17.000-1,9.000-24.000 13,10.000-26.000 12,10.000-24.000 12,2.000-13.000 6,-3.000 0.000 0,-3.000 0.000-1,-2.000 0.000 0</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1"/>
    </inkml:context>
    <inkml:brush xml:id="br0">
      <inkml:brushProperty name="width" value="0.0510124042630196" units="cm"/>
      <inkml:brushProperty name="height" value="0.0510124042630196" units="cm"/>
      <inkml:brushProperty name="color" value="#00bff3"/>
      <inkml:brushProperty name="ignorePressure" value="0"/>
    </inkml:brush>
  </inkml:definitions>
  <inkml:trace contextRef="#ctx0" brushRef="#br0">26100.000 40150.000 431,'-46.000'-69.000'5,"10.000"13.000"12,10.000 12.000 11,9.000 13.000 11,10.000 12.000 9,14.000 13.000 7,11.000 12.000 6,14.000 13.000 7,8.000 10.000-3,7.000 10.000-11,6.000 10.000-11,7.000 9.000-12,7.000 13.000-9,9.000 20.000-5,10.000 18.000-6,10.000 20.000-7,7.000 14.000-8,6.000 14.000-13,7.000 11.000-13,6.000 14.000-13,-7.000-9.000-12,-18.000-28.000-12,-19.000-28.000-12,-18.000-27.000-11</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8"/>
    </inkml:context>
    <inkml:brush xml:id="br0">
      <inkml:brushProperty name="width" value="0.0555463507771492" units="cm"/>
      <inkml:brushProperty name="height" value="0.0555463507771492" units="cm"/>
      <inkml:brushProperty name="color" value="#00bff3"/>
      <inkml:brushProperty name="ignorePressure" value="0"/>
    </inkml:brush>
  </inkml:definitions>
  <inkml:trace contextRef="#ctx0" brushRef="#br0">66500.000 31450.000 396,'-27.000'-38.000'13,"-3.000"26.000"26,-3.000 24.000 27,-2.000 26.000 27,-6.000 19.000 4,-6.000 17.000-16,-6.000 15.000-16,-6.000 16.000-17,-6.000 10.000-12,-2.000 7.000-8,-3.000 6.000-7,-3.000 7.000-9,-2.000 11.000-7,0.000 20.000-8,0.000 18.000-7,0.000 20.000-7,4.000-3.000-7,10.000-21.000-6,10.000-22.000-5,9.000-22.000-6,7.000-18.000-4,7.000-11.000-2,6.000-14.000-2,7.000-11.000-1,7.000-17.000-1,9.000-18.000 1,10.000-19.000 0,10.000-18.000 0</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8"/>
    </inkml:context>
    <inkml:brush xml:id="br0">
      <inkml:brushProperty name="width" value="0.0582944788038731" units="cm"/>
      <inkml:brushProperty name="height" value="0.0582944788038731" units="cm"/>
      <inkml:brushProperty name="color" value="#00bff3"/>
      <inkml:brushProperty name="ignorePressure" value="0"/>
    </inkml:brush>
  </inkml:definitions>
  <inkml:trace contextRef="#ctx0" brushRef="#br0">66700.000 31650.000 377,'3.000'-33.000'15,"6.000"34.000"31,7.000 35.000 29,6.000 35.000 31,-1.000 21.000 4,-5.000 9.000-22,-7.000 10.000-22,-5.000 10.000-23,-4.000 8.000-15,0.000 10.000-6,0.000 10.000-7,0.000 9.000-7,1.000 4.000-7,4.000 1.000-8,3.000-1.000-8,3.000 1.000-6,-1.000-4.000-11,-2.000-6.000-10,-3.000-6.000-11,-3.000-6.000-12,-4.000-16.000 0,-3.000-25.000 11,-3.000-25.000 10,-2.000-25.000 10,-1.000-15.000 3,3.000-2.000-3,3.000-3.000-5,4.000-3.000-4</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8"/>
    </inkml:context>
    <inkml:brush xml:id="br0">
      <inkml:brushProperty name="width" value="0.0485601499676704" units="cm"/>
      <inkml:brushProperty name="height" value="0.0485601499676704" units="cm"/>
      <inkml:brushProperty name="color" value="#f2395b"/>
      <inkml:brushProperty name="ignorePressure" value="0"/>
    </inkml:brush>
  </inkml:definitions>
  <inkml:trace contextRef="#ctx0" brushRef="#br0">90100.000 12350.000 453,'0.000'-58.000'48,"0.000"34.000"9,0.000 35.000 8,0.000 35.000 8,0.000 24.000-2,0.000 16.000-11,0.000 15.000-10,0.000 17.000-12,-4.000 10.000-8,-5.000 6.000-6,-7.000 7.000-7,-5.000 6.000-6,-6.000 15.000-9,-3.000 26.000-9,-3.000 24.000-10,-2.000 26.000-11,0.000 2.000-3,7.000-18.000 1,6.000-19.000 1,7.000-18.000 2,2.000-17.000-4,1.000-11.000-9,-1.000-14.000-11,1.000-11.000-8</inkml:trace>
</inkml:ink>
</file>

<file path=ppt/ink/ink1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8"/>
    </inkml:context>
    <inkml:brush xml:id="br0">
      <inkml:brushProperty name="width" value="0.0381428226828575" units="cm"/>
      <inkml:brushProperty name="height" value="0.0381428226828575" units="cm"/>
      <inkml:brushProperty name="color" value="#00bff3"/>
      <inkml:brushProperty name="ignorePressure" value="0"/>
    </inkml:brush>
  </inkml:definitions>
  <inkml:trace contextRef="#ctx0" brushRef="#br0">65600.000 33300.000 576,'-55.000'-44.000'104,"41.000"13.000"-14,40.000 12.000-11,42.000 13.000-13,25.000 6.000-16,14.000 0.000-22,11.000 0.000-21,14.000 0.000-22,-4.000-2.000-12,-19.000-3.000-1,-18.000-3.000-2,-19.000-2.000-1,-13.000-3.000-7,-6.000 1.000-10,-6.000-1.000-10,-6.000 1.000-10</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8"/>
    </inkml:context>
    <inkml:brush xml:id="br0">
      <inkml:brushProperty name="width" value="0.0498211048543453" units="cm"/>
      <inkml:brushProperty name="height" value="0.0498211048543453" units="cm"/>
      <inkml:brushProperty name="color" value="#00bff3"/>
      <inkml:brushProperty name="ignorePressure" value="0"/>
    </inkml:brush>
  </inkml:definitions>
  <inkml:trace contextRef="#ctx0" brushRef="#br0">67700.000 32750.000 441,'4.000'-44.000'183,"10.000"13.000"-44,10.000 12.000-42,9.000 13.000-42,6.000 6.000-25,3.000 0.000-6,3.000 0.000-6,4.000 0.000-6,1.000 9.000-14,0.000 19.000-24,0.000 19.000-25,0.000 19.000-23</inkml:trace>
</inkml:ink>
</file>

<file path=ppt/ink/ink1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18"/>
    </inkml:context>
    <inkml:brush xml:id="br0">
      <inkml:brushProperty name="width" value="0.0469583868980408" units="cm"/>
      <inkml:brushProperty name="height" value="0.0469583868980408" units="cm"/>
      <inkml:brushProperty name="color" value="#00bff3"/>
      <inkml:brushProperty name="ignorePressure" value="0"/>
    </inkml:brush>
  </inkml:definitions>
  <inkml:trace contextRef="#ctx0" brushRef="#br0">67650.000 33700.000 468,'-35.000'3.000'15,"32.000"6.000"32,31.000 7.000 30,32.000 6.000 31,11.000 3.000 2,-5.000 0.000-26,-7.000 0.000-25,-5.000 0.000-28</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27"/>
    </inkml:context>
    <inkml:brush xml:id="br0">
      <inkml:brushProperty name="width" value="0.0495574697852135" units="cm"/>
      <inkml:brushProperty name="height" value="0.0495574697852135" units="cm"/>
      <inkml:brushProperty name="color" value="#f2395b"/>
      <inkml:brushProperty name="ignorePressure" value="0"/>
    </inkml:brush>
  </inkml:definitions>
  <inkml:trace contextRef="#ctx0" brushRef="#br0">9800.000 46600.000 443,'-168.000'1.000'16,"67.000"4.000"12,65.000 3.000 14,66.000 3.000 13,32.000-1.000 2,1.000-2.000-9,-1.000-3.000-10,1.000-3.000-10,-3.000-2.000-6,-2.000 0.000-2,-3.000 0.000-1,-3.000 0.000-3,-2.000 0.000-2,0.000 0.000 0,0.000 0.000-1,0.000 0.000-1,0.000-4.000-1,0.000-5.000-1,0.000-7.000-1,0.000-5.000 0,1.000-6.000-2,4.000-3.000-1,3.000-3.000-3,3.000-2.000-1,3.000 0.000-1,3.000 7.000-1,3.000 6.000-1,4.000 7.000 0,1.000 4.000 0,0.000 3.000-1,0.000 3.000 1,0.000 4.000-1,0.000 2.000 1,0.000 4.000-1,0.000 3.000 1,0.000 3.000 1,-2.000-1.000-1,-3.000-2.000 0,-3.000-3.000-1,-2.000-3.000-1,0.000-2.000 0,7.000 0.000 1,6.000 0.000 1,7.000 0.000 0,0.000 0.000 1,-2.000 0.000 0,-3.000 0.000-1,-3.000 0.000 1,-4.000 0.000 2,-3.000 0.000 3,-3.000 0.000 5,-2.000 0.000 3,-3.000 1.000 1,1.000 4.000-2,-1.000 3.000-3,1.000 3.000-2,-1.000 3.000-3,1.000 3.000 0,-1.000 3.000-2,1.000 4.000-1,-1.000-3.000 0,1.000-5.000-3,-1.000-7.000 0,1.000-5.000-1,-1.000-4.000 0,1.000 0.000 0,-1.000 0.000 1,1.000 0.000 1,-1.000 0.000 1,1.000 0.000 0,-1.000 0.000-1,1.000 0.000 1,-1.000 1.000-1,1.000 4.000 0,-1.000 3.000-2,1.000 3.000-1,2.000-1.000 0,7.000-2.000 1,6.000-3.000 1,7.000-3.000 0,4.000-2.000 0,3.000 0.000 1,3.000 0.000-1,4.000 0.000 1,-3.000-2.000-2,-5.000-3.000-1,-7.000-3.000-2,-5.000-2.000-1,-6.000-3.000-1,-3.000 1.000 0,-3.000-1.000 0,-2.000 1.000 1,3.000-1.000 0,14.000 1.000 1,11.000-1.000 1,14.000 1.000 1,0.000 1.000 1,-8.000 3.000 1,-10.000 3.000 1,-9.000 4.000 1,-4.000-1.000 0,4.000-3.000 1,3.000-3.000 0,3.000-2.000 0,3.000-3.000 0,3.000 1.000-1,3.000-1.000 0,4.000 1.000-1,5.000-3.000 0,10.000-2.000 0,10.000-3.000 0,9.000-3.000 0,4.000-2.000 0,1.000 0.000 1,-1.000 0.000-1,1.000 0.000 1,-1.000 3.000-1,1.000 6.000 1,-1.000 7.000 0,1.000 6.000 0,-4.000 3.000 0,-6.000 0.000 0,-6.000 0.000 0,-6.000 0.000 0,-7.000 1.000 0,-6.000 4.000 1,-6.000 3.000-1,-6.000 3.000 1,-6.000 3.000 0,-2.000 3.000 0,-3.000 3.000-1,-3.000 4.000 1,4.000 1.000-2,13.000 0.000 0,12.000 0.000-2,13.000 0.000 0,2.000-4.000-1,-5.000-5.000 0,-7.000-7.000 2,-5.000-5.000 0,-1.000-8.000 0,6.000-5.000 1,7.000-7.000-1,6.000-5.000 0,1.000-4.000 1,-3.000 0.000-1,-3.000 0.000-1,-2.000 0.000 1,-8.000 1.000-2,-8.000 4.000-1,-10.000 3.000-3,-9.000 3.000-3,-12.000-1.000-10,-11.000-2.000-21,-14.000-3.000-19,-11.000-3.000-21</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28"/>
    </inkml:context>
    <inkml:brush xml:id="br0">
      <inkml:brushProperty name="width" value="0.0419745966792107" units="cm"/>
      <inkml:brushProperty name="height" value="0.0419745966792107" units="cm"/>
      <inkml:brushProperty name="color" value="#f2395b"/>
      <inkml:brushProperty name="ignorePressure" value="0"/>
    </inkml:brush>
  </inkml:definitions>
  <inkml:trace contextRef="#ctx0" brushRef="#br0">13950.000 43350.000 524,'0.000'51.000'123,"0.000"4.000"-27,0.000 3.000-27,0.000 3.000-27,-2.000 9.000-15,-3.000 16.000-1,-3.000 15.000-2,-2.000 17.000-2,-3.000 3.000-3,1.000-5.000-5,-1.000-7.000-5,1.000-5.000-5,1.000-9.000-5,3.000-9.000-10,3.000-10.000-7,4.000-8.000-9</inkml:trace>
</inkml:ink>
</file>

<file path=ppt/ink/ink1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29"/>
    </inkml:context>
    <inkml:brush xml:id="br0">
      <inkml:brushProperty name="width" value="0.0457792431116104" units="cm"/>
      <inkml:brushProperty name="height" value="0.0457792431116104" units="cm"/>
      <inkml:brushProperty name="color" value="#f2395b"/>
      <inkml:brushProperty name="ignorePressure" value="0"/>
    </inkml:brush>
  </inkml:definitions>
  <inkml:trace contextRef="#ctx0" brushRef="#br0">14300.000 43000.000 480,'48.000'-44.000'50,"-3.000"13.000"-9,-3.000 12.000-8,-2.000 13.000-9,2.000 4.000-6,9.000-3.000-4,10.000-3.000-4,10.000-2.000-4,2.000-3.000-4,-3.000 1.000-3,-3.000-1.000-3,-2.000 1.000-3,-8.000 1.000-2,-8.000 3.000 2,-10.000 3.000 1,-9.000 4.000 2,-7.000 4.000 3,-3.000 6.000 5,-3.000 7.000 4,-2.000 6.000 4,-3.000 9.000 6,1.000 13.000 6,-1.000 12.000 7,1.000 13.000 5,-3.000 4.000 1,-2.000-3.000-5,-3.000-3.000-6,-3.000-2.000-5,-2.000 0.000-4,0.000 7.000-2,0.000 6.000-1,0.000 7.000-2,0.000 5.000-1,0.000 7.000-1,0.000 6.000 0,0.000 7.000-1,0.000-3.000-2,0.000-8.000-3,0.000-10.000-2,0.000-9.000-2,0.000-4.000-3,0.000 4.000-3,0.000 3.000-3,0.000 3.000-2,-5.000-13.000-13,-9.000-28.000-22,-10.000-28.000-23,-8.000-27.000-23,-4.000-17.000-2,3.000-3.000 17,3.000-3.000 17,4.000-2.000 18</inkml:trace>
</inkml:ink>
</file>

<file path=ppt/ink/ink1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29"/>
    </inkml:context>
    <inkml:brush xml:id="br0">
      <inkml:brushProperty name="width" value="0.0376920662820339" units="cm"/>
      <inkml:brushProperty name="height" value="0.0376920662820339" units="cm"/>
      <inkml:brushProperty name="color" value="#f2395b"/>
      <inkml:brushProperty name="ignorePressure" value="0"/>
    </inkml:brush>
  </inkml:definitions>
  <inkml:trace contextRef="#ctx0" brushRef="#br0">14750.000 43100.000 583,'-2.000'-40.000'19,"-3.000"23.000"15,-3.000 22.000 14,-2.000 22.000 15,-9.000 19.000 1,-12.000 20.000-13,-13.000 18.000-14,-12.000 20.000-12,-5.000 3.000-9,3.000-8.000-6,3.000-10.000-5,4.000-9.000-5,4.000-12.000-6,6.000-11.000-7,7.000-14.000-7,6.000-11.000-7,6.000-14.000-4,6.000-11.000 0,7.000-14.000 0,6.000-11.000 0,9.000-15.000 0,13.000-16.000-3,12.000-15.000 0,13.000-15.000-2,9.000-7.000 2,6.000 3.000 8,7.000 3.000 6,6.000 4.000 8,-1.000 5.000 6,-5.000 10.000 8,-7.000 10.000 7,-5.000 9.000 7,-9.000 12.000 8,-9.000 16.000 9,-10.000 15.000 11,-8.000 17.000 9,-15.000 13.000 0,-19.000 13.000-9,-18.000 12.000-8,-19.000 13.000-9,-7.000 7.000-8,7.000 4.000-5,6.000 3.000-7,7.000 3.000-6,4.000-5.000-4,3.000-12.000-5,3.000-13.000-2,4.000-12.000-4,8.000-19.000-4,17.000-25.000-6,15.000-25.000-5,16.000-25.000-5,12.000-13.000 1,9.000 1.000 8,10.000-1.000 9,10.000 1.000 9,0.000 4.000 5,-5.000 9.000 2,-7.000 10.000 3,-5.000 10.000 2,-15.000 13.000 3,-22.000 19.000 4,-22.000 19.000 3,-21.000 19.000 3,-17.000 12.000 1,-8.000 6.000-5,-10.000 7.000-4,-9.000 6.000-4,-2.000 1.000-3,6.000-3.000-2,7.000-3.000-2,6.000-2.000-2,4.000-8.000-2,4.000-8.000-3,3.000-10.000-4,3.000-9.000-2,10.000-12.000 1,20.000-11.000 6,18.000-14.000 7,20.000-11.000 7,11.000-9.000 2,7.000-3.000 2,6.000-3.000 0,7.000-2.000 1,0.000-1.000 1,-2.000 3.000 1,-3.000 3.000 1,-3.000 4.000 2,-13.000 11.000-2,-22.000 23.000-3,-22.000 22.000-4,-21.000 22.000-4,-17.000 12.000-4,-8.000 3.000-3,-10.000 3.000-5,-9.000 4.000-4,-4.000-1.000-1,4.000-3.000 0,3.000-3.000 2,3.000-2.000 1,-1.000-6.000 2,-2.000-6.000 3,-3.000-6.000 3,-3.000-6.000 2,4.000-6.000 5,13.000-2.000 6,12.000-3.000 7,13.000-3.000 7,21.000-10.000 3,32.000-16.000-1,31.000-15.000 0,32.000-15.000-1,18.000-11.000-6,6.000-2.000-13,7.000-3.000-11,6.000-3.000-13,-1.000 1.000-11,-5.000 6.000-10,-7.000 7.000-12,-5.000 6.000-10,-14.000 6.000-3,-18.000 6.000 5,-19.000 7.000 5,-18.000 6.000 5</inkml:trace>
</inkml:ink>
</file>

<file path=ppt/ink/ink1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30"/>
    </inkml:context>
    <inkml:brush xml:id="br0">
      <inkml:brushProperty name="width" value="0.0321072079241276" units="cm"/>
      <inkml:brushProperty name="height" value="0.0321072079241276" units="cm"/>
      <inkml:brushProperty name="color" value="#f2395b"/>
      <inkml:brushProperty name="ignorePressure" value="0"/>
    </inkml:brush>
  </inkml:definitions>
  <inkml:trace contextRef="#ctx0" brushRef="#br0">16300.000 43700.000 685,'25.000'28.000'150,"0.000"6.000"-48,0.000 7.000-47,0.000 6.000-47,-4.000 4.000-32,-5.000 4.000-13,-7.000 3.000-14,-5.000 3.000-14,-4.000-4.000-2,0.000-8.000 10,0.000-10.000 10,0.000-9.000 10</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4:30"/>
    </inkml:context>
    <inkml:brush xml:id="br0">
      <inkml:brushProperty name="width" value="0.0338159538805485" units="cm"/>
      <inkml:brushProperty name="height" value="0.0338159538805485" units="cm"/>
      <inkml:brushProperty name="color" value="#f2395b"/>
      <inkml:brushProperty name="ignorePressure" value="0"/>
    </inkml:brush>
  </inkml:definitions>
  <inkml:trace contextRef="#ctx0" brushRef="#br0">16150.000 44550.000 650,'-41.000'1.000'107,"19.000"4.000"-20,19.000 3.000-21,19.000 3.000-20,13.000 3.000-17,10.000 3.000-15,10.000 3.000-13,9.000 4.000-16,-1.000-1.000-15,-8.000-3.000-17,-10.000-3.000-17,-9.000-2.000-18</inkml:trace>
</inkml:ink>
</file>

<file path=ppt/ink/ink1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06"/>
    </inkml:context>
    <inkml:brush xml:id="br0">
      <inkml:brushProperty name="width" value="0.0281859170645475" units="cm"/>
      <inkml:brushProperty name="height" value="0.0281859170645475" units="cm"/>
      <inkml:brushProperty name="color" value="#6adcab"/>
      <inkml:brushProperty name="ignorePressure" value="0"/>
    </inkml:brush>
  </inkml:definitions>
  <inkml:trace contextRef="#ctx0" brushRef="#br0">62750.000 8650.000 780,'-268.000'-38.000'10,"67.000"26.000"18,65.000 24.000 21,66.000 26.000 18,34.000 12.000-12,3.000 0.000-44,3.000 0.000-45,4.000 0.000-43</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9"/>
    </inkml:context>
    <inkml:brush xml:id="br0">
      <inkml:brushProperty name="width" value="0.0453427881002426" units="cm"/>
      <inkml:brushProperty name="height" value="0.0453427881002426" units="cm"/>
      <inkml:brushProperty name="color" value="#f2395b"/>
      <inkml:brushProperty name="ignorePressure" value="0"/>
    </inkml:brush>
  </inkml:definitions>
  <inkml:trace contextRef="#ctx0" brushRef="#br0">90800.000 13300.000 485,'-43.000'3.000'-33,"17.000"6.000"29,15.000 7.000 28,16.000 6.000 29,5.000 3.000 8,-2.000 0.000-8,-3.000 0.000-9,-3.000 0.000-10,-2.000 6.000-4,0.000 13.000 1,0.000 12.000 0,0.000 13.000-1,0.000 4.000-1,0.000-3.000-4,0.000-3.000-4,0.000-2.000-4,0.000-5.000-2,0.000-2.000 0,0.000-3.000-1,0.000-3.000-1,0.000-4.000-4,0.000-3.000-6,0.000-3.000-8,0.000-2.000-7,-7.000-6.000-7,-11.000-6.000-7,-14.000-6.000-7,-11.000-6.000-6,-7.000-6.000-2,0.000-2.000 4,0.000-3.000 3,0.000-3.000 3,-2.000-2.000 1,-3.000 0.000-3,-3.000 0.000-3,-2.000 0.000-4,2.000-4.000 2,9.000-5.000 2,10.000-7.000 4,10.000-5.000 3,5.000-4.000 4,4.000 0.000 6,3.000 0.000 6,3.000 0.000 4,3.000 0.000 5,3.000 0.000 0,3.000 0.000 1,4.000 0.000 1</inkml:trace>
</inkml:ink>
</file>

<file path=ppt/ink/ink1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07"/>
    </inkml:context>
    <inkml:brush xml:id="br0">
      <inkml:brushProperty name="width" value="0.0478105619549751" units="cm"/>
      <inkml:brushProperty name="height" value="0.0478105619549751" units="cm"/>
      <inkml:brushProperty name="color" value="#6adcab"/>
      <inkml:brushProperty name="ignorePressure" value="0"/>
    </inkml:brush>
  </inkml:definitions>
  <inkml:trace contextRef="#ctx0" brushRef="#br0">6350.000 13050.000 460,'-22.000'-16.000'147,"6.000"19.000"-34,7.000 19.000-33,6.000 19.000-33,1.000 12.000-18,-3.000 6.000-5,-3.000 7.000-4,-2.000 6.000-5,-5.000 12.000-2,-2.000 19.000-1,-3.000 19.000-2,-3.000 19.000-1,-1.000 7.000-2,4.000-3.000-1,3.000-3.000-1,3.000-2.000-3,-1.000-3.000-1,-2.000 1.000-5,-3.000-1.000-4,-3.000 1.000-4,-2.000-7.000-2,0.000-12.000-3,0.000-13.000-2,0.000-12.000-2,6.000-26.000-7,13.000-36.000-12,12.000-39.000-12,13.000-36.000-12,4.000-17.000-3,-3.000 7.000 6,-3.000 6.000 6,-2.000 7.000 5</inkml:trace>
</inkml:ink>
</file>

<file path=ppt/ink/ink1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08"/>
    </inkml:context>
    <inkml:brush xml:id="br0">
      <inkml:brushProperty name="width" value="0.0504569932818413" units="cm"/>
      <inkml:brushProperty name="height" value="0.0504569932818413" units="cm"/>
      <inkml:brushProperty name="color" value="#6adcab"/>
      <inkml:brushProperty name="ignorePressure" value="0"/>
    </inkml:brush>
  </inkml:definitions>
  <inkml:trace contextRef="#ctx0" brushRef="#br0">6150.000 13050.000 436,'26.000'-71.000'2,"4.000"10.000"6,3.000 10.000 4,3.000 9.000 6,1.000 4.000 3,1.000 1.000 2,-1.000-1.000 1,1.000 1.000 1,5.000 1.000 0,14.000 3.000-1,11.000 3.000-3,14.000 4.000-1,2.000 2.000-1,-6.000 4.000 1,-6.000 3.000 1,-6.000 3.000 1,-9.000 9.000-1,-8.000 16.000-3,-10.000 15.000-1,-9.000 17.000-3,-9.000 10.000-2,-5.000 6.000-2,-7.000 7.000-3,-5.000 6.000-3,-12.000 6.000-3,-16.000 6.000-1,-15.000 7.000-2,-15.000 6.000-2,-12.000 4.000-2,-6.000 4.000-1,-6.000 3.000-2,-6.000 3.000-2,-4.000-2.000 0,1.000-6.000 1,-1.000-6.000 0,1.000-6.000 1,2.000-10.000 2,7.000-12.000 2,6.000-13.000 4,7.000-12.000 4,27.000-19.000 4,51.000-25.000 6,49.000-25.000 7,51.000-25.000 6,21.000-8.000 0,-6.000 9.000-5,-6.000 10.000-6,-6.000 10.000-6,-10.000 8.000-3,-12.000 10.000-1,-13.000 10.000-1,-12.000 9.000-1,-13.000 7.000-1,-12.000 7.000 1,-13.000 6.000-1,-12.000 7.000 1,-10.000 7.000 0,-6.000 9.000 1,-6.000 10.000 2,-6.000 10.000 1,-12.000 7.000 1,-15.000 6.000 1,-15.000 7.000 1,-16.000 6.000 0,-10.000 3.000 0,-3.000 0.000-4,-3.000 0.000-2,-2.000 0.000-3,-3.000-5.000-3,1.000-9.000-5,-1.000-10.000-4,1.000-8.000-6,5.000-9.000 0,14.000-6.000 0,11.000-6.000 2,14.000-6.000 1,14.000-13.000-11,20.000-19.000-24,18.000-18.000-24,20.000-19.000-24</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08"/>
    </inkml:context>
    <inkml:brush xml:id="br0">
      <inkml:brushProperty name="width" value="0.0380509756505489" units="cm"/>
      <inkml:brushProperty name="height" value="0.0380509756505489" units="cm"/>
      <inkml:brushProperty name="color" value="#6adcab"/>
      <inkml:brushProperty name="ignorePressure" value="0"/>
    </inkml:brush>
  </inkml:definitions>
  <inkml:trace contextRef="#ctx0" brushRef="#br0">7950.000 13950.000 578,'28.000'23.000'112,"6.000"-3.000"-20,7.000-3.000-20,6.000-2.000-20,1.000-1.000-15,-3.000 3.000-10,-3.000 3.000-9,-2.000 4.000-9,-5.000 1.000-6,-2.000 0.000-5,-3.000 0.000-3,-3.000 0.000-4,-6.000 1.000-4,-5.000 4.000-6,-7.000 3.000-7,-5.000 3.000-4,-6.000-1.000-10,-3.000-2.000-10,-3.000-3.000-12,-2.000-3.000-10</inkml:trace>
</inkml:ink>
</file>

<file path=ppt/ink/ink1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08"/>
    </inkml:context>
    <inkml:brush xml:id="br0">
      <inkml:brushProperty name="width" value="0.0474898368120193" units="cm"/>
      <inkml:brushProperty name="height" value="0.0474898368120193" units="cm"/>
      <inkml:brushProperty name="color" value="#6adcab"/>
      <inkml:brushProperty name="ignorePressure" value="0"/>
    </inkml:brush>
  </inkml:definitions>
  <inkml:trace contextRef="#ctx0" brushRef="#br0">7950.000 15000.000 463,'-40.000'23.000'103,"23.000"-3.000"-10,22.000-3.000-8,22.000-2.000-10,15.000-1.000-12,9.000 3.000-13,10.000 3.000-14,10.000 4.000-14,0.000-1.000-12,-5.000-3.000-12,-7.000-3.000-12,-5.000-2.000-10,-9.000 0.000-17,-9.000 7.000-19,-10.000 6.000-20,-8.000 7.000-19</inkml:trace>
</inkml:ink>
</file>

<file path=ppt/ink/ink1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1"/>
    </inkml:context>
    <inkml:brush xml:id="br0">
      <inkml:brushProperty name="width" value="0.044545840471983" units="cm"/>
      <inkml:brushProperty name="height" value="0.044545840471983" units="cm"/>
      <inkml:brushProperty name="color" value="#6adcab"/>
      <inkml:brushProperty name="ignorePressure" value="0"/>
    </inkml:brush>
  </inkml:definitions>
  <inkml:trace contextRef="#ctx0" brushRef="#br0">12550.000 12750.000 493,'-27.000'-25.000'6,"-3.000"0.000"12,-3.000 0.000 11,-2.000 0.000 11,-3.000 0.000 1,1.000 0.000-11,-1.000 0.000-11,1.000 0.000-10,-1.000 1.000-7,1.000 4.000-2,-1.000 3.000-1,1.000 3.000-2,1.000 1.000-1,3.000 1.000-2,3.000-1.000 0,4.000 1.000-1,1.000 4.000 3,0.000 9.000 9,0.000 10.000 9,0.000 10.000 9,1.000 10.000 2,4.000 13.000-2,3.000 12.000-2,3.000 13.000-3,-1.000 7.000-2,-2.000 4.000 1,-3.000 3.000-1,-3.000 3.000 0,-1.000 3.000 0,4.000 3.000-1,3.000 3.000 1,3.000 4.000 0,-1.000 7.000-2,-2.000 13.000-1,-3.000 12.000-1,-3.000 13.000-3,1.000 1.000-1,6.000-9.000-2,7.000-10.000-1,6.000-8.000-3,3.000-12.000 0,0.000-12.000 2,0.000-13.000 0,0.000-12.000 2,6.000-12.000-5,13.000-8.000-10,12.000-10.000-12,13.000-9.000-10,4.000-9.000-5,-3.000-5.000 1,-3.000-7.000 2,-2.000-5.000 1,-3.000-9.000 0,1.000-9.000 0,-1.000-10.000-1,1.000-8.000 1,-3.000-4.000 1,-2.000 3.000 4,-3.000 3.000 5,-3.000 4.000 3,-4.000 1.000 0,-3.000 0.000-4,-3.000 0.000-4,-2.000 0.000-5</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1"/>
    </inkml:context>
    <inkml:brush xml:id="br0">
      <inkml:brushProperty name="width" value="0.0472858026623726" units="cm"/>
      <inkml:brushProperty name="height" value="0.0472858026623726" units="cm"/>
      <inkml:brushProperty name="color" value="#6adcab"/>
      <inkml:brushProperty name="ignorePressure" value="0"/>
    </inkml:brush>
  </inkml:definitions>
  <inkml:trace contextRef="#ctx0" brushRef="#br0">13850.000 12700.000 465,'-4.000'-47.000'30,"-5.000"6.000"4,-7.000 7.000 4,-5.000 6.000 4,-9.000 7.000 1,-9.000 10.000-6,-10.000 10.000-3,-8.000 9.000-4,-6.000 9.000-5,1.000 9.000-4,-1.000 10.000-5,1.000 10.000-5,1.000 7.000-2,3.000 6.000 0,3.000 7.000-1,4.000 6.000 0,2.000 6.000 1,4.000 6.000 2,3.000 7.000 2,3.000 6.000 2,4.000 3.000 1,7.000 0.000-2,6.000 0.000-1,7.000 0.000-1,4.000 1.000-3,3.000 4.000-2,3.000 3.000-1,4.000 3.000-4,4.000-7.000 0,6.000-15.000-1,7.000-15.000 0,6.000-16.000-1,6.000-13.000-2,6.000-9.000-3,7.000-10.000-2,6.000-8.000-4,4.000-12.000-1,4.000-12.000 2,3.000-13.000 1,3.000-12.000 1,3.000-15.000-2,3.000-15.000-10,3.000-15.000-7,4.000-16.000-9,-4.000-5.000-2,-9.000 6.000 4,-10.000 7.000 3,-8.000 6.000 4,-9.000 7.000 3,-6.000 10.000 4,-6.000 10.000 4,-6.000 9.000 4,-7.000 18.000 11,-6.000 29.000 19,-6.000 28.000 18,-6.000 28.000 18,-4.000 14.000 5,1.000 0.000-9,-1.000 0.000-9,1.000 0.000-9,1.000-4.000-7,3.000-5.000-5,3.000-7.000-4,4.000-5.000-4,5.000-9.000-7,10.000-9.000-6,10.000-10.000-8,9.000-8.000-8,6.000-15.000-7,3.000-19.000-5,3.000-18.000-7,4.000-19.000-6,-1.000-8.000-3,-3.000 3.000 3,-3.000 3.000 2,-2.000 4.000 1,-5.000 4.000 5,-2.000 6.000 6,-3.000 7.000 6,-3.000 6.000 7,-2.000 9.000 11,0.000 13.000 16,0.000 12.000 17,0.000 13.000 16,-2.000 9.000 6,-3.000 6.000-5,-3.000 7.000-3,-2.000 6.000-4,-3.000 4.000-6,1.000 4.000-6,-1.000 3.000-7,1.000 3.000-6,-1.000-1.000-4,1.000-2.000-4,-1.000-3.000-2,1.000-3.000-4,-1.000-4.000-6,1.000-3.000-9,-1.000-3.000-7,1.000-2.000-10</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2"/>
    </inkml:context>
    <inkml:brush xml:id="br0">
      <inkml:brushProperty name="width" value="0.0362113527953625" units="cm"/>
      <inkml:brushProperty name="height" value="0.0362113527953625" units="cm"/>
      <inkml:brushProperty name="color" value="#6adcab"/>
      <inkml:brushProperty name="ignorePressure" value="0"/>
    </inkml:brush>
  </inkml:definitions>
  <inkml:trace contextRef="#ctx0" brushRef="#br0">14800.000 12150.000 607,'4.000'-47.000'6,"10.000"6.000"11,10.000 7.000 12,9.000 6.000 12,7.000 6.000 5,7.000 6.000-2,6.000 7.000 0,7.000 6.000-2,-4.000 9.000-5,-12.000 13.000-7,-13.000 12.000-9,-12.000 13.000-8,-9.000 9.000-4,-2.000 6.000-3,-3.000 7.000-2,-3.000 6.000-2,-10.000 3.000-1,-16.000 0.000-1,-15.000 0.000 0,-15.000 0.000 0,-7.000-4.000-3,3.000-5.000-3,3.000-7.000-3,4.000-5.000-3,4.000-8.000-1,6.000-5.000 2,7.000-7.000 2,6.000-5.000 2,10.000-8.000 2,17.000-5.000 3,15.000-7.000 2,16.000-5.000 2,12.000-6.000 1,9.000-3.000-2,10.000-3.000-2,10.000-2.000-3,2.000-5.000-2,-3.000-2.000-3,-3.000-3.000-3,-2.000-3.000-4,-8.000 1.000-4,-8.000 6.000-6,-10.000 7.000-6,-9.000 6.000-5</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2"/>
    </inkml:context>
    <inkml:brush xml:id="br0">
      <inkml:brushProperty name="width" value="0.034704677760601" units="cm"/>
      <inkml:brushProperty name="height" value="0.034704677760601" units="cm"/>
      <inkml:brushProperty name="color" value="#6adcab"/>
      <inkml:brushProperty name="ignorePressure" value="0"/>
    </inkml:brush>
  </inkml:definitions>
  <inkml:trace contextRef="#ctx0" brushRef="#br0">15400.000 12550.000 633,'-19.000'-24.000'9,"13.000"4.000"15,12.000 3.000 18,13.000 3.000 15,6.000 1.000 4,0.000 1.000-12,0.000-1.000-11,0.000 1.000-10,6.000-1.000-9,13.000 1.000-3,12.000-1.000-4,13.000 1.000-4,4.000 1.000-4,-3.000 3.000-7,-3.000 3.000-4,-2.000 4.000-7,-8.000 4.000-5,-8.000 6.000-7,-10.000 7.000-6,-9.000 6.000-7,-9.000 3.000-5,-5.000 0.000-4,-7.000 0.000-5,-5.000 0.000-4</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2"/>
    </inkml:context>
    <inkml:brush xml:id="br0">
      <inkml:brushProperty name="width" value="0.0368902944028378" units="cm"/>
      <inkml:brushProperty name="height" value="0.0368902944028378" units="cm"/>
      <inkml:brushProperty name="color" value="#6adcab"/>
      <inkml:brushProperty name="ignorePressure" value="0"/>
    </inkml:brush>
  </inkml:definitions>
  <inkml:trace contextRef="#ctx0" brushRef="#br0">15850.000 12100.000 596,'-24.000'-47.000'6,"4.000"6.000"13,3.000 7.000 13,3.000 6.000 12,3.000 13.000 6,3.000 23.000-2,3.000 22.000-1,4.000 22.000-1,1.000 15.000-6,0.000 9.000-8,0.000 10.000-9,0.000 10.000-8,-2.000 5.000-13,-3.000 4.000-18,-3.000 3.000-16,-2.000 3.000-18,-3.000-8.000-9,1.000-19.000-2,-1.000-18.000-3,1.000-19.000-2</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3"/>
    </inkml:context>
    <inkml:brush xml:id="br0">
      <inkml:brushProperty name="width" value="0.0501345694065094" units="cm"/>
      <inkml:brushProperty name="height" value="0.0501345694065094" units="cm"/>
      <inkml:brushProperty name="color" value="#6adcab"/>
      <inkml:brushProperty name="ignorePressure" value="0"/>
    </inkml:brush>
  </inkml:definitions>
  <inkml:trace contextRef="#ctx0" brushRef="#br0">16350.000 11750.000 438,'31.000'-22.000'58,"13.000"6.000"-14,12.000 7.000-13,13.000 6.000-12,-1.000 3.000-11,-11.000 0.000-7,-14.000 0.000-7,-11.000 0.000-7,-7.000 6.000 2,0.000 13.000 8,0.000 12.000 10,0.000 13.000 10,-4.000 7.000 6,-5.000 4.000 4,-7.000 3.000 2,-5.000 3.000 4,-6.000 3.000 0,-3.000 3.000-2,-3.000 3.000-3,-2.000 4.000-3,-1.000 4.000-2,3.000 6.000-2,3.000 7.000-2,4.000 6.000-3,2.000 1.000-2,4.000-3.000-2,3.000-3.000-2,3.000-2.000-1,1.000-1.000-2,1.000 3.000 0,-1.000 3.000 0,1.000 4.000-1,-3.000 1.000 0,-2.000 0.000 0,-3.000 0.000 0,-3.000 0.000 0,-2.000-4.000-1,0.000-5.000-4,0.000-7.000-4,0.000-5.000-4,0.000-8.000-2,0.000-5.000 1,0.000-7.000 0,0.000-5.000-1,-8.000-6.000 0,-16.000-3.000-4,-15.000-3.000-3,-15.000-2.000-3,-11.000-5.000-5,-2.000-2.000-6,-3.000-3.000-6,-3.000-3.000-6,2.000-6.000-1,10.000-5.000 6,10.000-7.000 5,9.000-5.000 7,6.000-3.000-2,3.000 4.000-6,3.000 3.000-7,4.000 3.000-7</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1"/>
    </inkml:context>
    <inkml:brush xml:id="br0">
      <inkml:brushProperty name="width" value="0.0399627760052681" units="cm"/>
      <inkml:brushProperty name="height" value="0.0399627760052681" units="cm"/>
      <inkml:brushProperty name="color" value="#00bff3"/>
      <inkml:brushProperty name="ignorePressure" value="0"/>
    </inkml:brush>
  </inkml:definitions>
  <inkml:trace contextRef="#ctx0" brushRef="#br0">39450.000 22650.000 550,'-44.000'-19.000'55,"13.000"13.000"-9,12.000 12.000-8,13.000 13.000-8,4.000 12.000-5,-3.000 13.000 1,-3.000 12.000 1,-2.000 13.000 0,-1.000 7.000-1,3.000 4.000-3,3.000 3.000-3,4.000 3.000-2,1.000-4.000-2,0.000-8.000-3,0.000-10.000-1,0.000-9.000-2,1.000-7.000-1,4.000-3.000-1,3.000-3.000-1,3.000-2.000-2,1.000-3.000 0,1.000 1.000-3,-1.000-1.000 0,1.000 1.000-3,-7.000-4.000-2,-12.000-6.000-3,-13.000-6.000-4,-12.000-6.000-2,-9.000-4.000-2,-2.000 1.000 1,-3.000-1.000 0,-3.000 1.000 1,-4.000-1.000-1,-3.000 1.000-2,-3.000-1.000-1,-2.000 1.000-2,2.000-4.000-4,9.000-6.000-4,10.000-6.000-4,10.000-6.000-6,7.000-6.000-2,6.000-2.000 2,7.000-3.000 1,6.000-3.000 0,1.000-2.000 3,-3.000 0.000 3,-3.000 0.000 2,-2.000 0.000 3</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9"/>
    </inkml:context>
    <inkml:brush xml:id="br0">
      <inkml:brushProperty name="width" value="0.0309365577995777" units="cm"/>
      <inkml:brushProperty name="height" value="0.0309365577995777" units="cm"/>
      <inkml:brushProperty name="color" value="#f2395b"/>
      <inkml:brushProperty name="ignorePressure" value="0"/>
    </inkml:brush>
  </inkml:definitions>
  <inkml:trace contextRef="#ctx0" brushRef="#br0">90700.000 13350.000 711,'117.000'-46.000'9,"-16.000"10.000"18,-15.000 10.000 19,-15.000 9.000 18,-11.000 6.000 0,-2.000 3.000-19,-3.000 3.000-19,-3.000 4.000-19,-6.000 2.000-8,-5.000 4.000 0,-7.000 3.000 1,-5.000 3.000 1</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3"/>
    </inkml:context>
    <inkml:brush xml:id="br0">
      <inkml:brushProperty name="width" value="0.0370221957564354" units="cm"/>
      <inkml:brushProperty name="height" value="0.0370221957564354" units="cm"/>
      <inkml:brushProperty name="color" value="#6adcab"/>
      <inkml:brushProperty name="ignorePressure" value="0"/>
    </inkml:brush>
  </inkml:definitions>
  <inkml:trace contextRef="#ctx0" brushRef="#br0">17500.000 12750.000 594,'-7.000'-27.000'12,"39.000"-3.000"23,36.000-3.000 24,39.000-2.000 24,8.000 2.000 0,-18.000 9.000-23,-19.000 10.000-22,-18.000 10.000-22,-9.000 4.000-12,4.000 0.000 0,3.000 0.000 2,3.000 0.000 0,-4.000 3.000-10,-8.000 6.000-19,-10.000 7.000-18,-9.000 6.000-20,-10.000 4.000-8,-9.000 4.000 4,-10.000 3.000 3,-8.000 3.000 5</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3"/>
    </inkml:context>
    <inkml:brush xml:id="br0">
      <inkml:brushProperty name="width" value="0.0365076586604118" units="cm"/>
      <inkml:brushProperty name="height" value="0.0365076586604118" units="cm"/>
      <inkml:brushProperty name="color" value="#6adcab"/>
      <inkml:brushProperty name="ignorePressure" value="0"/>
    </inkml:brush>
  </inkml:definitions>
  <inkml:trace contextRef="#ctx0" brushRef="#br0">17550.000 13250.000 602,'-97.000'20.000'76,"56.000"-9.000"-5,57.000-10.000-6,56.000-8.000-4,28.000-6.000-10,0.000 1.000-13,0.000-1.000-14,0.000 1.000-13,-2.000 2.000-11,-3.000 7.000-10,-3.000 6.000-10,-2.000 7.000-11,-9.000 2.000-10,-12.000 1.000-12,-13.000-1.000-11,-12.000 1.000-13</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4"/>
    </inkml:context>
    <inkml:brush xml:id="br0">
      <inkml:brushProperty name="width" value="0.052627719938755" units="cm"/>
      <inkml:brushProperty name="height" value="0.052627719938755" units="cm"/>
      <inkml:brushProperty name="color" value="#6adcab"/>
      <inkml:brushProperty name="ignorePressure" value="0"/>
    </inkml:brush>
  </inkml:definitions>
  <inkml:trace contextRef="#ctx0" brushRef="#br0">20350.000 11700.000 418,'-4.000'-47.000'8,"-5.000"6.000"17,-7.000 7.000 18,-5.000 6.000 16,-8.000 6.000 1,-5.000 6.000-12,-7.000 7.000-15,-5.000 6.000-13,-8.000 4.000-9,-5.000 4.000-3,-7.000 3.000-5,-5.000 3.000-3,-3.000 1.000-3,4.000 1.000 0,3.000-1.000-1,3.000 1.000-1,9.000 7.000 2,16.000 16.000 4,15.000 15.000 4,17.000 17.000 3,7.000 11.000 4,0.000 10.000 6,0.000 10.000 5,0.000 9.000 4,-2.000 1.000 2,-3.000-6.000-2,-3.000-6.000-4,-2.000-6.000-2,-1.000-4.000-3,3.000 1.000-1,3.000-1.000-3,4.000 1.000-1,1.000-3.000-2,0.000-2.000-3,0.000-3.000-4,0.000-3.000-2,0.000-4.000-3,0.000-3.000-4,0.000-3.000-4,0.000-2.000-4,0.000-3.000-9,0.000 1.000-11,0.000-1.000-12,0.000 1.000-13,3.000-12.000-7,6.000-21.000-2,7.000-22.000-3,6.000-22.000-3</inkml:trace>
</inkml:ink>
</file>

<file path=ppt/ink/ink1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5"/>
    </inkml:context>
    <inkml:brush xml:id="br0">
      <inkml:brushProperty name="width" value="0.0480243377387524" units="cm"/>
      <inkml:brushProperty name="height" value="0.0480243377387524" units="cm"/>
      <inkml:brushProperty name="color" value="#6adcab"/>
      <inkml:brushProperty name="ignorePressure" value="0"/>
    </inkml:brush>
  </inkml:definitions>
  <inkml:trace contextRef="#ctx0" brushRef="#br0">21300.000 12000.000 458,'0.000'-49.000'5,"0.000"4.000"12,0.000 3.000 10,0.000 3.000 12,-5.000 4.000 5,-9.000 7.000 0,-10.000 6.000-1,-8.000 7.000 0,-6.000 7.000-4,1.000 9.000-6,-1.000 10.000-6,1.000 10.000-6,-3.000 10.000-3,-2.000 13.000-2,-3.000 12.000-1,-3.000 13.000-2,-2.000 7.000-1,0.000 4.000-1,0.000 3.000-3,0.000 3.000-1,1.000 1.000 0,4.000 1.000-1,3.000-1.000 1,3.000 1.000 1,4.000-3.000-1,7.000-2.000 0,6.000-3.000 0,7.000-3.000 0,5.000-6.000-4,7.000-5.000-4,6.000-7.000-5,7.000-5.000-6,7.000-11.000-2,9.000-11.000 2,10.000-14.000 1,10.000-11.000 1,5.000-14.000-4,4.000-11.000-7,3.000-14.000-9,3.000-11.000-8,1.000-7.000-3,1.000 0.000 1,-1.000 0.000 3,1.000 0.000 1,-7.000 3.000 4,-12.000 6.000 5,-13.000 7.000 6,-12.000 6.000 5,-7.000 12.000 12,1.000 19.000 19,-1.000 19.000 20,1.000 19.000 19,-4.000 9.000 5,-6.000 0.000-7,-6.000 0.000-8,-6.000 0.000-8,5.000-10.000-17,20.000-18.000-27,18.000-19.000-25,20.000-18.000-27,6.000-14.000-9,-2.000-5.000 9,-3.000-7.000 9,-3.000-5.000 8,-7.000-1.000 8,-9.000 6.000 6,-10.000 7.000 6,-8.000 6.000 5,-4.000 7.000 16,3.000 10.000 25,3.000 10.000 24,4.000 9.000 26,-3.000 7.000 6,-5.000 7.000-14,-7.000 6.000-13,-5.000 7.000-14,-1.000 4.000-12,6.000 3.000-12,7.000 3.000-11,6.000 4.000-13</inkml:trace>
</inkml:ink>
</file>

<file path=ppt/ink/ink1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5"/>
    </inkml:context>
    <inkml:brush xml:id="br0">
      <inkml:brushProperty name="width" value="0.0480793789029121" units="cm"/>
      <inkml:brushProperty name="height" value="0.0480793789029121" units="cm"/>
      <inkml:brushProperty name="color" value="#6adcab"/>
      <inkml:brushProperty name="ignorePressure" value="0"/>
    </inkml:brush>
  </inkml:definitions>
  <inkml:trace contextRef="#ctx0" brushRef="#br0">22500.000 11700.000 457,'0.000'-40.000'79,"0.000"23.000"-10,0.000 22.000-9,0.000 22.000-11,3.000 15.000-6,6.000 9.000-5,7.000 10.000-3,6.000 10.000-5,-1.000 4.000-4,-5.000 0.000-3,-7.000 0.000-5,-5.000 0.000-3,-4.000 1.000-3,0.000 4.000 0,0.000 3.000-1,0.000 3.000 0,-4.000-1.000-3,-5.000-2.000-5,-7.000-3.000-4,-5.000-3.000-4,-3.000-7.000-4,4.000-9.000-3,3.000-10.000-1,3.000-8.000-4,9.000-9.000 1,16.000-6.000 0,15.000-6.000 2,17.000-6.000 2,10.000-6.000 1,6.000-2.000 3,7.000-3.000 2,6.000-3.000 4,3.000-2.000 0,0.000 0.000 1,0.000 0.000 1,0.000 0.000-1,-4.000 0.000 1,-5.000 0.000 0,-7.000 0.000 1,-5.000 0.000 0,-6.000 0.000 1,-3.000 0.000 0,-3.000 0.000 0,-2.000 0.000 1,-12.000-2.000-14,-19.000-3.000-26,-18.000-3.000-28,-19.000-2.000-26</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7"/>
    </inkml:context>
    <inkml:brush xml:id="br0">
      <inkml:brushProperty name="width" value="0.0486612990498543" units="cm"/>
      <inkml:brushProperty name="height" value="0.0486612990498543" units="cm"/>
      <inkml:brushProperty name="color" value="#6adcab"/>
      <inkml:brushProperty name="ignorePressure" value="0"/>
    </inkml:brush>
  </inkml:definitions>
  <inkml:trace contextRef="#ctx0" brushRef="#br0">23550.000 11200.000 452,'92.000'0.000'132,"-16.000"0.000"-33,-15.000 0.000-35,-15.000 0.000-35,-11.000 6.000-19,-2.000 13.000-6,-3.000 12.000-6,-3.000 13.000-7,-4.000 4.000-1,-3.000-3.000 3,-3.000-3.000 2,-2.000-2.000 2,-5.000 2.000 6,-2.000 9.000 6,-3.000 10.000 7,-3.000 10.000 8,-2.000 2.000 1,0.000-3.000-1,0.000-3.000-3,0.000-2.000-3,0.000-3.000-1,0.000 1.000-1,0.000-1.000-1,0.000 1.000-2,1.000 1.000-1,4.000 3.000-1,3.000 3.000-3,3.000 4.000-2,-1.000-1.000-2,-2.000-3.000-2,-3.000-3.000-1,-3.000-2.000-1,-2.000-5.000-2,0.000-2.000 1,0.000-3.000-2,0.000-3.000 1,-4.000 1.000-2,-5.000 6.000-1,-7.000 7.000-3,-5.000 6.000-3,-6.000-1.000 1,-3.000-5.000 2,-3.000-7.000 3,-2.000-5.000 1,-11.000-3.000-8,-15.000 4.000-21,-15.000 3.000-19,-16.000 3.000-20,1.000-7.000-6,19.000-15.000 7,19.000-15.000 8,19.000-16.000 7</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7"/>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24500.000 10900.000 999,'71.000'-22.000'-39,"-5.000"6.000"10,-7.000 7.000 13,-5.000 6.000 11,-3.000 3.000 3,4.000 0.000-3,3.000 0.000-4,3.000 0.000-4,-1.000 0.000-3,-2.000 0.000 0,-3.000 0.000-2,-3.000 0.000 0,-6.000 1.000 1,-5.000 4.000 4,-7.000 3.000 4,-5.000 3.000 3</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7"/>
    </inkml:context>
    <inkml:brush xml:id="br0">
      <inkml:brushProperty name="width" value="0.0263580363243818" units="cm"/>
      <inkml:brushProperty name="height" value="0.0263580363243818" units="cm"/>
      <inkml:brushProperty name="color" value="#6adcab"/>
      <inkml:brushProperty name="ignorePressure" value="0"/>
    </inkml:brush>
  </inkml:definitions>
  <inkml:trace contextRef="#ctx0" brushRef="#br0">24900.000 10300.000 834,'-44.000'-19.000'24,"13.000"13.000"0,12.000 12.000-1,13.000 13.000 0,7.000 15.000-2,4.000 19.000-3,3.000 19.000-3,3.000 19.000-2,1.000 15.000-9,1.000 13.000-10,-1.000 12.000-13,1.000 13.000-11,-3.000 1.000-5,-2.000-9.000 1,-3.000-10.000 1,-3.000-8.000 2,-2.000-14.000 1,0.000-15.000 2,0.000-15.000 1,0.000-16.000 3</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8"/>
    </inkml:context>
    <inkml:brush xml:id="br0">
      <inkml:brushProperty name="width" value="0.0399960801005363" units="cm"/>
      <inkml:brushProperty name="height" value="0.0399960801005363" units="cm"/>
      <inkml:brushProperty name="color" value="#6adcab"/>
      <inkml:brushProperty name="ignorePressure" value="0"/>
    </inkml:brush>
  </inkml:definitions>
  <inkml:trace contextRef="#ctx0" brushRef="#br0">9950.000 17200.000 550,'135.000'-111.000'149,"-27.000"28.000"-35,-28.000 28.000-34,-28.000 29.000-34,-10.000 13.000-21,9.000 1.000-7,10.000-1.000-6,10.000 1.000-6,-1.000 1.000-9,-9.000 3.000-9,-10.000 3.000-9,-8.000 4.000-10,-9.000 7.000-7,-6.000 13.000-5,-6.000 12.000-6,-6.000 13.000-5,-6.000 2.000 1,-2.000-5.000 7,-3.000-7.000 8,-3.000-5.000 7,-4.000-4.000 4,-3.000 0.000 2,-3.000 0.000 1,-2.000 0.000 1</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8"/>
    </inkml:context>
    <inkml:brush xml:id="br0">
      <inkml:brushProperty name="width" value="0.035897720605135" units="cm"/>
      <inkml:brushProperty name="height" value="0.035897720605135" units="cm"/>
      <inkml:brushProperty name="color" value="#6adcab"/>
      <inkml:brushProperty name="ignorePressure" value="0"/>
    </inkml:brush>
  </inkml:definitions>
  <inkml:trace contextRef="#ctx0" brushRef="#br0">10150.000 17750.000 612,'-100.000'0.000'27,"50.000"0.000"14,50.000 0.000 12,50.000 0.000 13,26.000-2.000 0,4.000-3.000-13,3.000-3.000-14,3.000-2.000-14,1.000 0.000-11,1.000 7.000-10,-1.000 6.000-11,1.000 7.000-10,-7.000 2.000-3,-12.000 1.000 1,-13.000-1.000 3,-12.000 1.000 2,-9.000-1.000-7,-2.000 1.000-18,-3.000-1.000-18,-3.000 1.000-18</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19"/>
    </inkml:context>
    <inkml:brush xml:id="br0">
      <inkml:brushProperty name="width" value="0.046571247279644" units="cm"/>
      <inkml:brushProperty name="height" value="0.046571247279644" units="cm"/>
      <inkml:brushProperty name="color" value="#f2395b"/>
      <inkml:brushProperty name="ignorePressure" value="0"/>
    </inkml:brush>
  </inkml:definitions>
  <inkml:trace contextRef="#ctx0" brushRef="#br0">92000.000 12700.000 472,'-46.000'-2.000'5,"10.000"-3.000"10,10.000-3.000 11,9.000-2.000 10,4.000 2.000 4,1.000 9.000-4,-1.000 10.000-4,1.000 10.000-3,-1.000 8.000-1,1.000 10.000 1,-1.000 10.000 1,1.000 9.000 1,-3.000 6.000-1,-2.000 3.000-3,-3.000 3.000-5,-3.000 4.000-2,-1.000 1.000-3,4.000 0.000-1,3.000 0.000-2,3.000 0.000 0,3.000 0.000-2,3.000 0.000-4,3.000 0.000-1,4.000 0.000-4,1.000-5.000-2,0.000-9.000-4,0.000-10.000-2,0.000-8.000-4,6.000-11.000-1,13.000-8.000-1,12.000-10.000-2,13.000-9.000 0,7.000-15.000-3,4.000-18.000-4,3.000-19.000-3,3.000-18.000-4,-1.000-14.000-2,-2.000-5.000 0,-3.000-7.000 1,-3.000-5.000 0,-6.000-4.000 2,-5.000 0.000 3,-7.000 0.000 4,-5.000 0.000 4,-6.000 4.000 2,-3.000 10.000 2,-3.000 10.000 1,-2.000 9.000 2,-8.000 9.000 1,-8.000 9.000 3,-10.000 10.000 1,-9.000 10.000 3,-9.000 7.000 0,-5.000 6.000-4,-7.000 7.000-3,-5.000 6.000-3,-3.000 6.000-2,4.000 6.000 0,3.000 7.000-2,3.000 6.000-1</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8"/>
    </inkml:context>
    <inkml:brush xml:id="br0">
      <inkml:brushProperty name="width" value="0.0458364747464657" units="cm"/>
      <inkml:brushProperty name="height" value="0.0458364747464657" units="cm"/>
      <inkml:brushProperty name="color" value="#6adcab"/>
      <inkml:brushProperty name="ignorePressure" value="0"/>
    </inkml:brush>
  </inkml:definitions>
  <inkml:trace contextRef="#ctx0" brushRef="#br0">12600.000 16600.000 479,'-71.000'-22.000'9,"10.000"6.000"15,10.000 7.000 17,9.000 6.000 17,7.000 9.000 3,7.000 13.000-9,6.000 12.000-8,7.000 13.000-9,2.000 10.000-6,1.000 10.000-4,-1.000 10.000-4,1.000 9.000-4,1.000 6.000-2,3.000 3.000-2,3.000 3.000-1,4.000 4.000-2,1.000-6.000 0,0.000-11.000 0,0.000-14.000 0,0.000-11.000 1,7.000-14.000-3,17.000-11.000-3,15.000-14.000-5,16.000-11.000-3,9.000-23.000-7,3.000-31.000-10,3.000-31.000-9,4.000-31.000-10,-4.000-15.000-3,-9.000 4.000 5,-10.000 3.000 3,-8.000 3.000 4,-11.000 6.000 5,-8.000 9.000 6,-10.000 10.000 4,-9.000 10.000 7,-9.000 11.000 2,-5.000 17.000-1,-7.000 15.000 0,-5.000 16.000-1,-8.000 12.000 3,-5.000 9.000 3,-7.000 10.000 4,-5.000 10.000 5,-3.000 11.000-1,4.000 17.000-4,3.000 15.000-4,3.000 16.000-5,6.000 1.000-4,9.000-12.000-2,10.000-13.000-4,10.000-12.000-2,4.000-9.000-4,0.000-2.000-5,0.000-3.000-4,0.000-3.000-5</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8"/>
    </inkml:context>
    <inkml:brush xml:id="br0">
      <inkml:brushProperty name="width" value="0.039953526109457" units="cm"/>
      <inkml:brushProperty name="height" value="0.039953526109457" units="cm"/>
      <inkml:brushProperty name="color" value="#6adcab"/>
      <inkml:brushProperty name="ignorePressure" value="0"/>
    </inkml:brush>
  </inkml:definitions>
  <inkml:trace contextRef="#ctx0" brushRef="#br0">13050.000 17250.000 550,'48.000'0.000'9,"-3.000"0.000"17,-3.000 0.000 18,-2.000 0.000 17,-3.000 4.000 5,1.000 10.000-8,-1.000 10.000-8,1.000 9.000-8,-3.000 6.000-8,-2.000 3.000-8,-3.000 3.000-8,-3.000 4.000-6,-6.000-1.000-8,-5.000-3.000-7,-7.000-3.000-6,-5.000-2.000-7</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9"/>
    </inkml:context>
    <inkml:brush xml:id="br0">
      <inkml:brushProperty name="width" value="0.0462994128465652" units="cm"/>
      <inkml:brushProperty name="height" value="0.0462994128465652" units="cm"/>
      <inkml:brushProperty name="color" value="#6adcab"/>
      <inkml:brushProperty name="ignorePressure" value="0"/>
    </inkml:brush>
  </inkml:definitions>
  <inkml:trace contextRef="#ctx0" brushRef="#br0">14700.000 15800.000 475,'17.000'-36.000'37,"-16.000"28.000"15,-15.000 28.000 15,-15.000 29.000 14,-12.000 18.000 0,-6.000 9.000-17,-6.000 10.000-16,-6.000 10.000-17,-1.000 4.000-11,7.000 0.000-4,6.000 0.000-4,7.000 0.000-6,4.000-5.000-2,3.000-9.000-1,3.000-10.000-1,4.000-8.000-2,4.000-9.000 0,6.000-6.000-4,7.000-6.000-2,6.000-6.000-2,7.000-9.000-2,10.000-8.000 0,10.000-10.000 0,9.000-9.000 0,12.000-9.000-1,16.000-5.000-2,15.000-7.000-1,17.000-5.000-2,5.000-4.000-1,-3.000 0.000 2,-3.000 0.000 1,-2.000 0.000 0,-6.000 1.000-1,-6.000 4.000-5,-6.000 3.000-5,-6.000 3.000-5</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19"/>
    </inkml:context>
    <inkml:brush xml:id="br0">
      <inkml:brushProperty name="width" value="0.0464849099516869" units="cm"/>
      <inkml:brushProperty name="height" value="0.0464849099516869" units="cm"/>
      <inkml:brushProperty name="color" value="#6adcab"/>
      <inkml:brushProperty name="ignorePressure" value="0"/>
    </inkml:brush>
  </inkml:definitions>
  <inkml:trace contextRef="#ctx0" brushRef="#br0">14950.000 16150.000 473,'-46.000'-63.000'42,"10.000"26.000"10,10.000 24.000 8,9.000 26.000 10,6.000 22.000-1,3.000 23.000-10,3.000 22.000-12,4.000 22.000-9,-3.000 18.000-9,-5.000 16.000-5,-7.000 15.000-5,-5.000 17.000-6,-6.000 10.000-9,-3.000 6.000-13,-3.000 7.000-15,-2.000 6.000-14,0.000-8.000-6,7.000-22.000 1,6.000-22.000 0,7.000-21.000 1</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0"/>
    </inkml:context>
    <inkml:brush xml:id="br0">
      <inkml:brushProperty name="width" value="0.0452627539634705" units="cm"/>
      <inkml:brushProperty name="height" value="0.0452627539634705" units="cm"/>
      <inkml:brushProperty name="color" value="#6adcab"/>
      <inkml:brushProperty name="ignorePressure" value="0"/>
    </inkml:brush>
  </inkml:definitions>
  <inkml:trace contextRef="#ctx0" brushRef="#br0">16150.000 16250.000 486,'-2.000'-54.000'3,"-3.000"-5.000"8,-3.000-7.000 7,-2.000-5.000 6,-5.000 0.000 7,-2.000 10.000 6,-3.000 10.000 5,-3.000 9.000 5,-4.000 9.000-2,-3.000 9.000-7,-3.000 10.000-9,-2.000 10.000-8,-3.000 7.000-5,1.000 6.000-2,-1.000 7.000-2,1.000 6.000-2,1.000 6.000 0,3.000 6.000 1,3.000 7.000 1,4.000 6.000 0,4.000 3.000 0,6.000 0.000-1,7.000 0.000-2,6.000 0.000-1,4.000 0.000-1,4.000 0.000-1,3.000 0.000 0,3.000 0.000-1,6.000 1.000-2,9.000 4.000 0,10.000 3.000-2,10.000 3.000-2,2.000 3.000-1,-3.000 3.000 0,-3.000 3.000-1,-2.000 4.000 0,-6.000 2.000-1,-6.000 4.000 0,-6.000 3.000 0,-6.000 3.000 0,-6.000 1.000 0,-2.000 1.000 1,-3.000-1.000 1,-3.000 1.000 0,-7.000-6.000 0,-9.000-8.000 1,-10.000-10.000 0,-8.000-9.000-1,-9.000-9.000 1,-6.000-5.000 1,-6.000-7.000 1,-6.000-5.000 1,-2.000-9.000 0,3.000-9.000 0,3.000-10.000 0,4.000-8.000 1,5.000-12.000 0,10.000-12.000 0,10.000-13.000 2,9.000-12.000 1,12.000-15.000-2,16.000-15.000-4,15.000-15.000-2,17.000-16.000-5,16.000-13.000 0,19.000-9.000 0,19.000-10.000 1,19.000-8.000 1,7.000-1.000-8,-3.000 9.000-14,-3.000 10.000-15,-2.000 10.000-14,-12.000 16.000-8,-19.000 26.000 0,-18.000 24.000 0,-19.000 26.000 0</inkml:trace>
</inkml:ink>
</file>

<file path=ppt/ink/ink1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5"/>
    </inkml:context>
    <inkml:brush xml:id="br0">
      <inkml:brushProperty name="width" value="0.0437364615499973" units="cm"/>
      <inkml:brushProperty name="height" value="0.0437364615499973" units="cm"/>
      <inkml:brushProperty name="color" value="#6adcab"/>
      <inkml:brushProperty name="ignorePressure" value="0"/>
    </inkml:brush>
  </inkml:definitions>
  <inkml:trace contextRef="#ctx0" brushRef="#br0">9450.000 21200.000 503,'-27.000'-22.000'73,"-3.000"6.000"-20,-3.000 7.000-21,-2.000 6.000-21,-3.000 1.000-12,1.000-3.000-1,-1.000-3.000-2,1.000-2.000-1,-3.000-1.000-1,-2.000 3.000-1,-3.000 3.000-1,-3.000 4.000 0,-1.000 1.000 1,4.000 0.000 2,3.000 0.000 1,3.000 0.000 2,3.000 1.000 2,3.000 4.000 4,3.000 3.000 1,4.000 3.000 4,2.000 3.000 1,4.000 3.000 2,3.000 3.000 1,3.000 4.000 1,1.000 1.000 2,1.000 0.000 0,-1.000 0.000 1,1.000 0.000 1,1.000 9.000 2,3.000 19.000 2,3.000 19.000 2,4.000 19.000 3,1.000 13.000-1,0.000 10.000-3,0.000 10.000-3,0.000 9.000-3,-2.000 7.000-2,-3.000 7.000-1,-3.000 6.000-1,-2.000 7.000-1,-1.000-1.000-3,3.000-6.000-2,3.000-6.000-4,4.000-6.000-2,-1.000-10.000-3,-3.000-12.000 1,-3.000-13.000 0,-2.000-12.000 0,-1.000-10.000 0,3.000-6.000 0,3.000-6.000 0,4.000-6.000 1,1.000-7.000 1,0.000-6.000-1,0.000-6.000-1,0.000-6.000 1,3.000-12.000-9,6.000-15.000-17,7.000-15.000-17,6.000-16.000-17,3.000-7.000-2,0.000 4.000 12,0.000 3.000 14,0.000 3.000 12,0.000-1.000 2,0.000-2.000-9,0.000-3.000-8,0.000-3.000-10</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6"/>
    </inkml:context>
    <inkml:brush xml:id="br0">
      <inkml:brushProperty name="width" value="0.0465762615203857" units="cm"/>
      <inkml:brushProperty name="height" value="0.0465762615203857" units="cm"/>
      <inkml:brushProperty name="color" value="#6adcab"/>
      <inkml:brushProperty name="ignorePressure" value="0"/>
    </inkml:brush>
  </inkml:definitions>
  <inkml:trace contextRef="#ctx0" brushRef="#br0">10750.000 21800.000 472,'-27.000'-47.000'21,"-3.000"6.000"5,-3.000 7.000 5,-2.000 6.000 5,-1.000 4.000-1,3.000 4.000-5,3.000 3.000-5,4.000 3.000-5,-1.000 3.000-3,-3.000 3.000-2,-3.000 3.000-2,-2.000 4.000 0,-5.000 5.000-2,-2.000 10.000 0,-3.000 10.000 1,-3.000 9.000-1,-2.000 9.000 0,0.000 9.000-1,0.000 10.000 1,0.000 10.000 0,0.000 8.000 0,0.000 10.000 2,0.000 10.000 1,0.000 9.000 1,1.000 6.000 0,4.000 3.000 0,3.000 3.000-2,3.000 4.000 0,4.000-6.000-2,7.000-11.000 0,6.000-14.000-2,7.000-11.000-1,4.000-6.000-1,3.000 4.000-5,3.000 3.000-2,4.000 3.000-4,10.000-5.000-3,19.000-12.000-6,19.000-13.000-5,19.000-12.000-5,9.000-18.000-3,0.000-21.000-3,0.000-22.000-2,0.000-22.000-2,-2.000-13.000-1,-3.000-3.000 1,-3.000-3.000 1,-2.000-2.000 1,-8.000 0.000 3,-8.000 7.000 5,-10.000 6.000 5,-9.000 7.000 5,-7.000 10.000 11,-3.000 16.000 15,-3.000 15.000 15,-2.000 17.000 15,-5.000 13.000 6,-2.000 13.000-5,-3.000 12.000-5,-3.000 13.000-5,-2.000 1.000-5,0.000-9.000-5,0.000-10.000-6,0.000-8.000-5,4.000-11.000-9,10.000-8.000-10,10.000-10.000-11,9.000-9.000-10,6.000-13.000-6,3.000-16.000-1,3.000-15.000 0,4.000-15.000-1,-1.000-9.000 0,-3.000 1.000 1,-3.000-1.000 2,-2.000 1.000 1,-5.000 1.000 3,-2.000 3.000 5,-3.000 3.000 5,-3.000 4.000 5,-4.000 11.000 14,-3.000 23.000 23,-3.000 22.000 23,-2.000 22.000 22,-5.000 10.000 5,-2.000 1.000-13,-3.000-1.000-14,-3.000 1.000-14,-1.000 1.000-9,4.000 3.000-7,3.000 3.000-4,3.000 4.000-7,1.000 2.000-2,1.000 4.000 0,-1.000 3.000 1,1.000 3.000 1,-3.000-2.000-6,-2.000-6.000-13,-3.000-6.000-12,-3.000-6.000-13</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6"/>
    </inkml:context>
    <inkml:brush xml:id="br0">
      <inkml:brushProperty name="width" value="0.0550169236958027" units="cm"/>
      <inkml:brushProperty name="height" value="0.0550169236958027" units="cm"/>
      <inkml:brushProperty name="color" value="#6adcab"/>
      <inkml:brushProperty name="ignorePressure" value="0"/>
    </inkml:brush>
  </inkml:definitions>
  <inkml:trace contextRef="#ctx0" brushRef="#br0">12250.000 21700.000 399,'1.000'-69.000'31,"4.000"13.000"3,3.000 12.000 2,3.000 13.000 3,4.000 13.000 3,7.000 17.000 3,6.000 15.000 4,7.000 16.000 4,-3.000 12.000-2,-8.000 9.000-8,-10.000 10.000-7,-9.000 10.000-7,-7.000 11.000-6,-3.000 17.000-4,-3.000 15.000-4,-2.000 16.000-4,-5.000 5.000-2,-2.000-2.000 0,-3.000-3.000-1,-3.000-3.000 1,-1.000-7.000-2,4.000-9.000-4,3.000-10.000-4,3.000-8.000-4,6.000-11.000-4,9.000-8.000-8,10.000-10.000-7,10.000-9.000-6,10.000-12.000-1,13.000-11.000 4,12.000-14.000 5,13.000-11.000 5,4.000-7.000 1,-3.000 0.000-5,-3.000 0.000-5,-2.000 0.000-4,-3.000 0.000-4,1.000 0.000-2,-1.000 0.000-2,1.000 0.000-3,-6.000 0.000-1,-8.000 0.000 1,-10.000 0.000 2,-9.000 0.000 1</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7"/>
    </inkml:context>
    <inkml:brush xml:id="br0">
      <inkml:brushProperty name="width" value="0.0426835715770721" units="cm"/>
      <inkml:brushProperty name="height" value="0.0426835715770721" units="cm"/>
      <inkml:brushProperty name="color" value="#6adcab"/>
      <inkml:brushProperty name="ignorePressure" value="0"/>
    </inkml:brush>
  </inkml:definitions>
  <inkml:trace contextRef="#ctx0" brushRef="#br0">13500.000 22850.000 515,'71.000'-44.000'127,"-5.000"13.000"-29,-7.000 12.000-26,-5.000 13.000-29,-8.000 10.000-16,-5.000 10.000-4,-7.000 10.000-5,-5.000 9.000-4,-8.000 7.000-2,-5.000 7.000-1,-7.000 6.000 0,-5.000 7.000 0,-8.000 4.000-2,-5.000 3.000-3,-7.000 3.000-3,-5.000 4.000-4,-6.000-3.000-1,-3.000-5.000 0,-3.000-7.000 0,-2.000-5.000 1,-3.000-6.000 1,1.000-3.000-1,-1.000-3.000 2,1.000-2.000 0,12.000-6.000-2,25.000-6.000-4,25.000-6.000-5,25.000-6.000-5,14.000-6.000-7,3.000-2.000-10,3.000-3.000-10,4.000-3.000-11,-6.000-2.000-5,-11.000 0.000-1,-14.000 0.000-1,-11.000 0.000-1</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8"/>
    </inkml:context>
    <inkml:brush xml:id="br0">
      <inkml:brushProperty name="width" value="0.054600216448307" units="cm"/>
      <inkml:brushProperty name="height" value="0.054600216448307" units="cm"/>
      <inkml:brushProperty name="color" value="#6adcab"/>
      <inkml:brushProperty name="ignorePressure" value="0"/>
    </inkml:brush>
  </inkml:definitions>
  <inkml:trace contextRef="#ctx0" brushRef="#br0">14350.000 21050.000 402,'48.000'0.000'94,"-3.000"0.000"-21,-3.000 0.000-21,-2.000 0.000-20,0.000-2.000-12,7.000-3.000-3,6.000-3.000-3,7.000-2.000-2,0.000-1.000-4,-2.000 3.000-2,-3.000 3.000-4,-3.000 4.000-3,-4.000 1.000-4,-3.000 0.000-6,-3.000 0.000-4,-2.000 0.000-5,-9.000 6.000 1,-12.000 13.000 7,-13.000 12.000 8,-12.000 13.000 7,-5.000 4.000 8,3.000-3.000 5,3.000-3.000 6,4.000-2.000 6,-1.000 0.000 2,-3.000 7.000-4,-3.000 6.000-2,-2.000 7.000-3,-1.000 4.000-1,3.000 3.000-1,3.000 3.000 0,4.000 4.000 0,1.000 2.000-1,0.000 4.000-3,0.000 3.000-2,0.000 3.000-3,1.000-1.000-1,4.000-2.000 0,3.000-3.000-1,3.000-3.000-1,1.000-1.000-1,1.000 4.000-4,-1.000 3.000-4,1.000 3.000-4,-3.000-1.000-2,-2.000-2.000-1,-3.000-3.000 0,-3.000-3.000 0,-2.000-6.000-1,0.000-5.000 0,0.000-7.000 1,0.000-5.000-1,-4.000-4.000 1,-5.000 0.000-2,-7.000 0.000 1,-5.000 0.000-1,-8.000-2.000 0,-5.000-3.000 0,-7.000-3.000 0,-5.000-2.000 0,-9.000-1.000-1,-9.000 3.000-3,-10.000 3.000-3,-8.000 4.000-3,-8.000-1.000-2,-2.000-3.000-3,-3.000-3.000-2,-3.000-2.000-3,7.000-6.000 1,19.000-6.000 4,19.000-6.000 4,19.000-6.000 4,9.000-6.000-1,0.000-2.000-8,0.000-3.000-7,0.000-3.000-8</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20"/>
    </inkml:context>
    <inkml:brush xml:id="br0">
      <inkml:brushProperty name="width" value="0.0382812209427357" units="cm"/>
      <inkml:brushProperty name="height" value="0.0382812209427357" units="cm"/>
      <inkml:brushProperty name="color" value="#f2395b"/>
      <inkml:brushProperty name="ignorePressure" value="0"/>
    </inkml:brush>
  </inkml:definitions>
  <inkml:trace contextRef="#ctx0" brushRef="#br0">92500.000 13250.000 574,'46.000'0.000'6,"-5.000"0.000"11,-7.000 0.000 12,-5.000 0.000 11,-4.000 3.000 4,0.000 6.000-3,0.000 7.000-4,0.000 6.000-3,-4.000 6.000-4,-5.000 6.000-3,-7.000 7.000-3,-5.000 6.000-4,-6.000 3.000-3,-3.000 0.000 0,-3.000 0.000-1,-2.000 0.000 0,-5.000-2.000-6,-2.000-3.000-10,-3.000-3.000-8,-3.000-2.000-10,7.000-5.000-4,19.000-2.000 4,19.000-3.000 2,19.000-3.000 4,9.000-9.000-1,0.000-11.000-5,0.000-14.000-3,0.000-11.000-4,-4.000-9.000-4,-5.000-3.000-3,-7.000-3.000-3,-5.000-2.000-2</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9"/>
    </inkml:context>
    <inkml:brush xml:id="br0">
      <inkml:brushProperty name="width" value="0.0385435074567795" units="cm"/>
      <inkml:brushProperty name="height" value="0.0385435074567795" units="cm"/>
      <inkml:brushProperty name="color" value="#6adcab"/>
      <inkml:brushProperty name="ignorePressure" value="0"/>
    </inkml:brush>
  </inkml:definitions>
  <inkml:trace contextRef="#ctx0" brushRef="#br0">15100.000 20900.000 570,'164.000'-2.000'176,"-22.000"-3.000"-47,-22.000-3.000-47,-21.000-2.000-46,-15.000-1.000-30,-6.000 3.000-9,-6.000 3.000-11,-6.000 4.000-10,-7.000 1.000-3,-6.000 0.000 2,-6.000 0.000 4,-6.000 0.000 2</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9"/>
    </inkml:context>
    <inkml:brush xml:id="br0">
      <inkml:brushProperty name="width" value="0.0434415638446808" units="cm"/>
      <inkml:brushProperty name="height" value="0.0434415638446808" units="cm"/>
      <inkml:brushProperty name="color" value="#6adcab"/>
      <inkml:brushProperty name="ignorePressure" value="0"/>
    </inkml:brush>
  </inkml:definitions>
  <inkml:trace contextRef="#ctx0" brushRef="#br0">15750.000 20350.000 506,'-24.000'-24.000'6,"4.000"4.000"14,3.000 3.000 13,3.000 3.000 13,3.000 7.000 8,3.000 14.000 1,3.000 11.000 2,4.000 14.000 3,2.000 8.000-6,4.000 7.000-11,3.000 6.000-11,3.000 7.000-12,-1.000 8.000-10,-2.000 14.000-6,-3.000 11.000-9,-3.000 14.000-7,-2.000-1.000-8,0.000-12.000-11,0.000-13.000-9,0.000-12.000-11,0.000-10.000-6,0.000-6.000-3,0.000-6.000-5,0.000-6.000-2</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29"/>
    </inkml:context>
    <inkml:brush xml:id="br0">
      <inkml:brushProperty name="width" value="0.0368426442146301" units="cm"/>
      <inkml:brushProperty name="height" value="0.0368426442146301" units="cm"/>
      <inkml:brushProperty name="color" value="#6adcab"/>
      <inkml:brushProperty name="ignorePressure" value="0"/>
    </inkml:brush>
  </inkml:definitions>
  <inkml:trace contextRef="#ctx0" brushRef="#br0">16500.000 21800.000 597,'92.000'-66.000'140,"-16.000"19.000"-31,-15.000 19.000-33,-15.000 19.000-32,-3.000 9.000-22,14.000 0.000-11,11.000 0.000-10,14.000 0.000-12,0.000 1.000-9,-8.000 4.000-7,-10.000 3.000-8,-9.000 3.000-7</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0"/>
    </inkml:context>
    <inkml:brush xml:id="br0">
      <inkml:brushProperty name="width" value="0.037214107811451" units="cm"/>
      <inkml:brushProperty name="height" value="0.037214107811451" units="cm"/>
      <inkml:brushProperty name="color" value="#6adcab"/>
      <inkml:brushProperty name="ignorePressure" value="0"/>
    </inkml:brush>
  </inkml:definitions>
  <inkml:trace contextRef="#ctx0" brushRef="#br0">16450.000 22500.000 591,'-33.000'0.000'13,"34.000"0.000"25,35.000 0.000 26,35.000 0.000 26,16.000-2.000 0,1.000-3.000-26,-1.000-3.000-26,1.000-2.000-27,1.000 0.000-12,3.000 7.000 1,3.000 6.000-1,4.000 7.000 1</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0"/>
    </inkml:context>
    <inkml:brush xml:id="br0">
      <inkml:brushProperty name="width" value="0.0527147576212883" units="cm"/>
      <inkml:brushProperty name="height" value="0.0527147576212883" units="cm"/>
      <inkml:brushProperty name="color" value="#6adcab"/>
      <inkml:brushProperty name="ignorePressure" value="0"/>
    </inkml:brush>
  </inkml:definitions>
  <inkml:trace contextRef="#ctx0" brushRef="#br0">18400.000 21600.000 417,'-46.000'-16.000'163,"10.000"19.000"-36,10.000 19.000-37,9.000 19.000-37,4.000 10.000-21,1.000 4.000-4,-1.000 3.000-5,1.000 3.000-4,1.000 1.000-4,3.000 1.000-3,3.000-1.000-2,4.000 1.000-3,1.000-3.000-3,0.000-2.000-5,0.000-3.000-3,0.000-3.000-5,4.000-6.000-2,10.000-5.000-2,10.000-7.000-1,9.000-5.000-2,7.000-12.000-3,7.000-16.000-4,6.000-15.000-5,7.000-15.000-4,0.000-17.000-2,-2.000-15.000 0,-3.000-15.000 0,-3.000-16.000-1,-6.000-5.000 4,-5.000 6.000 4,-7.000 7.000 6,-5.000 6.000 6,-8.000 6.000 3,-5.000 6.000 1,-7.000 7.000 2,-5.000 6.000 2,-8.000 6.000 3,-5.000 6.000 3,-7.000 7.000 4,-5.000 6.000 3,-8.000 7.000 1,-5.000 10.000-2,-7.000 10.000-1,-5.000 9.000-2,-4.000 6.000 0,0.000 3.000 0,0.000 3.000 1,0.000 4.000 0,4.000 1.000-8,10.000 0.000-14,10.000 0.000-15,9.000 0.000-15</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0"/>
    </inkml:context>
    <inkml:brush xml:id="br0">
      <inkml:brushProperty name="width" value="0.0408131033182144" units="cm"/>
      <inkml:brushProperty name="height" value="0.0408131033182144" units="cm"/>
      <inkml:brushProperty name="color" value="#6adcab"/>
      <inkml:brushProperty name="ignorePressure" value="0"/>
    </inkml:brush>
  </inkml:definitions>
  <inkml:trace contextRef="#ctx0" brushRef="#br0">19200.000 21800.000 539,'25.000'48.000'86,"0.000"-3.000"-9,0.000-3.000-10,0.000-2.000-10,0.000-1.000-7,0.000 3.000-8,0.000 3.000-5,0.000 4.000-8,-2.000-1.000-13,-3.000-3.000-22,-3.000-3.000-21,-2.000-2.000-22</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1"/>
    </inkml:context>
    <inkml:brush xml:id="br0">
      <inkml:brushProperty name="width" value="0.0491882190108299" units="cm"/>
      <inkml:brushProperty name="height" value="0.0491882190108299" units="cm"/>
      <inkml:brushProperty name="color" value="#6adcab"/>
      <inkml:brushProperty name="ignorePressure" value="0"/>
    </inkml:brush>
  </inkml:definitions>
  <inkml:trace contextRef="#ctx0" brushRef="#br0">20450.000 21250.000 447,'-49.000'1.000'8,"4.000"4.000"15,3.000 3.000 16,3.000 3.000 16,4.000 6.000 3,7.000 9.000-9,6.000 10.000-8,7.000 10.000-8,2.000 5.000-6,1.000 4.000 0,-1.000 3.000 0,1.000 3.000-2,-1.000 3.000-1,1.000 3.000-2,-1.000 3.000-3,1.000 4.000-2,1.000-3.000-2,3.000-5.000-1,3.000-7.000-1,4.000-5.000 0,13.000-14.000-9,26.000-18.000-18,24.000-19.000-16,26.000-18.000-18,5.000-18.000-7,-11.000-16.000 4,-14.000-15.000 1,-11.000-15.000 4,-11.000-11.000 5,-5.000-2.000 7,-7.000-3.000 7,-5.000-3.000 9,-8.000 2.000 4,-5.000 10.000 3,-7.000 10.000 3,-5.000 9.000 3,-9.000 10.000 3,-9.000 14.000 4,-10.000 11.000 5,-8.000 14.000 4,-8.000 7.000 3,-2.000 3.000-2,-3.000 3.000 1,-3.000 4.000 0,1.000 4.000-4,6.000 6.000-6,7.000 7.000-6,6.000 6.000-6,4.000 3.000-8,4.000 0.000-9,3.000 0.000-11,3.000 0.000-9</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1"/>
    </inkml:context>
    <inkml:brush xml:id="br0">
      <inkml:brushProperty name="width" value="0.0553952679038048" units="cm"/>
      <inkml:brushProperty name="height" value="0.0553952679038048" units="cm"/>
      <inkml:brushProperty name="color" value="#6adcab"/>
      <inkml:brushProperty name="ignorePressure" value="0"/>
    </inkml:brush>
  </inkml:definitions>
  <inkml:trace contextRef="#ctx0" brushRef="#br0">21550.000 20700.000 397,'-5.000'-41.000'97,"-9.000"19.000"-10,-10.000 19.000-11,-8.000 19.000-9,-4.000 15.000-10,3.000 13.000-10,3.000 12.000-10,4.000 13.000-9,1.000 4.000-6,0.000-3.000-5,0.000-3.000-3,0.000-2.000-3,3.000-3.000-2,6.000 1.000 0,7.000-1.000 0,6.000 1.000 1,9.000-4.000-5,13.000-6.000-8,12.000-6.000-8,13.000-6.000-10,9.000-7.000-7,6.000-6.000-5,7.000-6.000-6,6.000-6.000-6,4.000-9.000-4,4.000-8.000-1,3.000-10.000-3,3.000-9.000-2,-7.000-4.000 1,-15.000 4.000 4,-15.000 3.000 4,-16.000 3.000 4</inkml:trace>
</inkml:ink>
</file>

<file path=ppt/ink/ink1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1"/>
    </inkml:context>
    <inkml:brush xml:id="br0">
      <inkml:brushProperty name="width" value="0.0511780045926571" units="cm"/>
      <inkml:brushProperty name="height" value="0.0511780045926571" units="cm"/>
      <inkml:brushProperty name="color" value="#6adcab"/>
      <inkml:brushProperty name="ignorePressure" value="0"/>
    </inkml:brush>
  </inkml:definitions>
  <inkml:trace contextRef="#ctx0" brushRef="#br0">22350.000 20550.000 429,'-25.000'-24.000'4,"0.000"4.000"6,0.000 3.000 7,0.000 3.000 6,-2.000 7.000 10,-3.000 14.000 12,-3.000 11.000 13,-2.000 14.000 11,-1.000 11.000 3,3.000 14.000-10,3.000 11.000-9,4.000 14.000-9,-1.000 11.000-10,-3.000 14.000-9,-3.000 11.000-9,-2.000 14.000-10,-11.000 32.000-9,-15.000 53.000-6,-15.000 53.000-7,-16.000 54.000-6,1.000-6.000-15,19.000-61.000-22,19.000-64.000-23,19.000-61.000-21</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5"/>
    </inkml:context>
    <inkml:brush xml:id="br0">
      <inkml:brushProperty name="width" value="0.0411648191511631" units="cm"/>
      <inkml:brushProperty name="height" value="0.0411648191511631" units="cm"/>
      <inkml:brushProperty name="color" value="#6adcab"/>
      <inkml:brushProperty name="ignorePressure" value="0"/>
    </inkml:brush>
  </inkml:definitions>
  <inkml:trace contextRef="#ctx0" brushRef="#br0">34000.000 43100.000 534,'1.000'-46.000'0,"4.000"10.000"0,3.000 10.000 0,3.000 9.000 0,-4.000 12.000 7,-8.000 16.000 16,-10.000 15.000 15,-9.000 17.000 14,-7.000 10.000 6,-3.000 6.000-6,-3.000 7.000-5,-2.000 6.000-5,-3.000 6.000-7,1.000 6.000-5,-1.000 7.000-7,1.000 6.000-7,4.000-4.000-4,9.000-11.000-1,10.000-14.000-2,10.000-11.000-1,10.000-14.000-6,13.000-11.000-7,12.000-14.000-9,13.000-11.000-9,9.000-20.000-4,6.000-24.000-2,7.000-26.000 0,6.000-24.000-1,-1.000-12.000 0,-5.000 4.000 1,-7.000 3.000 3,-5.000 3.000 2,-9.000 4.000 2,-9.000 7.000 3,-10.000 6.000 4,-8.000 7.000 3,-9.000 7.000 3,-6.000 9.000 4,-6.000 10.000 3,-6.000 10.000 4,-7.000 8.000 2,-6.000 10.000 0,-6.000 10.000 0,-6.000 9.000 0,-6.000 9.000-2,-2.000 9.000-3,-3.000 10.000-5,-3.000 10.000-3,2.000 0.000-1,10.000-5.000 1,10.000-7.000 1,9.000-5.000 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20"/>
    </inkml:context>
    <inkml:brush xml:id="br0">
      <inkml:brushProperty name="width" value="0.0511890314519405" units="cm"/>
      <inkml:brushProperty name="height" value="0.0511890314519405" units="cm"/>
      <inkml:brushProperty name="color" value="#f2395b"/>
      <inkml:brushProperty name="ignorePressure" value="0"/>
    </inkml:brush>
  </inkml:definitions>
  <inkml:trace contextRef="#ctx0" brushRef="#br0">93300.000 12450.000 429,'4.000'-49.000'4,"10.000"4.000"9,10.000 3.000 7,9.000 3.000 8,2.000 4.000 3,-2.000 7.000-5,-3.000 6.000-4,-3.000 7.000-4,1.000 4.000-1,6.000 3.000 4,7.000 3.000 3,6.000 4.000 3,3.000 5.000 2,0.000 10.000-1,0.000 10.000 1,0.000 9.000-1,0.000 7.000 0,0.000 7.000-3,0.000 6.000 0,0.000 7.000-3,-4.000 2.000-1,-5.000 1.000-3,-7.000-1.000-3,-5.000 1.000-2,-6.000 1.000-3,-3.000 3.000 0,-3.000 3.000-2,-2.000 4.000 0,-8.000 4.000-5,-8.000 6.000-8,-10.000 7.000-7,-9.000 6.000-7,-10.000 4.000-6,-9.000 4.000-4,-10.000 3.000-4,-8.000 3.000-3,-9.000-2.000-3,-6.000-6.000-2,-6.000-6.000-2,-6.000-6.000-1,2.000-10.000 2,14.000-12.000 6,11.000-13.000 8,14.000-12.000 6,7.000-10.000 1,3.000-6.000-4,3.000-6.000-5,4.000-6.000-4</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5"/>
    </inkml:context>
    <inkml:brush xml:id="br0">
      <inkml:brushProperty name="width" value="0.0340678356587887" units="cm"/>
      <inkml:brushProperty name="height" value="0.0340678356587887" units="cm"/>
      <inkml:brushProperty name="color" value="#6adcab"/>
      <inkml:brushProperty name="ignorePressure" value="0"/>
    </inkml:brush>
  </inkml:definitions>
  <inkml:trace contextRef="#ctx0" brushRef="#br0">34500.000 43400.000 645,'45.000'90.000'138,"-9.000"-18.000"-35,-10.000-19.000-35,-8.000-18.000-35,-4.000-4.000-22,3.000 13.000-10,3.000 12.000-8,4.000 13.000-9,-1.000-1.000-8,-3.000-11.000-4,-3.000-14.000-6,-2.000-11.000-6,-3.000-7.000-4,1.000 0.000-3,-1.000 0.000-3,1.000 0.000-4</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5"/>
    </inkml:context>
    <inkml:brush xml:id="br0">
      <inkml:brushProperty name="width" value="0.0443085357546806" units="cm"/>
      <inkml:brushProperty name="height" value="0.0443085357546806" units="cm"/>
      <inkml:brushProperty name="color" value="#6adcab"/>
      <inkml:brushProperty name="ignorePressure" value="0"/>
    </inkml:brush>
  </inkml:definitions>
  <inkml:trace contextRef="#ctx0" brushRef="#br0">35550.000 43000.000 496,'-47.000'1.000'8,"6.000"4.000"18,7.000 3.000 16,6.000 3.000 17,4.000 4.000 4,4.000 7.000-8,3.000 6.000-8,3.000 7.000-8,1.000 5.000-6,1.000 7.000-5,-1.000 6.000-5,1.000 7.000-5,1.000 0.000-3,3.000-2.000 0,3.000-3.000-3,4.000-3.000 0,5.000-4.000-4,10.000-3.000-8,10.000-3.000-6,9.000-2.000-7,7.000-15.000-5,7.000-25.000-4,6.000-25.000-3,7.000-25.000-4,-3.000-15.000-1,-8.000-2.000 2,-10.000-3.000 1,-9.000-3.000 2,-7.000-1.000 2,-3.000 4.000 4,-3.000 3.000 4,-2.000 3.000 4,-6.000 4.000 2,-6.000 7.000 3,-6.000 6.000 3,-6.000 7.000 2,-9.000 7.000 2,-8.000 9.000 1,-10.000 10.000 0,-9.000 10.000 1,-2.000 7.000-2,6.000 6.000-5,7.000 7.000-5,6.000 6.000-6,6.000 3.000-6,6.000 0.000-9,7.000 0.000-9,6.000 0.000-9</inkml:trace>
</inkml:ink>
</file>

<file path=ppt/ink/ink1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6"/>
    </inkml:context>
    <inkml:brush xml:id="br0">
      <inkml:brushProperty name="width" value="0.053993746638298" units="cm"/>
      <inkml:brushProperty name="height" value="0.053993746638298" units="cm"/>
      <inkml:brushProperty name="color" value="#6adcab"/>
      <inkml:brushProperty name="ignorePressure" value="0"/>
    </inkml:brush>
  </inkml:definitions>
  <inkml:trace contextRef="#ctx0" brushRef="#br0">36750.000 42300.000 407,'-25.000'-24.000'4,"0.000"4.000"8,0.000 3.000 8,0.000 3.000 7,0.000 3.000 7,0.000 3.000 3,0.000 3.000 4,0.000 4.000 3,0.000 4.000 0,0.000 6.000-5,0.000 7.000-5,0.000 6.000-5,1.000 6.000-3,4.000 6.000-1,3.000 7.000-1,3.000 6.000 0,-1.000 4.000-1,-2.000 4.000-2,-3.000 3.000-2,-3.000 3.000-2,1.000 3.000-1,6.000 3.000-4,7.000 3.000-2,6.000 4.000-3,6.000-1.000-3,6.000-3.000-7,7.000-3.000-4,6.000-2.000-5,6.000-6.000-3,6.000-6.000 3,7.000-6.000 1,6.000-6.000 1,6.000-9.000-5,6.000-8.000-12,7.000-10.000-13,6.000-9.000-12,-2.000-7.000-5,-9.000-3.000 3,-10.000-3.000 3,-8.000-2.000 4,-8.000-5.000 2,-2.000-2.000 2,-3.000-3.000 3,-3.000-3.000 1</inkml:trace>
</inkml:ink>
</file>

<file path=ppt/ink/ink1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6"/>
    </inkml:context>
    <inkml:brush xml:id="br0">
      <inkml:brushProperty name="width" value="0.0455277524888515" units="cm"/>
      <inkml:brushProperty name="height" value="0.0455277524888515" units="cm"/>
      <inkml:brushProperty name="color" value="#6adcab"/>
      <inkml:brushProperty name="ignorePressure" value="0"/>
    </inkml:brush>
  </inkml:definitions>
  <inkml:trace contextRef="#ctx0" brushRef="#br0">37200.000 42450.000 483,'-49.000'-22.000'11,"4.000"6.000"21,3.000 7.000 23,3.000 6.000 21,-1.000 17.000 6,-2.000 28.000-12,-3.000 28.000-12,-3.000 29.000-11,-7.000 19.000-11,-9.000 14.000-10,-10.000 11.000-9,-8.000 14.000-11,-4.000 10.000-9,3.000 9.000-12,3.000 10.000-10,4.000 10.000-12,7.000-15.000 0,13.000-37.000 7,12.000-38.000 9,13.000-37.000 8,7.000-19.000-5,4.000 0.000-20,3.000 0.000-20,3.000 0.000-19</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6"/>
    </inkml:context>
    <inkml:brush xml:id="br0">
      <inkml:brushProperty name="width" value="0.041759267449379" units="cm"/>
      <inkml:brushProperty name="height" value="0.041759267449379" units="cm"/>
      <inkml:brushProperty name="color" value="#6adcab"/>
      <inkml:brushProperty name="ignorePressure" value="0"/>
    </inkml:brush>
  </inkml:definitions>
  <inkml:trace contextRef="#ctx0" brushRef="#br0">38500.000 42700.000 526,'-4.000'-43.000'118,"-5.000"17.000"-26,-7.000 15.000-24,-5.000 16.000-25,-6.000 13.000-14,-3.000 14.000-4,-3.000 11.000-3,-2.000 14.000-4,-8.000 8.000-3,-8.000 7.000-2,-10.000 6.000-1,-9.000 7.000-3,-4.000 5.000-2,4.000 7.000-4,3.000 6.000-4,3.000 7.000-4,3.000-3.000-7,3.000-8.000-13,3.000-10.000-13,4.000-9.000-13,5.000-12.000-3,10.000-11.000 8,10.000-14.000 6,9.000-11.000 7</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36"/>
    </inkml:context>
    <inkml:brush xml:id="br0">
      <inkml:brushProperty name="width" value="0.0496963039040565" units="cm"/>
      <inkml:brushProperty name="height" value="0.0496963039040565" units="cm"/>
      <inkml:brushProperty name="color" value="#6adcab"/>
      <inkml:brushProperty name="ignorePressure" value="0"/>
    </inkml:brush>
  </inkml:definitions>
  <inkml:trace contextRef="#ctx0" brushRef="#br0">37550.000 42750.000 442,'-25.000'-46.000'31,"0.000"10.000"5,0.000 10.000 5,0.000 9.000 6,7.000 10.000 2,17.000 14.000 1,15.000 11.000 1,16.000 14.000 1,7.000 10.000-5,1.000 9.000-8,-1.000 10.000-10,1.000 10.000-8,-1.000 7.000-5,1.000 6.000-1,-1.000 7.000-1,1.000 6.000-1,1.000 4.000-7,3.000 4.000-11,3.000 3.000-13,4.000 3.000-13,-3.000-4.000-9,-5.000-8.000-8,-7.000-10.000-7,-5.000-9.000-9,-6.000-10.000-1,-3.000-9.000 3,-3.000-10.000 3,-2.000-8.000 3</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45"/>
    </inkml:context>
    <inkml:brush xml:id="br0">
      <inkml:brushProperty name="width" value="0.0517173670232296" units="cm"/>
      <inkml:brushProperty name="height" value="0.0517173670232296" units="cm"/>
      <inkml:brushProperty name="color" value="#6adcab"/>
      <inkml:brushProperty name="ignorePressure" value="0"/>
    </inkml:brush>
  </inkml:definitions>
  <inkml:trace contextRef="#ctx0" brushRef="#br0">43300.000 9800.000 425,'-72.000'-25.000'6,"6.000"0.000"13,7.000 0.000 12,6.000 0.000 12,17.000 3.000 6,28.000 6.000-4,28.000 7.000-2,29.000 6.000-4,16.000 4.000-3,7.000 4.000-5,6.000 3.000-6,7.000 3.000-5,0.000 1.000-3,-2.000 1.000-3,-3.000-1.000-1,-3.000 1.000-4,1.000-1.000 0,6.000 1.000-1,7.000-1.000-1,6.000 1.000-1,4.000-3.000 0,4.000-2.000 1,3.000-3.000 0,3.000-3.000 1,3.000 1.000-1,3.000 6.000 0,3.000 7.000-1,4.000 6.000-2,2.000 3.000 1,4.000 0.000-1,3.000 0.000 0,3.000 0.000 0,3.000 0.000 0,3.000 0.000 0,3.000 0.000 0,4.000 0.000 0,4.000-2.000-1,6.000-3.000 1,7.000-3.000-1,6.000-2.000 1,-1.000-5.000-1,-5.000-2.000-2,-7.000-3.000 0,-5.000-3.000 0,-4.000-4.000-2,0.000-3.000 0,0.000-3.000-1,0.000-2.000-1,4.000-3.000 1,10.000 1.000 1,10.000-1.000 0,9.000 1.000 1,7.000-3.000 0,7.000-2.000 0,6.000-3.000 0,7.000-3.000 0,2.000-2.000 0,1.000 0.000 0,-1.000 0.000 0,1.000 0.000 0,-6.000 3.000 0,-8.000 6.000-1,-10.000 7.000-1,-9.000 6.000-1,-9.000 1.000 0,-5.000-3.000 0,-7.000-3.000 1,-5.000-2.000 1,-3.000 0.000-1,4.000 7.000 1,3.000 6.000-1,3.000 7.000 0,1.000 2.000 0,1.000 1.000 0,-1.000-1.000 0,1.000 1.000 0,-3.000-1.000 0,-2.000 1.000-2,-3.000-1.000-1,-3.000 1.000-1,-4.000-1.000-1,-3.000 1.000-2,-3.000-1.000 1,-2.000 1.000-2,-1.000-1.000-2,3.000 1.000-2,3.000-1.000-4,4.000 1.000-3,-3.000-1.000-4,-5.000 1.000-5,-7.000-1.000-4,-5.000 1.000-6,-15.000-1.000-4,-22.000 1.000-6,-22.000-1.000-4,-21.000 1.000-5</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49"/>
    </inkml:context>
    <inkml:brush xml:id="br0">
      <inkml:brushProperty name="width" value="0.0509670339524746" units="cm"/>
      <inkml:brushProperty name="height" value="0.0509670339524746" units="cm"/>
      <inkml:brushProperty name="color" value="#f2395b"/>
      <inkml:brushProperty name="ignorePressure" value="0"/>
    </inkml:brush>
  </inkml:definitions>
  <inkml:trace contextRef="#ctx0" brushRef="#br0">39700.000 42100.000 431,'0.000'-69.000'111,"0.000"63.000"-20,0.000 62.000-18,0.000 63.000-19,-4.000 29.000-10,-5.000-3.000-4,-7.000-3.000-2,-5.000-2.000-2,-8.000 3.000-6,-5.000 14.000-6,-7.000 11.000-8,-5.000 14.000-7,-3.000-3.000-6,4.000-15.000-8,3.000-15.000-5,3.000-16.000-7,6.000-16.000-10,9.000-16.000-13,10.000-15.000-14,10.000-15.000-13</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49"/>
    </inkml:context>
    <inkml:brush xml:id="br0">
      <inkml:brushProperty name="width" value="0.0416727922856808" units="cm"/>
      <inkml:brushProperty name="height" value="0.0416727922856808" units="cm"/>
      <inkml:brushProperty name="color" value="#f2395b"/>
      <inkml:brushProperty name="ignorePressure" value="0"/>
    </inkml:brush>
  </inkml:definitions>
  <inkml:trace contextRef="#ctx0" brushRef="#br0">40050.000 43300.000 527,'-22.000'25.000'98,"6.000"0.000"-16,7.000 0.000-18,6.000 0.000-16,6.000 3.000-10,6.000 6.000-5,7.000 7.000-4,6.000 6.000-5,3.000 1.000-3,0.000-3.000-5,0.000-3.000-4,0.000-2.000-4,-2.000-3.000-19,-3.000 1.000-31,-3.000-1.000-32,-2.000 1.000-33</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49"/>
    </inkml:context>
    <inkml:brush xml:id="br0">
      <inkml:brushProperty name="width" value="0.0433008372783661" units="cm"/>
      <inkml:brushProperty name="height" value="0.0433008372783661" units="cm"/>
      <inkml:brushProperty name="color" value="#f2395b"/>
      <inkml:brushProperty name="ignorePressure" value="0"/>
    </inkml:brush>
  </inkml:definitions>
  <inkml:trace contextRef="#ctx0" brushRef="#br0">41100.000 42700.000 508,'-46.000'54.000'128,"10.000"10.000"-27,10.000 10.000-27,9.000 9.000-28,6.000 2.000-16,3.000-2.000-3,3.000-3.000-5,4.000-3.000-3,1.000-6.000-4,0.000-5.000-2,0.000-7.000-4,0.000-5.000-3,9.000-17.000-5,19.000-24.000-4,19.000-26.000-6,19.000-24.000-6,5.000-18.000-1,-5.000-9.000 0,-7.000-10.000 1,-5.000-8.000 1,-8.000-3.000 0,-5.000 7.000-4,-7.000 6.000-2,-5.000 7.000-2,-9.000 5.000 0,-9.000 7.000 4,-10.000 6.000 4,-8.000 7.000 3,-9.000 4.000 3,-6.000 3.000 2,-6.000 3.000 1,-6.000 4.000 1,-6.000 5.000-1,-2.000 10.000-2,-3.000 10.000-2,-3.000 9.000-3,1.000 6.000-8,6.000 3.000-11,7.000 3.000-12,6.000 4.000-12</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20"/>
    </inkml:context>
    <inkml:brush xml:id="br0">
      <inkml:brushProperty name="width" value="0.0421034321188927" units="cm"/>
      <inkml:brushProperty name="height" value="0.0421034321188927" units="cm"/>
      <inkml:brushProperty name="color" value="#f2395b"/>
      <inkml:brushProperty name="ignorePressure" value="0"/>
    </inkml:brush>
  </inkml:definitions>
  <inkml:trace contextRef="#ctx0" brushRef="#br0">94450.000 13250.000 522,'70.000'-21.000'76,"-9.000"10.000"-6,-10.000 10.000-5,-8.000 9.000-5,-11.000 9.000-8,-8.000 9.000-9,-10.000 10.000-9,-9.000 10.000-9,-7.000 5.000-8,-3.000 4.000-7,-3.000 3.000-6,-2.000 3.000-7,-3.000-1.000-4,1.000-2.000-1,-1.000-3.000-3,1.000-3.000-2,4.000-6.000-1,9.000-5.000 1,10.000-7.000-1,10.000-5.000-1,7.000-4.000 5,6.000 0.000 5,7.000 0.000 7,6.000 0.000 6,6.000 0.000 5,6.000 0.000 0,7.000 0.000 1,6.000 0.000 0,-2.000 1.000 1,-9.000 4.000-1,-10.000 3.000-2,-8.000 3.000 0,-12.000 10.000-3,-12.000 20.000-3,-13.000 18.000-3,-12.000 20.000-4,-23.000 11.000-3,-30.000 7.000-4,-32.000 6.000-2,-30.000 7.000-3,-15.000-1.000-4,3.000-6.000-7,3.000-6.000-5,4.000-6.000-5,10.000-12.000-9,19.000-15.000-9,19.000-15.000-11,19.000-16.000-10</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0"/>
    </inkml:context>
    <inkml:brush xml:id="br0">
      <inkml:brushProperty name="width" value="0.0470571331679821" units="cm"/>
      <inkml:brushProperty name="height" value="0.0470571331679821" units="cm"/>
      <inkml:brushProperty name="color" value="#f2395b"/>
      <inkml:brushProperty name="ignorePressure" value="0"/>
    </inkml:brush>
  </inkml:definitions>
  <inkml:trace contextRef="#ctx0" brushRef="#br0">43050.000 42250.000 467,'-27.000'-35.000'14,"-3.000"32.000"28,-3.000 31.000 27,-2.000 32.000 29,-3.000 16.000 2,1.000 4.000-22,-1.000 3.000-23,1.000 3.000-21,-6.000 4.000-15,-8.000 7.000-6,-10.000 6.000-5,-9.000 7.000-6,-4.000-1.000-8,4.000-6.000-11,3.000-6.000-11,3.000-6.000-11,6.000-7.000-7,9.000-6.000-2,10.000-6.000-1,10.000-6.000-2</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0"/>
    </inkml:context>
    <inkml:brush xml:id="br0">
      <inkml:brushProperty name="width" value="0.0486672557890415" units="cm"/>
      <inkml:brushProperty name="height" value="0.0486672557890415" units="cm"/>
      <inkml:brushProperty name="color" value="#f2395b"/>
      <inkml:brushProperty name="ignorePressure" value="0"/>
    </inkml:brush>
  </inkml:definitions>
  <inkml:trace contextRef="#ctx0" brushRef="#br0">42350.000 42400.000 452,'-24.000'-25.000'2,"4.000"0.000"7,3.000 0.000 5,3.000 0.000 5,6.000 7.000 11,9.000 17.000 15,10.000 15.000 14,10.000 16.000 15,7.000 13.000 2,6.000 14.000-12,7.000 11.000-12,6.000 14.000-11,1.000 7.000-11,-3.000 3.000-9,-3.000 3.000-11,-2.000 4.000-8,-5.000-1.000-10,-2.000-3.000-8,-3.000-3.000-7,-3.000-2.000-8,-4.000-5.000-5,-3.000-2.000-3,-3.000-3.000-3,-2.000-3.000-2,-3.000-9.000-4,1.000-11.000-5,-1.000-14.000-5,1.000-11.000-5</inkml:trace>
</inkml:ink>
</file>

<file path=ppt/ink/ink1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0"/>
    </inkml:context>
    <inkml:brush xml:id="br0">
      <inkml:brushProperty name="width" value="0.048341166228056" units="cm"/>
      <inkml:brushProperty name="height" value="0.048341166228056" units="cm"/>
      <inkml:brushProperty name="color" value="#f2395b"/>
      <inkml:brushProperty name="ignorePressure" value="0"/>
    </inkml:brush>
  </inkml:definitions>
  <inkml:trace contextRef="#ctx0" brushRef="#br0">43700.000 42450.000 455,'-46.000'-46.000'0,"10.000"10.000"0,10.000 10.000 0,9.000 9.000 0,6.000 18.000 14,3.000 29.000 29,3.000 28.000 29,4.000 28.000 29,1.000 14.000 2,0.000 0.000-22,0.000 0.000-24,0.000 0.000-24,-2.000-2.000-14,-3.000-3.000-6,-3.000-3.000-6,-2.000-2.000-6,-3.000-6.000-7,1.000-6.000-11,-1.000-6.000-9,1.000-6.000-10</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0"/>
    </inkml:context>
    <inkml:brush xml:id="br0">
      <inkml:brushProperty name="width" value="0.0565924756228924" units="cm"/>
      <inkml:brushProperty name="height" value="0.0565924756228924" units="cm"/>
      <inkml:brushProperty name="color" value="#f2395b"/>
      <inkml:brushProperty name="ignorePressure" value="0"/>
    </inkml:brush>
  </inkml:definitions>
  <inkml:trace contextRef="#ctx0" brushRef="#br0">44150.000 42650.000 388,'-2.000'-63.000'84,"-3.000"26.000"-7,-3.000 24.000-7,-2.000 26.000-6,-3.000 19.000-7,1.000 17.000-7,-1.000 15.000-7,1.000 16.000-7,-1.000 9.000-6,1.000 3.000-5,-1.000 3.000-4,1.000 4.000-6,1.000-4.000-3,3.000-9.000-2,3.000-10.000-1,4.000-8.000-2,7.000-15.000-6,13.000-19.000-6,12.000-18.000-8,13.000-19.000-8,7.000-21.000-3,4.000-21.000 1,3.000-22.000 0,3.000-22.000 2,-4.000-10.000 0,-8.000 4.000 1,-10.000 3.000 2,-9.000 3.000 0,-7.000 4.000 5,-3.000 7.000 5,-3.000 6.000 6,-2.000 7.000 6,-8.000 5.000 4,-8.000 7.000 1,-10.000 6.000 3,-9.000 7.000 1,-9.000 7.000-1,-5.000 9.000-7,-7.000 10.000-5,-5.000 10.000-6,-3.000 7.000-5,4.000 6.000-3,3.000 7.000-5,3.000 6.000-3</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1"/>
    </inkml:context>
    <inkml:brush xml:id="br0">
      <inkml:brushProperty name="width" value="0.0432938262820244" units="cm"/>
      <inkml:brushProperty name="height" value="0.0432938262820244" units="cm"/>
      <inkml:brushProperty name="color" value="#f2395b"/>
      <inkml:brushProperty name="ignorePressure" value="0"/>
    </inkml:brush>
  </inkml:definitions>
  <inkml:trace contextRef="#ctx0" brushRef="#br0">45150.000 41800.000 508,'4.000'-90.000'89,"10.000"23.000"-13,10.000 22.000-13,9.000 22.000-14,6.000 12.000-8,3.000 3.000-5,3.000 3.000-5,4.000 4.000-4,-1.000 2.000-4,-3.000 4.000-2,-3.000 3.000-2,-2.000 3.000-3,-8.000 4.000-18,-8.000 7.000-37,-10.000 6.000-36,-9.000 7.000-36</inkml:trace>
</inkml:ink>
</file>

<file path=ppt/ink/ink1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1"/>
    </inkml:context>
    <inkml:brush xml:id="br0">
      <inkml:brushProperty name="width" value="0.0428013429045677" units="cm"/>
      <inkml:brushProperty name="height" value="0.0428013429045677" units="cm"/>
      <inkml:brushProperty name="color" value="#f2395b"/>
      <inkml:brushProperty name="ignorePressure" value="0"/>
    </inkml:brush>
  </inkml:definitions>
  <inkml:trace contextRef="#ctx0" brushRef="#br0">45950.000 40900.000 514,'25.000'-47.000'6,"0.000"6.000"13,0.000 7.000 13,0.000 6.000 13,-2.000 10.000 5,-3.000 17.000 0,-3.000 15.000-1,-2.000 16.000-2,-6.000 12.000-5,-6.000 9.000-9,-6.000 10.000-11,-6.000 10.000-9,-2.000 0.000-7,3.000-5.000-3,3.000-7.000-3,4.000-5.000-4,2.000-6.000-1,4.000-3.000 0,3.000-3.000-2,3.000-2.000 1,3.000-5.000 0,3.000-2.000 2,3.000-3.000 2,4.000-3.000 2,1.000-2.000 1,0.000 0.000 2,0.000 0.000 2,0.000 0.000 1,-4.000 4.000 2,-5.000 10.000 4,-7.000 10.000 2,-5.000 9.000 4,-14.000 6.000-2,-18.000 3.000-4,-19.000 3.000-6,-18.000 4.000-4,-12.000 2.000-3,-3.000 4.000 2,-3.000 3.000 1,-2.000 3.000 0,5.000-7.000-14,16.000-15.000-32,15.000-15.000-32,17.000-16.000-32</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2"/>
    </inkml:context>
    <inkml:brush xml:id="br0">
      <inkml:brushProperty name="width" value="0.0349236465990543" units="cm"/>
      <inkml:brushProperty name="height" value="0.0349236465990543" units="cm"/>
      <inkml:brushProperty name="color" value="#f2395b"/>
      <inkml:brushProperty name="ignorePressure" value="0"/>
    </inkml:brush>
  </inkml:definitions>
  <inkml:trace contextRef="#ctx0" brushRef="#br0">47500.000 42600.000 629,'-29.000'-25.000'12,"45.000"0.000"23,43.000 0.000 24,45.000 0.000 23,16.000 4.000 0,-9.000 10.000-24,-10.000 10.000-25,-8.000 9.000-23,-14.000 6.000-24,-15.000 3.000-20,-15.000 3.000-22,-16.000 4.000-21</inkml:trace>
</inkml:ink>
</file>

<file path=ppt/ink/ink1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2"/>
    </inkml:context>
    <inkml:brush xml:id="br0">
      <inkml:brushProperty name="width" value="0.0404745601117611" units="cm"/>
      <inkml:brushProperty name="height" value="0.0404745601117611" units="cm"/>
      <inkml:brushProperty name="color" value="#f2395b"/>
      <inkml:brushProperty name="ignorePressure" value="0"/>
    </inkml:brush>
  </inkml:definitions>
  <inkml:trace contextRef="#ctx0" brushRef="#br0">47350.000 43250.000 543,'-47.000'0.000'9,"6.000"0.000"18,7.000 0.000 17,6.000 0.000 19,17.000 0.000 5,28.000 0.000-7,28.000 0.000-6,29.000 0.000-7,16.000 0.000-10,7.000 0.000-12,6.000 0.000-12,7.000 0.000-13,2.000-2.000-4,1.000-3.000 2,-1.000-3.000 3,1.000-2.000 3,-9.000-1.000-9,-15.000 3.000-19,-15.000 3.000-20,-16.000 4.000-19</inkml:trace>
</inkml:ink>
</file>

<file path=ppt/ink/ink1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3"/>
    </inkml:context>
    <inkml:brush xml:id="br0">
      <inkml:brushProperty name="width" value="0.0465143285691738" units="cm"/>
      <inkml:brushProperty name="height" value="0.0465143285691738" units="cm"/>
      <inkml:brushProperty name="color" value="#f2395b"/>
      <inkml:brushProperty name="ignorePressure" value="0"/>
    </inkml:brush>
  </inkml:definitions>
  <inkml:trace contextRef="#ctx0" brushRef="#br0">51100.000 41400.000 472,'-8.000'-33.000'14,"-16.000"34.000"25,-15.000 35.000 27,-15.000 35.000 25,-9.000 18.000 4,1.000 3.000-19,-1.000 3.000-21,1.000 4.000-19,-3.000-1.000-14,-2.000-3.000-6,-3.000-3.000-6,-3.000-2.000-7,18.000-11.000-3,41.000-15.000 1,40.000-15.000 1,42.000-16.000 0,19.000-12.000-4,1.000-5.000-9,-1.000-7.000-7,1.000-5.000-9,-4.000-6.000-3,-6.000-3.000 1,-6.000-3.000 1,-6.000-2.000 0,-7.000-1.000-2,-6.000 3.000-6,-6.000 3.000-5,-6.000 4.000-8</inkml:trace>
</inkml:ink>
</file>

<file path=ppt/ink/ink1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3"/>
    </inkml:context>
    <inkml:brush xml:id="br0">
      <inkml:brushProperty name="width" value="0.0497396104037762" units="cm"/>
      <inkml:brushProperty name="height" value="0.0497396104037762" units="cm"/>
      <inkml:brushProperty name="color" value="#f2395b"/>
      <inkml:brushProperty name="ignorePressure" value="0"/>
    </inkml:brush>
  </inkml:definitions>
  <inkml:trace contextRef="#ctx0" brushRef="#br0">51150.000 41850.000 442,'-4.000'-74.000'6,"-5.000"4.000"12,-7.000 3.000 13,-5.000 3.000 12,-3.000 24.000 9,4.000 48.000 7,3.000 47.000 7,3.000 47.000 6,-1.000 21.000-3,-2.000-3.000-13,-3.000-3.000-14,-3.000-2.000-14,-4.000 2.000-13,-3.000 9.000-15,-3.000 10.000-13,-2.000 10.000-13,-1.000 2.000-12,3.000-3.000-5,3.000-3.000-8,4.000-2.000-6</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1"/>
    </inkml:context>
    <inkml:brush xml:id="br0">
      <inkml:brushProperty name="width" value="0.0391734503209591" units="cm"/>
      <inkml:brushProperty name="height" value="0.0391734503209591" units="cm"/>
      <inkml:brushProperty name="color" value="#000000"/>
      <inkml:brushProperty name="ignorePressure" value="0"/>
    </inkml:brush>
  </inkml:definitions>
  <inkml:trace contextRef="#ctx0" brushRef="#br0">11250.000 47850.000 561,'-41.000'-44.000'19,"19.000"13.000"14,19.000 12.000 14,19.000 13.000 13,12.000 6.000 2,6.000 0.000-10,7.000 0.000-11,6.000 0.000-10,4.000 0.000-7,4.000 0.000-4,3.000 0.000-4,3.000 0.000-4,3.000 0.000-3,3.000 0.000-2,3.000 0.000-3,4.000 0.000-3,1.000 0.000-2,0.000 0.000-5,0.000 0.000-5,0.000 0.000-4,-4.000 0.000-2,-5.000 0.000 0,-7.000 0.000 0,-5.000 0.000 1,-8.000 3.000-1,-5.000 6.000-4,-7.000 7.000-3,-5.000 6.000-2,-8.000 3.000-3,-5.000 0.000-1,-7.000 0.000-2,-5.000 0.000-1,-9.000 3.000-1,-9.000 6.000 1,-10.000 7.000-1,-8.000 6.000 1,-3.000-2.000 2,7.000-9.000 6,6.000-10.000 5,7.000-8.000 5,0.000-6.000 4,-2.000 1.000 2,-3.000-1.000 3,-3.000 1.000 2</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3"/>
    </inkml:context>
    <inkml:brush xml:id="br0">
      <inkml:brushProperty name="width" value="0.0526285320520401" units="cm"/>
      <inkml:brushProperty name="height" value="0.0526285320520401" units="cm"/>
      <inkml:brushProperty name="color" value="#f2395b"/>
      <inkml:brushProperty name="ignorePressure" value="0"/>
    </inkml:brush>
  </inkml:definitions>
  <inkml:trace contextRef="#ctx0" brushRef="#br0">52850.000 41500.000 418,'-2.000'-46.000'0,"-3.000"10.000"0,-3.000 10.000 0,-2.000 9.000 0,-3.000 9.000 13,1.000 9.000 28,-1.000 10.000 27,1.000 10.000 27,-7.000 14.000 5,-12.000 23.000-20,-13.000 22.000-18,-12.000 22.000-20,-10.000 13.000-12,-6.000 7.000-7,-6.000 6.000-7,-6.000 7.000-8,-6.000-1.000-5,-2.000-6.000-4,-3.000-6.000-5,-3.000-6.000-5,1.000-9.000-7,6.000-8.000-7,7.000-10.000-9,6.000-9.000-8,9.000-12.000-2,13.000-11.000 1,12.000-14.000 2,13.000-11.000 3</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3"/>
    </inkml:context>
    <inkml:brush xml:id="br0">
      <inkml:brushProperty name="width" value="0.0547791309654713" units="cm"/>
      <inkml:brushProperty name="height" value="0.0547791309654713" units="cm"/>
      <inkml:brushProperty name="color" value="#f2395b"/>
      <inkml:brushProperty name="ignorePressure" value="0"/>
    </inkml:brush>
  </inkml:definitions>
  <inkml:trace contextRef="#ctx0" brushRef="#br0">51650.000 41750.000 401,'0.000'-47.000'11,"0.000"6.000"24,0.000 7.000 21,0.000 6.000 24,6.000 17.000 5,13.000 28.000-13,12.000 28.000-12,13.000 29.000-13,6.000 18.000-8,0.000 9.000-5,0.000 10.000-5,0.000 10.000-4,-4.000 4.000-8,-5.000 0.000-8,-7.000 0.000-10,-5.000 0.000-9,-4.000-4.000-4,0.000-5.000-2,0.000-7.000-2,0.000-5.000-1,-2.000-9.000-4,-3.000-9.000-8,-3.000-10.000-8,-2.000-8.000-8</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4"/>
    </inkml:context>
    <inkml:brush xml:id="br0">
      <inkml:brushProperty name="width" value="0.0534836910665035" units="cm"/>
      <inkml:brushProperty name="height" value="0.0534836910665035" units="cm"/>
      <inkml:brushProperty name="color" value="#f2395b"/>
      <inkml:brushProperty name="ignorePressure" value="0"/>
    </inkml:brush>
  </inkml:definitions>
  <inkml:trace contextRef="#ctx0" brushRef="#br0">53450.000 41800.000 411,'-44.000'-77.000'14,"13.000"47.000"30,12.000 47.000 28,13.000 48.000 29,2.000 25.000 4,-5.000 7.000-20,-7.000 6.000-20,-5.000 7.000-20,-6.000 2.000-16,-3.000 1.000-10,-3.000-1.000-9,-2.000 1.000-11,-1.000-6.000-9,3.000-8.000-8,3.000-10.000-7,4.000-9.000-7,5.000-10.000-14,10.000-9.000-16,10.000-10.000-18,9.000-8.000-17</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4"/>
    </inkml:context>
    <inkml:brush xml:id="br0">
      <inkml:brushProperty name="width" value="0.0577054060995579" units="cm"/>
      <inkml:brushProperty name="height" value="0.0577054060995579" units="cm"/>
      <inkml:brushProperty name="color" value="#f2395b"/>
      <inkml:brushProperty name="ignorePressure" value="0"/>
    </inkml:brush>
  </inkml:definitions>
  <inkml:trace contextRef="#ctx0" brushRef="#br0">54200.000 42150.000 381,'-24.000'-61.000'13,"4.000"28.000"27,3.000 28.000 27,3.000 29.000 27,-2.000 22.000 4,-6.000 20.000-18,-6.000 18.000-18,-6.000 20.000-18,-2.000 6.000-12,3.000-2.000-7,3.000-3.000-5,4.000-3.000-7,2.000-6.000-3,4.000-5.000-2,3.000-7.000-1,3.000-5.000-2,14.000-19.000-5,25.000-27.000-8,25.000-28.000-10,25.000-28.000-10,10.000-26.000-3,-2.000-21.000 0,-3.000-22.000 0,-3.000-22.000 2,-7.000-10.000 0,-9.000 4.000 3,-10.000 3.000 2,-8.000 3.000 2,-11.000 6.000 4,-8.000 9.000 4,-10.000 10.000 5,-9.000 10.000 5,-12.000 11.000 3,-11.000 17.000-1,-14.000 15.000 1,-11.000 16.000 1,-11.000 12.000-2,-5.000 9.000-2,-7.000 10.000-3,-5.000 10.000-1,0.000 4.000-9,10.000 0.000-15,10.000 0.000-15,9.000 0.000-14</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4"/>
    </inkml:context>
    <inkml:brush xml:id="br0">
      <inkml:brushProperty name="width" value="0.0364750176668167" units="cm"/>
      <inkml:brushProperty name="height" value="0.0364750176668167" units="cm"/>
      <inkml:brushProperty name="color" value="#f2395b"/>
      <inkml:brushProperty name="ignorePressure" value="0"/>
    </inkml:brush>
  </inkml:definitions>
  <inkml:trace contextRef="#ctx0" brushRef="#br0">54550.000 41500.000 603,'1.000'-68.000'4,"4.000"17.000"9,3.000 15.000 8,3.000 16.000 8,9.000 10.000 9,16.000 7.000 8,15.000 6.000 9,17.000 7.000 7,7.000 4.000-3,0.000 3.000-19,0.000 3.000-16,0.000 4.000-18,-7.000 1.000-16,-11.000 0.000-14,-14.000 0.000-14,-11.000 0.000-14,-7.000-2.000-7,0.000-3.000 0,0.000-3.000-1,0.000-2.000 0</inkml:trace>
</inkml:ink>
</file>

<file path=ppt/ink/ink1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4"/>
    </inkml:context>
    <inkml:brush xml:id="br0">
      <inkml:brushProperty name="width" value="0.0602086074650288" units="cm"/>
      <inkml:brushProperty name="height" value="0.0602086074650288" units="cm"/>
      <inkml:brushProperty name="color" value="#f2395b"/>
      <inkml:brushProperty name="ignorePressure" value="0"/>
    </inkml:brush>
  </inkml:definitions>
  <inkml:trace contextRef="#ctx0" brushRef="#br0">55750.000 40500.000 365,'-21.000'-11.000'13,"10.000"28.000"28,10.000 28.000 26,9.000 29.000 27,2.000 11.000 4,-2.000-2.000-18,-3.000-3.000-19,-3.000-3.000-19,-2.000-2.000-11,0.000 0.000-5,0.000 0.000-3,0.000 0.000-4,0.000-2.000-4,0.000-3.000-4,0.000-3.000-2,0.000-2.000-4,3.000-1.000-6,6.000 3.000-7,7.000 3.000-8,6.000 4.000-7,-4.000-3.000-4,-11.000-5.000 0,-14.000-7.000 1,-11.000-5.000 0,-14.000-6.000 2,-11.000-3.000 1,-14.000-3.000 2,-11.000-2.000 3,-9.000-1.000-2,-3.000 3.000-4,-3.000 3.000-5,-2.000 4.000-3,5.000-3.000-1,16.000-5.000 7,15.000-7.000 4,17.000-5.000 7,7.000-6.000-3,0.000-3.000-10,0.000-3.000-9,0.000-2.000-9</inkml:trace>
</inkml:ink>
</file>

<file path=ppt/ink/ink1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5"/>
    </inkml:context>
    <inkml:brush xml:id="br0">
      <inkml:brushProperty name="width" value="0.0380113609135151" units="cm"/>
      <inkml:brushProperty name="height" value="0.0380113609135151" units="cm"/>
      <inkml:brushProperty name="color" value="#f2395b"/>
      <inkml:brushProperty name="ignorePressure" value="0"/>
    </inkml:brush>
  </inkml:definitions>
  <inkml:trace contextRef="#ctx0" brushRef="#br0">55500.000 40900.000 578,'48.000'-25.000'6,"-3.000"0.000"11,-3.000 0.000 11,-2.000 0.000 12,0.000 1.000 5,7.000 4.000-2,6.000 3.000-2,7.000 3.000-1,2.000 3.000-2,1.000 3.000-3,-1.000 3.000-2,1.000 4.000-3,-4.000 2.000-9,-6.000 4.000-17,-6.000 3.000-15,-6.000 3.000-16</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5:59"/>
    </inkml:context>
    <inkml:brush xml:id="br0">
      <inkml:brushProperty name="width" value="0.0477804467082024" units="cm"/>
      <inkml:brushProperty name="height" value="0.0477804467082024" units="cm"/>
      <inkml:brushProperty name="color" value="#f2395b"/>
      <inkml:brushProperty name="ignorePressure" value="0"/>
    </inkml:brush>
  </inkml:definitions>
  <inkml:trace contextRef="#ctx0" brushRef="#br0">42700.000 47050.000 460,'0.000'-41.000'11,"0.000"19.000"21,0.000 19.000 21,0.000 19.000 22,0.000 15.000 4,0.000 13.000-14,0.000 12.000-13,0.000 13.000-14,-4.000 6.000-8,-5.000 0.000-4,-7.000 0.000-4,-5.000 0.000-3,-3.000 0.000-4,4.000 0.000-3,3.000 0.000-5,3.000 0.000-3,-1.000 3.000-5,-2.000 6.000-2,-3.000 7.000-5,-3.000 6.000-3,-2.000 3.000-3,0.000 0.000-4,0.000 0.000-3,0.000 0.000-3,1.000-2.000-3,4.000-3.000-3,3.000-3.000-3,3.000-2.000-3,3.000-8.000-3,3.000-8.000 1,3.000-10.000 0,4.000-9.000-1,4.000-12.000 1,6.000-11.000 3,7.000-14.000 4,6.000-11.000 2,3.000-7.000 4,0.000 0.000 1,0.000 0.000 4,0.000 0.000 1</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0"/>
    </inkml:context>
    <inkml:brush xml:id="br0">
      <inkml:brushProperty name="width" value="0.0442916378378868" units="cm"/>
      <inkml:brushProperty name="height" value="0.0442916378378868" units="cm"/>
      <inkml:brushProperty name="color" value="#f2395b"/>
      <inkml:brushProperty name="ignorePressure" value="0"/>
    </inkml:brush>
  </inkml:definitions>
  <inkml:trace contextRef="#ctx0" brushRef="#br0">43600.000 47650.000 496,'-4.000'-41.000'10,"-5.000"19.000"18,-7.000 19.000 18,-5.000 19.000 20,-9.000 13.000 2,-9.000 10.000-15,-10.000 10.000-15,-8.000 9.000-14,-8.000 1.000-9,-2.000-6.000-4,-3.000-6.000-3,-3.000-6.000-5,-1.000-6.000-3,4.000-2.000-1,3.000-3.000-3,3.000-3.000-2,6.000-2.000 3,9.000 0.000 7,10.000 0.000 8,10.000 0.000 8,14.000 1.000 2,23.000 4.000-1,22.000 3.000-2,22.000 3.000-2,10.000-1.000-3,1.000-2.000-4,-1.000-3.000-3,1.000-3.000-6,-4.000-2.000-4,-6.000 0.000-5,-6.000 0.000-7,-6.000 0.000-6,-2.000 0.000-11,3.000 0.000-17,3.000 0.000-16,4.000 0.000-18</inkml:trace>
</inkml:ink>
</file>

<file path=ppt/ink/ink1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0"/>
    </inkml:context>
    <inkml:brush xml:id="br0">
      <inkml:brushProperty name="width" value="0.0474959537386894" units="cm"/>
      <inkml:brushProperty name="height" value="0.0474959537386894" units="cm"/>
      <inkml:brushProperty name="color" value="#f2395b"/>
      <inkml:brushProperty name="ignorePressure" value="0"/>
    </inkml:brush>
  </inkml:definitions>
  <inkml:trace contextRef="#ctx0" brushRef="#br0">44000.000 48000.000 463,'21.000'29.000'173,"-5.000"10.000"-38,-7.000 10.000-38,-5.000 9.000-39,-8.000 9.000-23,-5.000 9.000-12,-7.000 10.000-10,-5.000 10.000-11,-4.000 5.000-5,0.000 4.000-1,0.000 3.000-1,0.000 3.000 0,3.000-2.000-8,6.000-6.000-15,7.000-6.000-14,6.000-6.000-14,1.000-12.000-9,-3.000-15.000-3,-3.000-15.000-1,-2.000-16.000-3</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1"/>
    </inkml:context>
    <inkml:brush xml:id="br0">
      <inkml:brushProperty name="width" value="0.0441607311367989" units="cm"/>
      <inkml:brushProperty name="height" value="0.0441607311367989" units="cm"/>
      <inkml:brushProperty name="color" value="#000000"/>
      <inkml:brushProperty name="ignorePressure" value="0"/>
    </inkml:brush>
  </inkml:definitions>
  <inkml:trace contextRef="#ctx0" brushRef="#br0">11450.000 48550.000 498,'-46.000'1.000'-13,"10.000"4.000"8,10.000 3.000 8,9.000 3.000 6,4.000 7.000 10,1.000 14.000 11,-1.000 11.000 10,1.000 14.000 12,2.000 8.000 2,7.000 7.000-7,6.000 6.000-7,7.000 7.000-6,-1.000 5.000-6,-6.000 7.000-4,-6.000 6.000-2,-6.000 7.000-5,-4.000 4.000-2,1.000 3.000 0,-1.000 3.000-2,1.000 4.000-1,-1.000-3.000-2,1.000-5.000-1,-1.000-7.000-1,1.000-5.000-2,1.000-3.000-1,3.000 4.000-2,3.000 3.000 0,4.000 3.000-2,2.000-5.000-1,4.000-12.000-3,3.000-13.000-3,3.000-12.000-4,-1.000-7.000 0,-2.000 1.000-2,-3.000-1.000 1,-3.000 1.000-2,-1.000-4.000 1,4.000-6.000-1,3.000-6.000-1,3.000-6.000 0,7.000-9.000-1,14.000-8.000-1,11.000-10.000-2,14.000-9.000 0,11.000-12.000-2,14.000-11.000-1,11.000-14.000-1,14.000-11.000-1,0.000-7.000-2,-8.000 0.000-2,-10.000 0.000-1,-9.000 0.000-3,-12.000 3.000 0,-11.000 6.000 5,-14.000 7.000 2,-11.000 6.000 4,-9.000 4.000 1,-3.000 4.000-1,-3.000 3.000 1,-2.000 3.000-1</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0"/>
    </inkml:context>
    <inkml:brush xml:id="br0">
      <inkml:brushProperty name="width" value="0.050396416336298" units="cm"/>
      <inkml:brushProperty name="height" value="0.050396416336298" units="cm"/>
      <inkml:brushProperty name="color" value="#f2395b"/>
      <inkml:brushProperty name="ignorePressure" value="0"/>
    </inkml:brush>
  </inkml:definitions>
  <inkml:trace contextRef="#ctx0" brushRef="#br0">45650.000 47350.000 436,'-21.000'-47.000'8,"10.000"6.000"17,10.000 7.000 17,9.000 6.000 16,12.000 12.000 6,16.000 19.000-6,15.000 19.000-7,17.000 19.000-6,3.000 7.000-5,-5.000-3.000-6,-7.000-3.000-6,-5.000-2.000-5,-4.000-5.000-5,0.000-2.000-3,0.000-3.000-3,0.000-3.000-4,-2.000-2.000-2,-3.000 0.000 1,-3.000 0.000-1,-2.000 0.000 0,-12.000 3.000-1,-19.000 6.000-2,-18.000 7.000-1,-19.000 6.000-3,-12.000 3.000-1,-2.000 0.000-2,-3.000 0.000 0,-3.000 0.000-2,-6.000 0.000-2,-5.000 0.000-1,-7.000 0.000-2,-5.000 0.000-1,-3.000 0.000-3,4.000 0.000-4,3.000 0.000-3,3.000 0.000-4,4.000-2.000-4,7.000-3.000-4,6.000-3.000-5,7.000-2.000-4</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1"/>
    </inkml:context>
    <inkml:brush xml:id="br0">
      <inkml:brushProperty name="width" value="0.055580735206604" units="cm"/>
      <inkml:brushProperty name="height" value="0.055580735206604" units="cm"/>
      <inkml:brushProperty name="color" value="#f2395b"/>
      <inkml:brushProperty name="ignorePressure" value="0"/>
    </inkml:brush>
  </inkml:definitions>
  <inkml:trace contextRef="#ctx0" brushRef="#br0">47950.000 46950.000 395,'-46.000'-68.000'6,"10.000"17.000"10,10.000 15.000 11,9.000 16.000 12,7.000 16.000 7,7.000 20.000 7,6.000 18.000 6,7.000 20.000 5,0.000 11.000-1,-2.000 7.000-10,-3.000 6.000-10,-3.000 7.000-10,-6.000 7.000-6,-5.000 9.000-4,-7.000 10.000-3,-5.000 10.000-4,-4.000 4.000-4,0.000 0.000-8,0.000 0.000-5,0.000 0.000-8,1.000-2.000-6,4.000-3.000-8,3.000-3.000-8,3.000-2.000-7,3.000-9.000-4,3.000-12.000 0,3.000-13.000-2,4.000-12.000 0</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1"/>
    </inkml:context>
    <inkml:brush xml:id="br0">
      <inkml:brushProperty name="width" value="0.0471348240971565" units="cm"/>
      <inkml:brushProperty name="height" value="0.0471348240971565" units="cm"/>
      <inkml:brushProperty name="color" value="#f2395b"/>
      <inkml:brushProperty name="ignorePressure" value="0"/>
    </inkml:brush>
  </inkml:definitions>
  <inkml:trace contextRef="#ctx0" brushRef="#br0">48600.000 47600.000 466,'21.000'-69.000'0,"-5.000"13.000"0,-7.000 12.000 0,-5.000 13.000 0,-11.000 13.000 12,-11.000 17.000 22,-14.000 15.000 23,-11.000 16.000 23,-9.000 12.000 3,-3.000 9.000-16,-3.000 10.000-15,-2.000 10.000-16,0.000-3.000-13,7.000-11.000-9,6.000-14.000-9,7.000-11.000-9,5.000-6.000-2,7.000 4.000 3,6.000 3.000 3,7.000 3.000 3,7.000-1.000 4,9.000-2.000 0,10.000-3.000 1,10.000-3.000 1,8.000-2.000 1,10.000 0.000 1,10.000 0.000 0,9.000 0.000 1,2.000-2.000-6,-2.000-3.000-15,-3.000-3.000-14,-3.000-2.000-14,-2.000-3.000-10,0.000 1.000-4,0.000-1.000-6,0.000 1.000-4,-4.000-3.000-1,-5.000-2.000 5,-7.000-3.000 4,-5.000-3.000 4</inkml:trace>
</inkml:ink>
</file>

<file path=ppt/ink/ink1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1"/>
    </inkml:context>
    <inkml:brush xml:id="br0">
      <inkml:brushProperty name="width" value="0.043714813888073" units="cm"/>
      <inkml:brushProperty name="height" value="0.043714813888073" units="cm"/>
      <inkml:brushProperty name="color" value="#f2395b"/>
      <inkml:brushProperty name="ignorePressure" value="0"/>
    </inkml:brush>
  </inkml:definitions>
  <inkml:trace contextRef="#ctx0" brushRef="#br0">49150.000 47750.000 503,'3.000'-68.000'0,"6.000"17.000"0,7.000 15.000 0,6.000 16.000 0,6.000 9.000 10,6.000 3.000 19,7.000 3.000 19,6.000 4.000 21,-1.000 8.000 3,-5.000 17.000-13,-7.000 15.000-11,-5.000 16.000-13,-11.000 9.000-8,-11.000 3.000-2,-14.000 3.000-4,-11.000 4.000-4,-11.000-1.000-2,-5.000-3.000-5,-7.000-3.000-2,-5.000-2.000-5,-1.000-8.000-3,6.000-8.000-2,7.000-10.000-3,6.000-9.000-3,10.000-7.000-2,17.000-3.000-2,15.000-3.000-3,16.000-2.000-2,10.000-6.000-4,7.000-6.000-4,6.000-6.000-3,7.000-6.000-5,5.000-6.000-5,7.000-2.000-7,6.000-3.000-6,7.000-3.000-6,-6.000-1.000 0,-15.000 4.000 10,-15.000 3.000 8,-16.000 3.000 9</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2"/>
    </inkml:context>
    <inkml:brush xml:id="br0">
      <inkml:brushProperty name="width" value="0.0605439357459545" units="cm"/>
      <inkml:brushProperty name="height" value="0.0605439357459545" units="cm"/>
      <inkml:brushProperty name="color" value="#f2395b"/>
      <inkml:brushProperty name="ignorePressure" value="0"/>
    </inkml:brush>
  </inkml:definitions>
  <inkml:trace contextRef="#ctx0" brushRef="#br0">51500.000 46350.000 363,'0.000'-69.000'0,"0.000"13.000"0,0.000 12.000 0,0.000 13.000 0,-2.000 15.000 12,-3.000 19.000 24,-3.000 19.000 24,-2.000 19.000 24,-3.000 18.000 5,1.000 19.000-13,-1.000 19.000-13,1.000 19.000-14,-3.000 9.000-9,-2.000 0.000-6,-3.000 0.000-6,-3.000 0.000-6,-1.000-2.000-5,4.000-3.000-4,3.000-3.000-4,3.000-2.000-5,-1.000-1.000-4,-2.000 3.000-7,-3.000 3.000-7,-3.000 4.000-7,-1.000-1.000-7,4.000-3.000-10,3.000-3.000-9,3.000-2.000-10,3.000-12.000 1,3.000-19.000 10,3.000-18.000 11,4.000-19.000 10</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2"/>
    </inkml:context>
    <inkml:brush xml:id="br0">
      <inkml:brushProperty name="width" value="0.0435151234269142" units="cm"/>
      <inkml:brushProperty name="height" value="0.0435151234269142" units="cm"/>
      <inkml:brushProperty name="color" value="#f2395b"/>
      <inkml:brushProperty name="ignorePressure" value="0"/>
    </inkml:brush>
  </inkml:definitions>
  <inkml:trace contextRef="#ctx0" brushRef="#br0">52250.000 47250.000 505,'-8.000'-36.000'10,"-16.000"28.000"21,-15.000 28.000 19,-15.000 29.000 21,-9.000 10.000 2,1.000-6.000-16,-1.000-6.000-15,1.000-6.000-17,4.000-6.000-9,9.000-2.000-2,10.000-3.000-3,10.000-3.000-2,7.000-1.000 0,6.000 4.000 1,7.000 3.000 2,6.000 3.000 1,9.000 1.000 1,13.000 1.000-3,12.000-1.000-2,13.000 1.000-3,7.000-1.000-4,4.000 1.000-10,3.000-1.000-9,3.000 1.000-8,1.000-3.000-8,1.000-2.000-6,-1.000-3.000-8,1.000-3.000-6,-4.000-4.000-3,-6.000-3.000-1,-6.000-3.000 1,-6.000-2.000-1</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2"/>
    </inkml:context>
    <inkml:brush xml:id="br0">
      <inkml:brushProperty name="width" value="0.0469684526324272" units="cm"/>
      <inkml:brushProperty name="height" value="0.0469684526324272" units="cm"/>
      <inkml:brushProperty name="color" value="#f2395b"/>
      <inkml:brushProperty name="ignorePressure" value="0"/>
    </inkml:brush>
  </inkml:definitions>
  <inkml:trace contextRef="#ctx0" brushRef="#br0">49650.000 47000.000 468,'-36.000'-22.000'8,"28.000"6.000"18,28.000 7.000 16,29.000 6.000 17,21.000 6.000 5,16.000 6.000-6,15.000 7.000-5,17.000 6.000-7,0.000 4.000-6,-11.000 4.000-7,-14.000 3.000-8,-11.000 3.000-7,-12.000 3.000-5,-9.000 3.000 0,-10.000 3.000-1,-8.000 4.000-1,-14.000 4.000-4,-15.000 6.000-4,-15.000 7.000-4,-16.000 6.000-6,-15.000 1.000-2,-11.000-3.000 0,-14.000-3.000 0,-11.000-2.000 1,-14.000 0.000-3,-11.000 7.000-2,-14.000 6.000-4,-11.000 7.000-3,-3.000 2.000-5,10.000 1.000-8,10.000-1.000-7,9.000 1.000-7,12.000-9.000-5,16.000-15.000-2,15.000-15.000-2,17.000-16.000-2</inkml:trace>
</inkml:ink>
</file>

<file path=ppt/ink/ink1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3"/>
    </inkml:context>
    <inkml:brush xml:id="br0">
      <inkml:brushProperty name="width" value="0.0404696203768253" units="cm"/>
      <inkml:brushProperty name="height" value="0.0404696203768253" units="cm"/>
      <inkml:brushProperty name="color" value="#f2395b"/>
      <inkml:brushProperty name="ignorePressure" value="0"/>
    </inkml:brush>
  </inkml:definitions>
  <inkml:trace contextRef="#ctx0" brushRef="#br0">52850.000 47700.000 543,'150.000'9.000'168,"-50.000"19.000"-43,-50.000 19.000-42,-50.000 19.000-42,-27.000 5.000-25,-3.000-5.000-4,-3.000-7.000-6,-2.000-5.000-5,-1.000-8.000-2,3.000-5.000-1,3.000-7.000 0,4.000-5.000 1,11.000-1.000-1,23.000 6.000 0,22.000 7.000 0,22.000 6.000 0,10.000-2.000 0,1.000-9.000 0,-1.000-10.000 0,1.000-8.000 0,-4.000-4.000 2,-6.000 3.000 0,-6.000 3.000 3,-6.000 4.000 1,-7.000 2.000 0,-6.000 4.000 1,-6.000 3.000-1,-6.000 3.000 0,-12.000 6.000-1,-15.000 9.000-4,-15.000 10.000-3,-16.000 10.000-2,-19.000 11.000-6,-22.000 17.000-7,-22.000 15.000-6,-21.000 16.000-8,-6.000-1.000-1,14.000-15.000 5,11.000-15.000 4,14.000-16.000 4,10.000-12.000-3,9.000-5.000-14,10.000-7.000-11,10.000-5.000-14</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04"/>
    </inkml:context>
    <inkml:brush xml:id="br0">
      <inkml:brushProperty name="width" value="0.0447683371603489" units="cm"/>
      <inkml:brushProperty name="height" value="0.0447683371603489" units="cm"/>
      <inkml:brushProperty name="color" value="#f2395b"/>
      <inkml:brushProperty name="ignorePressure" value="0"/>
    </inkml:brush>
  </inkml:definitions>
  <inkml:trace contextRef="#ctx0" brushRef="#br0">37200.000 48950.000 491,'134.000'1.000'71,"-31.000"4.000"-13,-31.000 3.000-11,-31.000 3.000-13,-13.000 6.000-7,6.000 9.000 0,7.000 10.000-1,6.000 10.000 0,-2.000 5.000-1,-9.000 4.000-2,-10.000 3.000-2,-8.000 3.000-2,-6.000 3.000-1,1.000 3.000-1,-1.000 3.000-1,1.000 4.000-1,5.000-9.000-1,14.000-18.000-3,11.000-19.000-3,14.000-18.000-3,25.000-37.000-6,42.000-53.000-10,40.000-53.000-11,41.000-52.000-11,9.000-14.000-3,-22.000 29.000 5,-22.000 28.000 5,-21.000 28.000 5,-21.000 20.000-5,-19.000 13.000-17,-18.000 12.000-15,-19.000 13.000-16</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0"/>
    </inkml:context>
    <inkml:brush xml:id="br0">
      <inkml:brushProperty name="width" value="0.0341505371034145" units="cm"/>
      <inkml:brushProperty name="height" value="0.0341505371034145" units="cm"/>
      <inkml:brushProperty name="color" value="#f2395b"/>
      <inkml:brushProperty name="ignorePressure" value="0"/>
    </inkml:brush>
  </inkml:definitions>
  <inkml:trace contextRef="#ctx0" brushRef="#br0">25200.000 52700.000 644,'204.000'-40.000'106,"-40.000"23.000"-20,-40.000 22.000-20,-41.000 22.000-20,-26.000 7.000-17,-8.000-6.000-11,-10.000-6.000-13,-9.000-6.000-13,-5.000 4.000-10,0.000 16.000-8,0.000 15.000-8,0.000 17.000-9,-4.000 2.000-5,-5.000-9.000-3,-7.000-10.000-3,-5.000-8.000-2</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2"/>
    </inkml:context>
    <inkml:brush xml:id="br0">
      <inkml:brushProperty name="width" value="0.0348794832825661" units="cm"/>
      <inkml:brushProperty name="height" value="0.0348794832825661" units="cm"/>
      <inkml:brushProperty name="color" value="#000000"/>
      <inkml:brushProperty name="ignorePressure" value="0"/>
    </inkml:brush>
  </inkml:definitions>
  <inkml:trace contextRef="#ctx0" brushRef="#br0">11450.000 50500.000 630,'-61.000'-68.000'74,"28.000"17.000"-9,28.000 15.000-9,29.000 16.000-8,16.000 9.000-9,7.000 3.000-7,6.000 3.000-7,7.000 4.000-8,8.000-1.000-7,14.000-3.000-6,11.000-3.000-7,14.000-2.000-6,0.000-1.000-2,-8.000 3.000-1,-10.000 3.000 1,-9.000 4.000-1,-10.000 2.000-7,-9.000 4.000-15,-10.000 3.000-15,-8.000 3.000-15</inkml:trace>
</inkml:ink>
</file>

<file path=ppt/ink/ink1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0"/>
    </inkml:context>
    <inkml:brush xml:id="br0">
      <inkml:brushProperty name="width" value="0.0404314436018467" units="cm"/>
      <inkml:brushProperty name="height" value="0.0404314436018467" units="cm"/>
      <inkml:brushProperty name="color" value="#f2395b"/>
      <inkml:brushProperty name="ignorePressure" value="0"/>
    </inkml:brush>
  </inkml:definitions>
  <inkml:trace contextRef="#ctx0" brushRef="#br0">25050.000 53450.000 544,'98.000'-44.000'87,"-3.000"13.000"-17,-3.000 12.000-18,-2.000 13.000-19,-5.000 6.000-10,-2.000 0.000-6,-3.000 0.000-5,-3.000 0.000-5,-7.000 4.000-5,-9.000 10.000-4,-10.000 10.000-5,-8.000 9.000-5,-11.000 4.000-4,-8.000 1.000-7,-10.000-1.000-6,-9.000 1.000-6,-15.000 1.000-3,-18.000 3.000 2,-19.000 3.000 1,-18.000 4.000 1,-14.000-1.000 3,-5.000-3.000 4,-7.000-3.000 3,-5.000-2.000 5,-6.000-8.000 4,-3.000-8.000 4,-3.000-10.000 4,-2.000-9.000 4,-1.000-5.000 4,3.000 0.000 5,3.000 0.000 5,4.000 0.000 4,5.000 0.000 3,10.000 0.000 0,10.000 0.000 1,9.000 0.000 0,9.000 0.000 2,9.000 0.000 4,10.000 0.000 3,10.000 0.000 4,14.000-2.000 3,23.000-3.000 2,22.000-3.000 2,22.000-2.000 1,23.000-3.000-1,25.000 1.000-5,25.000-1.000-7,25.000 1.000-4,10.000-1.000-5,-2.000 1.000-1,-3.000-1.000-3,-3.000 1.000-2,-2.000-1.000-5,0.000 1.000-5,0.000-1.000-8,0.000 1.000-6,-8.000 1.000-9,-16.000 3.000-14,-15.000 3.000-13,-15.000 4.000-13,-20.000 4.000-5,-21.000 6.000 4,-22.000 7.000 3,-22.000 6.000 3</inkml:trace>
</inkml:ink>
</file>

<file path=ppt/ink/ink1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0"/>
    </inkml:context>
    <inkml:brush xml:id="br0">
      <inkml:brushProperty name="width" value="0.0432599782943726" units="cm"/>
      <inkml:brushProperty name="height" value="0.0432599782943726" units="cm"/>
      <inkml:brushProperty name="color" value="#f2395b"/>
      <inkml:brushProperty name="ignorePressure" value="0"/>
    </inkml:brush>
  </inkml:definitions>
  <inkml:trace contextRef="#ctx0" brushRef="#br0">26050.000 53150.000 508,'-47.000'-49.000'6,"6.000"4.000"12,7.000 3.000 13,6.000 3.000 12,3.000 12.000 7,0.000 22.000 1,0.000 22.000 3,0.000 23.000 2,-7.000 17.000-4,-11.000 17.000-10,-14.000 15.000-9,-11.000 16.000-11,-11.000 12.000-6,-5.000 9.000-6,-7.000 10.000-4,-5.000 10.000-5,-1.000-1.000-5,6.000-9.000-8,7.000-10.000-6,6.000-8.000-8,9.000-9.000-3,13.000-6.000-2,12.000-6.000 0,13.000-6.000-2,7.000-7.000-2,4.000-6.000-4,3.000-6.000-6,3.000-6.000-4</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0"/>
    </inkml:context>
    <inkml:brush xml:id="br0">
      <inkml:brushProperty name="width" value="0.0384403727948666" units="cm"/>
      <inkml:brushProperty name="height" value="0.0384403727948666" units="cm"/>
      <inkml:brushProperty name="color" value="#f2395b"/>
      <inkml:brushProperty name="ignorePressure" value="0"/>
    </inkml:brush>
  </inkml:definitions>
  <inkml:trace contextRef="#ctx0" brushRef="#br0">25150.000 54400.000 572,'23.000'-24.000'5,"-3.000"4.000"9,-3.000 3.000 11,-2.000 3.000 9,-5.000 12.000 8,-2.000 22.000 7,-3.000 22.000 5,-3.000 23.000 7,-2.000 13.000-4,0.000 6.000-15,0.000 7.000-13,0.000 6.000-15,0.000 3.000-13,0.000 0.000-10,0.000 0.000-12,0.000 0.000-11</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1"/>
    </inkml:context>
    <inkml:brush xml:id="br0">
      <inkml:brushProperty name="width" value="0.0507391951978207" units="cm"/>
      <inkml:brushProperty name="height" value="0.0507391951978207" units="cm"/>
      <inkml:brushProperty name="color" value="#f2395b"/>
      <inkml:brushProperty name="ignorePressure" value="0"/>
    </inkml:brush>
  </inkml:definitions>
  <inkml:trace contextRef="#ctx0" brushRef="#br0">25850.000 54150.000 433,'26.000'-29.000'1,"4.000"-5.000"1,3.000-7.000 2,3.000-5.000 1,-1.000 0.000 3,-2.000 10.000 4,-3.000 10.000 4,-3.000 9.000 3,-2.000 6.000 2,0.000 3.000-3,0.000 3.000-1,0.000 4.000-3,0.000 8.000 2,0.000 17.000 6,0.000 15.000 7,0.000 16.000 7,-4.000 10.000 3,-5.000 7.000 0,-7.000 6.000 0,-5.000 7.000 1,-4.000 4.000-2,0.000 3.000-5,0.000 3.000-5,0.000 4.000-5,-2.000 1.000-4,-3.000 0.000-5,-3.000 0.000-5,-2.000 0.000-4,-3.000-7.000-4,1.000-11.000-4,-1.000-14.000-2,1.000-11.000-4,-4.000-12.000-8,-6.000-9.000-13,-6.000-10.000-14,-6.000-8.000-13,-6.000-17.000-3,-2.000-21.000 6,-3.000-22.000 7,-3.000-22.000 8,-1.000-16.000 4,4.000-9.000 3,3.000-10.000 2,3.000-8.000 4,6.000-1.000 4,9.000 9.000 7,10.000 10.000 6,10.000 10.000 7,4.000 10.000 7,0.000 13.000 6,0.000 12.000 7,0.000 13.000 6,0.000 12.000 4,0.000 13.000 0,0.000 12.000 1,0.000 13.000 0,0.000 10.000-2,0.000 10.000-5,0.000 10.000-5,0.000 9.000-4,-4.000 4.000-3,-5.000 1.000-1,-7.000-1.000-1,-5.000 1.000-2,3.000-9.000-3,17.000-15.000-9,15.000-15.000-6,16.000-16.000-8,15.000-19.000-6,16.000-22.000-4,15.000-22.000-5,17.000-21.000-3,0.000-7.000-1,-11.000 9.000 2,-14.000 10.000 5,-11.000 10.000 2,-9.000 4.000 3,-3.000 0.000 5,-3.000 0.000 4,-2.000 0.000 3</inkml:trace>
</inkml:ink>
</file>

<file path=ppt/ink/ink1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1"/>
    </inkml:context>
    <inkml:brush xml:id="br0">
      <inkml:brushProperty name="width" value="0.0491980724036694" units="cm"/>
      <inkml:brushProperty name="height" value="0.0491980724036694" units="cm"/>
      <inkml:brushProperty name="color" value="#f2395b"/>
      <inkml:brushProperty name="ignorePressure" value="0"/>
    </inkml:brush>
  </inkml:definitions>
  <inkml:trace contextRef="#ctx0" brushRef="#br0">27050.000 53700.000 447,'23.000'-46.000'0,"-3.000"10.000"0,-3.000 10.000 0,-2.000 9.000 0,-5.000 9.000 9,-2.000 9.000 19,-3.000 10.000 19,-3.000 10.000 19,-2.000 11.000 3,0.000 17.000-12,0.000 15.000-13,0.000 16.000-12,-4.000 13.000-5,-5.000 14.000 2,-7.000 11.000 3,-5.000 14.000 2,-6.000 3.000-2,-3.000-2.000-9,-3.000-3.000-8,-2.000-3.000-8,0.000-9.000-6,7.000-11.000-1,6.000-14.000-1,7.000-11.000-3</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2"/>
    </inkml:context>
    <inkml:brush xml:id="br0">
      <inkml:brushProperty name="width" value="0.0613885670900345" units="cm"/>
      <inkml:brushProperty name="height" value="0.0613885670900345" units="cm"/>
      <inkml:brushProperty name="color" value="#f2395b"/>
      <inkml:brushProperty name="ignorePressure" value="0"/>
    </inkml:brush>
  </inkml:definitions>
  <inkml:trace contextRef="#ctx0" brushRef="#br0">27400.000 53050.000 358,'28.000'-46.000'1,"6.000"10.000"2,7.000 10.000 3,6.000 9.000 2,4.000 7.000 1,4.000 7.000 0,3.000 6.000-2,3.000 7.000 0,1.000 4.000-2,1.000 3.000-3,-1.000 3.000-3,1.000 4.000-4,-6.000-1.000-2,-8.000-3.000 1,-10.000-3.000 1,-9.000-2.000 0,-7.000-1.000 3,-3.000 3.000 6,-3.000 3.000 6,-2.000 4.000 5,-5.000 1.000 5,-2.000 0.000 4,-3.000 0.000 3,-3.000 0.000 4,-2.000 3.000 1,0.000 6.000-4,0.000 7.000-2,0.000 6.000-4,0.000 7.000 0,0.000 10.000 2,0.000 10.000 2,0.000 9.000 3,0.000 6.000-1,0.000 3.000-1,0.000 3.000-2,0.000 4.000-1,0.000 5.000-2,0.000 10.000-2,0.000 10.000-1,0.000 9.000-2,0.000 2.000-1,0.000-2.000-1,0.000-3.000-1,0.000-3.000-1,-2.000-9.000-1,-3.000-11.000-2,-3.000-14.000-2,-2.000-11.000-2,-5.000-11.000-7,-2.000-5.000-8,-3.000-7.000-9,-3.000-5.000-10,-9.000-25.000-6,-11.000-40.000-4,-14.000-40.000-3,-11.000-41.000-4,-3.000-32.000-3,10.000-21.000 1,10.000-22.000-2,9.000-22.000 0,7.000-7.000 2,7.000 10.000 5,6.000 10.000 3,7.000 9.000 6,4.000 13.000 5,3.000 20.000 7,3.000 18.000 8,4.000 20.000 7,2.000 14.000 4,4.000 14.000 2,3.000 11.000 2,3.000 14.000 1,-1.000 21.000 8,-2.000 31.000 13,-3.000 32.000 14,-3.000 31.000 13,-9.000 13.000 1,-11.000-2.000-8,-14.000-3.000-11,-11.000-3.000-9,-4.000-6.000-6,6.000-5.000-4,7.000-7.000-3,6.000-5.000-4,10.000-15.000-9,17.000-22.000-14,15.000-22.000-15,16.000-21.000-14,10.000-14.000-3,7.000-2.000 8,6.000-3.000 9,7.000-3.000 9,-1.000 2.000 7,-6.000 10.000 5,-6.000 10.000 5,-6.000 9.000 6,-10.000 10.000 6,-12.000 14.000 7,-13.000 11.000 9,-12.000 14.000 7,-13.000 8.000 1,-12.000 7.000-3,-13.000 6.000-5,-12.000 7.000-3,-5.000-1.000-4,3.000-6.000-3,3.000-6.000-4,4.000-6.000-2,4.000-6.000-3,6.000-2.000 1,7.000-3.000 0,6.000-3.000-1,10.000-4.000-1,17.000-3.000-4,15.000-3.000-4,16.000-2.000-3,9.000-5.000-1,3.000-2.000 4,3.000-3.000 3,4.000-3.000 3,1.000-2.000 2,0.000 0.000-1,0.000 0.000 0,0.000 0.000 0,-2.000 0.000-1,-3.000 0.000-2,-3.000 0.000-3,-2.000 0.000-1,-14.000 3.000-2,-21.000 6.000 1,-22.000 7.000 0,-22.000 6.000 0,-13.000 6.000 1,-3.000 6.000 1,-3.000 7.000 1,-2.000 6.000 0,-5.000 4.000 2,-2.000 4.000-1,-3.000 3.000-1,-3.000 3.000 1,-4.000-2.000 0,-3.000-6.000 3,-3.000-6.000 2,-2.000-6.000 2,2.000-6.000 4,9.000-2.000 5,10.000-3.000 4,10.000-3.000 5,18.000-6.000 2,28.000-5.000-2,28.000-7.000-1,29.000-5.000-2,19.000-9.000-7,14.000-9.000-15,11.000-10.000-13,14.000-8.000-14,2.000-1.000-9,-6.000 9.000-2,-6.000 10.000-1,-6.000 10.000-3,-12.000 4.000 0,-15.000 0.000 1,-15.000 0.000 2,-16.000 0.000 0</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3"/>
    </inkml:context>
    <inkml:brush xml:id="br0">
      <inkml:brushProperty name="width" value="0.0360806323587894" units="cm"/>
      <inkml:brushProperty name="height" value="0.0360806323587894" units="cm"/>
      <inkml:brushProperty name="color" value="#f2395b"/>
      <inkml:brushProperty name="ignorePressure" value="0"/>
    </inkml:brush>
  </inkml:definitions>
  <inkml:trace contextRef="#ctx0" brushRef="#br0">29100.000 54550.000 609,'70.000'4.000'191,"-9.000"10.000"-62,-10.000 10.000-62,-8.000 9.000-63,-9.000 4.000-36,-6.000 1.000-10,-6.000-1.000-8,-6.000 1.000-10,-9.000-1.000-2,-8.000 1.000 4,-10.000-1.000 6,-9.000 1.000 4</inkml:trace>
</inkml:ink>
</file>

<file path=ppt/ink/ink1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3"/>
    </inkml:context>
    <inkml:brush xml:id="br0">
      <inkml:brushProperty name="width" value="0.0352921858429909" units="cm"/>
      <inkml:brushProperty name="height" value="0.0352921858429909" units="cm"/>
      <inkml:brushProperty name="color" value="#f2395b"/>
      <inkml:brushProperty name="ignorePressure" value="0"/>
    </inkml:brush>
  </inkml:definitions>
  <inkml:trace contextRef="#ctx0" brushRef="#br0">28950.000 55450.000 623,'50.000'4.000'189,"0.000"10.000"-64,0.000 10.000-62,0.000 9.000-64,-4.000 4.000-39,-5.000 1.000-15,-7.000-1.000-15,-5.000 1.000-15</inkml:trace>
</inkml:ink>
</file>

<file path=ppt/ink/ink1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8"/>
    </inkml:context>
    <inkml:brush xml:id="br0">
      <inkml:brushProperty name="width" value="0.0429358556866646" units="cm"/>
      <inkml:brushProperty name="height" value="0.0429358556866646" units="cm"/>
      <inkml:brushProperty name="color" value="#00bff3"/>
      <inkml:brushProperty name="ignorePressure" value="0"/>
    </inkml:brush>
  </inkml:definitions>
  <inkml:trace contextRef="#ctx0" brushRef="#br0">31250.000 53150.000 512,'-16.000'-24.000'10,"19.000"4.000"21,19.000 3.000 19,19.000 3.000 22,9.000 3.000 3,0.000 3.000-13,0.000 3.000-13,0.000 4.000-13,-4.000 4.000-9,-5.000 6.000-5,-7.000 7.000-4,-5.000 6.000-6,-9.000 7.000-4,-9.000 10.000-1,-10.000 10.000-2,-8.000 9.000-2,-12.000 6.000-2,-12.000 3.000-3,-13.000 3.000-2,-12.000 4.000-3,-9.000-4.000-1,-2.000-9.000-2,-3.000-10.000-2,-3.000-8.000-2,1.000-8.000 1,6.000-2.000 2,7.000-3.000 3,6.000-3.000 3,18.000-2.000 5,32.000 0.000 7,31.000 0.000 8,32.000 0.000 6,16.000-7.000 1,4.000-11.000-8,3.000-14.000-7,3.000-11.000-7,-1.000-6.000-9,-2.000 4.000-9,-3.000 3.000-11,-3.000 3.000-8,-2.000 3.000-7,0.000 3.000-4,0.000 3.000-2,0.000 4.000-5</inkml:trace>
</inkml:ink>
</file>

<file path=ppt/ink/ink1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9"/>
    </inkml:context>
    <inkml:brush xml:id="br0">
      <inkml:brushProperty name="width" value="0.0443978160619736" units="cm"/>
      <inkml:brushProperty name="height" value="0.0443978160619736" units="cm"/>
      <inkml:brushProperty name="color" value="#00bff3"/>
      <inkml:brushProperty name="ignorePressure" value="0"/>
    </inkml:brush>
  </inkml:definitions>
  <inkml:trace contextRef="#ctx0" brushRef="#br0">33000.000 53200.000 495,'21.000'-69.000'2,"-5.000"13.000"5,-7.000 12.000 4,-5.000 13.000 4,-4.000 16.000 10,0.000 23.000 17,0.000 22.000 16,0.000 22.000 17,-7.000 12.000 1,-11.000 3.000-15,-14.000 3.000-13,-11.000 4.000-15,-11.000 2.000-10,-5.000 4.000-6,-7.000 3.000-8,-5.000 3.000-6,-1.000-1.000-9,6.000-2.000-8,7.000-3.000-8,6.000-3.000-9,3.000-6.000-5,0.000-5.000 2,0.000-7.000-1,0.000-5.000 2</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2"/>
    </inkml:context>
    <inkml:brush xml:id="br0">
      <inkml:brushProperty name="width" value="0.0507748275995255" units="cm"/>
      <inkml:brushProperty name="height" value="0.0507748275995255" units="cm"/>
      <inkml:brushProperty name="color" value="#000000"/>
      <inkml:brushProperty name="ignorePressure" value="0"/>
    </inkml:brush>
  </inkml:definitions>
  <inkml:trace contextRef="#ctx0" brushRef="#br0">12800.000 50200.000 433,'-22.000'-16.000'23,"6.000"19.000"10,7.000 19.000 10,6.000 19.000 10,1.000 10.000 1,-3.000 4.000-9,-3.000 3.000-8,-2.000 3.000-8,-3.000 3.000-5,1.000 3.000-4,-1.000 3.000-4,1.000 4.000-3,1.000-1.000-2,3.000-3.000-3,3.000-3.000-2,4.000-2.000-2,1.000-5.000-2,0.000-2.000-1,0.000-3.000-2,0.000-3.000-2,9.000-17.000-5,19.000-27.000-9,19.000-28.000-8,19.000-28.000-10,5.000-18.000-3,-5.000-6.000 4,-7.000-6.000 3,-5.000-6.000 3,-4.000-2.000 3,0.000 3.000 4,0.000 3.000 2,0.000 4.000 4,-5.000 7.000 1,-9.000 13.000 3,-10.000 12.000 0,-8.000 13.000 2,-6.000 13.000 11,1.000 17.000 20,-1.000 15.000 21,1.000 16.000 20,-3.000 10.000 4,-2.000 7.000-12,-3.000 6.000-11,-3.000 7.000-13,-2.000 2.000-6,0.000 1.000-1,0.000-1.000-2,0.000 1.000-2,0.000-1.000-1,0.000 1.000-3,0.000-1.000-2,0.000 1.000-3,1.000-3.000-3,4.000-2.000-5,3.000-3.000-3,3.000-3.000-5,4.000-1.000-12,7.000 4.000-20,6.000 3.000-22,7.000 3.000-20</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9"/>
    </inkml:context>
    <inkml:brush xml:id="br0">
      <inkml:brushProperty name="width" value="0.0419600084424019" units="cm"/>
      <inkml:brushProperty name="height" value="0.0419600084424019" units="cm"/>
      <inkml:brushProperty name="color" value="#00bff3"/>
      <inkml:brushProperty name="ignorePressure" value="0"/>
    </inkml:brush>
  </inkml:definitions>
  <inkml:trace contextRef="#ctx0" brushRef="#br0">32100.000 53400.000 524,'3.000'-66.000'60,"6.000"19.000"2,7.000 19.000 0,6.000 19.000 1,6.000 18.000-3,6.000 19.000-9,7.000 19.000-9,6.000 19.000-9,4.000 12.000-9,4.000 6.000-10,3.000 7.000-9,3.000 6.000-11,4.000 6.000-6,7.000 6.000 0,6.000 7.000-2,7.000 6.000-1,-6.000-8.000 1,-15.000-22.000 3,-15.000-22.000 2,-16.000-21.000 4,-10.000-12.000-11,-3.000 1.000-23,-3.000-1.000-25,-2.000 1.000-24</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9"/>
    </inkml:context>
    <inkml:brush xml:id="br0">
      <inkml:brushProperty name="width" value="0.0425920225679874" units="cm"/>
      <inkml:brushProperty name="height" value="0.0425920225679874" units="cm"/>
      <inkml:brushProperty name="color" value="#00bff3"/>
      <inkml:brushProperty name="ignorePressure" value="0"/>
    </inkml:brush>
  </inkml:definitions>
  <inkml:trace contextRef="#ctx0" brushRef="#br0">33800.000 53450.000 516,'-2.000'-40.000'8,"-3.000"23.000"17,-3.000 22.000 16,-2.000 22.000 16,-1.000 10.000 3,3.000 1.000-8,3.000-1.000-10,4.000 1.000-10,-3.000 2.000-6,-5.000 7.000-2,-7.000 6.000-2,-5.000 7.000-4,-4.000 0.000-1,0.000-2.000 0,0.000-3.000-2,0.000-3.000 0,3.000-4.000-5,6.000-3.000-7,7.000-3.000-9,6.000-2.000-6,7.000-9.000-5,10.000-12.000 2,10.000-13.000 2,9.000-12.000 0,4.000-13.000 1,1.000-12.000-1,-1.000-13.000 1,1.000-12.000 0,-1.000-9.000 1,1.000-2.000 0,-1.000-3.000 2,1.000-3.000 0,-6.000 1.000 2,-8.000 6.000 0,-10.000 7.000 1,-9.000 6.000 0,-7.000 4.000 2,-3.000 4.000 4,-3.000 3.000 1,-2.000 3.000 4,-9.000 4.000 1,-12.000 7.000-1,-13.000 6.000 1,-12.000 7.000-1,-1.000 10.000-10,14.000 16.000-17,11.000 15.000-20,14.000 17.000-17</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19"/>
    </inkml:context>
    <inkml:brush xml:id="br0">
      <inkml:brushProperty name="width" value="0.0367548167705536" units="cm"/>
      <inkml:brushProperty name="height" value="0.0367548167705536" units="cm"/>
      <inkml:brushProperty name="color" value="#00bff3"/>
      <inkml:brushProperty name="ignorePressure" value="0"/>
    </inkml:brush>
  </inkml:definitions>
  <inkml:trace contextRef="#ctx0" brushRef="#br0">34350.000 53700.000 598,'46.000'-19.000'157,"-5.000"13.000"-39,-7.000 12.000-38,-5.000 13.000-39,-4.000 7.000-36,0.000 4.000-34,0.000 3.000-36,0.000 3.000-35</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0"/>
    </inkml:context>
    <inkml:brush xml:id="br0">
      <inkml:brushProperty name="width" value="0.0536878332495689" units="cm"/>
      <inkml:brushProperty name="height" value="0.0536878332495689" units="cm"/>
      <inkml:brushProperty name="color" value="#00bff3"/>
      <inkml:brushProperty name="ignorePressure" value="0"/>
    </inkml:brush>
  </inkml:definitions>
  <inkml:trace contextRef="#ctx0" brushRef="#br0">35550.000 52250.000 409,'0.000'-91.000'4,"0.000"19.000"9,0.000 19.000 7,0.000 19.000 9,0.000 23.000 9,0.000 28.000 9,0.000 28.000 11,0.000 29.000 11,-5.000 18.000-2,-9.000 9.000-12,-10.000 10.000-12,-8.000 10.000-11,-4.000 4.000-9,3.000 0.000-4,3.000 0.000-3,4.000 0.000-5,1.000-2.000-1,0.000-3.000 0,0.000-3.000 0,0.000-2.000 0,1.000-5.000-3,4.000-2.000-8,3.000-3.000-8,3.000-3.000-7,9.000-10.000-7,16.000-16.000-8,15.000-15.000-6,17.000-15.000-8,5.000-18.000 1,-3.000-19.000 6,-3.000-18.000 8,-2.000-19.000 7,-3.000-15.000 5,1.000-8.000 4,-1.000-10.000 2,1.000-9.000 4,-3.000-5.000 2,-2.000 0.000 2,-3.000 0.000 1,-3.000 0.000 3,-6.000 4.000 2,-5.000 10.000 2,-7.000 10.000 1,-5.000 9.000 2,-11.000 9.000 0,-11.000 9.000-3,-14.000 10.000-2,-11.000 10.000-3,-11.000 13.000 0,-5.000 19.000 0,-7.000 19.000 0,-5.000 19.000 0,0.000 5.000-8,10.000-5.000-18,10.000-7.000-17,9.000-5.000-18</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2"/>
    </inkml:context>
    <inkml:brush xml:id="br0">
      <inkml:brushProperty name="width" value="0.0534883923828602" units="cm"/>
      <inkml:brushProperty name="height" value="0.0534883923828602" units="cm"/>
      <inkml:brushProperty name="color" value="#00bff3"/>
      <inkml:brushProperty name="ignorePressure" value="0"/>
    </inkml:brush>
  </inkml:definitions>
  <inkml:trace contextRef="#ctx0" brushRef="#br0">37700.000 53300.000 411,'-16.000'-22.000'13,"19.000"6.000"25,19.000 7.000 25,19.000 6.000 27,13.000 6.000 3,10.000 6.000-15,10.000 7.000-17,9.000 6.000-16,2.000 3.000-12,-2.000 0.000-8,-3.000 0.000-9,-3.000 0.000-7,-4.000 1.000-4,-3.000 4.000 0,-3.000 3.000 0,-2.000 3.000 0,-5.000 1.000-1,-2.000 1.000-4,-3.000-1.000-2,-3.000 1.000-3,-17.000 1.000-4,-27.000 3.000-4,-28.000 3.000-4,-28.000 4.000-5,-21.000 2.000 0,-12.000 4.000 3,-13.000 3.000 5,-12.000 3.000 4,-5.000 3.000-1,3.000 3.000-4,3.000 3.000-3,4.000 4.000-5,4.000 1.000-4,6.000 0.000-5,7.000 0.000-4,6.000 0.000-5,9.000-5.000-3,13.000-9.000-3,12.000-10.000-2,13.000-8.000-3</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3"/>
    </inkml:context>
    <inkml:brush xml:id="br0">
      <inkml:brushProperty name="width" value="0.0462036281824112" units="cm"/>
      <inkml:brushProperty name="height" value="0.0462036281824112" units="cm"/>
      <inkml:brushProperty name="color" value="#00bff3"/>
      <inkml:brushProperty name="ignorePressure" value="0"/>
    </inkml:brush>
  </inkml:definitions>
  <inkml:trace contextRef="#ctx0" brushRef="#br0">41300.000 53550.000 476,'-46.000'73.000'156,"10.000"-3.000"-37,10.000-3.000-37,9.000-2.000-37,6.000-5.000-20,3.000-2.000-3,3.000-3.000-3,4.000-3.000-4,7.000-7.000-2,13.000-9.000-2,12.000-10.000-2,13.000-8.000-3,7.000-15.000-5,4.000-19.000-8,3.000-18.000-8,3.000-19.000-9,-4.000-8.000-3,-8.000 3.000 3,-10.000 3.000 4,-9.000 4.000 2,-7.000-1.000 3,-3.000-3.000 2,-3.000-3.000 2,-2.000-2.000 3,-5.000 0.000 1,-2.000 7.000 2,-3.000 6.000 0,-3.000 7.000 3,-7.000 4.000-1,-9.000 3.000-1,-10.000 3.000 0,-8.000 4.000-2,-9.000 10.000-6,-6.000 19.000-11,-6.000 19.000-11,-6.000 19.000-11,2.000 7.000-4,14.000-3.000 2,11.000-3.000 2,14.000-2.000 3</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3"/>
    </inkml:context>
    <inkml:brush xml:id="br0">
      <inkml:brushProperty name="width" value="0.039975818246603" units="cm"/>
      <inkml:brushProperty name="height" value="0.039975818246603" units="cm"/>
      <inkml:brushProperty name="color" value="#00bff3"/>
      <inkml:brushProperty name="ignorePressure" value="0"/>
    </inkml:brush>
  </inkml:definitions>
  <inkml:trace contextRef="#ctx0" brushRef="#br0">42050.000 53900.000 550,'-36.000'3.000'12,"28.000"6.000"26,28.000 7.000 24,29.000 6.000 25,10.000 6.000 2,-6.000 6.000-20,-6.000 7.000-21,-6.000 6.000-20,-7.000 1.000-15,-6.000-3.000-9,-6.000-3.000-10,-6.000-2.000-9</inkml:trace>
</inkml:ink>
</file>

<file path=ppt/ink/ink1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4"/>
    </inkml:context>
    <inkml:brush xml:id="br0">
      <inkml:brushProperty name="width" value="0.0451214388012886" units="cm"/>
      <inkml:brushProperty name="height" value="0.0451214388012886" units="cm"/>
      <inkml:brushProperty name="color" value="#00bff3"/>
      <inkml:brushProperty name="ignorePressure" value="0"/>
    </inkml:brush>
  </inkml:definitions>
  <inkml:trace contextRef="#ctx0" brushRef="#br0">42800.000 53200.000 487,'21.000'-25.000'0,"-5.000"0.000"0,-7.000 0.000 0,-5.000 0.000 0,0.000 1.000 6,10.000 4.000 10,10.000 3.000 11,9.000 3.000 12,7.000 3.000 4,7.000 3.000-1,6.000 3.000-1,7.000 4.000-1,-1.000 5.000-1,-6.000 10.000-3,-6.000 10.000-2,-6.000 9.000-3,-9.000 9.000-2,-8.000 9.000-4,-10.000 10.000-3,-9.000 10.000-4,-12.000 5.000-5,-11.000 4.000-5,-14.000 3.000-4,-11.000 3.000-7,-9.000-1.000-2,-3.000-2.000-2,-3.000-3.000-1,-2.000-3.000-2,-1.000-9.000 0,3.000-11.000-3,3.000-14.000 0,4.000-11.000-2,11.000-6.000 5,23.000 4.000 9,22.000 3.000 10,22.000 3.000 10,16.000-4.000 0,14.000-8.000-7,11.000-10.000-9,14.000-9.000-7,7.000-5.000-10,3.000 0.000-8,3.000 0.000-10,4.000 0.000-8,-7.000 0.000-4,-16.000 0.000 2,-15.000 0.000 3,-15.000 0.000 2,-11.000 0.000-1,-2.000 0.000-4,-3.000 0.000-3,-3.000 0.000-3</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4"/>
    </inkml:context>
    <inkml:brush xml:id="br0">
      <inkml:brushProperty name="width" value="0.0444381646811962" units="cm"/>
      <inkml:brushProperty name="height" value="0.0444381646811962" units="cm"/>
      <inkml:brushProperty name="color" value="#00bff3"/>
      <inkml:brushProperty name="ignorePressure" value="0"/>
    </inkml:brush>
  </inkml:definitions>
  <inkml:trace contextRef="#ctx0" brushRef="#br0">44100.000 53650.000 495,'4.000'-30.000'12,"60.000"-9.000"25,60.000-10.000 25,59.000-8.000 25,10.000 0.000 3,-36.000 14.000-19,-39.000 11.000-17,-36.000 14.000-18,-15.000 7.000-12,9.000 3.000-7,10.000 3.000-7,10.000 4.000-5,-3.000 2.000-8,-11.000 4.000-7,-14.000 3.000-8,-11.000 3.000-7,-11.000 3.000-7,-5.000 3.000-6,-7.000 3.000-8,-5.000 4.000-7</inkml:trace>
</inkml:ink>
</file>

<file path=ppt/ink/ink1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5"/>
    </inkml:context>
    <inkml:brush xml:id="br0">
      <inkml:brushProperty name="width" value="0.048138864338398" units="cm"/>
      <inkml:brushProperty name="height" value="0.048138864338398" units="cm"/>
      <inkml:brushProperty name="color" value="#00bff3"/>
      <inkml:brushProperty name="ignorePressure" value="0"/>
    </inkml:brush>
  </inkml:definitions>
  <inkml:trace contextRef="#ctx0" brushRef="#br0">45100.000 52800.000 457,'-46.000'-68.000'0,"10.000"17.000"0,10.000 15.000 0,9.000 16.000 0,6.000 12.000 8,3.000 9.000 16,3.000 10.000 17,4.000 10.000 16,2.000 7.000 5,4.000 6.000-6,3.000 7.000-7,3.000 6.000-6,-1.000 9.000-5,-2.000 13.000-5,-3.000 12.000-4,-3.000 13.000-5,-6.000 12.000-4,-5.000 13.000-5,-7.000 12.000-4,-5.000 13.000-4,-3.000 10.000-2,4.000 10.000 1,3.000 10.000 1,3.000 9.000 0,3.000-7.000-8,3.000-21.000-19,3.000-22.000-20,4.000-22.000-18,-1.000-18.000-11,-3.000-11.000-3,-3.000-14.000-3,-2.000-11.000-3</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3"/>
    </inkml:context>
    <inkml:brush xml:id="br0">
      <inkml:brushProperty name="width" value="0.0413143411278725" units="cm"/>
      <inkml:brushProperty name="height" value="0.0413143411278725" units="cm"/>
      <inkml:brushProperty name="color" value="#000000"/>
      <inkml:brushProperty name="ignorePressure" value="0"/>
    </inkml:brush>
  </inkml:definitions>
  <inkml:trace contextRef="#ctx0" brushRef="#br0">15150.000 48800.000 532,'-113.000'25.000'69,"26.000"0.000"-12,24.000 0.000-14,26.000 0.000-12,10.000 3.000-8,-3.000 6.000-2,-3.000 7.000-3,-2.000 6.000-3,-3.000 7.000-1,1.000 10.000 1,-1.000 10.000 0,1.000 9.000 0,-1.000 6.000 1,1.000 3.000-2,-1.000 3.000-1,1.000 4.000 0,1.000 1.000-2,3.000 0.000-1,3.000 0.000-1,4.000 0.000-2,2.000 0.000 0,4.000 0.000 1,3.000 0.000 0,3.000 0.000 0,4.000-5.000-1,7.000-9.000-6,6.000-10.000-6,7.000-8.000-5,5.000-8.000-5,7.000-2.000-3,6.000-3.000-4,7.000-3.000-4,7.000-6.000-3,9.000-5.000-4,10.000-7.000-4,10.000-5.000-3,2.000-8.000-2,-3.000-5.000 1,-3.000-7.000 1,-2.000-5.000 0,-8.000-4.000 3,-8.000 0.000 4,-10.000 0.000 3,-9.000 0.000 4</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5"/>
    </inkml:context>
    <inkml:brush xml:id="br0">
      <inkml:brushProperty name="width" value="0.0432433933019638" units="cm"/>
      <inkml:brushProperty name="height" value="0.0432433933019638" units="cm"/>
      <inkml:brushProperty name="color" value="#00bff3"/>
      <inkml:brushProperty name="ignorePressure" value="0"/>
    </inkml:brush>
  </inkml:definitions>
  <inkml:trace contextRef="#ctx0" brushRef="#br0">47500.000 52950.000 508,'31.000'-60.000'12,"13.000"32.000"22,12.000 31.000 23,13.000 32.000 23,-5.000 19.000 0,-22.000 10.000-23,-22.000 10.000-23,-21.000 9.000-23,-20.000 2.000-12,-15.000-2.000-3,-15.000-3.000-1,-16.000-3.000-2,-8.000-7.000-1,0.000-9.000 0,0.000-10.000 0,0.000-8.000 0,18.000-11.000 2,39.000-8.000 4,36.000-10.000 5,39.000-9.000 4,16.000-5.000 3,-3.000 0.000 0,-3.000 0.000 2,-2.000 0.000 0,-5.000 0.000 1,-2.000 0.000 2,-3.000 0.000 0,-3.000 0.000 2,-7.000 4.000-1,-9.000 10.000-2,-10.000 10.000-3,-8.000 9.000-2,-11.000 7.000-2,-8.000 7.000-2,-10.000 6.000-1,-9.000 7.000-2,-9.000 4.000-1,-5.000 3.000-1,-7.000 3.000 0,-5.000 4.000 0,-4.000-3.000-4,0.000-5.000-5,0.000-7.000-5,0.000-5.000-5,3.000-6.000-7,6.000-3.000-8,7.000-3.000-8,6.000-2.000-9</inkml:trace>
</inkml:ink>
</file>

<file path=ppt/ink/ink1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5"/>
    </inkml:context>
    <inkml:brush xml:id="br0">
      <inkml:brushProperty name="width" value="0.0449490547180176" units="cm"/>
      <inkml:brushProperty name="height" value="0.0449490547180176" units="cm"/>
      <inkml:brushProperty name="color" value="#00bff3"/>
      <inkml:brushProperty name="ignorePressure" value="0"/>
    </inkml:brush>
  </inkml:definitions>
  <inkml:trace contextRef="#ctx0" brushRef="#br0">49550.000 53350.000 489,'-74.000'31.000'145,"4.000"13.000"-32,3.000 12.000-33,3.000 13.000-32,-2.000 6.000-19,-6.000 0.000-4,-6.000 0.000-3,-6.000 0.000-4,-2.000 1.000-5,3.000 4.000-3,3.000 3.000-4,4.000 3.000-4,2.000-4.000-7,4.000-8.000-7,3.000-10.000-8,3.000-9.000-7,6.000-9.000-9,9.000-5.000-7,10.000-7.000-8,10.000-5.000-8</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6"/>
    </inkml:context>
    <inkml:brush xml:id="br0">
      <inkml:brushProperty name="width" value="0.0458610989153385" units="cm"/>
      <inkml:brushProperty name="height" value="0.0458610989153385" units="cm"/>
      <inkml:brushProperty name="color" value="#00bff3"/>
      <inkml:brushProperty name="ignorePressure" value="0"/>
    </inkml:brush>
  </inkml:definitions>
  <inkml:trace contextRef="#ctx0" brushRef="#br0">48400.000 53450.000 479,'-18.000'-19.000'88,"17.000"13.000"-8,15.000 12.000-8,16.000 13.000-8,9.000 10.000-9,3.000 10.000-8,3.000 10.000-10,4.000 9.000-8,-1.000 7.000-8,-3.000 7.000-6,-3.000 6.000-6,-2.000 7.000-5,-5.000 2.000-8,-2.000 1.000-9,-3.000-1.000-7,-3.000 1.000-8,-2.000-3.000-6,0.000-2.000-3,0.000-3.000-4,0.000-3.000-2</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6"/>
    </inkml:context>
    <inkml:brush xml:id="br0">
      <inkml:brushProperty name="width" value="0.0504385232925415" units="cm"/>
      <inkml:brushProperty name="height" value="0.0504385232925415" units="cm"/>
      <inkml:brushProperty name="color" value="#00bff3"/>
      <inkml:brushProperty name="ignorePressure" value="0"/>
    </inkml:brush>
  </inkml:definitions>
  <inkml:trace contextRef="#ctx0" brushRef="#br0">50050.000 53450.000 436,'-2.000'50.000'68,"-3.000"0.000"-2,-3.000 0.000-2,-2.000 0.000-3,-6.000 3.000-3,-6.000 6.000-8,-6.000 7.000-7,-6.000 6.000-6,1.000-1.000-6,9.000-5.000-5,10.000-7.000-3,10.000-5.000-5,10.000-9.000-6,13.000-9.000-5,12.000-10.000-8,13.000-8.000-6,10.000-15.000-3,10.000-19.000 0,10.000-18.000 0,9.000-19.000 1,1.000-12.000-4,-6.000-2.000-6,-6.000-3.000-6,-6.000-3.000-6,-9.000-6.000-2,-8.000-5.000 4,-10.000-7.000 5,-9.000-5.000 4,-7.000 0.000 2,-3.000 10.000 3,-3.000 10.000 1,-2.000 9.000 3,-9.000 10.000 1,-12.000 14.000 2,-13.000 11.000 2,-12.000 14.000 2,-10.000 10.000 0,-6.000 9.000-4,-6.000 10.000-3,-6.000 10.000-2,-1.000 4.000-2,7.000 0.000 0,6.000 0.000 1,7.000 0.000 0,5.000 0.000-1,7.000 0.000-1,6.000 0.000-2,7.000 0.000-1,0.000 1.000-2,-2.000 4.000-3,-3.000 3.000-1,-3.000 3.000-2</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6"/>
    </inkml:context>
    <inkml:brush xml:id="br0">
      <inkml:brushProperty name="width" value="0.0403297208249569" units="cm"/>
      <inkml:brushProperty name="height" value="0.0403297208249569" units="cm"/>
      <inkml:brushProperty name="color" value="#00bff3"/>
      <inkml:brushProperty name="ignorePressure" value="0"/>
    </inkml:brush>
  </inkml:definitions>
  <inkml:trace contextRef="#ctx0" brushRef="#br0">50950.000 53750.000 545,'68.000'92.000'170,"-11.000"-16.000"-42,-14.000-15.000-42,-11.000-15.000-42,-11.000-9.000-26,-5.000 1.000-9,-7.000-1.000-11,-5.000 1.000-8</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7"/>
    </inkml:context>
    <inkml:brush xml:id="br0">
      <inkml:brushProperty name="width" value="0.0492210760712624" units="cm"/>
      <inkml:brushProperty name="height" value="0.0492210760712624" units="cm"/>
      <inkml:brushProperty name="color" value="#00bff3"/>
      <inkml:brushProperty name="ignorePressure" value="0"/>
    </inkml:brush>
  </inkml:definitions>
  <inkml:trace contextRef="#ctx0" brushRef="#br0">51800.000 53300.000 446,'50.000'-68.000'0,"0.000"17.000"0,0.000 15.000 0,0.000 16.000 0,3.000 10.000 10,6.000 7.000 18,7.000 6.000 20,6.000 7.000 18,-4.000 7.000 4,-11.000 9.000-13,-14.000 10.000-13,-11.000 10.000-13,-14.000 5.000-7,-11.000 4.000-3,-14.000 3.000-2,-11.000 3.000-4,-11.000 1.000-1,-5.000 1.000-2,-7.000-1.000-2,-5.000 1.000-2,-4.000-1.000-2,0.000 1.000-2,0.000-1.000-2,0.000 1.000-3,1.000-4.000 0,4.000-6.000-1,3.000-6.000-1,3.000-6.000 0,9.000-2.000 2,16.000 3.000 5,15.000 3.000 5,17.000 4.000 5,11.000-6.000 1,10.000-11.000-3,10.000-14.000-3,9.000-11.000-3,2.000-7.000-2,-2.000 0.000-2,-3.000 0.000-1,-3.000 0.000-3,1.000 0.000-1,6.000 0.000 0,7.000 0.000-2,6.000 0.000 0,-1.000-2.000-1,-5.000-3.000-2,-7.000-3.000 0,-5.000-2.000-1,-4.000-1.000-1,0.000 3.000 0,0.000 3.000 0,0.000 4.000 0,-4.000-3.000-1,-5.000-5.000-4,-7.000-7.000-2,-5.000-5.000-3,-14.000 0.000-10,-18.000 10.000-19,-19.000 10.000-17,-18.000 9.000-19</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29"/>
    </inkml:context>
    <inkml:brush xml:id="br0">
      <inkml:brushProperty name="width" value="0.0254611205309629" units="cm"/>
      <inkml:brushProperty name="height" value="0.0254611205309629" units="cm"/>
      <inkml:brushProperty name="color" value="#00bff3"/>
      <inkml:brushProperty name="ignorePressure" value="0"/>
    </inkml:brush>
  </inkml:definitions>
  <inkml:trace contextRef="#ctx0" brushRef="#br0">72400.000 10700.000 864,'-7.000'-86.000'4,"-11.000"-22.000"10,-14.000-22.000 10,-11.000-21.000 9,5.000 8.000-1,26.000 42.000-12,24.000 40.000-11,26.000 41.000-13,10.000 20.000-5,-3.000 0.000 0,-3.000 0.000 1,-2.000 0.000 0,-1.000-2.000-7,3.000-3.000-12,3.000-3.000-12,4.000-2.000-13</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36"/>
    </inkml:context>
    <inkml:brush xml:id="br0">
      <inkml:brushProperty name="width" value="0.034525603055954" units="cm"/>
      <inkml:brushProperty name="height" value="0.034525603055954" units="cm"/>
      <inkml:brushProperty name="color" value="#00bff3"/>
      <inkml:brushProperty name="ignorePressure" value="0"/>
    </inkml:brush>
  </inkml:definitions>
  <inkml:trace contextRef="#ctx0" brushRef="#br0">49100.000 18750.000 637,'-24.000'-46.000'-13,"4.000"10.000"1,3.000 10.000 2,3.000 9.000 2,-2.000 6.000 1,-6.000 3.000 2,-6.000 3.000 2,-6.000 4.000 2,-4.000 2.000 0,1.000 4.000 1,-1.000 3.000 0,1.000 3.000 0,-1.000-1.000 1,1.000-2.000-1,-1.000-3.000 1,1.000-3.000 0,1.000-2.000 0,3.000 0.000 1,3.000 0.000 1,4.000 0.000 0,-1.000 0.000 2,-3.000 0.000-1,-3.000 0.000 0,-2.000 0.000 0,-1.000 0.000 0,3.000 0.000 1,3.000 0.000-1,4.000 0.000 1,1.000 0.000 0,0.000 0.000-1,0.000 0.000 1,0.000 0.000 0,1.000-4.000 0,4.000-5.000 2,3.000-7.000 2,3.000-5.000 2,9.000-4.000 0,16.000 0.000-2,15.000 0.000-1,17.000 0.000-2,7.000 3.000-1,0.000 6.000 1,0.000 7.000-1,0.000 6.000 1,3.000 3.000-1,6.000 0.000 0,7.000 0.000-1,6.000 0.000 0,1.000 0.000 0,-3.000 0.000-1,-3.000 0.000-1,-2.000 0.000 0,-3.000 0.000 0,1.000 0.000 0,-1.000 0.000-1,1.000 0.000-1,-1.000 0.000 1,1.000 0.000 0,-1.000 0.000 0,1.000 0.000 0,-3.000 0.000 1,-2.000 0.000-2,-3.000 0.000-1,-3.000 0.000-1,-4.000 0.000-1,-3.000 0.000 1,-3.000 0.000-1,-2.000 0.000 1,-12.000 0.000-2,-19.000 0.000 0,-18.000 0.000-2,-19.000 0.000 0,-12.000 0.000-1,-2.000 0.000 2,-3.000 0.000 0,-3.000 0.000 1,-6.000 0.000 2,-5.000 0.000-1,-7.000 0.000 0,-5.000 0.000 1,-3.000 1.000-1,4.000 4.000 0,3.000 3.000 0,3.000 3.000-1,1.000-1.000 0,1.000-2.000 1,-1.000-3.000 1,1.000-3.000 1,1.000-2.000-1,3.000 0.000 1,3.000 0.000 0,4.000 0.000-1,4.000 0.000 1,6.000 0.000 2,7.000 0.000 3,6.000 0.000 2,3.000 0.000 0,0.000 0.000 0,0.000 0.000-1,0.000 0.000 0,6.000 3.000 1,13.000 6.000 3,12.000 7.000 2,13.000 6.000 2,13.000-1.000 1,17.000-5.000-2,15.000-7.000-3,16.000-5.000-1,12.000-8.000-3,9.000-5.000-1,10.000-7.000-1,10.000-5.000-1,2.000-3.000-1,-3.000 4.000 1,-3.000 3.000 1,-2.000 3.000 1,-14.000 3.000-1,-21.000 3.000-3,-22.000 3.000-1,-22.000 4.000-3,-19.000 4.000-2,-16.000 6.000-1,-15.000 7.000-1,-15.000 6.000-1,-12.000 1.000-1,-6.000-3.000 3,-6.000-3.000 2,-6.000-2.000 2,-6.000-5.000 1,-2.000-2.000 1,-3.000-3.000-1,-3.000-3.000 1,-1.000-2.000 0,4.000 0.000 1,3.000 0.000-1,3.000 0.000 0,-2.000 0.000 1,-6.000 0.000-1,-6.000 0.000 0,-6.000 0.000 0,-1.000 0.000 0,7.000 0.000 0,6.000 0.000 1,7.000 0.000-1,7.000 0.000 2,9.000 0.000 3,10.000 0.000 4,10.000 0.000 2,11.000 0.000 4,17.000 0.000 3,15.000 0.000 3,16.000 0.000 5,13.000-2.000-1,14.000-3.000-4,11.000-3.000-4,14.000-2.000-4,8.000-1.000-3,7.000 3.000-1,6.000 3.000-2,7.000 4.000-1,2.000 1.000-1,1.000 0.000 0,-1.000 0.000-1,1.000 0.000 0,-3.000 1.000 0,-2.000 4.000-2,-3.000 3.000 0,-3.000 3.000-1,-7.000 3.000-1,-9.000 3.000 1,-10.000 3.000 1,-8.000 4.000 0,-11.000-1.000-2,-8.000-3.000-3,-10.000-3.000-4,-9.000-2.000-3,-15.000-5.000-1,-18.000-2.000 1,-19.000-3.000 2,-18.000-3.000 2,-15.000-2.000 0,-9.000 0.000 1,-10.000 0.000 1,-8.000 0.000 0,-8.000-2.000 0,-2.000-3.000 0,-3.000-3.000 1,-3.000-2.000 0,-4.000-1.000-1,-3.000 3.000 1,-3.000 3.000-2,-2.000 4.000 1,-1.000-3.000-1,3.000-5.000 1,3.000-7.000 0,4.000-5.000 1,10.000-1.000 0,19.000 6.000 1,19.000 7.000-1,19.000 6.000 1,9.000 3.000 1,0.000 0.000 2,0.000 0.000 3,0.000 0.000 4,6.000 1.000 1,13.000 4.000 2,12.000 3.000 2,13.000 3.000 2,9.000 3.000-1,6.000 3.000-1,7.000 3.000-2,6.000 4.000-2,7.000-3.000-1,10.000-5.000 0,10.000-7.000 0,9.000-5.000 0,6.000-4.000 0,3.000 0.000-2,3.000 0.000-1,4.000 0.000-1,-1.000-4.000-1,-3.000-5.000-2,-3.000-7.000-1,-2.000-5.000-1,-9.000-1.000-1,-12.000 6.000-1,-13.000 7.000-1,-12.000 6.000-1,-26.000 4.000-1,-36.000 4.000-2,-39.000 3.000-2,-36.000 3.000-1,-18.000 3.000 0,3.000 3.000 3,3.000 3.000 3,4.000 4.000 3,1.000-1.000 1,0.000-3.000 0,0.000-3.000 1,0.000-2.000-1,1.000-5.000 2,4.000-2.000-1,3.000-3.000 1,3.000-3.000 1,9.000-2.000 1,16.000 0.000 2,15.000 0.000 2,17.000 0.000 4,14.000 0.000 0,17.000 0.000 2,15.000 0.000 0,16.000 0.000 1,18.000 0.000 0,22.000 0.000-2,22.000 0.000 0,23.000 0.000-2,10.000-2.000-1,0.000-3.000-1,0.000-3.000 0,0.000-2.000-1,-2.000-3.000-2,-3.000 1.000-1,-3.000-1.000-4,-2.000 1.000-2,-8.000 2.000 0,-8.000 7.000 1,-10.000 6.000 2,-9.000 7.000 1,-7.000 2.000-9,-3.000 1.000-20,-3.000-1.000-19,-2.000 1.000-20</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37"/>
    </inkml:context>
    <inkml:brush xml:id="br0">
      <inkml:brushProperty name="width" value="0.0303563084453344" units="cm"/>
      <inkml:brushProperty name="height" value="0.0303563084453344" units="cm"/>
      <inkml:brushProperty name="color" value="#00bff3"/>
      <inkml:brushProperty name="ignorePressure" value="0"/>
    </inkml:brush>
  </inkml:definitions>
  <inkml:trace contextRef="#ctx0" brushRef="#br0">49700.000 15350.000 724,'-24.000'-16.000'5,"4.000"19.000"8,3.000 19.000 9,3.000 19.000 9,-1.000 12.000 3,-2.000 6.000-4,-3.000 7.000-3,-3.000 6.000-3,-1.000 3.000-4,4.000 0.000-1,3.000 0.000-4,3.000 0.000-1,3.000-4.000-4,3.000-5.000-3,3.000-7.000-3,4.000-5.000-4,5.000-9.000-2,10.000-9.000-2,10.000-10.000-3,9.000-8.000-3,9.000-17.000 1,9.000-21.000 1,10.000-22.000 2,10.000-22.000 2,4.000-13.000-1,0.000-3.000-3,0.000-3.000-2,0.000-2.000-3,-8.000 0.000 0,-16.000 7.000 3,-15.000 6.000 3,-15.000 7.000 3,-12.000 5.000 2,-6.000 7.000 3,-6.000 6.000 3,-6.000 7.000 2,-7.000 5.000 1,-6.000 7.000-1,-6.000 6.000-2,-6.000 7.000 0,-4.000 4.000-3,1.000 3.000-3,-1.000 3.000-3,1.000 4.000-3,-1.000 7.000-4,1.000 13.000-8,-1.000 12.000-6,1.000 13.000-7,4.000 2.000-2,9.000-5.000 3,10.000-7.000 2,10.000-5.000 2,2.000-6.000 4,-3.000-3.000 1,-3.000-3.000 4,-2.000-2.000 2</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37"/>
    </inkml:context>
    <inkml:brush xml:id="br0">
      <inkml:brushProperty name="width" value="0.0341053269803524" units="cm"/>
      <inkml:brushProperty name="height" value="0.0341053269803524" units="cm"/>
      <inkml:brushProperty name="color" value="#00bff3"/>
      <inkml:brushProperty name="ignorePressure" value="0"/>
    </inkml:brush>
  </inkml:definitions>
  <inkml:trace contextRef="#ctx0" brushRef="#br0">50600.000 15800.000 645,'48.000'1.000'88,"-3.000"4.000"-18,-3.000 3.000-16,-2.000 3.000-18,-6.000 3.000-11,-6.000 3.000-2,-6.000 3.000-4,-6.000 4.000-3,-4.000 1.000-3,1.000 0.000-6,-1.000 0.000-4,1.000 0.000-4,-1.000 1.000-7,1.000 4.000-7,-1.000 3.000-8,1.000 3.000-8,-3.000-1.000-9,-2.000-2.000-9,-3.000-3.000-9,-3.000-3.000-10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1"/>
    </inkml:context>
    <inkml:brush xml:id="br0">
      <inkml:brushProperty name="width" value="0.0294724963605404" units="cm"/>
      <inkml:brushProperty name="height" value="0.0294724963605404" units="cm"/>
      <inkml:brushProperty name="color" value="#00bff3"/>
      <inkml:brushProperty name="ignorePressure" value="0"/>
    </inkml:brush>
  </inkml:definitions>
  <inkml:trace contextRef="#ctx0" brushRef="#br0">39350.000 22950.000 746,'26.000'-44.000'7,"4.000"13.000"15,3.000 12.000 15,3.000 13.000 15,4.000 7.000 0,7.000 4.000-12,6.000 3.000-13,7.000 3.000-13,0.000 3.000-12,-2.000 3.000-11,-3.000 3.000-13,-3.000 4.000-12,-6.000-1.000-5,-5.000-3.000 1,-7.000-3.000 1,-5.000-2.000 1,-6.000-3.000 1,-3.000 1.000 2,-3.000-1.000 1,-2.000 1.000 2</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4"/>
    </inkml:context>
    <inkml:brush xml:id="br0">
      <inkml:brushProperty name="width" value="0.0471282452344894" units="cm"/>
      <inkml:brushProperty name="height" value="0.0471282452344894" units="cm"/>
      <inkml:brushProperty name="color" value="#000000"/>
      <inkml:brushProperty name="ignorePressure" value="0"/>
    </inkml:brush>
  </inkml:definitions>
  <inkml:trace contextRef="#ctx0" brushRef="#br0">16750.000 48700.000 466,'-25.000'-68.000'41,"0.000"17.000"-6,0.000 15.000-6,0.000 16.000-7,0.000 7.000 0,0.000 1.000 1,0.000-1.000 4,0.000 1.000 2,-7.000 5.000 1,-11.000 14.000-1,-14.000 11.000-2,-11.000 14.000-1,-7.000 10.000-2,0.000 9.000-2,0.000 10.000-3,0.000 10.000-3,1.000 7.000-2,4.000 6.000 0,3.000 7.000-2,3.000 6.000-1,4.000 4.000-1,7.000 4.000 0,6.000 3.000-1,7.000 3.000 0,5.000-1.000-1,7.000-2.000-2,6.000-3.000-2,7.000-3.000 0,4.000-4.000-3,3.000-3.000-1,3.000-3.000-2,4.000-2.000-2,5.000-8.000-3,10.000-8.000-2,10.000-10.000-3,9.000-9.000-3,9.000-7.000-2,9.000-3.000-2,10.000-3.000-1,10.000-2.000-2,4.000-8.000-2,0.000-8.000-4,0.000-10.000-3,0.000-9.000-3,-2.000-5.000-2,-3.000 0.000 0,-3.000 0.000 0,-2.000 0.000-1,-6.000-4.000 0,-6.000-5.000 0,-6.000-7.000 0,-6.000-5.000 1</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38"/>
    </inkml:context>
    <inkml:brush xml:id="br0">
      <inkml:brushProperty name="width" value="0.0361509323120117" units="cm"/>
      <inkml:brushProperty name="height" value="0.0361509323120117" units="cm"/>
      <inkml:brushProperty name="color" value="#00bff3"/>
      <inkml:brushProperty name="ignorePressure" value="0"/>
    </inkml:brush>
  </inkml:definitions>
  <inkml:trace contextRef="#ctx0" brushRef="#br0">53150.000 13550.000 608,'-2.000'-46.000'0,"-3.000"10.000"0,-3.000 10.000 0,-2.000 9.000 0,-8.000 13.000 6,-8.000 20.000 11,-10.000 18.000 12,-9.000 20.000 11,-1.000 5.000 2,10.000-6.000-8,10.000-6.000-7,9.000-6.000-9,-1.000 2.000-3,-8.000 14.000 0,-10.000 11.000-1,-9.000 14.000 0,-5.000 11.000-1,0.000 14.000 2,0.000 11.000 0,0.000 14.000 0,-2.000 5.000 0,-3.000 1.000-1,-3.000-1.000-3,-2.000 1.000-2,2.000-3.000-2,9.000-2.000-3,10.000-3.000-2,10.000-3.000-2,7.000-9.000-1,6.000-11.000-3,7.000-14.000 0,6.000-11.000-2,7.000-12.000 0,10.000-9.000 0,10.000-10.000 1,9.000-8.000 1,7.000-11.000 0,7.000-8.000-2,6.000-10.000 0,7.000-9.000-1,4.000-13.000-4,3.000-16.000-4,3.000-15.000-6,4.000-15.000-6,-3.000-9.000-1,-5.000 1.000 2,-7.000-1.000 2,-5.000 1.000 1,-11.000-1.000 4,-11.000 1.000 4,-14.000-1.000 4,-11.000 1.000 5,-14.000 4.000 3,-11.000 9.000 0,-14.000 10.000 2,-11.000 10.000 0,-14.000 7.000 2,-11.000 6.000 1,-14.000 7.000 1,-11.000 6.000 3,-11.000 13.000-3,-5.000 23.000-5,-7.000 22.000-6,-5.000 22.000-5,3.000 7.000-2,17.000-6.000 1,15.000-6.000 2,16.000-6.000 0,10.000-7.000-1,7.000-6.000-6,6.000-6.000-6,7.000-6.000-5</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40"/>
    </inkml:context>
    <inkml:brush xml:id="br0">
      <inkml:brushProperty name="width" value="0.0381942130625248" units="cm"/>
      <inkml:brushProperty name="height" value="0.0381942130625248" units="cm"/>
      <inkml:brushProperty name="color" value="#00bff3"/>
      <inkml:brushProperty name="ignorePressure" value="0"/>
    </inkml:brush>
  </inkml:definitions>
  <inkml:trace contextRef="#ctx0" brushRef="#br0">51800.000 29050.000 576,'-47.000'68.000'100,"6.000"-11.000"-23,7.000-14.000-21,6.000-11.000-23,4.000-3.000-12,4.000 10.000-1,3.000 10.000-1,3.000 9.000-1,1.000 2.000-2,1.000-2.000-2,-1.000-3.000-1,1.000-3.000-2,1.000-4.000-2,3.000-3.000-1,3.000-3.000-3,4.000-2.000-1,10.000-14.000-6,19.000-21.000-6,19.000-22.000-8,19.000-22.000-6,5.000-16.000-4,-5.000-9.000 1,-7.000-10.000 1,-5.000-8.000 1,-8.000-3.000 1,-5.000 7.000 2,-7.000 6.000 1,-5.000 7.000 2,-9.000 5.000 3,-9.000 7.000 7,-10.000 6.000 6,-8.000 7.000 7,-8.000 5.000 4,-2.000 7.000 2,-3.000 6.000 3,-3.000 7.000 2,-4.000 4.000 0,-3.000 3.000-4,-3.000 3.000-2,-2.000 4.000-4,-1.000 5.000-6,3.000 10.000-6,3.000 10.000-8,4.000 9.000-8,2.000 2.000-1,4.000-2.000 3,3.000-3.000 4,3.000-3.000 4</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40"/>
    </inkml:context>
    <inkml:brush xml:id="br0">
      <inkml:brushProperty name="width" value="0.0320238694548607" units="cm"/>
      <inkml:brushProperty name="height" value="0.0320238694548607" units="cm"/>
      <inkml:brushProperty name="color" value="#00bff3"/>
      <inkml:brushProperty name="ignorePressure" value="0"/>
    </inkml:brush>
  </inkml:definitions>
  <inkml:trace contextRef="#ctx0" brushRef="#br0">52200.000 29350.000 686,'23.000'23.000'4,"-3.000"-3.000"6,-3.000-3.000 6,-2.000-2.000 8,-1.000 0.000 5,3.000 7.000 4,3.000 6.000 6,4.000 7.000 5,-1.000 2.000-2,-3.000 1.000-10,-3.000-1.000-9,-2.000 1.000-10,-3.000-1.000-9,1.000 1.000-7,-1.000-1.000-10,1.000 1.000-8</inkml:trace>
</inkml:ink>
</file>

<file path=ppt/ink/ink1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6:40"/>
    </inkml:context>
    <inkml:brush xml:id="br0">
      <inkml:brushProperty name="width" value="0.043492428958416" units="cm"/>
      <inkml:brushProperty name="height" value="0.043492428958416" units="cm"/>
      <inkml:brushProperty name="color" value="#00bff3"/>
      <inkml:brushProperty name="ignorePressure" value="0"/>
    </inkml:brush>
  </inkml:definitions>
  <inkml:trace contextRef="#ctx0" brushRef="#br0">53250.000 28400.000 505,'1.000'-47.000'0,"4.000"6.000"0,3.000 7.000 0,3.000 6.000 0,1.000 4.000 4,1.000 4.000 5,-1.000 3.000 8,1.000 3.000 6,1.000 3.000 2,3.000 3.000-3,3.000 3.000-2,4.000 4.000-3,2.000 4.000 1,4.000 6.000 2,3.000 7.000 2,3.000 6.000 2,-2.000 10.000 0,-6.000 17.000-3,-6.000 15.000-4,-6.000 16.000-4,-7.000 9.000-1,-6.000 3.000-1,-6.000 3.000 0,-6.000 4.000-1,-10.000 1.000-1,-12.000 0.000-2,-13.000 0.000-4,-12.000 0.000-1,-4.000-5.000-4,7.000-9.000-5,6.000-10.000-3,7.000-8.000-4,10.000-9.000 4,16.000-6.000 12,15.000-6.000 11,17.000-6.000 13,16.000-10.000 5,19.000-12.000-3,19.000-13.000-2,19.000-12.000-3,10.000-10.000-5,4.000-6.000-9,3.000-6.000-8,3.000-6.000-10,-1.000-1.000-9,-2.000 7.000-10,-3.000 6.000-9,-3.000 7.000-11,-10.000 4.000-8,-16.000 3.000-5,-15.000 3.000-5,-15.000 4.000-6</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2"/>
    </inkml:context>
    <inkml:brush xml:id="br0">
      <inkml:brushProperty name="width" value="0.0471081919968128" units="cm"/>
      <inkml:brushProperty name="height" value="0.0471081919968128" units="cm"/>
      <inkml:brushProperty name="color" value="#00bff3"/>
      <inkml:brushProperty name="ignorePressure" value="0"/>
    </inkml:brush>
  </inkml:definitions>
  <inkml:trace contextRef="#ctx0" brushRef="#br0">10350.000 40150.000 467,'-68.000'-111.000'3,"17.000"28.000"9,15.000 28.000 6,16.000 29.000 9,18.000 16.000 5,22.000 7.000 6,22.000 6.000 5,23.000 7.000 6,10.000 4.000-2,0.000 3.000-8,0.000 3.000-9,0.000 4.000-8,-2.000-1.000-5,-3.000-3.000-4,-3.000-3.000-4,-2.000-2.000-3,3.000-6.000-1,14.000-6.000 0,11.000-6.000-1,14.000-6.000 2,7.000-6.000-1,3.000-2.000 0,3.000-3.000 0,4.000-3.000 0,1.000-4.000 0,0.000-3.000 0,0.000-3.000 1,0.000-2.000 0,3.000-3.000 0,6.000 1.000 0,7.000-1.000-1,6.000 1.000 0,3.000 1.000 0,0.000 3.000 1,0.000 3.000 0,0.000 4.000 1,-2.000 2.000-1,-3.000 4.000-2,-3.000 3.000-1,-2.000 3.000-2,-3.000-1.000-1,1.000-2.000 1,-1.000-3.000 0,1.000-3.000 0,-4.000-1.000 1,-6.000 4.000-2,-6.000 3.000 1,-6.000 3.000-2,-4.000 3.000 0,1.000 3.000 0,-1.000 3.000 0,1.000 4.000-1,-3.000 1.000 1,-2.000 0.000-1,-3.000 0.000 1,-3.000 0.000-1,-2.000 3.000 0,0.000 6.000-1,0.000 7.000 0,0.000 6.000-1,0.000 1.000 0,0.000-3.000 0,0.000-3.000 1,0.000-2.000 0,3.000-5.000 0,6.000-2.000 1,7.000-3.000-1,6.000-3.000 1,3.000-2.000 0,0.000 0.000 0,0.000 0.000 0,0.000 0.000 0,0.000-2.000 0,0.000-3.000 1,0.000-3.000 0,0.000-2.000 2,0.000-1.000 1,0.000 3.000-1,0.000 3.000 0,0.000 4.000 0,-4.000 1.000 0,-5.000 0.000-1,-7.000 0.000 0,-5.000 0.000-1,-4.000 1.000-1,0.000 4.000-2,0.000 3.000-1,0.000 3.000-2,-2.000 3.000 0,-3.000 3.000 1,-3.000 3.000 1,-2.000 4.000 1,-6.000-3.000 0,-6.000-5.000-1,-6.000-7.000-1,-6.000-5.000 0,-6.000-4.000-1,-2.000 0.000 0,-3.000 0.000-2,-3.000 0.000 0</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4"/>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50800.000 34350.000 999,'-136.000'-68.000'-6,"28.000"17.000"-12,28.000 15.000-12,29.000 16.000-12</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6"/>
    </inkml:context>
    <inkml:brush xml:id="br0">
      <inkml:brushProperty name="width" value="0.0565606914460659" units="cm"/>
      <inkml:brushProperty name="height" value="0.0565606914460659" units="cm"/>
      <inkml:brushProperty name="color" value="#fed406"/>
      <inkml:brushProperty name="ignorePressure" value="0"/>
    </inkml:brush>
  </inkml:definitions>
  <inkml:trace contextRef="#ctx0" brushRef="#br0">12400.000 31000.000 388,'-243.000'-115.000'26,"67.000"23.000"0,65.000 22.000 2,66.000 22.000 2,38.000 15.000-1,14.000 9.000-3,11.000 10.000-3,14.000 10.000-3,10.000 7.000-1,9.000 6.000 0,10.000 7.000 0,10.000 6.000 0,2.000 3.000-1,-3.000 0.000-1,-3.000 0.000-2,-2.000 0.000-1,-3.000-4.000-2,1.000-5.000 0,-1.000-7.000-1,1.000-5.000-1,-3.000-4.000 0,-2.000 0.000-1,-3.000 0.000 0,-3.000 0.000-1,4.000 3.000 0,13.000 6.000 1,12.000 7.000 0,13.000 6.000 0,2.000 1.000 0,-5.000-3.000 0,-7.000-3.000-1,-5.000-2.000 0,-1.000-3.000-1,6.000 1.000-2,7.000-1.000-3,6.000 1.000-1,3.000-4.000-1,0.000-6.000 0,0.000-6.000 0,0.000-6.000 1,3.000-6.000 0,6.000-2.000 0,7.000-3.000 1,6.000-3.000 1,1.000-2.000 0,-3.000 0.000 1,-3.000 0.000 0,-2.000 0.000 1,-1.000 3.000 0,3.000 6.000 1,3.000 7.000-1,4.000 6.000 0,1.000 1.000 0,0.000-3.000-2,0.000-3.000-2,0.000-2.000-1,0.000-1.000-2,0.000 3.000 2,0.000 3.000-1,0.000 4.000 2,4.000-3.000-1,10.000-5.000 0,10.000-7.000 0,9.000-5.000 0,2.000-3.000 1,-2.000 4.000 0,-3.000 3.000 1,-3.000 3.000 1,-4.000 3.000 0,-3.000 3.000 0,-3.000 3.000-1,-2.000 4.000 0,0.000 1.000 0,7.000 0.000 0,6.000 0.000 0,7.000 0.000-1,0.000 0.000 1,-2.000 0.000 0,-3.000 0.000 0,-3.000 0.000 0,-2.000-2.000-1,0.000-3.000-1,0.000-3.000-2,0.000-2.000 0,0.000-5.000-1,0.000-2.000 1,0.000-3.000-1,0.000-3.000 1,-4.000-1.000 1,-5.000 4.000 1,-7.000 3.000 1,-5.000 3.000 2,-4.000 3.000 1,0.000 3.000-1,0.000 3.000 0,0.000 4.000 0,-2.000 1.000-1,-3.000 0.000 1,-3.000 0.000-1,-2.000 0.000 0,-1.000 1.000 0,3.000 4.000-2,3.000 3.000 0,4.000 3.000-2,-3.000 1.000 0,-5.000 1.000-1,-7.000-1.000 0,-5.000 1.000 0,-4.000-3.000 0,0.000-2.000 0,0.000-3.000 1,0.000-3.000 1,-2.000-2.000-1,-3.000 0.000 0,-3.000 0.000-1,-2.000 0.000 1,-3.000 0.000-1,1.000 0.000 2,-1.000 0.000 0,1.000 0.000 1,-1.000 0.000 1,1.000 0.000-1,-1.000 0.000-1,1.000 0.000 0,-1.000 1.000 0,1.000 4.000-1,-1.000 3.000 0,1.000 3.000-1,-1.000-1.000 1,1.000-2.000 0,-1.000-3.000 1,1.000-3.000 1,1.000-2.000 0,3.000 0.000 1,3.000 0.000 0,4.000 0.000 1,-1.000 0.000 0,-3.000 0.000-1,-3.000 0.000 0,-2.000 0.000-1,0.000 0.000 0,7.000 0.000 0,6.000 0.000 1,7.000 0.000 0,4.000-4.000 0,3.000-5.000 1,3.000-7.000 1,4.000-5.000 1,2.000-4.000 0,4.000 0.000 0,3.000 0.000 0,3.000 0.000-2,3.000-2.000 0,3.000-3.000-1,3.000-3.000-2,4.000-2.000-1,4.000-3.000 0,6.000 1.000 1,7.000-1.000 0,6.000 1.000 1,-1.000-1.000 1,-5.000 1.000-1,-7.000-1.000 0,-5.000 1.000 1,-6.000-1.000-1,-3.000 1.000 0,-3.000-1.000 0,-2.000 1.000 1,-1.000 4.000-1,3.000 9.000 0,3.000 10.000 1,4.000 10.000-1,-3.000 2.000 1,-5.000-3.000-1,-7.000-3.000 1,-5.000-2.000-1,-4.000-1.000 0,0.000 3.000 0,0.000 3.000-1,0.000 4.000 0,-2.000 1.000 1,-3.000 0.000-1,-3.000 0.000 0,-2.000 0.000 1,-5.000 0.000-1,-2.000 0.000 1,-3.000 0.000-1,-3.000 0.000 1,-1.000 0.000 0,4.000 0.000-1,3.000 0.000 0,3.000 0.000-1,1.000-2.000 0,1.000-3.000 0,-1.000-3.000 0,1.000-2.000 1,-3.000-1.000-1,-2.000 3.000-1,-3.000 3.000-1,-3.000 4.000-2,-6.000-1.000 0,-5.000-3.000-1,-7.000-3.000 0,-5.000-2.000-2,-6.000-3.000 1,-3.000 1.000 0,-3.000-1.000 2,-2.000 1.000 0,-1.000 1.000-1,3.000 3.000 0,3.000 3.000-1,4.000 4.000-2,-1.000 1.000 0,-3.000 0.000-1,-3.000 0.000-1,-2.000 0.000 0,-5.000 0.000-3,-2.000 0.000-3,-3.000 0.000-4,-3.000 0.000-4,-9.000 6.000-8,-11.000 13.000-12,-14.000 12.000-13,-11.000 13.000-13</inkml:trace>
</inkml:ink>
</file>

<file path=ppt/ink/ink1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7"/>
    </inkml:context>
    <inkml:brush xml:id="br0">
      <inkml:brushProperty name="width" value="0.035271055996418" units="cm"/>
      <inkml:brushProperty name="height" value="0.035271055996418" units="cm"/>
      <inkml:brushProperty name="color" value="#fed406"/>
      <inkml:brushProperty name="ignorePressure" value="0"/>
    </inkml:brush>
  </inkml:definitions>
  <inkml:trace contextRef="#ctx0" brushRef="#br0">10950.000 21550.000 623,'-35.000'-66.000'17,"32.000"19.000"12,31.000 19.000 13,32.000 19.000 11,15.000 12.000 0,0.000 6.000-9,0.000 7.000-11,0.000 6.000-10,-4.000 3.000-5,-5.000 0.000-1,-7.000 0.000 0,-5.000 0.000 0,-9.000 1.000-5,-9.000 4.000-10,-10.000 3.000-10,-8.000 3.000-10,-8.000 4.000-10,-2.000 7.000-12,-3.000 6.000-11,-3.000 7.000-12,-9.000 0.000-2,-11.000-2.000 9,-14.000-3.000 8,-11.000-3.000 8,-4.000-7.000 8,6.000-9.000 7,7.000-10.000 7,6.000-8.000 6</inkml:trace>
</inkml:ink>
</file>

<file path=ppt/ink/ink1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7"/>
    </inkml:context>
    <inkml:brush xml:id="br0">
      <inkml:brushProperty name="width" value="0.0332948826253414" units="cm"/>
      <inkml:brushProperty name="height" value="0.0332948826253414" units="cm"/>
      <inkml:brushProperty name="color" value="#fed406"/>
      <inkml:brushProperty name="ignorePressure" value="0"/>
    </inkml:brush>
  </inkml:definitions>
  <inkml:trace contextRef="#ctx0" brushRef="#br0">11100.000 22450.000 660,'-63.000'43.000'7,"26.000"-11.000"15,24.000-14.000 16,26.000-11.000 15,18.000-7.000 3,13.000 0.000-9,12.000 0.000-8,13.000 0.000-9,4.000 0.000-8,-3.000 0.000-7,-3.000 0.000-6,-2.000 0.000-8,-9.000 4.000-5,-12.000 10.000-8,-13.000 10.000-5,-12.000 9.000-7,-10.000 6.000-4,-6.000 3.000-4,-6.000 3.000-4,-6.000 4.000-4,-10.000 2.000-2,-12.000 4.000 1,-13.000 3.000 0,-12.000 3.000 1,-9.000-4.000 3,-2.000-8.000 7,-3.000-10.000 7,-3.000-9.000 7,4.000-7.000 5,13.000-3.000 3,12.000-3.000 2,13.000-2.000 2</inkml:trace>
</inkml:ink>
</file>

<file path=ppt/ink/ink1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7"/>
    </inkml:context>
    <inkml:brush xml:id="br0">
      <inkml:brushProperty name="width" value="0.0368147678673267" units="cm"/>
      <inkml:brushProperty name="height" value="0.0368147678673267" units="cm"/>
      <inkml:brushProperty name="color" value="#fed406"/>
      <inkml:brushProperty name="ignorePressure" value="0"/>
    </inkml:brush>
  </inkml:definitions>
  <inkml:trace contextRef="#ctx0" brushRef="#br0">10800.000 23300.000 597,'-272.000'90.000'2,"56.000"-18.000"4,57.000-19.000 5,56.000-18.000 5,54.000-15.000 7,54.000-9.000 12,53.000-10.000 10,53.000-8.000 12,29.000-9.000-1,7.000-6.000-10,6.000-6.000-11,7.000-6.000-11,0.000-2.000-7,-2.000 3.000-4,-3.000 3.000-3,-3.000 4.000-4,-7.000 4.000-5,-9.000 6.000-11,-10.000 7.000-8,-8.000 6.000-10,-14.000 4.000-8,-15.000 4.000-7,-15.000 3.000-7,-16.000 3.000-8</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4"/>
    </inkml:context>
    <inkml:brush xml:id="br0">
      <inkml:brushProperty name="width" value="0.0457923673093319" units="cm"/>
      <inkml:brushProperty name="height" value="0.0457923673093319" units="cm"/>
      <inkml:brushProperty name="color" value="#000000"/>
      <inkml:brushProperty name="ignorePressure" value="0"/>
    </inkml:brush>
  </inkml:definitions>
  <inkml:trace contextRef="#ctx0" brushRef="#br0">16550.000 49900.000 480,'-24.000'-25.000'5,"4.000"0.000"11,3.000 0.000 11,3.000 0.000 10,4.000 0.000 4,7.000 0.000-4,6.000 0.000-4,7.000 0.000-4,7.000 3.000-5,9.000 6.000-7,10.000 7.000-7,10.000 6.000-6,4.000 1.000-6,0.000-3.000-1,0.000-3.000-3,0.000-2.000-3,-2.000-1.000 0,-3.000 3.000 0,-3.000 3.000 0,-2.000 4.000 1,-6.000 7.000 0,-6.000 13.000 1,-6.000 12.000 1,-6.000 13.000 1,-7.000 6.000 6,-6.000 0.000 12,-6.000 0.000 12,-6.000 0.000 12,-2.000 1.000 5,3.000 4.000-4,3.000 3.000-2,4.000 3.000-4,-1.000 1.000-3,-3.000 1.000-5,-3.000-1.000-4,-2.000 1.000-5,-1.000 1.000-6,3.000 3.000-10,3.000 3.000-9,4.000 4.000-10,1.000 1.000-7,0.000 0.000-8,0.000 0.000-8,0.000 0.000-7,0.000-5.000-6,0.000-9.000-3,0.000-10.000-4,0.000-8.000-4</inkml:trace>
</inkml:ink>
</file>

<file path=ppt/ink/ink1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8"/>
    </inkml:context>
    <inkml:brush xml:id="br0">
      <inkml:brushProperty name="width" value="0.0416500046849251" units="cm"/>
      <inkml:brushProperty name="height" value="0.0416500046849251" units="cm"/>
      <inkml:brushProperty name="color" value="#fed406"/>
      <inkml:brushProperty name="ignorePressure" value="0"/>
    </inkml:brush>
  </inkml:definitions>
  <inkml:trace contextRef="#ctx0" brushRef="#br0">11500.000 21950.000 528,'-47.000'-90.000'2,"6.000"23.000"6,7.000 22.000 5,6.000 22.000 6,-1.000 32.000 8,-5.000 44.000 11,-7.000 44.000 12,-5.000 44.000 11,-6.000 27.000 1,-3.000 14.000-12,-3.000 11.000-11,-2.000 14.000-11,-6.000 10.000-8,-6.000 9.000-5,-6.000 10.000-4,-6.000 10.000-5,-4.000 4.000-2,1.000 0.000 1,-1.000 0.000 1,1.000 0.000 2,8.000-16.000-11,20.000-31.000-19,18.000-31.000-20,20.000-31.000-21,13.000-31.000-8,9.000-27.000 1,10.000-28.000 2,10.000-28.000 2</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8"/>
    </inkml:context>
    <inkml:brush xml:id="br0">
      <inkml:brushProperty name="width" value="0.0437828600406647" units="cm"/>
      <inkml:brushProperty name="height" value="0.0437828600406647" units="cm"/>
      <inkml:brushProperty name="color" value="#fed406"/>
      <inkml:brushProperty name="ignorePressure" value="0"/>
    </inkml:brush>
  </inkml:definitions>
  <inkml:trace contextRef="#ctx0" brushRef="#br0">11100.000 23850.000 502,'-2.000'53.000'117,"-3.000"6.000"-25,-3.000 7.000-24,-2.000 6.000-26,-1.000 4.000-13,3.000 4.000-3,3.000 3.000-1,4.000 3.000-3,1.000 1.000-1,0.000 1.000-2,0.000-1.000-2,0.000 1.000-1,3.000-17.000-12,6.000-30.000-22,7.000-32.000-21,6.000-30.000-21,4.000-26.000-6,4.000-19.000 9,3.000-18.000 9,3.000-19.000 10,4.000-10.000 2,7.000 1.000-2,6.000-1.000-3,7.000 1.000-2,-4.000 10.000 2,-12.000 22.000 9,-13.000 22.000 10,-12.000 23.000 8,-7.000 17.000 19,1.000 17.000 26,-1.000 15.000 26,1.000 16.000 28,-3.000 10.000 4,-2.000 7.000-17,-3.000 6.000-17,-3.000 7.000-16,-2.000 7.000-13,0.000 9.000-8,0.000 10.000-6,0.000 10.000-9,0.000-3.000-6,0.000-11.000-5,0.000-14.000-5,0.000-11.000-5,-4.000-26.000-9,-5.000-37.000-10,-7.000-38.000-11,-5.000-37.000-11,-1.000-18.000 0,6.000 4.000 11,7.000 3.000 11,6.000 3.000 11,3.000 7.000 7,0.000 14.000 5,0.000 11.000 5,0.000 14.000 4,0.000 18.000 9,0.000 25.000 14,0.000 25.000 14,0.000 25.000 14,0.000 10.000 4,0.000-2.000-8,0.000-3.000-8,0.000-3.000-6,7.000-15.000-10,17.000-24.000-11,15.000-26.000-11,16.000-24.000-11,12.000-23.000-7,9.000-18.000-4,10.000-19.000-3,10.000-18.000-5,-1.000-10.000-1,-9.000 0.000 3,-10.000 0.000 3,-8.000 0.000 1,-3.000-18.000 4,7.000-33.000 4,6.000-35.000 5,7.000-34.000 3,-4.000-1.000 5,-12.000 35.000 4,-13.000 35.000 6,-12.000 34.000 4,-10.000 27.000 7,-6.000 23.000 8,-6.000 22.000 9,-6.000 22.000 9,-10.000 24.000 6,-12.000 29.000 4,-13.000 28.000 3,-12.000 28.000 5,-10.000 26.000-5,-6.000 26.000-10,-6.000 24.000-11,-6.000 26.000-10,-4.000 10.000-10,1.000-3.000-8,-1.000-3.000-8,1.000-2.000-7,7.000-15.000-5,16.000-25.000 0,15.000-25.000 0,17.000-25.000 0,10.000-19.000-4,6.000-12.000-6,7.000-13.000-7,6.000-12.000-7,7.000-18.000-2,10.000-21.000 3,10.000-22.000 0,9.000-22.000 3,1.000-10.000 4,-6.000 4.000 5,-6.000 3.000 6,-6.000 3.000 5,-7.000 7.000 3,-6.000 14.000 2,-6.000 11.000 0,-6.000 14.000 1,-6.000 11.000 7,-2.000 14.000 14,-3.000 11.000 13,-3.000 14.000 13,-2.000 11.000 9,0.000 14.000 4,0.000 11.000 4,0.000 14.000 3,0.000 10.000-1,0.000 9.000-5,0.000 10.000-8,0.000 10.000-5,1.000 10.000-7,4.000 13.000-7,3.000 12.000-5,3.000 13.000-8,1.000 20.000-3,1.000 28.000-4,-1.000 28.000-3,1.000 29.000-3,-3.000 13.000-7,-2.000 1.000-8,-3.000-1.000-9,-3.000 1.000-9,1.000-10.000-6,6.000-19.000-3,7.000-18.000-3,6.000-19.000-3,1.000-29.000 3,-3.000-36.000 7,-3.000-39.000 7,-2.000-36.000 8,-3.000-25.000 2,1.000-8.000 0,-1.000-10.000-1,1.000-9.000-2</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09"/>
    </inkml:context>
    <inkml:brush xml:id="br0">
      <inkml:brushProperty name="width" value="0.0434694886207581" units="cm"/>
      <inkml:brushProperty name="height" value="0.0434694886207581" units="cm"/>
      <inkml:brushProperty name="color" value="#fed406"/>
      <inkml:brushProperty name="ignorePressure" value="0"/>
    </inkml:brush>
  </inkml:definitions>
  <inkml:trace contextRef="#ctx0" brushRef="#br0">13500.000 21650.000 506,'46.000'-225.000'0,"-5.000"50.000"0,-7.000 50.000 0,-5.000 50.000 0,-6.000 29.000 2,-3.000 10.000 7,-3.000 10.000 5,-2.000 9.000 6,2.000 4.000 6,9.000 1.000 5,10.000-1.000 6,10.000 1.000 6,2.000 7.000-1,-3.000 16.000-9,-3.000 15.000-7,-2.000 17.000-10,-8.000 14.000-5,-8.000 17.000-6,-10.000 15.000-5,-9.000 16.000-5,-12.000 12.000-3,-11.000 9.000-1,-14.000 10.000-2,-11.000 10.000-1,-7.000-3.000-4,0.000-11.000-5,0.000-14.000-5,0.000-11.000-6,4.000-15.000 0,10.000-16.000 3,10.000-15.000 4,9.000-15.000 4,12.000-21.000 4,16.000-25.000 3,15.000-25.000 5,17.000-25.000 3,7.000-11.000 4,0.000 3.000 2,0.000 3.000 4,0.000 4.000 2,-4.000 8.000 2,-5.000 17.000 1,-7.000 15.000 0,-5.000 16.000 1,-12.000 16.000 0,-16.000 20.000-1,-15.000 18.000-2,-15.000 20.000 0,-15.000 11.000 0,-12.000 7.000 4,-13.000 6.000 3,-12.000 7.000 4,-1.000-4.000 1,14.000-12.000-1,11.000-13.000 0,14.000-12.000 0,8.000-12.000-3,7.000-8.000-5,6.000-10.000-5,7.000-9.000-6,13.000-13.000-3,22.000-16.000-1,22.000-15.000 0,23.000-15.000-1,14.000-12.000-1,10.000-6.000-1,10.000-6.000-1,9.000-6.000 0,-1.000 2.000 0,-8.000 14.000 1,-10.000 11.000 3,-9.000 14.000 2,-12.000 11.000 1,-11.000 14.000 2,-14.000 11.000 2,-11.000 14.000 1,-15.000 10.000 2,-16.000 9.000-1,-15.000 10.000 1,-15.000 10.000-1,-11.000 4.000 3,-2.000 0.000 6,-3.000 0.000 6,-3.000 0.000 5,1.000-5.000 2,6.000-9.000-3,7.000-10.000-3,6.000-8.000-2,7.000-6.000-8,10.000 1.000-9,10.000-1.000-12,9.000 1.000-11,7.000-6.000-4,7.000-8.000 1,6.000-10.000 2,7.000-9.000 1,2.000-9.000 0,1.000-5.000 0,-1.000-7.000-1,1.000-5.000 0,1.000-11.000-1,3.000-11.000 0,3.000-14.000 1,4.000-11.000-1,4.000-23.000 1,6.000-31.000 1,7.000-31.000 3,6.000-31.000 1,3.000-21.000 2,0.000-9.000 2,0.000-10.000 1,0.000-8.000 3,0.000 5.000 1,0.000 22.000 3,0.000 22.000 2,0.000 23.000 2,-7.000 24.000 5,-11.000 28.000 7,-14.000 28.000 8,-11.000 29.000 7,-14.000 18.000 6,-11.000 9.000 5,-14.000 10.000 7,-11.000 10.000 4,-9.000 10.000 1,-3.000 13.000-5,-3.000 12.000-5,-2.000 13.000-6,-1.000 9.000-4,3.000 6.000-5,3.000 7.000-5,4.000 6.000-4,4.000-2.000-4,6.000-9.000-4,7.000-10.000-3,6.000-8.000-3,9.000-9.000-3,13.000-6.000-2,12.000-6.000-4,13.000-6.000-2,9.000-7.000-3,6.000-6.000-2,7.000-6.000-4,6.000-6.000-2,-1.000-2.000-1,-5.000 3.000 0,-7.000 3.000 0,-5.000 4.000 0,-11.000 7.000 2,-11.000 13.000 3,-14.000 12.000 3,-11.000 13.000 4,-17.000 12.000 3,-18.000 13.000 2,-19.000 12.000 3,-18.000 13.000 2,-10.000 4.000 1,0.000-3.000 1,0.000-3.000-1,0.000-2.000-1,4.000-8.000 2,10.000-8.000 2,10.000-10.000 1,9.000-9.000 1,10.000-7.000 8,14.000-3.000 12,11.000-3.000 12,14.000-2.000 12,-1.000 8.000 3,-12.000 22.000-6,-13.000 22.000-7,-12.000 23.000-6,-7.000 3.000-6,1.000-11.000-4,-1.000-14.000-6,1.000-11.000-5,1.000-7.000-3,3.000 0.000-3,3.000 0.000-1,4.000 0.000-3,10.000-11.000-16,19.000-22.000-29,19.000-22.000-28,19.000-21.000-29,4.000-14.000-4,-9.000-2.000 21,-10.000-3.000 20,-8.000-3.000 20</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0"/>
    </inkml:context>
    <inkml:brush xml:id="br0">
      <inkml:brushProperty name="width" value="0.0439300984144211" units="cm"/>
      <inkml:brushProperty name="height" value="0.0439300984144211" units="cm"/>
      <inkml:brushProperty name="color" value="#fed406"/>
      <inkml:brushProperty name="ignorePressure" value="0"/>
    </inkml:brush>
  </inkml:definitions>
  <inkml:trace contextRef="#ctx0" brushRef="#br0">15650.000 23800.000 500,'93.000'48.000'5,"-11.000"-3.000"10,-14.000-3.000 10,-11.000-2.000 9,-9.000-1.000 6,-3.000 3.000 0,-3.000 3.000 0,-2.000 4.000 1,-1.000 2.000-1,3.000 4.000-3,3.000 3.000-2,4.000 3.000-3,-3.000-1.000-4,-5.000-2.000-3,-7.000-3.000-3,-5.000-3.000-5,-6.000-20.000-4,-3.000-33.000-5,-3.000-35.000-6,-2.000-34.000-4,-5.000-23.000-6,-2.000-8.000-2,-3.000-10.000-3,-3.000-9.000-3,1.000-1.000-3,6.000 10.000-1,7.000 10.000-1,6.000 9.000-2,6.000 9.000 0,6.000 9.000 1,7.000 10.000 1,6.000 10.000 1,1.000 10.000 4,-3.000 13.000 7,-3.000 12.000 8,-2.000 13.000 8,-1.000 7.000 3,3.000 4.000-1,3.000 3.000-2,4.000 3.000-1,-1.000 6.000 0,-3.000 9.000 4,-3.000 10.000 3,-2.000 10.000 4,-8.000 4.000-3,-8.000 0.000-8,-10.000 0.000-9,-9.000 0.000-9,-10.000-2.000-5,-9.000-3.000-3,-10.000-3.000-4,-8.000-2.000-2,-6.000-6.000-7,1.000-6.000-9,-1.000-6.000-9,1.000-6.000-9</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0"/>
    </inkml:context>
    <inkml:brush xml:id="br0">
      <inkml:brushProperty name="width" value="0.035989060997963" units="cm"/>
      <inkml:brushProperty name="height" value="0.035989060997963" units="cm"/>
      <inkml:brushProperty name="color" value="#fed406"/>
      <inkml:brushProperty name="ignorePressure" value="0"/>
    </inkml:brush>
  </inkml:definitions>
  <inkml:trace contextRef="#ctx0" brushRef="#br0">15800.000 23450.000 611,'-16.000'-68.000'49,"19.000"17.000"1,19.000 15.000 1,19.000 16.000 0,13.000 10.000-3,10.000 7.000-8,10.000 6.000-8,9.000 7.000-8,1.000 4.000-7,-6.000 3.000-4,-6.000 3.000-4,-6.000 4.000-5</inkml:trace>
</inkml:ink>
</file>

<file path=ppt/ink/ink1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3"/>
    </inkml:context>
    <inkml:brush xml:id="br0">
      <inkml:brushProperty name="width" value="0.0230733342468739" units="cm"/>
      <inkml:brushProperty name="height" value="0.0230733342468739" units="cm"/>
      <inkml:brushProperty name="color" value="#f2395b"/>
      <inkml:brushProperty name="ignorePressure" value="0"/>
    </inkml:brush>
  </inkml:definitions>
  <inkml:trace contextRef="#ctx0" brushRef="#br0">74100.000 18250.000 953,'62.000'-27.000'3,"-24.000"-3.000"6,-26.000-3.000 5,-24.000-2.000 6</inkml:trace>
</inkml:ink>
</file>

<file path=ppt/ink/ink1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5"/>
    </inkml:context>
    <inkml:brush xml:id="br0">
      <inkml:brushProperty name="width" value="0.0428049229085445" units="cm"/>
      <inkml:brushProperty name="height" value="0.0428049229085445" units="cm"/>
      <inkml:brushProperty name="color" value="#f2395b"/>
      <inkml:brushProperty name="ignorePressure" value="0"/>
    </inkml:brush>
  </inkml:definitions>
  <inkml:trace contextRef="#ctx0" brushRef="#br0">8150.000 11650.000 513,'67.000'-179.000'-38,"-16.000"45.000"10,-15.000 43.000 9,-15.000 45.000 10,-9.000 19.000 5,1.000-3.000 0,-1.000-3.000 1,1.000-2.000-1,-1.000-3.000 3,1.000 1.000 6,-1.000-1.000 6,1.000 1.000 6,-3.000 8.000 9,-2.000 20.000 12,-3.000 18.000 13,-3.000 20.000 11,-2.000 16.000 3,0.000 16.000-8,0.000 15.000-7,0.000 17.000-8,0.000 11.000-7,0.000 10.000-4,0.000 10.000-5,0.000 9.000-5,-2.000 7.000-4,-3.000 7.000-4,-3.000 6.000-2,-2.000 7.000-4,-3.000-1.000-2,1.000-6.000-1,-1.000-6.000-2,1.000-6.000-1,1.000-12.000-8,3.000-15.000-11,3.000-15.000-13,4.000-16.000-12,4.000-21.000-10,6.000-24.000-9,7.000-26.000-8,6.000-24.000-9</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5"/>
    </inkml:context>
    <inkml:brush xml:id="br0">
      <inkml:brushProperty name="width" value="0.0336055904626846" units="cm"/>
      <inkml:brushProperty name="height" value="0.0336055904626846" units="cm"/>
      <inkml:brushProperty name="color" value="#f2395b"/>
      <inkml:brushProperty name="ignorePressure" value="0"/>
    </inkml:brush>
  </inkml:definitions>
  <inkml:trace contextRef="#ctx0" brushRef="#br0">8550.000 12250.000 654,'26.000'-46.000'46,"4.000"10.000"4,3.000 10.000 2,3.000 9.000 4,4.000 2.000-4,7.000-2.000-13,6.000-3.000-11,7.000-3.000-12,2.000-2.000-9,1.000 0.000-9,-1.000 0.000-6,1.000 0.000-8,-4.000 1.000-7,-6.000 4.000-8,-6.000 3.000-6,-6.000 3.000-7</inkml:trace>
</inkml:ink>
</file>

<file path=ppt/ink/ink1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6"/>
    </inkml:context>
    <inkml:brush xml:id="br0">
      <inkml:brushProperty name="width" value="0.0453236252069473" units="cm"/>
      <inkml:brushProperty name="height" value="0.0453236252069473" units="cm"/>
      <inkml:brushProperty name="color" value="#f2395b"/>
      <inkml:brushProperty name="ignorePressure" value="0"/>
    </inkml:brush>
  </inkml:definitions>
  <inkml:trace contextRef="#ctx0" brushRef="#br0">9350.000 10700.000 485,'-24.000'195.000'170,"4.000"-9.000"-42,3.000-10.000-41,3.000-8.000-41,1.000-11.000-22,1.000-8.000-4,-1.000-10.000-2,1.000-9.000-3,1.000-12.000-9,3.000-11.000-11,3.000-14.000-12,4.000-11.000-13,10.000-25.000-11,19.000-33.000-11,19.000-35.000-9,19.000-34.000-11,5.000-21.000 1,-5.000-6.000 10,-7.000-6.000 11,-5.000-6.000 10,-8.000 2.000 10,-5.000 14.000 10,-7.000 11.000 8,-5.000 14.000 10,-8.000 21.000 11,-5.000 31.000 14,-7.000 32.000 15,-5.000 31.000 14,-4.000 15.000 3,0.000 1.000-7,0.000-1.000-8,0.000 1.000-7,0.000-6.000-6,0.000-8.000-3,0.000-10.000-4,0.000-9.000-3,10.000-13.000-9,23.000-16.000-13,22.000-15.000-14,22.000-15.000-14,10.000-17.000-5,1.000-15.000-1,-1.000-15.000 2,1.000-16.000 0,-4.000-15.000 3,-6.000-11.000 3,-6.000-14.000 3,-6.000-11.000 3,-7.000-12.000 4,-6.000-9.000 4,-6.000-10.000 3,-6.000-8.000 4,-9.000 2.000 4,-8.000 16.000 8,-10.000 15.000 5,-9.000 17.000 7,-5.000 14.000 5,0.000 17.000 1,0.000 15.000 2,0.000 16.000 2,-2.000 15.000 6,-3.000 16.000 9,-3.000 15.000 10,-2.000 17.000 9,-1.000 14.000 1,3.000 17.000-12,3.000 15.000-9,4.000 16.000-11,1.000 10.000-7,0.000 7.000-3,0.000 6.000-3,0.000 7.000-4,3.000-3.000-3,6.000-8.000-1,7.000-10.000-2,6.000-9.000-1,4.000-10.000-4,4.000-9.000-6,3.000-10.000-6,3.000-8.000-6,-1.000-4.000-3,-2.000 3.000 2,-3.000 3.000 0,-3.000 4.000 1,-7.000 2.000 2,-9.000 4.000 1,-10.000 3.000 2,-8.000 3.000 2,-12.000 4.000 1,-12.000 7.000 2,-13.000 6.000 1,-12.000 7.000 1,-7.000-3.000 0,1.000-8.000-2,-1.000-10.000-4,1.000-9.000-2,4.000-13.000-7,9.000-16.000-11,10.000-15.000-12,10.000-15.000-12</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6"/>
    </inkml:context>
    <inkml:brush xml:id="br0">
      <inkml:brushProperty name="width" value="0.0440699011087418" units="cm"/>
      <inkml:brushProperty name="height" value="0.0440699011087418" units="cm"/>
      <inkml:brushProperty name="color" value="#f2395b"/>
      <inkml:brushProperty name="ignorePressure" value="0"/>
    </inkml:brush>
  </inkml:definitions>
  <inkml:trace contextRef="#ctx0" brushRef="#br0">11550.000 11250.000 499,'-2.000'79.000'120,"-3.000"10.000"-24,-3.000 10.000-24,-2.000 9.000-24,-1.000 4.000-14,3.000 1.000-3,3.000-1.000-5,4.000 1.000-4,4.000-6.000-4,6.000-8.000-4,7.000-10.000-4,6.000-9.000-3,4.000-13.000-5,4.000-16.000-1,3.000-15.000-4,3.000-15.000-2,3.000-17.000-4,3.000-15.000-5,3.000-15.000-5,4.000-16.000-4,1.000-19.000-5,0.000-22.000-3,0.000-22.000-2,0.000-21.000-4,-5.000-15.000 1,-9.000-6.000 6,-10.000-6.000 4,-8.000-6.000 6,-9.000 5.000 5,-6.000 20.000 4,-6.000 18.000 5,-6.000 20.000 5,-10.000 13.000 4,-12.000 9.000 4,-13.000 10.000 3,-12.000 10.000 4,-5.000 11.000 1,3.000 17.000-1,3.000 15.000-1,4.000 16.000-1,2.000 13.000-3,4.000 14.000-3,3.000 11.000-4,3.000 14.000-4,6.000 3.000-5,9.000-2.000-8,10.000-3.000-7,10.000-3.000-8,8.000-7.000-4,10.000-9.000-3,10.000-10.000-2,9.000-8.000-3,2.000-8.000 3,-2.000-2.000 8,-3.000-3.000 6,-3.000-3.000 8</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5"/>
    </inkml:context>
    <inkml:brush xml:id="br0">
      <inkml:brushProperty name="width" value="0.0422763861715794" units="cm"/>
      <inkml:brushProperty name="height" value="0.0422763861715794" units="cm"/>
      <inkml:brushProperty name="color" value="#000000"/>
      <inkml:brushProperty name="ignorePressure" value="0"/>
    </inkml:brush>
  </inkml:definitions>
  <inkml:trace contextRef="#ctx0" brushRef="#br0">18050.000 48400.000 520,'0.000'-36.000'49,"0.000"28.000"0,0.000 28.000 1,0.000 29.000 0,0.000 16.000-3,0.000 7.000-6,0.000 6.000-7,0.000 7.000-7,0.000 5.000-4,0.000 7.000-3,0.000 6.000-2,0.000 7.000-3,0.000 5.000-2,0.000 7.000 0,0.000 6.000-1,0.000 7.000 0,-2.000-1.000-6,-3.000-6.000-8,-3.000-6.000-10,-2.000-6.000-8,-3.000-10.000-5,1.000-12.000 3,-1.000-13.000 3,1.000-12.000 1</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6"/>
    </inkml:context>
    <inkml:brush xml:id="br0">
      <inkml:brushProperty name="width" value="0.0436963252723217" units="cm"/>
      <inkml:brushProperty name="height" value="0.0436963252723217" units="cm"/>
      <inkml:brushProperty name="color" value="#f2395b"/>
      <inkml:brushProperty name="ignorePressure" value="0"/>
    </inkml:brush>
  </inkml:definitions>
  <inkml:trace contextRef="#ctx0" brushRef="#br0">12400.000 11050.000 503,'18.000'73.000'49,"-11.000"-3.000"-5,-14.000-3.000-3,-11.000-2.000-5,-6.000 2.000-1,4.000 9.000 1,3.000 10.000 0,3.000 10.000 2,3.000 2.000-3,3.000-3.000-2,3.000-3.000-4,4.000-2.000-3,7.000-6.000-5,13.000-6.000-6,12.000-6.000-7,13.000-6.000-6,9.000-10.000-3,6.000-12.000 3,7.000-13.000 2,6.000-12.000 2,7.000-10.000-5,10.000-6.000-12,10.000-6.000-14,9.000-6.000-12,1.000-7.000-10,-6.000-6.000-8,-6.000-6.000-5,-6.000-6.000-8,-12.000-4.000 1,-15.000 1.000 10,-15.000-1.000 9,-16.000 1.000 9</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7"/>
    </inkml:context>
    <inkml:brush xml:id="br0">
      <inkml:brushProperty name="width" value="0.0423448197543621" units="cm"/>
      <inkml:brushProperty name="height" value="0.0423448197543621" units="cm"/>
      <inkml:brushProperty name="color" value="#f2395b"/>
      <inkml:brushProperty name="ignorePressure" value="0"/>
    </inkml:brush>
  </inkml:definitions>
  <inkml:trace contextRef="#ctx0" brushRef="#br0">13350.000 11450.000 519,'-111.000'-21.000'8,"28.000"10.000"15,28.000 10.000 16,29.000 9.000 16,13.000 12.000 5,1.000 16.000-5,-1.000 15.000-4,1.000 17.000-4,-1.000 16.000-6,1.000 19.000-7,-1.000 19.000-7,1.000 19.000-6,-3.000 16.000-8,-2.000 17.000-6,-3.000 15.000-8,-3.000 16.000-6,-1.000-10.000-3,4.000-34.000 3,3.000-35.000 2,3.000-33.000 3,1.000-17.000-13,1.000 4.000-28,-1.000 3.000-29,1.000 3.000-29</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7"/>
    </inkml:context>
    <inkml:brush xml:id="br0">
      <inkml:brushProperty name="width" value="0.0429613962769508" units="cm"/>
      <inkml:brushProperty name="height" value="0.0429613962769508" units="cm"/>
      <inkml:brushProperty name="color" value="#f2395b"/>
      <inkml:brushProperty name="ignorePressure" value="0"/>
    </inkml:brush>
  </inkml:definitions>
  <inkml:trace contextRef="#ctx0" brushRef="#br0">14550.000 11700.000 512,'-18.000'-25.000'9,"17.000"0.000"18,15.000 0.000 18,16.000 0.000 18,13.000 1.000 6,14.000 4.000-6,11.000 3.000-6,14.000 3.000-7,10.000 1.000-8,9.000 1.000-11,10.000-1.000-11,10.000 1.000-11,-3.000 2.000-6,-11.000 7.000-4,-14.000 6.000-3,-11.000 7.000-4,-12.000 4.000-5,-9.000 3.000-11,-10.000 3.000-10,-8.000 4.000-9,-11.000 4.000-6,-8.000 6.000 0,-10.000 7.000 0,-9.000 6.000-1,-9.000-1.000 2,-5.000-5.000 3,-7.000-7.000 2,-5.000-5.000 4</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7"/>
    </inkml:context>
    <inkml:brush xml:id="br0">
      <inkml:brushProperty name="width" value="0.0403502620756626" units="cm"/>
      <inkml:brushProperty name="height" value="0.0403502620756626" units="cm"/>
      <inkml:brushProperty name="color" value="#f2395b"/>
      <inkml:brushProperty name="ignorePressure" value="0"/>
    </inkml:brush>
  </inkml:definitions>
  <inkml:trace contextRef="#ctx0" brushRef="#br0">14650.000 12550.000 545,'-47.000'0.000'0,"6.000"0.000"0,7.000 0.000 0,6.000 0.000 0,1.000 0.000 5,-3.000 0.000 12,-3.000 0.000 11,-2.000 0.000 12,11.000 0.000 8,29.000 0.000 5,28.000 0.000 5,28.000 0.000 6,21.000 0.000-5,17.000 0.000-16,15.000 0.000-16,16.000 0.000-16,4.000 0.000-10,-6.000 0.000-4,-6.000 0.000-5,-6.000 0.000-4,-10.000 3.000-9,-12.000 6.000-13,-13.000 7.000-12,-12.000 6.000-12,-12.000-1.000-5,-8.000-5.000 2,-10.000-7.000 2,-9.000-5.000 3</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8"/>
    </inkml:context>
    <inkml:brush xml:id="br0">
      <inkml:brushProperty name="width" value="0.0488737486302853" units="cm"/>
      <inkml:brushProperty name="height" value="0.0488737486302853" units="cm"/>
      <inkml:brushProperty name="color" value="#f2395b"/>
      <inkml:brushProperty name="ignorePressure" value="0"/>
    </inkml:brush>
  </inkml:definitions>
  <inkml:trace contextRef="#ctx0" brushRef="#br0">16900.000 10850.000 450,'-88.000'-36.000'101,"26.000"28.000"-10,24.000 28.000-10,26.000 29.000-10,13.000 19.000-10,4.000 14.000-12,3.000 11.000-12,3.000 14.000-11,-1.000 10.000-8,-2.000 9.000-8,-3.000 10.000-5,-3.000 10.000-8,-7.000 0.000-1,-9.000-5.000 0,-10.000-7.000 2,-8.000-5.000 0,-1.000-14.000-8,9.000-18.000-20,10.000-19.000-19,10.000-18.000-20</inkml:trace>
</inkml:ink>
</file>

<file path=ppt/ink/ink1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8"/>
    </inkml:context>
    <inkml:brush xml:id="br0">
      <inkml:brushProperty name="width" value="0.0393583327531815" units="cm"/>
      <inkml:brushProperty name="height" value="0.0393583327531815" units="cm"/>
      <inkml:brushProperty name="color" value="#f2395b"/>
      <inkml:brushProperty name="ignorePressure" value="0"/>
    </inkml:brush>
  </inkml:definitions>
  <inkml:trace contextRef="#ctx0" brushRef="#br0">16750.000 11800.000 558,'25.000'-46.000'0,"0.000"10.000"0,0.000 10.000 0,0.000 9.000 0,3.000 4.000 10,6.000 1.000 18,7.000-1.000 19,6.000 1.000 19,4.000 1.000 7,4.000 3.000-7,3.000 3.000-7,3.000 4.000-6,-2.000 1.000-18,-6.000 0.000-30,-6.000 0.000-31,-6.000 0.000-30</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8"/>
    </inkml:context>
    <inkml:brush xml:id="br0">
      <inkml:brushProperty name="width" value="0.0541381277143955" units="cm"/>
      <inkml:brushProperty name="height" value="0.0541381277143955" units="cm"/>
      <inkml:brushProperty name="color" value="#f2395b"/>
      <inkml:brushProperty name="ignorePressure" value="0"/>
    </inkml:brush>
  </inkml:definitions>
  <inkml:trace contextRef="#ctx0" brushRef="#br0">17650.000 10850.000 406,'-4.000'-33.000'12,"-5.000"34.000"24,-7.000 35.000 24,-5.000 35.000 24,-1.000 22.000 6,6.000 14.000-14,7.000 11.000-13,6.000 14.000-13,1.000 10.000-11,-3.000 9.000-7,-3.000 10.000-7,-2.000 10.000-8,-1.000 2.000-8,3.000-3.000-9,3.000-3.000-10,4.000-2.000-11,1.000-15.000-8,0.000-25.000-10,0.000-25.000-9,0.000-25.000-9</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8"/>
    </inkml:context>
    <inkml:brush xml:id="br0">
      <inkml:brushProperty name="width" value="0.0337927304208279" units="cm"/>
      <inkml:brushProperty name="height" value="0.0337927304208279" units="cm"/>
      <inkml:brushProperty name="color" value="#f2395b"/>
      <inkml:brushProperty name="ignorePressure" value="0"/>
    </inkml:brush>
  </inkml:definitions>
  <inkml:trace contextRef="#ctx0" brushRef="#br0">18150.000 10950.000 651,'-21.000'-29.000'7,"10.000"-5.000"14,10.000-7.000 14,9.000-5.000 15,7.000 0.000 1,7.000 10.000-11,6.000 10.000-11,7.000 9.000-10,11.000 4.000-5,20.000 1.000 4,18.000-1.000 3,20.000 1.000 3,2.000 1.000-6,-12.000 3.000-17,-13.000 3.000-15,-12.000 4.000-17,-12.000 4.000-13,-8.000 6.000-9,-10.000 7.000-10,-9.000 6.000-8</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18"/>
    </inkml:context>
    <inkml:brush xml:id="br0">
      <inkml:brushProperty name="width" value="0.0476693138480186" units="cm"/>
      <inkml:brushProperty name="height" value="0.0476693138480186" units="cm"/>
      <inkml:brushProperty name="color" value="#f2395b"/>
      <inkml:brushProperty name="ignorePressure" value="0"/>
    </inkml:brush>
  </inkml:definitions>
  <inkml:trace contextRef="#ctx0" brushRef="#br0">18700.000 10300.000 461,'-25.000'-25.000'4,"0.000"0.000"9,0.000 0.000 7,0.000 0.000 10,3.000 9.000 12,6.000 19.000 17,7.000 19.000 18,6.000 19.000 17,3.000 16.000-5,0.000 17.000-26,0.000 15.000-26,0.000 16.000-27,0.000 4.000-17,0.000-6.000-11,0.000-6.000-11,0.000-6.000-10,0.000-7.000-11,0.000-6.000-13,0.000-6.000-12,0.000-6.000-12</inkml:trace>
</inkml:ink>
</file>

<file path=ppt/ink/ink1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0"/>
    </inkml:context>
    <inkml:brush xml:id="br0">
      <inkml:brushProperty name="width" value="0.0400355644524097" units="cm"/>
      <inkml:brushProperty name="height" value="0.0400355644524097" units="cm"/>
      <inkml:brushProperty name="color" value="#f2395b"/>
      <inkml:brushProperty name="ignorePressure" value="0"/>
    </inkml:brush>
  </inkml:definitions>
  <inkml:trace contextRef="#ctx0" brushRef="#br0">19000.000 11950.000 549,'48.000'0.000'140,"-3.000"0.000"-30,-3.000 0.000-31,-2.000 0.000-31,6.000-4.000-19,20.000-5.000-7,18.000-7.000-7,20.000-5.000-8,5.000-4.000-7,-6.000 0.000-9,-6.000 0.000-8,-6.000 0.000-10,-10.000 1.000-4,-12.000 4.000-1,-13.000 3.000-1,-12.000 3.000-1</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5"/>
    </inkml:context>
    <inkml:brush xml:id="br0">
      <inkml:brushProperty name="width" value="0.0340079590678215" units="cm"/>
      <inkml:brushProperty name="height" value="0.0340079590678215" units="cm"/>
      <inkml:brushProperty name="color" value="#000000"/>
      <inkml:brushProperty name="ignorePressure" value="0"/>
    </inkml:brush>
  </inkml:definitions>
  <inkml:trace contextRef="#ctx0" brushRef="#br0">18050.000 49800.000 646,'53.000'-69.000'18,"6.000"13.000"13,7.000 12.000 15,6.000 13.000 12,1.000 9.000 3,-3.000 6.000-10,-3.000 7.000-10,-2.000 6.000-10,-6.000 3.000-14,-6.000 0.000-21,-6.000 0.000-21,-6.000 0.000-19,-6.000 0.000-12,-2.000 0.000-2,-3.000 0.000-4,-3.000 0.000-2</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0"/>
    </inkml:context>
    <inkml:brush xml:id="br0">
      <inkml:brushProperty name="width" value="0.0477593392133713" units="cm"/>
      <inkml:brushProperty name="height" value="0.0477593392133713" units="cm"/>
      <inkml:brushProperty name="color" value="#f2395b"/>
      <inkml:brushProperty name="ignorePressure" value="0"/>
    </inkml:brush>
  </inkml:definitions>
  <inkml:trace contextRef="#ctx0" brushRef="#br0">19700.000 11050.000 460,'-46.000'-16.000'33,"10.000"19.000"17,10.000 19.000 17,9.000 19.000 18,6.000 18.000 2,3.000 19.000-16,3.000 19.000-16,4.000 19.000-15,2.000 13.000-12,4.000 10.000-11,3.000 10.000-10,3.000 9.000-11,-1.000 1.000-9,-2.000-6.000-10,-3.000-6.000-10,-3.000-6.000-8,-1.000-16.000-11,4.000-25.000-10,3.000-25.000-11,3.000-25.000-11</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0"/>
    </inkml:context>
    <inkml:brush xml:id="br0">
      <inkml:brushProperty name="width" value="0.046117827296257" units="cm"/>
      <inkml:brushProperty name="height" value="0.046117827296257" units="cm"/>
      <inkml:brushProperty name="color" value="#f2395b"/>
      <inkml:brushProperty name="ignorePressure" value="0"/>
    </inkml:brush>
  </inkml:definitions>
  <inkml:trace contextRef="#ctx0" brushRef="#br0">22100.000 10700.000 477,'1.000'-41.000'10,"4.000"19.000"27,3.000 19.000 27,3.000 19.000 25,-1.000 16.000 5,-2.000 17.000-17,-3.000 15.000-19,-3.000 16.000-17,-4.000 12.000-13,-3.000 9.000-11,-3.000 10.000-10,-2.000 10.000-9,-5.000 4.000-12,-2.000 0.000-14,-3.000 0.000-14,-3.000 0.000-14,-1.000-8.000-6,4.000-16.000 3,3.000-15.000 3,3.000-15.000 3</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1"/>
    </inkml:context>
    <inkml:brush xml:id="br0">
      <inkml:brushProperty name="width" value="0.0365197882056236" units="cm"/>
      <inkml:brushProperty name="height" value="0.0365197882056236" units="cm"/>
      <inkml:brushProperty name="color" value="#f2395b"/>
      <inkml:brushProperty name="ignorePressure" value="0"/>
    </inkml:brush>
  </inkml:definitions>
  <inkml:trace contextRef="#ctx0" brushRef="#br0">22150.000 11400.000 602,'29.000'-25.000'111,"10.000"0.000"-18,10.000 0.000-18,9.000 0.000-20,4.000 1.000-17,1.000 4.000-17,-1.000 3.000-17,1.000 3.000-16,-4.000 3.000-14,-6.000 3.000-9,-6.000 3.000-10,-6.000 4.000-10</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1"/>
    </inkml:context>
    <inkml:brush xml:id="br0">
      <inkml:brushProperty name="width" value="0.0462210364639759" units="cm"/>
      <inkml:brushProperty name="height" value="0.0462210364639759" units="cm"/>
      <inkml:brushProperty name="color" value="#f2395b"/>
      <inkml:brushProperty name="ignorePressure" value="0"/>
    </inkml:brush>
  </inkml:definitions>
  <inkml:trace contextRef="#ctx0" brushRef="#br0">22950.000 10500.000 475,'-24.000'125.000'182,"4.000"0.000"-44,3.000 0.000-42,3.000 0.000-43,-1.000 4.000-26,-2.000 10.000-8,-3.000 10.000-10,-3.000 9.000-8,-1.000 1.000-12,4.000-6.000-12,3.000-6.000-12,3.000-6.000-13,3.000-15.000-10,3.000-21.000-7,3.000-22.000-7,4.000-22.000-7</inkml:trace>
</inkml:ink>
</file>

<file path=ppt/ink/ink1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1"/>
    </inkml:context>
    <inkml:brush xml:id="br0">
      <inkml:brushProperty name="width" value="0.0399201028048992" units="cm"/>
      <inkml:brushProperty name="height" value="0.0399201028048992" units="cm"/>
      <inkml:brushProperty name="color" value="#f2395b"/>
      <inkml:brushProperty name="ignorePressure" value="0"/>
    </inkml:brush>
  </inkml:definitions>
  <inkml:trace contextRef="#ctx0" brushRef="#br0">24200.000 10400.000 551,'-49.000'-24.000'11,"4.000"4.000"22,3.000 3.000 24,3.000 3.000 21,-1.000 14.000 4,-2.000 25.000-16,-3.000 25.000-16,-3.000 25.000-15,4.000 9.000-13,13.000-6.000-10,12.000-6.000-10,13.000-6.000-9,7.000-6.000-4,4.000-2.000 1,3.000-3.000 1,3.000-3.000 1,6.000-4.000-1,9.000-3.000-6,10.000-3.000-4,10.000-2.000-6,0.000-5.000-1,-5.000-2.000 2,-7.000-3.000 1,-5.000-3.000 1,-6.000-1.000 4,-3.000 4.000 5,-3.000 3.000 5,-2.000 3.000 4,-11.000 6.000 5,-15.000 9.000 6,-15.000 10.000 4,-16.000 10.000 6,-12.000 4.000 1,-5.000 0.000-3,-7.000 0.000-2,-5.000 0.000-4,-1.000-4.000-3,6.000-5.000-5,7.000-7.000-6,6.000-5.000-4</inkml:trace>
</inkml:ink>
</file>

<file path=ppt/ink/ink1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2"/>
    </inkml:context>
    <inkml:brush xml:id="br0">
      <inkml:brushProperty name="width" value="0.0469422154128551" units="cm"/>
      <inkml:brushProperty name="height" value="0.0469422154128551" units="cm"/>
      <inkml:brushProperty name="color" value="#f2395b"/>
      <inkml:brushProperty name="ignorePressure" value="0"/>
    </inkml:brush>
  </inkml:definitions>
  <inkml:trace contextRef="#ctx0" brushRef="#br0">24800.000 10650.000 468,'-47.000'28.000'118,"6.000"6.000"-21,7.000 7.000-22,6.000 6.000-21,4.000 10.000-13,4.000 17.000-7,3.000 15.000-7,3.000 16.000-5,-1.000 4.000-5,-2.000-6.000-3,-3.000-6.000-2,-3.000-6.000-3,1.000-4.000-2,6.000 1.000-3,7.000-1.000-3,6.000 1.000-3,9.000-13.000-6,13.000-25.000-10,12.000-25.000-8,13.000-25.000-10,7.000-25.000-3,4.000-25.000 3,3.000-25.000 1,3.000-25.000 4,-1.000-21.000 0,-2.000-15.000-1,-3.000-15.000 0,-3.000-16.000-1,-9.000 4.000 4,-11.000 26.000 9,-14.000 24.000 9,-11.000 26.000 10,-12.000 19.000 7,-9.000 17.000 7,-10.000 15.000 8,-8.000 16.000 6,-8.000 10.000 2,-2.000 7.000-4,-3.000 6.000-3,-3.000 7.000-4,1.000 5.000-6,6.000 7.000-6,7.000 6.000-7,6.000 7.000-6,4.000 4.000-9,4.000 3.000-9,3.000 3.000-9,3.000 4.000-10,10.000-4.000-3,20.000-9.000 5,18.000-10.000 4,20.000-8.000 4,11.000-12.000 4,7.000-12.000 6,6.000-13.000 6,7.000-12.000 5,-3.000-4.000 3,-8.000 7.000 3,-10.000 6.000 2,-9.000 7.000 2,-10.000 7.000 9,-9.000 9.000 16,-10.000 10.000 17,-8.000 10.000 16,-9.000 8.000 5,-6.000 10.000-4,-6.000 10.000-5,-6.000 9.000-5,-6.000 9.000-5,-2.000 9.000-3,-3.000 10.000-4,-3.000 10.000-5,-2.000 2.000-3,0.000-3.000-5,0.000-3.000-5,0.000-2.000-4,1.000-8.000-3,4.000-8.000-1,3.000-10.000-2,3.000-9.000-1,4.000-7.000-2,7.000-3.000-4,6.000-3.000-3,7.000-2.000-4,10.000-6.000-5,16.000-6.000-5,15.000-6.000-4,17.000-6.000-5,8.000-7.000-4,4.000-6.000-1,3.000-6.000-1,3.000-6.000-2,-2.000-4.000 1,-6.000 1.000 5,-6.000-1.000 3,-6.000 1.000 5,-9.000-1.000-2,-8.000 1.000-5,-10.000-1.000-7,-9.000 1.000-5</inkml:trace>
</inkml:ink>
</file>

<file path=ppt/ink/ink1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2"/>
    </inkml:context>
    <inkml:brush xml:id="br0">
      <inkml:brushProperty name="width" value="0.0464043840765953" units="cm"/>
      <inkml:brushProperty name="height" value="0.0464043840765953" units="cm"/>
      <inkml:brushProperty name="color" value="#f2395b"/>
      <inkml:brushProperty name="ignorePressure" value="0"/>
    </inkml:brush>
  </inkml:definitions>
  <inkml:trace contextRef="#ctx0" brushRef="#br0">26000.000 11500.000 474,'-68.000'-4.000'105,"17.000"45.000"-11,15.000 43.000-11,16.000 45.000-13,7.000 25.000-11,1.000 10.000-13,-1.000 10.000-13,1.000 9.000-12,-3.000 7.000-10,-2.000 7.000-8,-3.000 6.000-5,-3.000 7.000-8,1.000-9.000-10,6.000-21.000-15,7.000-22.000-15,6.000-22.000-16,4.000-21.000-5,4.000-18.000 2,3.000-19.000 3,3.000-18.000 2</inkml:trace>
</inkml:ink>
</file>

<file path=ppt/ink/ink1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2"/>
    </inkml:context>
    <inkml:brush xml:id="br0">
      <inkml:brushProperty name="width" value="0.0409139655530453" units="cm"/>
      <inkml:brushProperty name="height" value="0.0409139655530453" units="cm"/>
      <inkml:brushProperty name="color" value="#f2395b"/>
      <inkml:brushProperty name="ignorePressure" value="0"/>
    </inkml:brush>
  </inkml:definitions>
  <inkml:trace contextRef="#ctx0" brushRef="#br0">26400.000 10700.000 537,'32.000'-24.000'122,"17.000"4.000"-20,15.000 3.000-18,16.000 3.000-19,10.000 3.000-19,7.000 3.000-16,6.000 3.000-17,7.000 4.000-16,-6.000 1.000-22,-15.000 0.000-25,-15.000 0.000-25,-16.000 0.000-25</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4"/>
    </inkml:context>
    <inkml:brush xml:id="br0">
      <inkml:brushProperty name="width" value="0.0423150584101677" units="cm"/>
      <inkml:brushProperty name="height" value="0.0423150584101677" units="cm"/>
      <inkml:brushProperty name="color" value="#f2395b"/>
      <inkml:brushProperty name="ignorePressure" value="0"/>
    </inkml:brush>
  </inkml:definitions>
  <inkml:trace contextRef="#ctx0" brushRef="#br0">7250.000 16100.000 519,'0.000'146.000'167,"0.000"-5.000"-40,0.000-7.000-40,0.000-5.000-39,-4.000-3.000-24,-5.000 4.000-7,-7.000 3.000-8,-5.000 3.000-7,-1.000 3.000-13,6.000 3.000-16,7.000 3.000-17,6.000 4.000-16,3.000-15.000-8,0.000-31.000 1,0.000-31.000 0,0.000-31.000 1</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4"/>
    </inkml:context>
    <inkml:brush xml:id="br0">
      <inkml:brushProperty name="width" value="0.0356975980103016" units="cm"/>
      <inkml:brushProperty name="height" value="0.0356975980103016" units="cm"/>
      <inkml:brushProperty name="color" value="#f2395b"/>
      <inkml:brushProperty name="ignorePressure" value="0"/>
    </inkml:brush>
  </inkml:definitions>
  <inkml:trace contextRef="#ctx0" brushRef="#br0">7300.000 17200.000 616,'1.000'-133.000'6,"4.000"34.000"11,3.000 35.000 12,3.000 35.000 12,12.000 13.000 6,22.000-6.000 1,22.000-6.000-1,23.000-6.000 1,8.000-2.000-6,-3.000 3.000-11,-3.000 3.000-12,-2.000 4.000-10,-6.000 4.000-14,-6.000 6.000-13,-6.000 7.000-15,-6.000 6.000-13,-10.000 7.000-8,-12.000 10.000-4,-13.000 10.000-3,-12.000 9.000-2</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5"/>
    </inkml:context>
    <inkml:brush xml:id="br0">
      <inkml:brushProperty name="width" value="0.0461533553898335" units="cm"/>
      <inkml:brushProperty name="height" value="0.0461533553898335" units="cm"/>
      <inkml:brushProperty name="color" value="#000000"/>
      <inkml:brushProperty name="ignorePressure" value="0"/>
    </inkml:brush>
  </inkml:definitions>
  <inkml:trace contextRef="#ctx0" brushRef="#br0">19150.000 48050.000 476,'-2.000'-46.000'6,"-3.000"10.000"11,-3.000 10.000 12,-2.000 9.000 11,-1.000 13.000 7,3.000 20.000 3,3.000 18.000 2,4.000 20.000 2,1.000 14.000-2,0.000 14.000-9,0.000 11.000-10,0.000 14.000-8,0.000 13.000-5,0.000 16.000-3,0.000 15.000-2,0.000 17.000-2,-4.000 13.000-5,-5.000 13.000-6,-7.000 12.000-5,-5.000 13.000-7,-4.000 6.000-6,0.000 0.000-9,0.000 0.000-6,0.000 0.000-9,1.000-5.000-1,4.000-9.000 2,3.000-10.000 4,3.000-8.000 4,3.000-25.000-3,3.000-36.000-8,3.000-39.000-8,4.000-36.000-7</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4"/>
    </inkml:context>
    <inkml:brush xml:id="br0">
      <inkml:brushProperty name="width" value="0.0401554740965366" units="cm"/>
      <inkml:brushProperty name="height" value="0.0401554740965366" units="cm"/>
      <inkml:brushProperty name="color" value="#f2395b"/>
      <inkml:brushProperty name="ignorePressure" value="0"/>
    </inkml:brush>
  </inkml:definitions>
  <inkml:trace contextRef="#ctx0" brushRef="#br0">8300.000 16000.000 547,'-2.000'-52.000'53,"-3.000"47.000"7,-3.000 47.000 7,-2.000 48.000 7,-5.000 27.000-6,-2.000 9.000-16,-3.000 10.000-18,-3.000 10.000-18,1.000 2.000-8,6.000-3.000-1,7.000-3.000 0,6.000-2.000-1,7.000-14.000-9,10.000-21.000-21,10.000-22.000-21,9.000-22.000-20,2.000-18.000-8,-2.000-11.000 4,-3.000-14.000 4,-3.000-11.000 3</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5"/>
    </inkml:context>
    <inkml:brush xml:id="br0">
      <inkml:brushProperty name="width" value="0.0439168103039265" units="cm"/>
      <inkml:brushProperty name="height" value="0.0439168103039265" units="cm"/>
      <inkml:brushProperty name="color" value="#f2395b"/>
      <inkml:brushProperty name="ignorePressure" value="0"/>
    </inkml:brush>
  </inkml:definitions>
  <inkml:trace contextRef="#ctx0" brushRef="#br0">9650.000 15650.000 500,'-49.000'-46.000'21,"4.000"10.000"4,3.000 10.000 3,3.000 9.000 5,-2.000 9.000 2,-6.000 9.000 4,-6.000 10.000 3,-6.000 10.000 2,-1.000 10.000 0,7.000 13.000-7,6.000 12.000-6,7.000 13.000-5,7.000 7.000-4,9.000 4.000-2,10.000 3.000-3,10.000 3.000-2,7.000-2.000-3,6.000-6.000-5,7.000-6.000-5,6.000-6.000-6,6.000-4.000-1,6.000 1.000 2,7.000-1.000 1,6.000 1.000 2,3.000-4.000-3,0.000-6.000-7,0.000-6.000-7,0.000-6.000-7,-4.000-2.000-2,-5.000 3.000 3,-7.000 3.000 3,-5.000 4.000 2,-11.000 4.000 4,-11.000 6.000 2,-14.000 7.000 3,-11.000 6.000 2,-17.000 4.000 2,-18.000 4.000 1,-19.000 3.000 0,-18.000 3.000 1,-9.000-2.000-1,4.000-6.000-3,3.000-6.000-2,3.000-6.000-2,4.000-10.000-3,7.000-12.000-4,6.000-13.000-3,7.000-12.000-4,8.000-12.000-5,14.000-8.000-5,11.000-10.000-5,14.000-9.000-7</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5"/>
    </inkml:context>
    <inkml:brush xml:id="br0">
      <inkml:brushProperty name="width" value="0.0469011329114437" units="cm"/>
      <inkml:brushProperty name="height" value="0.0469011329114437" units="cm"/>
      <inkml:brushProperty name="color" value="#f2395b"/>
      <inkml:brushProperty name="ignorePressure" value="0"/>
    </inkml:brush>
  </inkml:definitions>
  <inkml:trace contextRef="#ctx0" brushRef="#br0">10150.000 16050.000 469,'-49.000'32.000'132,"4.000"17.000"-26,3.000 15.000-28,3.000 16.000-27,3.000 12.000-16,3.000 9.000-5,3.000 10.000-4,4.000 10.000-5,2.000 0.000-4,4.000-5.000-3,3.000-7.000-3,3.000-5.000-4,6.000-12.000-5,9.000-16.000-3,10.000-15.000-5,10.000-15.000-4,8.000-17.000-6,10.000-15.000-5,10.000-15.000-6,9.000-16.000-6,6.000-21.000-5,3.000-24.000-1,3.000-26.000-2,4.000-24.000-3,-1.000-17.000 3,-3.000-5.000 5,-3.000-7.000 6,-2.000-5.000 6,-9.000 3.000 5,-12.000 17.000 5,-13.000 15.000 3,-12.000 16.000 5,-12.000 9.000 5,-8.000 3.000 4,-10.000 3.000 5,-9.000 4.000 6,-10.000 10.000 1,-9.000 19.000 1,-10.000 19.000-2,-8.000 19.000 1,-4.000 15.000-2,3.000 13.000 0,3.000 12.000-1,4.000 13.000 0,7.000 6.000-4,13.000 0.000-6,12.000 0.000-5,13.000 0.000-6,12.000-5.000-7,13.000-9.000-6,12.000-10.000-8,13.000-8.000-7,10.000-8.000-1,10.000-2.000 3,10.000-3.000 5,9.000-3.000 3,1.000-6.000 6,-6.000-5.000 4,-6.000-7.000 6,-6.000-5.000 5,-7.000-1.000 4,-6.000 6.000 5,-6.000 7.000 3,-6.000 6.000 4,-9.000 7.000 7,-8.000 10.000 9,-10.000 10.000 9,-9.000 9.000 9,-10.000 9.000 3,-9.000 9.000-3,-10.000 10.000-3,-8.000 10.000-3,-6.000 8.000-2,1.000 10.000-3,-1.000 10.000-2,1.000 9.000-2,2.000 2.000-3,7.000-2.000-4,6.000-3.000-2,7.000-3.000-4,7.000-9.000-3,9.000-11.000-6,10.000-14.000-6,10.000-11.000-4,10.000-12.000-2,13.000-9.000 3,12.000-10.000 3,13.000-8.000 3,9.000-9.000-6,6.000-6.000-16,7.000-6.000-15,6.000-6.000-16,-2.000-7.000-7,-9.000-6.000 1,-10.000-6.000 0,-8.000-6.000 0,-12.000-4.000 4,-12.000 1.000 6,-13.000-1.000 8,-12.000 1.000 7</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5"/>
    </inkml:context>
    <inkml:brush xml:id="br0">
      <inkml:brushProperty name="width" value="0.0470104143023491" units="cm"/>
      <inkml:brushProperty name="height" value="0.0470104143023491" units="cm"/>
      <inkml:brushProperty name="color" value="#f2395b"/>
      <inkml:brushProperty name="ignorePressure" value="0"/>
    </inkml:brush>
  </inkml:definitions>
  <inkml:trace contextRef="#ctx0" brushRef="#br0">11600.000 16900.000 467,'-69.000'-90.000'10,"13.000"23.000"5,12.000 22.000 5,13.000 22.000 6,6.000 30.000 9,0.000 42.000 12,0.000 40.000 11,0.000 41.000 12,-2.000 26.000-2,-3.000 13.000-14,-3.000 12.000-15,-2.000 13.000-14,0.000-1.000-9,7.000-11.000 0,6.000-14.000-3,7.000-11.000-1,4.000-15.000-4,3.000-16.000-8,3.000-15.000-7,4.000-15.000-7</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5"/>
    </inkml:context>
    <inkml:brush xml:id="br0">
      <inkml:brushProperty name="width" value="0.0334643125534058" units="cm"/>
      <inkml:brushProperty name="height" value="0.0334643125534058" units="cm"/>
      <inkml:brushProperty name="color" value="#f2395b"/>
      <inkml:brushProperty name="ignorePressure" value="0"/>
    </inkml:brush>
  </inkml:definitions>
  <inkml:trace contextRef="#ctx0" brushRef="#br0">11550.000 15400.000 657,'-22.000'-72.000'8,"6.000"6.000"14,7.000 7.000 17,6.000 6.000 14,12.000 7.000 4,19.000 10.000-7,19.000 10.000-7,19.000 9.000-8,15.000 7.000-10,13.000 7.000-14,12.000 6.000-15,13.000 7.000-12,-4.000 4.000-16,-18.000 3.000-15,-19.000 3.000-17,-18.000 4.000-15</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6"/>
    </inkml:context>
    <inkml:brush xml:id="br0">
      <inkml:brushProperty name="width" value="0.0446858890354633" units="cm"/>
      <inkml:brushProperty name="height" value="0.0446858890354633" units="cm"/>
      <inkml:brushProperty name="color" value="#f2395b"/>
      <inkml:brushProperty name="ignorePressure" value="0"/>
    </inkml:brush>
  </inkml:definitions>
  <inkml:trace contextRef="#ctx0" brushRef="#br0">13550.000 16400.000 492,'10.000'-47.000'97,"23.000"6.000"-13,22.000 7.000-12,22.000 6.000-12,16.000 6.000-10,14.000 6.000-7,11.000 7.000-6,14.000 6.000-8,3.000 3.000-7,-2.000 0.000-10,-3.000 0.000-11,-3.000 0.000-8,-9.000 3.000-7,-11.000 6.000 0,-14.000 7.000-1,-11.000 6.000-1,-14.000 4.000-7,-11.000 4.000-12,-14.000 3.000-11,-11.000 3.000-13</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6"/>
    </inkml:context>
    <inkml:brush xml:id="br0">
      <inkml:brushProperty name="width" value="0.0423471182584763" units="cm"/>
      <inkml:brushProperty name="height" value="0.0423471182584763" units="cm"/>
      <inkml:brushProperty name="color" value="#f2395b"/>
      <inkml:brushProperty name="ignorePressure" value="0"/>
    </inkml:brush>
  </inkml:definitions>
  <inkml:trace contextRef="#ctx0" brushRef="#br0">15100.000 15600.000 519,'-63.000'-44.000'78,"26.000"13.000"-8,24.000 12.000-7,26.000 13.000-9,16.000 9.000-7,10.000 6.000-4,10.000 7.000-6,9.000 6.000-4,7.000 4.000-7,7.000 4.000-8,6.000 3.000-8,7.000 3.000-8,-1.000 1.000-8,-6.000 1.000-6,-6.000-1.000-7,-6.000 1.000-6,-10.000-1.000-9,-12.000 1.000-8,-13.000-1.000-10,-12.000 1.000-8,-9.000-3.000-3,-2.000-2.000 5,-3.000-3.000 5,-3.000-3.000 6</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7"/>
    </inkml:context>
    <inkml:brush xml:id="br0">
      <inkml:brushProperty name="width" value="0.0409074909985065" units="cm"/>
      <inkml:brushProperty name="height" value="0.0409074909985065" units="cm"/>
      <inkml:brushProperty name="color" value="#f2395b"/>
      <inkml:brushProperty name="ignorePressure" value="0"/>
    </inkml:brush>
  </inkml:definitions>
  <inkml:trace contextRef="#ctx0" brushRef="#br0">13550.000 17350.000 537,'-47.000'0.000'5,"6.000"0.000"10,7.000 0.000 9,6.000 0.000 9,10.000-4.000 8,17.000-5.000 4,15.000-7.000 3,16.000-5.000 5,20.000-4.000-2,25.000 0.000-7,25.000 0.000-8,25.000 0.000-7,14.000 3.000-8,3.000 6.000-8,3.000 7.000-8,4.000 6.000-9,-3.000 4.000-8,-5.000 4.000-9,-7.000 3.000-8,-5.000 3.000-9,-14.000 4.000-6,-18.000 7.000-3,-19.000 6.000-4,-18.000 7.000-3</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7"/>
    </inkml:context>
    <inkml:brush xml:id="br0">
      <inkml:brushProperty name="width" value="0.0398443751037121" units="cm"/>
      <inkml:brushProperty name="height" value="0.0398443751037121" units="cm"/>
      <inkml:brushProperty name="color" value="#f2395b"/>
      <inkml:brushProperty name="ignorePressure" value="0"/>
    </inkml:brush>
  </inkml:definitions>
  <inkml:trace contextRef="#ctx0" brushRef="#br0">13950.000 17350.000 552,'-50.000'-2.000'4,"0.000"-3.000"11,0.000-3.000 9,0.000-2.000 10,17.000 8.000 10,34.000 22.000 9,35.000 22.000 11,35.000 23.000 10,19.000 10.000-6,7.000 0.000-23,6.000 0.000-23,7.000 0.000-22,-7.000-7.000-17,-19.000-11.000-11,-18.000-14.000-12,-19.000-11.000-12,-12.000-7.000-6,-2.000 0.000-3,-3.000 0.000-2,-3.000 0.000-2</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8"/>
    </inkml:context>
    <inkml:brush xml:id="br0">
      <inkml:brushProperty name="width" value="0.0459169708192348" units="cm"/>
      <inkml:brushProperty name="height" value="0.0459169708192348" units="cm"/>
      <inkml:brushProperty name="color" value="#f2395b"/>
      <inkml:brushProperty name="ignorePressure" value="0"/>
    </inkml:brush>
  </inkml:definitions>
  <inkml:trace contextRef="#ctx0" brushRef="#br0">17050.000 15550.000 479,'-22.000'-10.000'15,"6.000"32.000"32,7.000 31.000 31,6.000 32.000 31,3.000 18.000 2,0.000 6.000-30,0.000 7.000-29,0.000 6.000-29,-4.000 9.000-18,-5.000 13.000-8,-7.000 12.000-7,-5.000 13.000-7,-3.000-1.000-9,4.000-11.000-10,3.000-14.000-10,3.000-11.000-10,1.000-20.000-6,1.000-24.000-1,-1.000-26.000 0,1.000-24.000 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5"/>
    </inkml:context>
    <inkml:brush xml:id="br0">
      <inkml:brushProperty name="width" value="0.0434552393853664" units="cm"/>
      <inkml:brushProperty name="height" value="0.0434552393853664" units="cm"/>
      <inkml:brushProperty name="color" value="#000000"/>
      <inkml:brushProperty name="ignorePressure" value="0"/>
    </inkml:brush>
  </inkml:definitions>
  <inkml:trace contextRef="#ctx0" brushRef="#br0">19650.000 49100.000 506,'0.000'73.000'129,"0.000"-3.000"-29,0.000-3.000-29,0.000-2.000-31,0.000-3.000-16,0.000 1.000-4,0.000-1.000-5,0.000 1.000-3,1.000 1.000-2,4.000 3.000-2,3.000 3.000 0,3.000 4.000-1,1.000-3.000 0,1.000-5.000 1,-1.000-7.000 2,1.000-5.000 0,-1.000-6.000 0,1.000-3.000-6,-1.000-3.000-4,1.000-2.000-4,-3.000-3.000-4,-2.000 1.000-4,-3.000-1.000-4,-3.000 1.000-3,-7.000-3.000 0,-9.000-2.000 2,-10.000-3.000 2,-8.000-3.000 2,-6.000-4.000 1,1.000-3.000-3,-1.000-3.000-2,1.000-2.000-3,-4.000-5.000-4,-6.000-2.000-5,-6.000-3.000-6,-6.000-3.000-4,1.000-6.000-1,9.000-5.000 7,10.000-7.000 5,10.000-5.000 6</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8"/>
    </inkml:context>
    <inkml:brush xml:id="br0">
      <inkml:brushProperty name="width" value="0.0362253934144974" units="cm"/>
      <inkml:brushProperty name="height" value="0.0362253934144974" units="cm"/>
      <inkml:brushProperty name="color" value="#f2395b"/>
      <inkml:brushProperty name="ignorePressure" value="0"/>
    </inkml:brush>
  </inkml:definitions>
  <inkml:trace contextRef="#ctx0" brushRef="#br0">16850.000 16450.000 607,'4.000'-47.000'106,"10.000"6.000"-19,10.000 7.000-19,9.000 6.000-20,10.000 6.000-14,14.000 6.000-9,11.000 7.000-9,14.000 6.000-8,2.000 3.000-9,-6.000 0.000-11,-6.000 0.000-9,-6.000 0.000-12,-9.000 3.000-9,-8.000 6.000-11,-10.000 7.000-11,-9.000 6.000-10</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8"/>
    </inkml:context>
    <inkml:brush xml:id="br0">
      <inkml:brushProperty name="width" value="0.0495237372815609" units="cm"/>
      <inkml:brushProperty name="height" value="0.0495237372815609" units="cm"/>
      <inkml:brushProperty name="color" value="#f2395b"/>
      <inkml:brushProperty name="ignorePressure" value="0"/>
    </inkml:brush>
  </inkml:definitions>
  <inkml:trace contextRef="#ctx0" brushRef="#br0">17850.000 15500.000 444,'-44.000'-18.000'51,"13.000"17.000"7,12.000 15.000 4,13.000 16.000 7,6.000 13.000-2,0.000 14.000-10,0.000 11.000-10,0.000 14.000-9,0.000 11.000-8,0.000 14.000-3,0.000 11.000-5,0.000 14.000-4,-2.000 13.000-9,-3.000 16.000-11,-3.000 15.000-12,-2.000 17.000-12,-3.000-6.000-3,1.000-24.000 7,-1.000-26.000 5,1.000-24.000 7,1.000-21.000-9,3.000-16.000-25,3.000-15.000-25,4.000-15.000-24</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8"/>
    </inkml:context>
    <inkml:brush xml:id="br0">
      <inkml:brushProperty name="width" value="0.0336500033736229" units="cm"/>
      <inkml:brushProperty name="height" value="0.0336500033736229" units="cm"/>
      <inkml:brushProperty name="color" value="#f2395b"/>
      <inkml:brushProperty name="ignorePressure" value="0"/>
    </inkml:brush>
  </inkml:definitions>
  <inkml:trace contextRef="#ctx0" brushRef="#br0">18300.000 15450.000 653,'-19.000'-72.000'5,"13.000"6.000"9,12.000 7.000 9,13.000 6.000 10,6.000 7.000 1,0.000 10.000-7,0.000 10.000-7,0.000 9.000-7,10.000 6.000 1,23.000 3.000 9,22.000 3.000 9,22.000 4.000 8,7.000 2.000-3,-6.000 4.000-14,-6.000 3.000-15,-6.000 3.000-14,-10.000 3.000-12,-12.000 3.000-12,-13.000 3.000-10,-12.000 4.000-11</inkml:trace>
</inkml:ink>
</file>

<file path=ppt/ink/ink1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8"/>
    </inkml:context>
    <inkml:brush xml:id="br0">
      <inkml:brushProperty name="width" value="0.0437285229563713" units="cm"/>
      <inkml:brushProperty name="height" value="0.0437285229563713" units="cm"/>
      <inkml:brushProperty name="color" value="#f2395b"/>
      <inkml:brushProperty name="ignorePressure" value="0"/>
    </inkml:brush>
  </inkml:definitions>
  <inkml:trace contextRef="#ctx0" brushRef="#br0">18950.000 14750.000 503,'-25.000'-25.000'0,"0.000"0.000"0,0.000 0.000 0,0.000 0.000 0,1.000 7.000 12,4.000 17.000 26,3.000 15.000 24,3.000 16.000 26,4.000 16.000 2,7.000 20.000-21,6.000 18.000-20,7.000 20.000-21,2.000 11.000-11,1.000 7.000-2,-1.000 6.000-3,1.000 7.000-1,-3.000-7.000-6,-2.000-19.000-6,-3.000-18.000-7,-3.000-19.000-7,-2.000-12.000-16,0.000-2.000-22,0.000-3.000-24,0.000-3.000-22</inkml:trace>
</inkml:ink>
</file>

<file path=ppt/ink/ink1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9"/>
    </inkml:context>
    <inkml:brush xml:id="br0">
      <inkml:brushProperty name="width" value="0.036005787551403" units="cm"/>
      <inkml:brushProperty name="height" value="0.036005787551403" units="cm"/>
      <inkml:brushProperty name="color" value="#f2395b"/>
      <inkml:brushProperty name="ignorePressure" value="0"/>
    </inkml:brush>
  </inkml:definitions>
  <inkml:trace contextRef="#ctx0" brushRef="#br0">19050.000 16550.000 611,'-18.000'-25.000'8,"17.000"0.000"17,15.000 0.000 17,16.000 0.000 16,12.000 1.000 5,9.000 4.000-8,10.000 3.000-7,10.000 3.000-9,5.000 3.000-9,4.000 3.000-14,3.000 3.000-12,3.000 4.000-12,-2.000 1.000-11,-6.000 0.000-10,-6.000 0.000-9,-6.000 0.000-10,-9.000 1.000-4,-8.000 4.000-3,-10.000 3.000-1,-9.000 3.000-1</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9"/>
    </inkml:context>
    <inkml:brush xml:id="br0">
      <inkml:brushProperty name="width" value="0.04539455473423" units="cm"/>
      <inkml:brushProperty name="height" value="0.04539455473423" units="cm"/>
      <inkml:brushProperty name="color" value="#f2395b"/>
      <inkml:brushProperty name="ignorePressure" value="0"/>
    </inkml:brush>
  </inkml:definitions>
  <inkml:trace contextRef="#ctx0" brushRef="#br0">19900.000 15700.000 484,'-88.000'10.000'111,"26.000"23.000"-14,24.000 22.000-16,26.000 22.000-13,12.000 13.000-14,0.000 7.000-11,0.000 6.000-11,0.000 7.000-11,0.000 5.000-13,0.000 7.000-13,0.000 6.000-13,0.000 7.000-14,0.000-9.000-9,0.000-21.000-1,0.000-22.000-4,0.000-22.000-2,0.000-13.000-2,0.000-3.000-4,0.000-3.000-2,0.000-2.000-3</inkml:trace>
</inkml:ink>
</file>

<file path=ppt/ink/ink1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29"/>
    </inkml:context>
    <inkml:brush xml:id="br0">
      <inkml:brushProperty name="width" value="0.048863660544157" units="cm"/>
      <inkml:brushProperty name="height" value="0.048863660544157" units="cm"/>
      <inkml:brushProperty name="color" value="#f2395b"/>
      <inkml:brushProperty name="ignorePressure" value="0"/>
    </inkml:brush>
  </inkml:definitions>
  <inkml:trace contextRef="#ctx0" brushRef="#br0">22150.000 15100.000 450,'-94.000'-24.000'5,"13.000"4.000"10,12.000 3.000 11,13.000 3.000 10,7.000 7.000 7,4.000 14.000 6,3.000 11.000 6,3.000 14.000 5,6.000 7.000-2,9.000 3.000-9,10.000 3.000-9,10.000 4.000-9,4.000 2.000-8,0.000 4.000-5,0.000 3.000-6,0.000 3.000-5,4.000-1.000-4,10.000-2.000 2,10.000-3.000 0,9.000-3.000 1,6.000-2.000-3,3.000 0.000-5,3.000 0.000-8,4.000 0.000-5,-3.000 1.000-5,-5.000 4.000-3,-7.000 3.000-2,-5.000 3.000-3,-6.000 1.000-1,-3.000 1.000 1,-3.000-1.000 2,-2.000 1.000 2,-15.000 4.000 2,-25.000 9.000 4,-25.000 10.000 4,-25.000 10.000 3,-13.000 2.000 2,1.000-3.000-2,-1.000-3.000-1,1.000-2.000-1,2.000-9.000-3,7.000-12.000-5,6.000-13.000-4,7.000-12.000-6</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30"/>
    </inkml:context>
    <inkml:brush xml:id="br0">
      <inkml:brushProperty name="width" value="0.05199334025383" units="cm"/>
      <inkml:brushProperty name="height" value="0.05199334025383" units="cm"/>
      <inkml:brushProperty name="color" value="#f2395b"/>
      <inkml:brushProperty name="ignorePressure" value="0"/>
    </inkml:brush>
  </inkml:definitions>
  <inkml:trace contextRef="#ctx0" brushRef="#br0">23050.000 15550.000 423,'-91.000'-22.000'81,"19.000"6.000"-12,19.000 7.000-13,19.000 6.000-12,9.000 9.000-7,0.000 13.000 0,0.000 12.000-1,0.000 13.000 0,0.000 9.000-3,0.000 6.000-4,0.000 7.000-5,0.000 6.000-4,1.000 4.000-4,4.000 4.000-2,3.000 3.000-2,3.000 3.000-3,3.000-2.000-2,3.000-6.000-4,3.000-6.000-3,4.000-6.000-3,13.000-18.000-10,26.000-28.000-17,24.000-28.000-15,26.000-27.000-17,10.000-23.000-3,-3.000-16.000 9,-3.000-15.000 9,-2.000-15.000 10,-11.000-9.000 8,-15.000 1.000 7,-15.000-1.000 7,-16.000 1.000 8,-13.000 5.000 6,-9.000 14.000 5,-10.000 11.000 6,-8.000 14.000 6,-9.000 10.000 5,-6.000 9.000 3,-6.000 10.000 4,-6.000 10.000 3,-4.000 7.000 1,1.000 6.000-3,-1.000 7.000-2,1.000 6.000-3,5.000 7.000-8,14.000 10.000-16,11.000 10.000-14,14.000 9.000-15,13.000-1.000-7,16.000-8.000 1,15.000-10.000 0,17.000-9.000 1,5.000-5.000 2,-3.000 0.000 3,-3.000 0.000 5,-2.000 0.000 3,-8.000 0.000 6,-8.000 0.000 5,-10.000 0.000 7,-9.000 0.000 5,-10.000 4.000 8,-9.000 10.000 6,-10.000 10.000 7,-8.000 9.000 7,-9.000 7.000 5,-6.000 7.000 0,-6.000 6.000 2,-6.000 7.000 0,-6.000 4.000 1,-2.000 3.000 0,-3.000 3.000 0,-3.000 4.000 0,2.000-1.000-2,10.000-3.000-7,10.000-3.000-6,9.000-2.000-7,7.000-5.000-5,7.000-2.000-4,6.000-3.000-6,7.000-3.000-3,7.000-6.000-3,9.000-5.000 2,10.000-7.000 1,10.000-5.000 1,7.000-8.000-4,6.000-5.000-10,7.000-7.000-10,6.000-5.000-9,3.000-4.000-6,0.000 0.000-1,0.000 0.000-2,0.000 0.000-1,-4.000-4.000 0,-5.000-5.000 1,-7.000-7.000 1,-5.000-5.000 2,-9.000-4.000 2,-9.000 0.000 3,-10.000 0.000 3,-8.000 0.000 3,-6.000 0.000 3,1.000 0.000 4,-1.000 0.000 4,1.000 0.000 4</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30"/>
    </inkml:context>
    <inkml:brush xml:id="br0">
      <inkml:brushProperty name="width" value="0.0629627108573914" units="cm"/>
      <inkml:brushProperty name="height" value="0.0629627108573914" units="cm"/>
      <inkml:brushProperty name="color" value="#f2395b"/>
      <inkml:brushProperty name="ignorePressure" value="0"/>
    </inkml:brush>
  </inkml:definitions>
  <inkml:trace contextRef="#ctx0" brushRef="#br0">24300.000 15850.000 349,'-69.000'-22.000'20,"13.000"6.000"0,12.000 7.000-1,13.000 6.000-1,4.000 1.000 3,-3.000-3.000 8,-3.000-3.000 6,-2.000-2.000 8,-5.000 5.000 6,-2.000 16.000 7,-3.000 15.000 5,-3.000 17.000 7,2.000 17.000-3,10.000 23.000-12,10.000 22.000-14,9.000 22.000-11,2.000 19.000-11,-2.000 20.000-8,-3.000 18.000-9,-3.000 20.000-7,-1.000 11.000-9,4.000 7.000-10,3.000 6.000-10,3.000 7.000-10,3.000-7.000-7,3.000-19.000-4,3.000-18.000-5,4.000-19.000-4,1.000-24.000 0,0.000-28.000 7,0.000-28.000 4,0.000-27.000 7</inkml:trace>
</inkml:ink>
</file>

<file path=ppt/ink/ink1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30"/>
    </inkml:context>
    <inkml:brush xml:id="br0">
      <inkml:brushProperty name="width" value="0.0344441346824169" units="cm"/>
      <inkml:brushProperty name="height" value="0.0344441346824169" units="cm"/>
      <inkml:brushProperty name="color" value="#f2395b"/>
      <inkml:brushProperty name="ignorePressure" value="0"/>
    </inkml:brush>
  </inkml:definitions>
  <inkml:trace contextRef="#ctx0" brushRef="#br0">24150.000 14450.000 638,'-21.000'-69.000'4,"10.000"13.000"9,10.000 12.000 7,9.000 13.000 9,9.000 9.000 4,9.000 6.000-1,10.000 7.000 1,10.000 6.000 0,4.000 10.000-2,0.000 17.000-2,0.000 15.000-3,0.000 16.000-2,-4.000 9.000-4,-5.000 3.000-5,-7.000 3.000-3,-5.000 4.000-5,-9.000 2.000-6,-9.000 4.000-10,-10.000 3.000-7,-8.000 3.000-9,-9.000-5.000-5,-6.000-12.000 2,-6.000-13.000-1,-6.000-12.000 1,-4.000-7.000 0,1.000 1.000 2,-1.000-1.000 0,1.000 1.000 1,2.000-3.000 3,7.000-2.000 6,6.000-3.000 7,7.000-3.000 6,5.000-2.000 4,7.000 0.000 5,6.000 0.000 3,7.000 0.000 3,10.000-4.000 4,16.000-5.000 1,15.000-7.000 1,17.000-5.000 2,8.000-6.000 0,4.000-3.000-2,3.000-3.000-1,3.000-2.000-2,-2.000-5.000-11,-6.000-2.000-20,-6.000-3.000-19,-6.000-3.000-20,-10.000-1.000-6,-12.000 4.000 11,-13.000 3.000 9,-12.000 3.000 9</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6"/>
    </inkml:context>
    <inkml:brush xml:id="br0">
      <inkml:brushProperty name="width" value="0.031348705291748" units="cm"/>
      <inkml:brushProperty name="height" value="0.031348705291748" units="cm"/>
      <inkml:brushProperty name="color" value="#000000"/>
      <inkml:brushProperty name="ignorePressure" value="0"/>
    </inkml:brush>
  </inkml:definitions>
  <inkml:trace contextRef="#ctx0" brushRef="#br0">19600.000 49450.000 701,'70.000'-24.000'56,"-9.000"4.000"-2,-10.000 3.000-2,-8.000 3.000-3,-4.000 3.000-7,3.000 3.000-14,3.000 3.000-13,4.000 4.000-12,1.000 1.000-7,0.000 0.000 2,0.000 0.000 1,0.000 0.000 1</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30"/>
    </inkml:context>
    <inkml:brush xml:id="br0">
      <inkml:brushProperty name="width" value="0.0373558402061462" units="cm"/>
      <inkml:brushProperty name="height" value="0.0373558402061462" units="cm"/>
      <inkml:brushProperty name="color" value="#f2395b"/>
      <inkml:brushProperty name="ignorePressure" value="0"/>
    </inkml:brush>
  </inkml:definitions>
  <inkml:trace contextRef="#ctx0" brushRef="#br0">25050.000 15000.000 588,'3.000'-71.000'9,"6.000"10.000"17,7.000 10.000 17,6.000 9.000 17,7.000 6.000 5,10.000 3.000-7,10.000 3.000-7,9.000 4.000-7,15.000 2.000-11,22.000 4.000-15,22.000 3.000-13,23.000 3.000-16,3.000 6.000-5,-11.000 9.000 3,-14.000 10.000 4,-11.000 10.000 2,-17.000 2.000 3,-18.000-3.000 2,-19.000-3.000 2,-18.000-2.000 1</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33"/>
    </inkml:context>
    <inkml:brush xml:id="br0">
      <inkml:brushProperty name="width" value="0.0492378287017345" units="cm"/>
      <inkml:brushProperty name="height" value="0.0492378287017345" units="cm"/>
      <inkml:brushProperty name="color" value="#f2395b"/>
      <inkml:brushProperty name="ignorePressure" value="0"/>
    </inkml:brush>
  </inkml:definitions>
  <inkml:trace contextRef="#ctx0" brushRef="#br0">6750.000 10900.000 446,'-4.000'-75.000'9,"-5.000"0.000"6,-7.000 0.000 7,-5.000 0.000 6,-4.000 9.000 3,0.000 19.000-3,0.000 19.000-1,0.000 19.000-2,0.000 10.000-2,0.000 4.000-2,0.000 3.000-1,0.000 3.000-1,-2.000 12.000-2,-3.000 22.000-3,-3.000 22.000-2,-2.000 23.000-2,-5.000 17.000-1,-2.000 17.000 0,-3.000 15.000 1,-3.000 16.000 0,1.000 4.000-1,6.000-6.000 0,7.000-6.000-3,6.000-6.000 0,4.000-12.000-1,4.000-15.000-1,3.000-15.000-1,3.000-16.000-1,6.000-10.000 0,9.000-3.000-2,10.000-3.000 0,10.000-2.000-2,7.000-6.000-1,6.000-6.000 1,7.000-6.000 0,6.000-6.000 1,3.000-6.000 0,0.000-2.000 2,0.000-3.000 0,0.000-3.000 1,-2.000-2.000 1,-3.000 0.000-1,-3.000 0.000 0,-2.000 0.000-1,-5.000 0.000 1,-2.000 0.000 3,-3.000 0.000 3,-3.000 0.000 2,-7.000 4.000 1,-9.000 10.000-1,-10.000 10.000-1,-8.000 9.000 0,-14.000 12.000-2,-15.000 16.000 1,-15.000 15.000-1,-16.000 17.000 0,-12.000 10.000-5,-5.000 6.000-12,-7.000 7.000-10,-5.000 6.000-11,0.000-1.000-6,10.000-5.000 0,10.000-7.000-1,9.000-5.000 0,7.000-14.000 0,7.000-18.000 0,6.000-19.000 0,7.000-18.000 1,7.000-14.000 2,9.000-5.000 4,10.000-7.000 2,10.000-5.000 4,8.000-8.000 4,10.000-5.000 7,10.000-7.000 6,9.000-5.000 7,1.000-3.000 5,-6.000 4.000 7,-6.000 3.000 7,-6.000 3.000 5,-6.000 3.000 2,-2.000 3.000-2,-3.000 3.000-2,-3.000 4.000-3,-2.000 8.000 3,0.000 17.000 8,0.000 15.000 9,0.000 16.000 9,0.000 12.000 2,0.000 9.000-4,0.000 10.000-5,0.000 10.000-3,1.000 16.000-5,4.000 26.000-6,3.000 24.000-5,3.000 26.000-5,3.000 13.000-5,3.000 4.000-5,3.000 3.000-3,4.000 3.000-4,4.000 3.000-2,6.000 3.000 3,7.000 3.000 2,6.000 4.000 2,-1.000-12.000 0,-5.000-24.000 0,-7.000-26.000-1,-5.000-24.000-1,-4.000-23.000-18,0.000-18.000-33,0.000-19.000-33,0.000-18.000-34</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39"/>
    </inkml:context>
    <inkml:brush xml:id="br0">
      <inkml:brushProperty name="width" value="0.0458010099828243" units="cm"/>
      <inkml:brushProperty name="height" value="0.0458010099828243" units="cm"/>
      <inkml:brushProperty name="color" value="#f2395b"/>
      <inkml:brushProperty name="ignorePressure" value="0"/>
    </inkml:brush>
  </inkml:definitions>
  <inkml:trace contextRef="#ctx0" brushRef="#br0">59150.000 38000.000 480,'-25.000'-29.000'4,"0.000"-5.000"7,0.000-7.000 8,0.000-5.000 7,6.000 5.000 8,13.000 19.000 6,12.000 19.000 5,13.000 19.000 8,6.000 10.000-2,0.000 4.000-8,0.000 3.000-9,0.000 3.000-9,0.000-1.000-4,0.000-2.000-3,0.000-3.000-1,0.000-3.000-3,0.000-1.000-1,0.000 4.000-2,0.000 3.000 0,0.000 3.000-3,-2.000 3.000 0,-3.000 3.000-3,-3.000 3.000 0,-2.000 4.000-2,-1.000-1.000-2,3.000-3.000-3,3.000-3.000-1,4.000-2.000-2,2.000-9.000-1,4.000-12.000 1,3.000-13.000 0,3.000-12.000 0,7.000-21.000-1,14.000-28.000 0,11.000-28.000-1,14.000-27.000 0,16.000-26.000-6,22.000-22.000-8,22.000-22.000-8,23.000-21.000-9,-3.000 7.000-1,-24.000 38.000 7,-26.000 37.000 6,-24.000 38.000 6,-17.000 18.000-2,-5.000 1.000-13,-7.000-1.000-13,-5.000 1.000-11</inkml:trace>
</inkml:ink>
</file>

<file path=ppt/ink/ink1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42"/>
    </inkml:context>
    <inkml:brush xml:id="br0">
      <inkml:brushProperty name="width" value="0.0419736839830875" units="cm"/>
      <inkml:brushProperty name="height" value="0.0419736839830875" units="cm"/>
      <inkml:brushProperty name="color" value="#f2395b"/>
      <inkml:brushProperty name="ignorePressure" value="0"/>
    </inkml:brush>
  </inkml:definitions>
  <inkml:trace contextRef="#ctx0" brushRef="#br0">5550.000 37850.000 524,'-46.000'1.000'6,"10.000"4.000"12,10.000 3.000 12,9.000 3.000 12,9.000 10.000 3,9.000 20.000-4,10.000 18.000-5,10.000 20.000-4,8.000 13.000-4,10.000 9.000-1,10.000 10.000-2,9.000 10.000-2,2.000 2.000-2,-2.000-3.000-3,-3.000-3.000-3,-3.000-2.000-3,-2.000-8.000-2,0.000-8.000-2,0.000-10.000-1,0.000-9.000-3,0.000-13.000 1,0.000-16.000 0,0.000-15.000 0,0.000-15.000 1,4.000-17.000-1,10.000-15.000-4,10.000-15.000-2,9.000-16.000-4,17.000-38.000-2,25.000-59.000-3,25.000-60.000-1,25.000-58.000-3,9.000-17.000-4,-6.000 29.000-5,-6.000 28.000-6,-6.000 28.000-5,-20.000 32.000-4,-30.000 39.000-1,-32.000 36.000-2,-30.000 39.000 0</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43"/>
    </inkml:context>
    <inkml:brush xml:id="br0">
      <inkml:brushProperty name="width" value="0.0439670719206333" units="cm"/>
      <inkml:brushProperty name="height" value="0.0439670719206333" units="cm"/>
      <inkml:brushProperty name="color" value="#f2395b"/>
      <inkml:brushProperty name="ignorePressure" value="0"/>
    </inkml:brush>
  </inkml:definitions>
  <inkml:trace contextRef="#ctx0" brushRef="#br0">5450.000 44950.000 500,'-22.000'-19.000'6,"6.000"13.000"13,7.000 12.000 12,6.000 13.000 12,12.000 13.000 8,19.000 17.000-1,19.000 15.000 2,19.000 16.000 0,5.000 5.000-5,-5.000-2.000-8,-7.000-3.000-9,-5.000-3.000-9,-4.000-7.000-6,0.000-9.000-2,0.000-10.000-2,0.000-8.000-3,1.000-11.000-1,4.000-8.000-4,3.000-10.000-1,3.000-9.000-4,6.000-20.000-2,9.000-27.000-3,10.000-28.000-2,10.000-28.000-3,25.000-48.000-4,45.000-65.000-8,43.000-65.000-6,45.000-66.000-7,11.000-18.000-1,-18.000 32.000 6,-19.000 31.000 4,-18.000 32.000 6,-20.000 32.000-4,-18.000 34.000-10,-19.000 35.000-12,-18.000 35.000-10</inkml:trace>
</inkml:ink>
</file>

<file path=ppt/ink/ink1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2"/>
    </inkml:context>
    <inkml:brush xml:id="br0">
      <inkml:brushProperty name="width" value="0.0313941910862923" units="cm"/>
      <inkml:brushProperty name="height" value="0.0313941910862923" units="cm"/>
      <inkml:brushProperty name="color" value="#f2395b"/>
      <inkml:brushProperty name="ignorePressure" value="0"/>
    </inkml:brush>
  </inkml:definitions>
  <inkml:trace contextRef="#ctx0" brushRef="#br0">69150.000 41900.000 700,'-21.000'-25.000'7,"10.000"0.000"15,10.000 0.000 13,9.000 0.000 15,7.000 3.000 3,7.000 6.000-8,6.000 7.000-8,7.000 6.000-9,4.000 7.000-10,3.000 10.000-14,3.000 10.000-12,4.000 9.000-14,1.000 4.000-4,0.000 1.000 4,0.000-1.000 4,0.000 1.000 5,-5.000-1.000 2,-9.000 1.000-2,-10.000-1.000-1,-8.000 1.000-2,-8.000-3.000-5,-2.000-2.000-10,-3.000-3.000-9,-3.000-3.000-10</inkml:trace>
</inkml:ink>
</file>

<file path=ppt/ink/ink1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3"/>
    </inkml:context>
    <inkml:brush xml:id="br0">
      <inkml:brushProperty name="width" value="0.028534609824419" units="cm"/>
      <inkml:brushProperty name="height" value="0.028534609824419" units="cm"/>
      <inkml:brushProperty name="color" value="#f2395b"/>
      <inkml:brushProperty name="ignorePressure" value="0"/>
    </inkml:brush>
  </inkml:definitions>
  <inkml:trace contextRef="#ctx0" brushRef="#br0">69050.000 43350.000 770,'-66.000'-47.000'57,"19.000"6.000"-8,19.000 7.000-8,19.000 6.000-8,18.000-4.000-9,19.000-11.000-7,19.000-14.000-9,19.000-11.000-7,13.000-11.000-5,10.000-5.000 3,10.000-7.000 2,9.000-5.000 1,-4.000 2.000-3,-15.000 13.000-6,-15.000 12.000-7,-16.000 13.000-7,-12.000 7.000-8,-5.000 4.000-10,-7.000 3.000-11,-5.000 3.000-9</inkml:trace>
</inkml:ink>
</file>

<file path=ppt/ink/ink1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3"/>
    </inkml:context>
    <inkml:brush xml:id="br0">
      <inkml:brushProperty name="width" value="0.0340125411748886" units="cm"/>
      <inkml:brushProperty name="height" value="0.0340125411748886" units="cm"/>
      <inkml:brushProperty name="color" value="#f2395b"/>
      <inkml:brushProperty name="ignorePressure" value="0"/>
    </inkml:brush>
  </inkml:definitions>
  <inkml:trace contextRef="#ctx0" brushRef="#br0">70200.000 41350.000 646,'3.000'-69.000'28,"6.000"13.000"1,7.000 12.000 1,6.000 13.000-1,4.000 7.000 1,4.000 4.000-2,3.000 3.000-2,3.000 3.000-2,3.000 3.000-3,3.000 3.000-6,3.000 3.000-6,4.000 4.000-5,-6.000 7.000-6,-11.000 13.000-5,-14.000 12.000-6,-11.000 13.000-6,-11.000 7.000-4,-5.000 4.000-1,-7.000 3.000-3,-5.000 3.000-1,-6.000-2.000 1,-3.000-6.000 2,-3.000-6.000 3,-2.000-6.000 2,-3.000-9.000 3,1.000-8.000 3,-1.000-10.000 4,1.000-9.000 3,7.000-9.000 6,16.000-5.000 9,15.000-7.000 9,17.000-5.000 8,10.000-3.000 3,6.000 4.000-3,7.000 3.000-4,6.000 3.000-3,1.000 3.000-4,-3.000 3.000-4,-3.000 3.000-5,-2.000 4.000-4,-9.000 8.000-8,-12.000 17.000-10,-13.000 15.000-10,-12.000 16.000-9,-15.000 7.000-3,-15.000 1.000 6,-15.000-1.000 7,-16.000 1.000 5,-12.000-3.000 6,-5.000-2.000 4,-7.000-3.000 4,-5.000-3.000 5,-4.000-4.000 3,0.000-3.000 4,0.000-3.000 4,0.000-2.000 5,7.000-6.000 3,17.000-6.000 3,15.000-6.000 4,16.000-6.000 3,9.000-6.000 3,3.000-2.000 3,3.000-3.000 2,4.000-3.000 2,13.000-2.000 0,26.000 0.000-4,24.000 0.000-4,26.000 0.000-4,18.000-5.000-5,13.000-9.000-3,12.000-10.000-5,13.000-8.000-5,9.000-8.000-4,6.000-2.000-3,7.000-3.000-3,6.000-3.000-4,-5.000-1.000-1,-16.000 4.000 2,-15.000 3.000 2,-15.000 3.000 1,-15.000 4.000-4,-12.000 7.000-13,-13.000 6.000-12,-12.000 7.000-13,-10.000-3.000-5,-6.000-8.000 1,-6.000-10.000 0,-6.000-9.000 0,-7.000-1.000 5,-6.000 10.000 8,-6.000 10.000 8,-6.000 9.000 7,-4.000 2.000 7,1.000-2.000 2,-1.000-3.000 4,1.000-3.000 3</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3"/>
    </inkml:context>
    <inkml:brush xml:id="br0">
      <inkml:brushProperty name="width" value="0.0386082455515862" units="cm"/>
      <inkml:brushProperty name="height" value="0.0386082455515862" units="cm"/>
      <inkml:brushProperty name="color" value="#f2395b"/>
      <inkml:brushProperty name="ignorePressure" value="0"/>
    </inkml:brush>
  </inkml:definitions>
  <inkml:trace contextRef="#ctx0" brushRef="#br0">70650.000 40200.000 569,'0.000'-63.000'22,"0.000"26.000"7,0.000 24.000 7,0.000 26.000 7,0.000 21.000 1,0.000 19.000-4,0.000 19.000-3,0.000 19.000-4,-4.000 16.000-3,-5.000 17.000-4,-7.000 15.000-4,-5.000 16.000-2,-11.000 10.000-4,-11.000 7.000-3,-14.000 6.000-3,-11.000 7.000-3,-9.000-3.000-5,-3.000-8.000-5,-3.000-10.000-7,-2.000-9.000-5,-8.000 2.000-7,-8.000 17.000-8,-10.000 15.000-8,-9.000 16.000-6,5.000-13.000-2,23.000-41.000 7,22.000-40.000 7,22.000-40.000 6,13.000-25.000 1,7.000-5.000-5,6.000-7.000-6,7.000-5.000-5</inkml:trace>
</inkml:ink>
</file>

<file path=ppt/ink/ink1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4"/>
    </inkml:context>
    <inkml:brush xml:id="br0">
      <inkml:brushProperty name="width" value="0.0280859414488077" units="cm"/>
      <inkml:brushProperty name="height" value="0.0280859414488077" units="cm"/>
      <inkml:brushProperty name="color" value="#f2395b"/>
      <inkml:brushProperty name="ignorePressure" value="0"/>
    </inkml:brush>
  </inkml:definitions>
  <inkml:trace contextRef="#ctx0" brushRef="#br0">70950.000 42200.000 783,'28.000'-22.000'4,"6.000"6.000"11,7.000 7.000 8,6.000 6.000 10,1.000 6.000 2,-3.000 6.000-5,-3.000 7.000-5,-2.000 6.000-4,-5.000 4.000-6,-2.000 4.000-4,-3.000 3.000-7,-3.000 3.000-4,-7.000 4.000-9,-9.000 7.000-13,-10.000 6.000-13,-8.000 7.000-12,-8.000-4.000-4,-2.000-12.000 4,-3.000-13.000 3,-3.000-12.000 5</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6"/>
    </inkml:context>
    <inkml:brush xml:id="br0">
      <inkml:brushProperty name="width" value="0.0486540496349335" units="cm"/>
      <inkml:brushProperty name="height" value="0.0486540496349335" units="cm"/>
      <inkml:brushProperty name="color" value="#000000"/>
      <inkml:brushProperty name="ignorePressure" value="0"/>
    </inkml:brush>
  </inkml:definitions>
  <inkml:trace contextRef="#ctx0" brushRef="#br0">20750.000 48600.000 452,'-22.000'-25.000'7,"6.000"0.000"17,7.000 0.000 15,6.000 0.000 16,-1.000 14.000 4,-5.000 28.000-6,-7.000 28.000-6,-5.000 29.000-6,-6.000 16.000-5,-3.000 7.000-5,-3.000 6.000-3,-2.000 7.000-5,0.000 4.000-4,7.000 3.000-1,6.000 3.000-3,7.000 4.000-2,4.000-1.000-3,3.000-3.000-1,3.000-3.000-2,4.000-2.000-2,1.000-8.000-2,0.000-8.000 0,0.000-10.000-1,0.000-9.000-1,4.000-10.000-3,10.000-9.000-2,10.000-10.000-4,9.000-8.000-4,4.000-11.000-2,1.000-8.000 0,-1.000-10.000-2,1.000-9.000-1,1.000-9.000-1,3.000-5.000 0,3.000-7.000-2,4.000-5.000 0,2.000-15.000 0,4.000-22.000 0,3.000-22.000 0,3.000-21.000 1,-1.000-18.000 0,-2.000-12.000 3,-3.000-13.000 1,-3.000-12.000 2,-6.000-9.000 1,-5.000-2.000 0,-7.000-3.000 1,-5.000-3.000-1,-8.000 5.000 4,-5.000 17.000 3,-7.000 15.000 5,-5.000 16.000 5,-9.000 16.000 2,-9.000 20.000 1,-10.000 18.000 0,-8.000 20.000 1,-6.000 11.000-1,1.000 7.000-3,-1.000 6.000-2,1.000 7.000-4,-1.000 8.000-5,1.000 14.000-9,-1.000 11.000-8,1.000 14.000-8,2.000 3.000-2,7.000-2.000 6,6.000-3.000 5,7.000-3.000 6,0.000-2.000 0,-2.000 0.000-3,-3.000 0.000-4,-3.000 0.000-4</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4"/>
    </inkml:context>
    <inkml:brush xml:id="br0">
      <inkml:brushProperty name="width" value="0.0326942317187786" units="cm"/>
      <inkml:brushProperty name="height" value="0.0326942317187786" units="cm"/>
      <inkml:brushProperty name="color" value="#f2395b"/>
      <inkml:brushProperty name="ignorePressure" value="0"/>
    </inkml:brush>
  </inkml:definitions>
  <inkml:trace contextRef="#ctx0" brushRef="#br0">70400.000 42850.000 672,'28.000'-69.000'14,"6.000"13.000"4,7.000 12.000 2,6.000 13.000 4,4.000 7.000 1,4.000 4.000-3,3.000 3.000-2,3.000 3.000-2,-2.000 4.000-2,-6.000 7.000-4,-6.000 6.000-4,-6.000 7.000-3,-12.000 8.000-4,-15.000 14.000-7,-15.000 11.000-6,-16.000 14.000-6,-18.000 11.000-4,-18.000 14.000-2,-19.000 11.000-1,-18.000 14.000-2,-10.000 0.000 0,0.000-8.000 1,0.000-10.000 0,0.000-9.000 1,4.000-12.000 2,10.000-11.000 5,10.000-14.000 2,9.000-11.000 5,13.000-15.000 10,20.000-16.000 16,18.000-15.000 18,20.000-15.000 16,21.000-12.000 5,25.000-6.000-4,25.000-6.000-4,25.000-6.000-6,9.000-1.000-4,-6.000 7.000-6,-6.000 6.000-6,-6.000 7.000-4,-4.000 4.000-7,1.000 3.000-4,-1.000 3.000-7,1.000 4.000-5,-15.000 2.000-13,-28.000 4.000-23,-28.000 3.000-21,-27.000 3.000-22,-20.000 1.000-2,-9.000 1.000 19,-10.000-1.000 18,-8.000 1.000 19,-1.000-1.000 11,9.000 1.000 5,10.000-1.000 3,10.000 1.000 4,5.000 7.000 14,4.000 16.000 24,3.000 15.000 25,3.000 17.000 24,-1.000 8.000 3,-2.000 4.000-17,-3.000 3.000-17,-3.000 3.000-18,-9.000 6.000-11,-11.000 9.000-5,-14.000 10.000-5,-11.000 10.000-4,-9.000 4.000-9,-3.000 0.000-9,-3.000 0.000-11,-2.000 0.000-10,3.000-10.000-4,14.000-18.000-1,11.000-19.000 2,14.000-18.000-1</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4"/>
    </inkml:context>
    <inkml:brush xml:id="br0">
      <inkml:brushProperty name="width" value="0.0317362993955612" units="cm"/>
      <inkml:brushProperty name="height" value="0.0317362993955612" units="cm"/>
      <inkml:brushProperty name="color" value="#f2395b"/>
      <inkml:brushProperty name="ignorePressure" value="0"/>
    </inkml:brush>
  </inkml:definitions>
  <inkml:trace contextRef="#ctx0" brushRef="#br0">70650.000 43250.000 693,'70.000'4.000'12,"-9.000"10.000"6,-10.000 10.000 7,-8.000 9.000 6,-6.000 9.000 4,1.000 9.000 2,-1.000 10.000 1,1.000 10.000 1,1.000 4.000-5,3.000 0.000-10,3.000 0.000-12,4.000 0.000-10,-1.000 0.000-13,-3.000 0.000-10,-3.000 0.000-12,-2.000 0.000-12,-5.000-8.000-6,-2.000-16.000 0,-3.000-15.000-1,-3.000-15.000-1</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4"/>
    </inkml:context>
    <inkml:brush xml:id="br0">
      <inkml:brushProperty name="width" value="0.0430264621973038" units="cm"/>
      <inkml:brushProperty name="height" value="0.0430264621973038" units="cm"/>
      <inkml:brushProperty name="color" value="#f2395b"/>
      <inkml:brushProperty name="ignorePressure" value="0"/>
    </inkml:brush>
  </inkml:definitions>
  <inkml:trace contextRef="#ctx0" brushRef="#br0">72550.000 41100.000 511,'-25.000'-25.000'2,"0.000"0.000"5,0.000 0.000 4,0.000 0.000 4,3.000 6.000 8,6.000 13.000 10,7.000 12.000 9,6.000 13.000 11,3.000 16.000 2,0.000 23.000-6,0.000 22.000-7,0.000 22.000-7,0.000 18.000-5,0.000 16.000-4,0.000 15.000-4,0.000 17.000-5,-4.000 13.000-5,-5.000 13.000-3,-7.000 12.000-4,-5.000 13.000-4,-4.000 12.000-7,0.000 13.000-7,0.000 12.000-8,0.000 13.000-8,1.000-5.000-2,4.000-22.000 1,3.000-22.000 2,3.000-21.000 3,3.000-29.000 2,3.000-34.000 2,3.000-35.000 3,4.000-33.000 2,2.000-22.000-5,4.000-5.000-12,3.000-7.000-13,3.000-5.000-13</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5"/>
    </inkml:context>
    <inkml:brush xml:id="br0">
      <inkml:brushProperty name="width" value="0.04108876734972" units="cm"/>
      <inkml:brushProperty name="height" value="0.04108876734972" units="cm"/>
      <inkml:brushProperty name="color" value="#f2395b"/>
      <inkml:brushProperty name="ignorePressure" value="0"/>
    </inkml:brush>
  </inkml:definitions>
  <inkml:trace contextRef="#ctx0" brushRef="#br0">73600.000 41800.000 535,'-4.000'-47.000'3,"-5.000"6.000"5,-7.000 7.000 5,-5.000 6.000 6,-6.000 7.000 1,-3.000 10.000-2,-3.000 10.000-4,-2.000 9.000-2,-6.000 15.000 1,-6.000 22.000 9,-6.000 22.000 7,-6.000 23.000 7,-6.000 8.000 0,-2.000-3.000-8,-3.000-3.000-8,-3.000-2.000-8,-1.000-5.000-7,4.000-2.000-4,3.000-3.000-3,3.000-3.000-5,4.000-9.000-1,7.000-11.000 4,6.000-14.000 3,7.000-11.000 2,11.000-6.000 6,20.000 4.000 6,18.000 3.000 8,20.000 3.000 6,17.000-1.000 3,20.000-2.000-5,18.000-3.000-2,20.000-3.000-4,8.000-4.000-8,1.000-3.000-12,-1.000-3.000-13,1.000-2.000-13,-10.000-3.000-5,-19.000 1.000 4,-18.000-1.000 5,-19.000 1.000 3,-12.000 1.000-6,-2.000 3.000-16,-3.000 3.000-16,-3.000 4.000-17</inkml:trace>
</inkml:ink>
</file>

<file path=ppt/ink/ink1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5"/>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74775.000 43000.000 333,'157.000'63.000'167,"51.000"46.000"-1,49.000 47.000 1,51.000 47.000 0</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9"/>
    </inkml:context>
    <inkml:brush xml:id="br0">
      <inkml:brushProperty name="width" value="0.0411771647632122" units="cm"/>
      <inkml:brushProperty name="height" value="0.0411771647632122" units="cm"/>
      <inkml:brushProperty name="color" value="#f2395b"/>
      <inkml:brushProperty name="ignorePressure" value="0"/>
    </inkml:brush>
  </inkml:definitions>
  <inkml:trace contextRef="#ctx0" brushRef="#br0">78600.000 41000.000 534,'1.000'-52.000'3,"4.000"-3.000"8,3.000-3.000 6,3.000-2.000 7,-1.000 13.000 8,-2.000 31.000 9,-3.000 32.000 8,-3.000 31.000 10,-4.000 18.000-1,-3.000 7.000-9,-3.000 6.000-11,-2.000 7.000-8,-3.000 7.000-9,1.000 9.000-4,-1.000 10.000-7,1.000 10.000-5,-3.000 4.000-3,-2.000 0.000-4,-3.000 0.000-1,-3.000 0.000-2,1.000-7.000-2,6.000-11.000 1,7.000-14.000-1,6.000-11.000 1,1.000-9.000-1,-3.000-3.000 0,-3.000-3.000-2,-2.000-2.000-1,-3.000 8.000-3,1.000 22.000-5,-1.000 22.000-6,1.000 23.000-4,1.000 6.000-5,3.000-5.000-3,3.000-7.000-2,4.000-5.000-4,1.000-15.000 2,0.000-22.000 6,0.000-22.000 6,0.000-21.000 6</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7:59"/>
    </inkml:context>
    <inkml:brush xml:id="br0">
      <inkml:brushProperty name="width" value="0.0396391861140728" units="cm"/>
      <inkml:brushProperty name="height" value="0.0396391861140728" units="cm"/>
      <inkml:brushProperty name="color" value="#f2395b"/>
      <inkml:brushProperty name="ignorePressure" value="0"/>
    </inkml:brush>
  </inkml:definitions>
  <inkml:trace contextRef="#ctx0" brushRef="#br0">79700.000 41650.000 555,'-25.000'-24.000'6,"0.000"4.000"13,0.000 3.000 12,0.000 3.000 13,0.000 7.000 2,0.000 14.000-7,0.000 11.000-7,0.000 14.000-8,-4.000 7.000-5,-5.000 3.000-2,-7.000 3.000-2,-5.000 4.000-3,-6.000 1.000-1,-3.000 0.000-3,-3.000 0.000 0,-2.000 0.000-3,-3.000-2.000-1,1.000-3.000-1,-1.000-3.000 0,1.000-2.000-1,1.000-3.000-1,3.000 1.000 1,3.000-1.000 0,4.000 1.000 1,5.000-1.000 1,10.000 1.000 2,10.000-1.000 2,9.000 1.000 1,12.000-3.000 1,16.000-2.000 0,15.000-3.000-2,17.000-3.000-1,10.000-4.000 0,6.000-3.000-2,7.000-3.000-1,6.000-2.000-1,1.000-1.000-1,-3.000 3.000 0,-3.000 3.000 0,-2.000 4.000 0,-5.000 1.000-4,-2.000 0.000-5,-3.000 0.000-5,-3.000 0.000-7,-4.000-2.000-7,-3.000-3.000-11,-3.000-3.000-9,-2.000-2.000-11</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0"/>
    </inkml:context>
    <inkml:brush xml:id="br0">
      <inkml:brushProperty name="width" value="0.0372482091188431" units="cm"/>
      <inkml:brushProperty name="height" value="0.0372482091188431" units="cm"/>
      <inkml:brushProperty name="color" value="#f2395b"/>
      <inkml:brushProperty name="ignorePressure" value="0"/>
    </inkml:brush>
  </inkml:definitions>
  <inkml:trace contextRef="#ctx0" brushRef="#br0">80250.000 41750.000 590,'-13.000'-47.000'9,"26.000"6.000"18,24.000 7.000 18,26.000 6.000 17,8.000 4.000 5,-5.000 4.000-13,-7.000 3.000-10,-5.000 3.000-12,-1.000 3.000-7,6.000 3.000-6,7.000 3.000-6,6.000 4.000-4,-1.000 1.000-5,-5.000 0.000-7,-7.000 0.000-6,-5.000 0.000-6,-11.000 6.000-13,-11.000 13.000-19,-14.000 12.000-20,-11.000 13.000-19,-9.000 2.000-1,-3.000-5.000 19,-3.000-7.000 19,-2.000-5.000 18</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0"/>
    </inkml:context>
    <inkml:brush xml:id="br0">
      <inkml:brushProperty name="width" value="0.0338616520166397" units="cm"/>
      <inkml:brushProperty name="height" value="0.0338616520166397" units="cm"/>
      <inkml:brushProperty name="color" value="#f2395b"/>
      <inkml:brushProperty name="ignorePressure" value="0"/>
    </inkml:brush>
  </inkml:definitions>
  <inkml:trace contextRef="#ctx0" brushRef="#br0">80350.000 42450.000 649,'-63.000'-2.000'20,"26.000"-3.000"12,24.000-3.000 14,26.000-2.000 13,18.000-3.000 0,13.000 1.000-10,12.000-1.000-12,13.000 1.000-12,6.000 2.000-9,0.000 7.000-9,0.000 6.000-8,0.000 7.000-8,0.000 4.000-8,0.000 3.000-6,0.000 3.000-7,0.000 4.000-7,-4.000 1.000-1,-5.000 0.000 4,-7.000 0.000 4,-5.000 0.000 4</inkml:trace>
</inkml:ink>
</file>

<file path=ppt/ink/ink1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1"/>
    </inkml:context>
    <inkml:brush xml:id="br0">
      <inkml:brushProperty name="width" value="0.0432260669767857" units="cm"/>
      <inkml:brushProperty name="height" value="0.0432260669767857" units="cm"/>
      <inkml:brushProperty name="color" value="#f2395b"/>
      <inkml:brushProperty name="ignorePressure" value="0"/>
    </inkml:brush>
  </inkml:definitions>
  <inkml:trace contextRef="#ctx0" brushRef="#br0">82950.000 42300.000 508,'-25.000'-25.000'4,"0.000"0.000"5,0.000 0.000 8,0.000 0.000 5,7.000 1.000 6,17.000 4.000 2,15.000 3.000 3,16.000 3.000 3,9.000 3.000 1,3.000 3.000-3,3.000 3.000-1,4.000 4.000-3,-1.000-1.000-1,-3.000-3.000-3,-3.000-3.000-2,-2.000-2.000-2,-3.000-1.000-3,1.000 3.000-3,-1.000 3.000-3,1.000 4.000-4,1.000 1.000-2,3.000 0.000-2,3.000 0.000-2,4.000 0.000-1,1.000 1.000-1,0.000 4.000 0,0.000 3.000 0,0.000 3.000-1,1.000 1.000 0,4.000 1.000-1,3.000-1.000-2,3.000 1.000-2,4.000-3.000 1,7.000-2.000 0,6.000-3.000 1,7.000-3.000 1,0.000-2.000 1,-2.000 0.000-1,-3.000 0.000 1,-3.000 0.000-1,2.000 0.000 0,10.000 0.000 1,10.000 0.000 0,9.000 0.000 0,4.000 0.000 1,1.000 0.000 2,-1.000 0.000 0,1.000 0.000 1,-6.000 0.000 0,-8.000 0.000 0,-10.000 0.000-1,-9.000 0.000 0,-5.000 0.000-2,0.000 0.000-1,0.000 0.000-1,0.000 0.000-1,-2.000 1.000-2,-3.000 4.000-1,-3.000 3.000-2,-2.000 3.000-1,3.000-2.000 0,14.000-6.000 2,11.000-6.000 2,14.000-6.000 3,5.000-6.000 1,1.000-2.000 1,-1.000-3.000 2,1.000-3.000 1,-3.000-1.000 0,-2.000 4.000-2,-3.000 3.000 0,-3.000 3.000-1,-2.000 3.000-1,0.000 3.000-3,0.000 3.000 0,0.000 4.000-3,-4.000 1.000 0,-5.000 0.000 0,-7.000 0.000 0,-5.000 0.000 1,-4.000 1.000-1,0.000 4.000 1,0.000 3.000 0,0.000 3.000 1,0.000 1.000 0,0.000 1.000 2,0.000-1.000 0,0.000 1.000 2,1.000-3.000 1,4.000-2.000-1,3.000-3.000-1,3.000-3.000-1,1.000-2.000 0,1.000 0.000-1,-1.000 0.000-1,1.000 0.000 0,1.000-2.000-1,3.000-3.000 1,3.000-3.000 1,4.000-2.000 0,4.000-1.000 1,6.000 3.000 0,7.000 3.000 0,6.000 4.000 0,1.000 1.000 1,-3.000 0.000-1,-3.000 0.000-1,-2.000 0.000 0,-6.000 0.000 1,-6.000 0.000-1,-6.000 0.000 2,-6.000 0.000 0,-4.000 1.000-1,1.000 4.000-3,-1.000 3.000-2,1.000 3.000-3,-6.000-1.000-2,-8.000-2.000-1,-10.000-3.000 0,-9.000-3.000-2</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8"/>
    </inkml:context>
    <inkml:brush xml:id="br0">
      <inkml:brushProperty name="width" value="0.0358367748558521" units="cm"/>
      <inkml:brushProperty name="height" value="0.0358367748558521" units="cm"/>
      <inkml:brushProperty name="color" value="#000000"/>
      <inkml:brushProperty name="ignorePressure" value="0"/>
    </inkml:brush>
  </inkml:definitions>
  <inkml:trace contextRef="#ctx0" brushRef="#br0">21650.000 49350.000 613,'90.000'1.000'112,"-18.000"4.000"-25,-19.000 3.000-26,-18.000 3.000-26,-12.000 4.000-15,-3.000 7.000-5,-3.000 6.000-6,-2.000 7.000-5,-5.000 5.000-4,-2.000 7.000-1,-3.000 6.000-2,-3.000 7.000 0,-7.000 2.000-2,-9.000 1.000-4,-10.000-1.000-3,-8.000 1.000-2,-6.000-4.000-4,1.000-6.000-3,-1.000-6.000-2,1.000-6.000-3,-1.000-6.000 1,1.000-2.000 7,-1.000-3.000 5,1.000-3.000 6,1.000-6.000 3,3.000-5.000 0,3.000-7.000 0,4.000-5.000 1,8.000-4.000 7,17.000 0.000 15,15.000 0.000 15,16.000 0.000 16,9.000-2.000 1,3.000-3.000-10,3.000-3.000-10,4.000-2.000-12,1.000-3.000-12,0.000 1.000-13,0.000-1.000-14,0.000 1.000-14,-4.000-3.000-8,-5.000-2.000-4,-7.000-3.000-1,-5.000-3.000-4,-4.000-1.000 1,0.000 4.000 4,0.000 3.000 3,0.000 3.000 4</inkml:trace>
</inkml:ink>
</file>

<file path=ppt/ink/ink1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2"/>
    </inkml:context>
    <inkml:brush xml:id="br0">
      <inkml:brushProperty name="width" value="0.0444719679653645" units="cm"/>
      <inkml:brushProperty name="height" value="0.0444719679653645" units="cm"/>
      <inkml:brushProperty name="color" value="#f2395b"/>
      <inkml:brushProperty name="ignorePressure" value="0"/>
    </inkml:brush>
  </inkml:definitions>
  <inkml:trace contextRef="#ctx0" brushRef="#br0">84750.000 38850.000 494,'-25.000'-25.000'2,"0.000"0.000"3,0.000 0.000 3,0.000 0.000 3,-2.000 3.000 2,-3.000 6.000 1,-3.000 7.000 2,-2.000 6.000 0,-5.000 4.000 0,-2.000 4.000 0,-3.000 3.000 0,-3.000 3.000-2,-2.000 4.000-1,0.000 7.000-3,0.000 6.000-3,0.000 7.000-4,3.000-1.000-2,6.000-6.000-1,7.000-6.000-2,6.000-6.000 0,6.000-1.000 0,6.000 7.000 4,7.000 6.000 4,6.000 7.000 4,4.000 7.000 3,4.000 9.000 6,3.000 10.000 4,3.000 10.000 5,-2.000 7.000 1,-6.000 6.000-2,-6.000 7.000-2,-6.000 6.000-2,-6.000-1.000-2,-2.000-5.000-2,-3.000-7.000-2,-3.000-5.000-1,1.000-1.000-3,6.000 6.000-1,7.000 7.000-2,6.000 6.000-3,3.000-4.000-1,0.000-11.000-2,0.000-14.000-3,0.000-11.000-3,4.000-9.000-5,10.000-3.000-10,10.000-3.000-10,9.000-2.000-8,4.000-12.000-6,1.000-19.000-2,-1.000-18.000-2,1.000-19.000-2,-3.000-10.000 0,-2.000 1.000 2,-3.000-1.000 2,-3.000 1.000 2,-2.000 1.000 3,0.000 3.000 5,0.000 3.000 5,0.000 4.000 4</inkml:trace>
</inkml:ink>
</file>

<file path=ppt/ink/ink1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2"/>
    </inkml:context>
    <inkml:brush xml:id="br0">
      <inkml:brushProperty name="width" value="0.0407254621386528" units="cm"/>
      <inkml:brushProperty name="height" value="0.0407254621386528" units="cm"/>
      <inkml:brushProperty name="color" value="#f2395b"/>
      <inkml:brushProperty name="ignorePressure" value="0"/>
    </inkml:brush>
  </inkml:definitions>
  <inkml:trace contextRef="#ctx0" brushRef="#br0">85950.000 38650.000 540,'-25.000'-68.000'6,"0.000"17.000"14,0.000 15.000 13,0.000 16.000 13,-5.000 13.000 4,-9.000 14.000-5,-10.000 11.000-6,-8.000 14.000-5,-6.000 11.000-5,1.000 14.000-4,-1.000 11.000-3,1.000 14.000-4,4.000 0.000-1,9.000-8.000-2,10.000-10.000 0,10.000-9.000-2,7.000-7.000-1,6.000-3.000-3,7.000-3.000-2,6.000-2.000-4,7.000-1.000-2,10.000 3.000-1,10.000 3.000 0,9.000 4.000-2,6.000-1.000 0,3.000-3.000 0,3.000-3.000-1,4.000-2.000 0,-3.000-5.000 0,-5.000-2.000-1,-7.000-3.000 0,-5.000-3.000 0,-11.000 2.000-2,-11.000 10.000-1,-14.000 10.000-3,-11.000 9.000-1,-12.000 1.000-1,-9.000-6.000 1,-10.000-6.000 2,-8.000-6.000 0,-6.000-6.000 0,1.000-2.000-4,-1.000-3.000-2,1.000-3.000-4,4.000-4.000-1,9.000-3.000-2,10.000-3.000-1,10.000-2.000-1,8.000-8.000-5,10.000-8.000-8,10.000-10.000-9,9.000-9.000-9</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2"/>
    </inkml:context>
    <inkml:brush xml:id="br0">
      <inkml:brushProperty name="width" value="0.0461227968335152" units="cm"/>
      <inkml:brushProperty name="height" value="0.0461227968335152" units="cm"/>
      <inkml:brushProperty name="color" value="#f2395b"/>
      <inkml:brushProperty name="ignorePressure" value="0"/>
    </inkml:brush>
  </inkml:definitions>
  <inkml:trace contextRef="#ctx0" brushRef="#br0">86350.000 39300.000 476,'-91.000'182.000'191,"19.000"-33.000"-45,19.000-35.000-45,19.000-34.000-45,19.000-23.000-32,23.000-8.000-18,22.000-10.000-21,22.000-9.000-18,10.000-16.000-8,1.000-22.000 3,-1.000-22.000 2,1.000-21.000 3,-4.000-15.000 3,-6.000-6.000 3,-6.000-6.000 4,-6.000-6.000 3,-6.000-2.000 3,-2.000 3.000 5,-3.000 3.000 3,-3.000 4.000 4,-6.000 7.000 5,-5.000 13.000 5,-7.000 12.000 5,-5.000 13.000 4,-9.000 12.000-1,-9.000 13.000-9,-10.000 12.000-8,-8.000 13.000-8,-6.000 6.000-8,1.000 0.000-5,-1.000 0.000-5,1.000 0.000-6</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3"/>
    </inkml:context>
    <inkml:brush xml:id="br0">
      <inkml:brushProperty name="width" value="0.0373550020158291" units="cm"/>
      <inkml:brushProperty name="height" value="0.0373550020158291" units="cm"/>
      <inkml:brushProperty name="color" value="#f2395b"/>
      <inkml:brushProperty name="ignorePressure" value="0"/>
    </inkml:brush>
  </inkml:definitions>
  <inkml:trace contextRef="#ctx0" brushRef="#br0">87050.000 39500.000 588,'21.000'25.000'98,"-5.000"0.000"-26,-7.000 0.000-25,-5.000 0.000-25,-11.000 7.000-16,-11.000 17.000-4,-14.000 15.000-4,-11.000 16.000-6,-4.000 2.000-1,6.000-8.000 1,7.000-10.000 0,6.000-9.000 1,7.000-7.000 1,10.000-3.000 1,10.000-3.000 2,9.000-2.000 2,9.000-6.000 2,9.000-6.000 3,10.000-6.000 3,10.000-6.000 4,2.000-2.000 0,-3.000 3.000-1,-3.000 3.000-1,-2.000 4.000-1,-8.000 2.000-1,-8.000 4.000 0,-10.000 3.000 0,-9.000 3.000-1,-9.000 6.000 3,-5.000 9.000 2,-7.000 10.000 3,-5.000 10.000 3,-9.000 7.000 1,-9.000 6.000-2,-10.000 7.000-1,-8.000 6.000-1,-6.000 1.000-3,1.000-3.000-5,-1.000-3.000-3,1.000-2.000-5,4.000-9.000-7,9.000-12.000-8,10.000-13.000-10,10.000-12.000-8</inkml:trace>
</inkml:ink>
</file>

<file path=ppt/ink/ink1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3"/>
    </inkml:context>
    <inkml:brush xml:id="br0">
      <inkml:brushProperty name="width" value="0.0365120507776737" units="cm"/>
      <inkml:brushProperty name="height" value="0.0365120507776737" units="cm"/>
      <inkml:brushProperty name="color" value="#f2395b"/>
      <inkml:brushProperty name="ignorePressure" value="0"/>
    </inkml:brush>
  </inkml:definitions>
  <inkml:trace contextRef="#ctx0" brushRef="#br0">87650.000 38200.000 602,'3.000'-68.000'8,"6.000"17.000"16,7.000 15.000 16,6.000 16.000 15,4.000 9.000 5,4.000 3.000-9,3.000 3.000-7,3.000 4.000-9,1.000 7.000-6,1.000 13.000-8,-1.000 12.000-6,1.000 13.000-7,-9.000 10.000-4,-15.000 10.000-2,-15.000 10.000 0,-16.000 9.000-3,-12.000 1.000-1,-5.000-6.000-5,-7.000-6.000-3,-5.000-6.000-3,-1.000-6.000-2,6.000-2.000 1,7.000-3.000 1,6.000-3.000 2,12.000-7.000-3,19.000-9.000-5,19.000-10.000-5,19.000-8.000-6,10.000-8.000-4,4.000-2.000-3,3.000-3.000-2,3.000-3.000-3,-4.000-4.000 1,-8.000-3.000 4,-10.000-3.000 5,-9.000-2.000 3</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3"/>
    </inkml:context>
    <inkml:brush xml:id="br0">
      <inkml:brushProperty name="width" value="0.0328794717788696" units="cm"/>
      <inkml:brushProperty name="height" value="0.0328794717788696" units="cm"/>
      <inkml:brushProperty name="color" value="#f2395b"/>
      <inkml:brushProperty name="ignorePressure" value="0"/>
    </inkml:brush>
  </inkml:definitions>
  <inkml:trace contextRef="#ctx0" brushRef="#br0">88350.000 38400.000 669,'1.000'-68.000'4,"4.000"17.000"8,3.000 15.000 9,3.000 16.000 8,7.000 9.000 7,14.000 3.000 7,11.000 3.000 7,14.000 4.000 6,5.000 1.000-7,1.000 0.000-23,-1.000 0.000-22,1.000 0.000-21,-6.000 0.000-14,-8.000 0.000-6,-10.000 0.000-5,-9.000 0.000-5</inkml:trace>
</inkml:ink>
</file>

<file path=ppt/ink/ink1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4"/>
    </inkml:context>
    <inkml:brush xml:id="br0">
      <inkml:brushProperty name="width" value="0.0489907339215279" units="cm"/>
      <inkml:brushProperty name="height" value="0.0489907339215279" units="cm"/>
      <inkml:brushProperty name="color" value="#f2395b"/>
      <inkml:brushProperty name="ignorePressure" value="0"/>
    </inkml:brush>
  </inkml:definitions>
  <inkml:trace contextRef="#ctx0" brushRef="#br0">88900.000 37450.000 449,'3.000'-44.000'62,"6.000"13.000"-11,7.000 12.000-11,6.000 13.000-10,6.000 7.000-8,6.000 4.000-1,7.000 3.000-3,6.000 3.000-3,3.000 1.000-3,0.000 1.000-4,0.000-1.000-4,0.000 1.000-4,-2.000-3.000-4,-3.000-2.000-2,-3.000-3.000-2,-2.000-3.000-3,-6.000 2.000-2,-6.000 10.000-1,-6.000 10.000-3,-6.000 9.000-2,-7.000 4.000 5,-6.000 1.000 13,-6.000-1.000 11,-6.000 1.000 12,-4.000 1.000 7,1.000 3.000 1,-1.000 3.000 0,1.000 4.000 0,1.000 4.000 0,3.000 6.000-3,3.000 7.000-3,4.000 6.000-2,1.000 6.000-3,0.000 6.000-3,0.000 7.000-1,0.000 6.000-2,0.000 6.000-2,0.000 6.000-1,0.000 7.000-2,0.000 6.000-1,0.000-1.000 0,0.000-5.000-2,0.000-7.000-1,0.000-5.000-1,0.000-6.000-1,0.000-3.000-2,0.000-3.000 0,0.000-2.000-2,-5.000-5.000-3,-9.000-2.000-5,-10.000-3.000-4,-8.000-3.000-4,-14.000-9.000-5,-15.000-11.000-4,-15.000-14.000-5,-16.000-11.000-4,-4.000-9.000 0,10.000-3.000 2,10.000-3.000 3,9.000-2.000 2,7.000-3.000-2,7.000 1.000-9,6.000-1.000-9,7.000 1.000-8</inkml:trace>
</inkml:ink>
</file>

<file path=ppt/ink/ink1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5"/>
    </inkml:context>
    <inkml:brush xml:id="br0">
      <inkml:brushProperty name="width" value="0.0523382090032101" units="cm"/>
      <inkml:brushProperty name="height" value="0.0523382090032101" units="cm"/>
      <inkml:brushProperty name="color" value="#f2395b"/>
      <inkml:brushProperty name="ignorePressure" value="0"/>
    </inkml:brush>
  </inkml:definitions>
  <inkml:trace contextRef="#ctx0" brushRef="#br0">91800.000 37850.000 420,'-2.000'-46.000'0,"-3.000"10.000"0,-3.000 10.000 0,-2.000 9.000 0,-9.000 4.000 7,-12.000 1.000 14,-13.000-1.000 15,-12.000 1.000 13,-10.000 7.000 3,-6.000 16.000-11,-6.000 15.000-11,-6.000 17.000-10,1.000 3.000-8,9.000-5.000-5,10.000-7.000-5,10.000-5.000-5,10.000-3.000 0,13.000 4.000 5,12.000 3.000 5,13.000 3.000 6,7.000 3.000 2,4.000 3.000 2,3.000 3.000 1,3.000 4.000 1,-1.000 7.000 0,-2.000 13.000 0,-3.000 12.000-1,-3.000 13.000-1,-6.000 9.000 0,-5.000 6.000-1,-7.000 7.000 1,-5.000 6.000-1,-4.000 3.000-1,0.000 0.000-1,0.000 0.000-1,0.000 0.000-2,3.000-5.000-1,6.000-9.000-3,7.000-10.000-2,6.000-8.000-2,3.000-11.000-2,0.000-8.000-5,0.000-10.000-3,0.000-9.000-4,4.000-9.000-8,10.000-5.000-11,10.000-7.000-12,9.000-5.000-11,4.000-17.000-5,1.000-24.000 3,-1.000-26.000 3,1.000-24.000 2,-4.000-7.000 6,-6.000 13.000 9,-6.000 12.000 8,-6.000 13.000 9,-4.000 4.000 2,1.000-3.000-4,-1.000-3.000-4,1.000-2.000-3</inkml:trace>
</inkml:ink>
</file>

<file path=ppt/ink/ink1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5"/>
    </inkml:context>
    <inkml:brush xml:id="br0">
      <inkml:brushProperty name="width" value="0.0444862321019173" units="cm"/>
      <inkml:brushProperty name="height" value="0.0444862321019173" units="cm"/>
      <inkml:brushProperty name="color" value="#f2395b"/>
      <inkml:brushProperty name="ignorePressure" value="0"/>
    </inkml:brush>
  </inkml:definitions>
  <inkml:trace contextRef="#ctx0" brushRef="#br0">91900.000 38350.000 494,'21.000'-38.000'12,"-5.000"26.000"22,-7.000 24.000 24,-5.000 26.000 23,-4.000 18.000 4,0.000 13.000-16,0.000 12.000-15,0.000 13.000-15,-2.000 6.000-11,-3.000 0.000-7,-3.000 0.000-6,-2.000 0.000-7,-6.000 0.000-7,-6.000 0.000-4,-6.000 0.000-7,-6.000 0.000-5,-2.000-8.000-9,3.000-16.000-10,3.000-15.000-11,4.000-15.000-10,5.000-20.000-6,10.000-21.000 1,10.000-22.000 2,9.000-22.000 0,4.000-8.000 6,1.000 6.000 9,-1.000 7.000 11,1.000 6.000 10</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5"/>
    </inkml:context>
    <inkml:brush xml:id="br0">
      <inkml:brushProperty name="width" value="0.0323956869542599" units="cm"/>
      <inkml:brushProperty name="height" value="0.0323956869542599" units="cm"/>
      <inkml:brushProperty name="color" value="#f2395b"/>
      <inkml:brushProperty name="ignorePressure" value="0"/>
    </inkml:brush>
  </inkml:definitions>
  <inkml:trace contextRef="#ctx0" brushRef="#br0">91900.000 39150.000 679,'45.000'-71.000'2,"-9.000"10.000"5,-10.000 10.000 5,-8.000 9.000 5,-4.000 6.000 4,3.000 3.000 5,3.000 3.000 4,4.000 4.000 5,4.000 2.000 1,6.000 4.000-4,7.000 3.000-4,6.000 3.000-3,3.000 3.000-5,0.000 3.000-5,0.000 3.000-5,0.000 4.000-5,-4.000 2.000-7,-5.000 4.000-8,-7.000 3.000-6,-5.000 3.000-8</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8"/>
    </inkml:context>
    <inkml:brush xml:id="br0">
      <inkml:brushProperty name="width" value="0.0478566586971283" units="cm"/>
      <inkml:brushProperty name="height" value="0.0478566586971283" units="cm"/>
      <inkml:brushProperty name="color" value="#000000"/>
      <inkml:brushProperty name="ignorePressure" value="0"/>
    </inkml:brush>
  </inkml:definitions>
  <inkml:trace contextRef="#ctx0" brushRef="#br0">22250.000 47600.000 459,'6.000'-90.000'48,"13.000"23.000"0,12.000 22.000 1,13.000 22.000 1,6.000 15.000-2,0.000 9.000-7,0.000 10.000-5,0.000 10.000-6,1.000 10.000-5,4.000 13.000-2,3.000 12.000-2,3.000 13.000-2,-4.000 9.000-2,-8.000 6.000-1,-10.000 7.000-1,-9.000 6.000 0,-7.000 3.000-3,-3.000 0.000-1,-3.000 0.000-3,-2.000 0.000-2,-8.000 3.000-3,-8.000 6.000-5,-10.000 7.000-2,-9.000 6.000-5,-9.000 6.000-4,-5.000 6.000-7,-7.000 7.000-4,-5.000 6.000-7,-8.000-1.000-3,-5.000-5.000-3,-7.000-7.000-1,-5.000-5.000-3,-1.000-12.000 2,6.000-16.000 4,7.000-15.000 4,6.000-15.000 4,4.000-15.000-1,4.000-12.000-3,3.000-13.000-6,3.000-12.000-4</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5"/>
    </inkml:context>
    <inkml:brush xml:id="br0">
      <inkml:brushProperty name="width" value="0.0488795414566994" units="cm"/>
      <inkml:brushProperty name="height" value="0.0488795414566994" units="cm"/>
      <inkml:brushProperty name="color" value="#f2395b"/>
      <inkml:brushProperty name="ignorePressure" value="0"/>
    </inkml:brush>
  </inkml:definitions>
  <inkml:trace contextRef="#ctx0" brushRef="#br0">92750.000 37850.000 450,'0.000'-77.000'43,"0.000"47.000"15,0.000 47.000 14,0.000 48.000 14,-2.000 31.000-1,-3.000 20.000-18,-3.000 18.000-15,-2.000 20.000-18,-8.000 14.000-11,-8.000 14.000-7,-10.000 11.000-6,-9.000 14.000-6,-2.000 2.000-10,6.000-6.000-12,7.000-6.000-12,6.000-6.000-12,4.000-20.000-12,4.000-30.000-11,3.000-32.000-12,3.000-30.000-10</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7"/>
    </inkml:context>
    <inkml:brush xml:id="br0">
      <inkml:brushProperty name="width" value="0.0352405123412609" units="cm"/>
      <inkml:brushProperty name="height" value="0.0352405123412609" units="cm"/>
      <inkml:brushProperty name="color" value="#f2395b"/>
      <inkml:brushProperty name="ignorePressure" value="0"/>
    </inkml:brush>
  </inkml:definitions>
  <inkml:trace contextRef="#ctx0" brushRef="#br0">92950.000 39000.000 624,'23.000'-24.000'0,"-3.000"4.000"0,-3.000 3.000 0,-2.000 3.000 0,2.000 3.000 6,9.000 3.000 12,10.000 3.000 12,10.000 4.000 12,0.000 2.000 2,-5.000 4.000-5,-7.000 3.000-8,-5.000 3.000-6,-8.000 6.000-4,-5.000 9.000-3,-7.000 10.000-3,-5.000 10.000-3,-11.000 5.000-3,-11.000 4.000-4,-14.000 3.000-4,-11.000 3.000-4,-9.000-1.000-3,-3.000-2.000 0,-3.000-3.000-1,-2.000-3.000-2,0.000-6.000 2,7.000-5.000 1,6.000-7.000 2,7.000-5.000 2,10.000-8.000 3,16.000-5.000 4,15.000-7.000 5,17.000-5.000 3,16.000-9.000 2,19.000-9.000 0,19.000-10.000 0,19.000-8.000-1,7.000-4.000-3,-3.000 3.000-3,-3.000 3.000-6,-2.000 4.000-3,-8.000 2.000-6,-8.000 4.000-9,-10.000 3.000-7,-9.000 3.000-8,-9.000 3.000-5,-5.000 3.000-1,-7.000 3.000-2,-5.000 4.000-1,-4.000-3.000-1,0.000-5.000-1,0.000-7.000 0,0.000-5.000-1</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7"/>
    </inkml:context>
    <inkml:brush xml:id="br0">
      <inkml:brushProperty name="width" value="0.0386538319289684" units="cm"/>
      <inkml:brushProperty name="height" value="0.0386538319289684" units="cm"/>
      <inkml:brushProperty name="color" value="#f2395b"/>
      <inkml:brushProperty name="ignorePressure" value="0"/>
    </inkml:brush>
  </inkml:definitions>
  <inkml:trace contextRef="#ctx0" brushRef="#br0">94550.000 38050.000 569,'21.000'-71.000'2,"-5.000"10.000"7,-7.000 10.000 4,-5.000 9.000 6,-8.000 10.000 6,-5.000 14.000 7,-7.000 11.000 5,-5.000 14.000 7,-8.000 10.000-1,-5.000 9.000-7,-7.000 10.000-8,-5.000 10.000-9,-1.000 5.000-3,6.000 4.000 0,7.000 3.000-1,6.000 3.000 0,6.000 1.000-1,6.000 1.000-1,7.000-1.000-2,6.000 1.000-1,6.000-3.000-3,6.000-2.000-2,7.000-3.000-3,6.000-3.000-4,4.000-2.000 0,4.000 0.000-1,3.000 0.000-1,3.000 0.000 1,-2.000 0.000-1,-6.000 0.000 0,-6.000 0.000 0,-6.000 0.000 0,-6.000-2.000 0,-2.000-3.000 0,-3.000-3.000-1,-3.000-2.000 1,-10.000 0.000 0,-16.000 7.000 1,-15.000 6.000 2,-15.000 7.000 0,-12.000 2.000 0,-6.000 1.000-2,-6.000-1.000-2,-6.000 1.000-2,-1.000-4.000-3,7.000-6.000-4,6.000-6.000-3,7.000-6.000-3,11.000-13.000-8,20.000-19.000-16,18.000-18.000-13,20.000-19.000-14</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8"/>
    </inkml:context>
    <inkml:brush xml:id="br0">
      <inkml:brushProperty name="width" value="0.0433480814099312" units="cm"/>
      <inkml:brushProperty name="height" value="0.0433480814099312" units="cm"/>
      <inkml:brushProperty name="color" value="#f2395b"/>
      <inkml:brushProperty name="ignorePressure" value="0"/>
    </inkml:brush>
  </inkml:definitions>
  <inkml:trace contextRef="#ctx0" brushRef="#br0">95100.000 38450.000 507,'-5.000'-41.000'6,"-9.000"19.000"11,-10.000 19.000 12,-8.000 19.000 12,-3.000 13.000 4,7.000 10.000-3,6.000 10.000-2,7.000 9.000-2,0.000 7.000-4,-2.000 7.000-5,-3.000 6.000-3,-3.000 7.000-5,-1.000 2.000-2,4.000 1.000-1,3.000-1.000-2,3.000 1.000-1,1.000-4.000-1,1.000-6.000-1,-1.000-6.000-1,1.000-6.000-1,10.000-12.000-4,22.000-15.000-10,22.000-15.000-7,23.000-16.000-10,10.000-21.000-6,0.000-24.000-6,0.000-26.000-5,0.000-24.000-5,-2.000-18.000-1,-3.000-9.000 4,-3.000-10.000 4,-2.000-8.000 5,-11.000-4.000 3,-15.000 3.000 5,-15.000 3.000 4,-16.000 4.000 4,-10.000 10.000 3,-3.000 19.000 2,-3.000 19.000 2,-2.000 19.000 2,-9.000 15.000 1,-12.000 13.000 1,-13.000 12.000 0,-12.000 13.000 0,-4.000 13.000 1,7.000 17.000-1,6.000 15.000 1,7.000 16.000 0,5.000 5.000-2,7.000-2.000-5,6.000-3.000-5,7.000-3.000-4</inkml:trace>
</inkml:ink>
</file>

<file path=ppt/ink/ink1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8"/>
    </inkml:context>
    <inkml:brush xml:id="br0">
      <inkml:brushProperty name="width" value="0.04021330550313" units="cm"/>
      <inkml:brushProperty name="height" value="0.04021330550313" units="cm"/>
      <inkml:brushProperty name="color" value="#f2395b"/>
      <inkml:brushProperty name="ignorePressure" value="0"/>
    </inkml:brush>
  </inkml:definitions>
  <inkml:trace contextRef="#ctx0" brushRef="#br0">95700.000 38700.000 547,'20.000'28.000'2,"-9.000"6.000"12,-10.000 7.000 12,-8.000 6.000 10,-9.000 6.000 4,-6.000 6.000-7,-6.000 7.000-6,-6.000 6.000-7,-1.000-1.000-3,7.000-5.000-4,6.000-7.000-2,7.000-5.000-3,5.000-6.000-3,7.000-3.000-2,6.000-3.000-2,7.000-2.000-2,8.000-6.000 0,14.000-6.000 1,11.000-6.000 2,14.000-6.000 1,5.000-4.000 1,1.000 1.000-1,-1.000-1.000-1,1.000 1.000 0,-6.000 1.000 1,-8.000 3.000 3,-10.000 3.000 5,-9.000 4.000 3,-12.000 4.000 3,-11.000 6.000 1,-14.000 7.000 1,-11.000 6.000 1,-12.000 4.000 0,-9.000 4.000-3,-10.000 3.000-3,-8.000 3.000-1,-8.000 7.000-5,-2.000 14.000-5,-3.000 11.000-6,-3.000 14.000-6,4.000-3.000-5,13.000-15.000-6,12.000-15.000-5,13.000-16.000-7,7.000-10.000-4,4.000-3.000-4,3.000-3.000-4,3.000-2.000-4</inkml:trace>
</inkml:ink>
</file>

<file path=ppt/ink/ink1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8"/>
    </inkml:context>
    <inkml:brush xml:id="br0">
      <inkml:brushProperty name="width" value="0.0510225631296635" units="cm"/>
      <inkml:brushProperty name="height" value="0.0510225631296635" units="cm"/>
      <inkml:brushProperty name="color" value="#f2395b"/>
      <inkml:brushProperty name="ignorePressure" value="0"/>
    </inkml:brush>
  </inkml:definitions>
  <inkml:trace contextRef="#ctx0" brushRef="#br0">96600.000 37450.000 431,'7.000'-46.000'6,"17.000"10.000"15,15.000 10.000 12,16.000 9.000 14,10.000 6.000 2,7.000 3.000-11,6.000 3.000-11,7.000 4.000-11,-1.000 2.000-6,-6.000 4.000-1,-6.000 3.000-1,-6.000 3.000-1,-9.000 4.000-7,-8.000 7.000-13,-10.000 6.000-12,-9.000 7.000-13,-12.000 4.000 2,-11.000 3.000 15,-14.000 3.000 17,-11.000 4.000 15,-6.000 5.000 10,4.000 10.000 5,3.000 10.000 4,3.000 9.000 4,3.000 7.000 2,3.000 7.000-4,3.000 6.000-2,4.000 7.000-3,4.000 4.000-3,6.000 3.000-2,7.000 3.000-4,6.000 4.000-2,1.000 1.000-2,-3.000 0.000-2,-3.000 0.000-1,-2.000 0.000-2,-5.000-4.000-1,-2.000-5.000 0,-3.000-7.000-1,-3.000-5.000-1,-4.000-6.000 1,-3.000-3.000-1,-3.000-3.000 0,-2.000-2.000 1,-6.000-8.000-3,-6.000-8.000-1,-6.000-10.000-4,-6.000-9.000-3,-9.000-7.000-2,-8.000-3.000-4,-10.000-3.000-4,-9.000-2.000-3,-15.000-1.000-5,-18.000 3.000-8,-19.000 3.000-7,-18.000 4.000-7,-1.000-3.000-7,19.000-5.000-9,19.000-7.000-7,19.000-5.000-8</inkml:trace>
</inkml:ink>
</file>

<file path=ppt/ink/ink1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09"/>
    </inkml:context>
    <inkml:brush xml:id="br0">
      <inkml:brushProperty name="width" value="0.0420643538236618" units="cm"/>
      <inkml:brushProperty name="height" value="0.0420643538236618" units="cm"/>
      <inkml:brushProperty name="color" value="#f2395b"/>
      <inkml:brushProperty name="ignorePressure" value="0"/>
    </inkml:brush>
  </inkml:definitions>
  <inkml:trace contextRef="#ctx0" brushRef="#br0">91600.000 42150.000 523,'-104.000'-68.000'22,"45.000"17.000"12,43.000 15.000 13,45.000 16.000 12,22.000 9.000 2,4.000 3.000-12,3.000 3.000-9,3.000 4.000-11,6.000 1.000-7,9.000 0.000-1,10.000 0.000-2,10.000 0.000-3,10.000 0.000-1,13.000 0.000-3,12.000 0.000-1,13.000 0.000-3,12.000-2.000-2,13.000-3.000-2,12.000-3.000-2,13.000-2.000-3,15.000-3.000-3,19.000 1.000-2,19.000-1.000-3,19.000 1.000-3,13.000 1.000 0,10.000 3.000 0,10.000 3.000 2,9.000 4.000 0,-1.000 2.000 1,-8.000 4.000-3,-10.000 3.000-2,-9.000 3.000-1,-15.000 1.000-3,-18.000 1.000-3,-19.000-1.000-2,-18.000 1.000-3,-18.000 1.000-3,-16.000 3.000-3,-15.000 3.000-3,-15.000 4.000-3,-21.000-3.000-1,-25.000-5.000 1,-25.000-7.000 1,-25.000-5.000 1</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0"/>
    </inkml:context>
    <inkml:brush xml:id="br0">
      <inkml:brushProperty name="width" value="0.041536170989275" units="cm"/>
      <inkml:brushProperty name="height" value="0.041536170989275" units="cm"/>
      <inkml:brushProperty name="color" value="#f2395b"/>
      <inkml:brushProperty name="ignorePressure" value="0"/>
    </inkml:brush>
  </inkml:definitions>
  <inkml:trace contextRef="#ctx0" brushRef="#br0">87000.000 43150.000 529,'-10.000'-46.000'4,"-18.000"10.000"8,-19.000 10.000 9,-18.000 9.000 7,-6.000 4.000 2,10.000 1.000-7,10.000-1.000-6,9.000 1.000-6,7.000 4.000-2,7.000 9.000 2,6.000 10.000 1,7.000 10.000 3,0.000 10.000 1,-2.000 13.000 1,-3.000 12.000 1,-3.000 13.000 1,-2.000 13.000 1,0.000 17.000 1,0.000 15.000 0,0.000 16.000 0,0.000 10.000 0,0.000 7.000-3,0.000 6.000-2,0.000 7.000-1,1.000-6.000-3,4.000-15.000 0,3.000-15.000-2,3.000-16.000-1,3.000-13.000-2,3.000-9.000-3,3.000-10.000-3,4.000-8.000-4,8.000-12.000-7,17.000-12.000-12,15.000-13.000-11,16.000-12.000-12,5.000-13.000-5,-2.000-12.000 3,-3.000-13.000 2,-3.000-12.000 3,-4.000-9.000 4,-3.000-2.000 6,-3.000-3.000 4,-2.000-3.000 5,-5.000-1.000 2,-2.000 4.000-2,-3.000 3.000-2,-3.000 3.000-2</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0"/>
    </inkml:context>
    <inkml:brush xml:id="br0">
      <inkml:brushProperty name="width" value="0.0405549295246601" units="cm"/>
      <inkml:brushProperty name="height" value="0.0405549295246601" units="cm"/>
      <inkml:brushProperty name="color" value="#f2395b"/>
      <inkml:brushProperty name="ignorePressure" value="0"/>
    </inkml:brush>
  </inkml:definitions>
  <inkml:trace contextRef="#ctx0" brushRef="#br0">87600.000 43350.000 542,'45.000'-33.000'10,"-9.000"34.000"19,-10.000 35.000 19,-8.000 35.000 19,-8.000 22.000 5,-2.000 14.000-12,-3.000 11.000-12,-3.000 14.000-12,-6.000 0.000-8,-5.000-8.000-5,-7.000-10.000-5,-5.000-9.000-6,-3.000-5.000-5,4.000 0.000-10,3.000 0.000-8,3.000 0.000-8,3.000-22.000-13,3.000-44.000-18,3.000-43.000-17,4.000-44.000-17,2.000-27.000-1,4.000-9.000 17,3.000-10.000 16,3.000-8.000 16,3.000-3.000 11,3.000 7.000 6,3.000 6.000 5,4.000 7.000 6,2.000 7.000 3,4.000 9.000 1,3.000 10.000 1,3.000 10.000 2,4.000 8.000 5,7.000 10.000 12,6.000 10.000 12,7.000 9.000 10,2.000 4.000 4,1.000 1.000-4,-1.000-1.000-5,1.000 1.000-4,-3.000 1.000-3,-2.000 3.000-5,-3.000 3.000-2,-3.000 4.000-5,-6.000 2.000-4,-5.000 4.000-6,-7.000 3.000-7,-5.000 3.000-6,-4.000 1.000-9,0.000 1.000-12,0.000-1.000-10,0.000 1.000-12</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1"/>
    </inkml:context>
    <inkml:brush xml:id="br0">
      <inkml:brushProperty name="width" value="0.0428571738302708" units="cm"/>
      <inkml:brushProperty name="height" value="0.0428571738302708" units="cm"/>
      <inkml:brushProperty name="color" value="#f2395b"/>
      <inkml:brushProperty name="ignorePressure" value="0"/>
    </inkml:brush>
  </inkml:definitions>
  <inkml:trace contextRef="#ctx0" brushRef="#br0">88700.000 43050.000 513,'-2.000'-63.000'9,"-3.000"26.000"20,-3.000 24.000 19,-2.000 26.000 20,-1.000 22.000 4,3.000 23.000-10,3.000 22.000-10,4.000 22.000-9,-1.000 15.000-9,-3.000 9.000-6,-3.000 10.000-7,-2.000 10.000-7,-3.000 5.000-8,1.000 4.000-7,-1.000 3.000-9,1.000 3.000-9,1.000-4.000-3,3.000-8.000 2,3.000-10.000 2,4.000-9.000 2</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2"/>
    </inkml:context>
    <inkml:brush xml:id="br0">
      <inkml:brushProperty name="width" value="0.0460620112717152" units="cm"/>
      <inkml:brushProperty name="height" value="0.0460620112717152" units="cm"/>
      <inkml:brushProperty name="color" value="#00bff3"/>
      <inkml:brushProperty name="ignorePressure" value="0"/>
    </inkml:brush>
  </inkml:definitions>
  <inkml:trace contextRef="#ctx0" brushRef="#br0">41100.000 21650.000 477,'-91.000'1.000'32,"19.000"4.000"4,19.000 3.000 5,19.000 3.000 4,10.000 10.000 1,4.000 20.000-5,3.000 18.000-4,3.000 20.000-4,-1.000 11.000-4,-2.000 7.000-4,-3.000 6.000-5,-3.000 7.000-4,-1.000 0.000-2,4.000-2.000-1,3.000-3.000-1,3.000-3.000 0,3.000-6.000-1,3.000-5.000 0,3.000-7.000 0,4.000-5.000 1,1.000-8.000-1,0.000-5.000-3,0.000-7.000-4,0.000-5.000-2,6.000-11.000-3,13.000-11.000-3,12.000-14.000-4,13.000-11.000-4,7.000-11.000-2,4.000-5.000 0,3.000-7.000-2,3.000-5.000 0,1.000-12.000-1,1.000-16.000 1,-1.000-15.000-1,1.000-15.000 0,-4.000-14.000 2,-6.000-8.000 1,-6.000-10.000 2,-6.000-9.000 3,-7.000-5.000 1,-6.000 0.000 2,-6.000 0.000 2,-6.000 0.000 2,-6.000 4.000 2,-2.000 10.000 0,-3.000 10.000 1,-3.000 9.000 1,-7.000 12.000 0,-9.000 16.000 0,-10.000 15.000-2,-8.000 17.000 0,-8.000 10.000-1,-2.000 6.000-1,-3.000 7.000 0,-3.000 6.000 0,-4.000 12.000-6,-3.000 19.000-12,-3.000 19.000-10,-2.000 19.000-12,3.000 5.000-5,14.000-5.000 4,11.000-7.000 3,14.000-5.000 4,5.000-8.000 3,1.000-5.000 5,-1.000-7.000 5,1.000-5.000 5</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9"/>
    </inkml:context>
    <inkml:brush xml:id="br0">
      <inkml:brushProperty name="width" value="0.0377432852983475" units="cm"/>
      <inkml:brushProperty name="height" value="0.0377432852983475" units="cm"/>
      <inkml:brushProperty name="color" value="#000000"/>
      <inkml:brushProperty name="ignorePressure" value="0"/>
    </inkml:brush>
  </inkml:definitions>
  <inkml:trace contextRef="#ctx0" brushRef="#br0">23050.000 49400.000 582,'45.000'29.000'64,"-9.000"10.000"-6,-10.000 10.000-7,-8.000 9.000-7,-9.000 4.000-6,-6.000 1.000-7,-6.000-1.000-5,-6.000 1.000-7,-4.000-4.000-8,1.000-6.000-11,-1.000-6.000-9,1.000-6.000-12,5.000-6.000 0,14.000-2.000 8,11.000-3.000 8,14.000-3.000 9,5.000-4.000 4,1.000-3.000 2,-1.000-3.000 0,1.000-2.000 2,2.000-1.000 2,7.000 3.000 1,6.000 3.000 1,7.000 4.000 2,-4.000 8.000-1,-12.000 17.000-6,-13.000 15.000-4,-12.000 16.000-5,-15.000 4.000-2,-15.000-6.000 0,-15.000-6.000 0,-16.000-6.000 0,-8.000-2.000-2,0.000 3.000-4,0.000 3.000-4,0.000 4.000-3,-2.000-1.000-5,-3.000-3.000-7,-3.000-3.000-7,-2.000-2.000-7,0.000-8.000-6,7.000-8.000-6,6.000-10.000-6,7.000-9.000-6</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1"/>
    </inkml:context>
    <inkml:brush xml:id="br0">
      <inkml:brushProperty name="width" value="0.0392601601779461" units="cm"/>
      <inkml:brushProperty name="height" value="0.0392601601779461" units="cm"/>
      <inkml:brushProperty name="color" value="#f2395b"/>
      <inkml:brushProperty name="ignorePressure" value="0"/>
    </inkml:brush>
  </inkml:definitions>
  <inkml:trace contextRef="#ctx0" brushRef="#br0">90050.000 43100.000 560,'-71.000'-41.000'35,"10.000"19.000"4,10.000 19.000 6,9.000 19.000 4,2.000 10.000-1,-2.000 4.000-8,-3.000 3.000-6,-3.000 3.000-7,-2.000 6.000-5,0.000 9.000-3,0.000 10.000-3,0.000 10.000-3,4.000 2.000-1,10.000-3.000-2,10.000-3.000 1,9.000-2.000-2,7.000-5.000-2,7.000-2.000-3,6.000-3.000-5,7.000-3.000-5,8.000-6.000-1,14.000-5.000-3,11.000-7.000 0,14.000-5.000-2,3.000-6.000-1,-2.000-3.000 0,-3.000-3.000 1,-3.000-2.000-1,-6.000-3.000 1,-5.000 1.000 1,-7.000-1.000 1,-5.000 1.000 0,-8.000 2.000 1,-5.000 7.000 0,-7.000 6.000 1,-5.000 7.000 0,-11.000 4.000 3,-11.000 3.000 8,-14.000 3.000 8,-11.000 4.000 7,-11.000-1.000 3,-5.000-3.000-2,-7.000-3.000-1,-5.000-2.000-1,-3.000-5.000-5,4.000-2.000-6,3.000-3.000-7,3.000-3.000-7,12.000-12.000-14,22.000-18.000-22,22.000-19.000-21,23.000-18.000-22</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2"/>
    </inkml:context>
    <inkml:brush xml:id="br0">
      <inkml:brushProperty name="width" value="0.0449164398014545" units="cm"/>
      <inkml:brushProperty name="height" value="0.0449164398014545" units="cm"/>
      <inkml:brushProperty name="color" value="#f2395b"/>
      <inkml:brushProperty name="ignorePressure" value="0"/>
    </inkml:brush>
  </inkml:definitions>
  <inkml:trace contextRef="#ctx0" brushRef="#br0">90700.000 43450.000 489,'40.000'-24.000'5,"-18.000"4.000"7,-19.000 3.000 10,-18.000 3.000 8,-12.000 10.000 4,-3.000 20.000 0,-3.000 18.000 0,-2.000 20.000 0,-1.000 8.000-1,3.000 1.000-2,3.000-1.000-3,4.000 1.000-2,2.000 1.000 0,4.000 3.000-1,3.000 3.000 1,3.000 4.000 1,3.000-3.000-3,3.000-5.000-3,3.000-7.000-3,4.000-5.000-5,10.000-14.000-6,19.000-18.000-9,19.000-19.000-10,19.000-18.000-9,7.000-23.000-6,-3.000-24.000-1,-3.000-26.000-2,-2.000-24.000-1,-8.000-13.000 1,-8.000 0.000 3,-10.000 0.000 3,-9.000 0.000 3,-9.000 6.000 3,-5.000 13.000 3,-7.000 12.000 3,-5.000 13.000 3,-4.000 12.000 2,0.000 13.000-2,0.000 12.000-1,0.000 13.000 0,-5.000 10.000 2,-9.000 10.000 7,-10.000 10.000 7,-8.000 9.000 6,-8.000 10.000-2,-2.000 14.000-10,-3.000 11.000-10,-3.000 14.000-11,2.000 8.000-7,10.000 7.000-5,10.000 6.000-5,9.000 7.000-4,6.000-6.000 2,3.000-15.000 10,3.000-15.000 7,4.000-16.000 10</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2"/>
    </inkml:context>
    <inkml:brush xml:id="br0">
      <inkml:brushProperty name="width" value="0.0417397394776344" units="cm"/>
      <inkml:brushProperty name="height" value="0.0417397394776344" units="cm"/>
      <inkml:brushProperty name="color" value="#f2395b"/>
      <inkml:brushProperty name="ignorePressure" value="0"/>
    </inkml:brush>
  </inkml:definitions>
  <inkml:trace contextRef="#ctx0" brushRef="#br0">91100.000 43550.000 527,'70.000'-22.000'4,"-9.000"6.000"8,-10.000 7.000 7,-8.000 6.000 9,-8.000 3.000 4,-2.000 0.000-3,-3.000 0.000-1,-3.000 0.000-2,-6.000 6.000-1,-5.000 13.000-3,-7.000 12.000-1,-5.000 13.000-3,-6.000 12.000-2,-3.000 13.000-3,-3.000 12.000-4,-2.000 13.000-4,-3.000 1.000-3,1.000-9.000-2,-1.000-10.000-2,1.000-8.000-3,5.000-8.000-3,14.000-2.000-1,11.000-3.000-2,14.000-3.000-2,7.000-6.000 2,3.000-5.000 6,3.000-7.000 5,4.000-5.000 7,-1.000-3.000 3,-3.000 4.000 3,-3.000 3.000 3,-2.000 3.000 2,-9.000 6.000 2,-12.000 9.000 0,-13.000 10.000 1,-12.000 10.000 1,-13.000 5.000-1,-12.000 4.000-3,-13.000 3.000-2,-12.000 3.000-2,-5.000-2.000-5,3.000-6.000-7,3.000-6.000-5,4.000-6.000-8,2.000-7.000-6,4.000-6.000-6,3.000-6.000-7,3.000-6.000-7,4.000-4.000-1,7.000 1.000 3,6.000-1.000 2,7.000 1.000 4,0.000-6.000-1,-2.000-8.000-4,-3.000-10.000-5,-3.000-9.000-4,-2.000-5.000 1,0.000 0.000 6,0.000 0.000 6,0.000 0.000 5</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2"/>
    </inkml:context>
    <inkml:brush xml:id="br0">
      <inkml:brushProperty name="width" value="0.0279456935822964" units="cm"/>
      <inkml:brushProperty name="height" value="0.0279456935822964" units="cm"/>
      <inkml:brushProperty name="color" value="#f2395b"/>
      <inkml:brushProperty name="ignorePressure" value="0"/>
    </inkml:brush>
  </inkml:definitions>
  <inkml:trace contextRef="#ctx0" brushRef="#br0">92050.000 43450.000 787,'118.000'-22.000'110,"-11.000"6.000"-39,-14.000 7.000-40,-11.000 6.000-38,-11.000 1.000-22,-5.000-3.000-5,-7.000-3.000-4,-5.000-2.000-4,-11.000-5.000-1,-11.000-2.000 2,-14.000-3.000 4,-11.000-3.000 3</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2"/>
    </inkml:context>
    <inkml:brush xml:id="br0">
      <inkml:brushProperty name="width" value="0.0468553341925144" units="cm"/>
      <inkml:brushProperty name="height" value="0.0468553341925144" units="cm"/>
      <inkml:brushProperty name="color" value="#f2395b"/>
      <inkml:brushProperty name="ignorePressure" value="0"/>
    </inkml:brush>
  </inkml:definitions>
  <inkml:trace contextRef="#ctx0" brushRef="#br0">93050.000 42700.000 469,'4.000'-46.000'6,"10.000"10.000"11,10.000 10.000 13,9.000 9.000 11,9.000 6.000 2,9.000 3.000-7,10.000 3.000-8,10.000 4.000-8,2.000 2.000-6,-3.000 4.000-7,-3.000 3.000-7,-2.000 3.000-5,-8.000 1.000-5,-8.000 1.000 1,-10.000-1.000-1,-9.000 1.000 0,-10.000 4.000 3,-9.000 9.000 6,-10.000 10.000 5,-8.000 10.000 6,-4.000 2.000 4,3.000-3.000 3,3.000-3.000 2,4.000-2.000 2,-1.000-1.000 2,-3.000 3.000-3,-3.000 3.000 0,-2.000 4.000-3,-1.000 7.000 0,3.000 13.000-2,3.000 12.000 0,4.000 13.000-1,2.000 9.000-1,4.000 6.000 0,3.000 7.000 0,3.000 6.000 0,-1.000-2.000-1,-2.000-9.000-2,-3.000-10.000-3,-3.000-8.000-1,-2.000-9.000-1,0.000-6.000 0,0.000-6.000 1,0.000-6.000 1,-5.000-7.000-3,-9.000-6.000-4,-10.000-6.000-7,-8.000-6.000-5,-9.000-4.000-4,-6.000 1.000-5,-6.000-1.000-4,-6.000 1.000-5,-12.000 1.000-4,-15.000 3.000-7,-15.000 3.000-5,-16.000 4.000-7,2.000-3.000-2,23.000-5.000 2,22.000-7.000 1,22.000-5.000 2</inkml:trace>
</inkml:ink>
</file>

<file path=ppt/ink/ink1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3"/>
    </inkml:context>
    <inkml:brush xml:id="br0">
      <inkml:brushProperty name="width" value="0.0379395894706249" units="cm"/>
      <inkml:brushProperty name="height" value="0.0379395894706249" units="cm"/>
      <inkml:brushProperty name="color" value="#f2395b"/>
      <inkml:brushProperty name="ignorePressure" value="0"/>
    </inkml:brush>
  </inkml:definitions>
  <inkml:trace contextRef="#ctx0" brushRef="#br0">94650.000 42700.000 579,'181.000'-41.000'137,"-37.000"19.000"-33,-38.000 19.000-32,-37.000 19.000-33,-26.000 10.000-18,-11.000 4.000-4,-14.000 3.000-4,-11.000 3.000-4,-12.000 3.000-4,-9.000 3.000-2,-10.000 3.000-3,-8.000 4.000-2,-11.000 1.000-2,-8.000 0.000-1,-10.000 0.000-1,-9.000 0.000-1,1.000-4.000 0,13.000-5.000 1,12.000-7.000 1,13.000-5.000 2,15.000-6.000 2,19.000-3.000 4,19.000-3.000 3,19.000-2.000 3,12.000-3.000-3,6.000 1.000-10,7.000-1.000-11,6.000 1.000-10,-2.000-3.000-12,-9.000-2.000-15,-10.000-3.000-13,-8.000-3.000-15</inkml:trace>
</inkml:ink>
</file>

<file path=ppt/ink/ink1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7"/>
    </inkml:context>
    <inkml:brush xml:id="br0">
      <inkml:brushProperty name="width" value="0.0536167211830616" units="cm"/>
      <inkml:brushProperty name="height" value="0.0536167211830616" units="cm"/>
      <inkml:brushProperty name="color" value="#00bff3"/>
      <inkml:brushProperty name="ignorePressure" value="0"/>
    </inkml:brush>
  </inkml:definitions>
  <inkml:trace contextRef="#ctx0" brushRef="#br0">99400.000 37650.000 410,'-5.000'-111.000'17,"-9.000"28.000"10,-10.000 28.000 12,-8.000 29.000 10,-9.000 18.000 2,-6.000 9.000-6,-6.000 10.000-6,-6.000 10.000-7,-2.000 5.000-5,3.000 4.000-5,3.000 3.000-5,4.000 3.000-5,5.000 7.000-4,10.000 14.000-4,10.000 11.000-5,9.000 14.000-5,6.000 3.000 1,3.000-2.000 5,3.000-3.000 5,4.000-3.000 5,-1.000 2.000 3,-3.000 10.000 0,-3.000 10.000 2,-2.000 9.000 1,-8.000 9.000 0,-8.000 9.000 0,-10.000 10.000 0,-9.000 10.000-1,-4.000-1.000 0,4.000-9.000-3,3.000-10.000-1,3.000-8.000-1,4.000-12.000-2,7.000-12.000-1,6.000-13.000 0,7.000-12.000-1,10.000-10.000-4,16.000-6.000-10,15.000-6.000-9,17.000-6.000-9,8.000-10.000-7,4.000-12.000-3,3.000-13.000-3,3.000-12.000-5,3.000-12.000-1,3.000-8.000 0,3.000-10.000-1,4.000-9.000 0,-4.000-2.000 2,-9.000 6.000 8,-10.000 7.000 6,-8.000 6.000 7,-9.000 1.000 3,-6.000-3.000-2,-6.000-3.000-2,-6.000-2.000-2</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7"/>
    </inkml:context>
    <inkml:brush xml:id="br0">
      <inkml:brushProperty name="width" value="0.0462455898523331" units="cm"/>
      <inkml:brushProperty name="height" value="0.0462455898523331" units="cm"/>
      <inkml:brushProperty name="color" value="#00bff3"/>
      <inkml:brushProperty name="ignorePressure" value="0"/>
    </inkml:brush>
  </inkml:definitions>
  <inkml:trace contextRef="#ctx0" brushRef="#br0">99600.000 38450.000 475,'1.000'-94.000'3,"4.000"13.000"6,3.000 12.000 5,3.000 13.000 6,1.000 21.000 10,1.000 32.000 14,-1.000 31.000 14,1.000 32.000 15,-3.000 21.000 0,-2.000 13.000-15,-3.000 12.000-14,-3.000 13.000-14,-7.000 4.000-10,-9.000-3.000-2,-10.000-3.000-4,-8.000-2.000-2,-4.000-6.000-7,3.000-6.000-11,3.000-6.000-11,4.000-6.000-10,2.000-7.000-9,4.000-6.000-8,3.000-6.000-8,3.000-6.000-6</inkml:trace>
</inkml:ink>
</file>

<file path=ppt/ink/ink1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7"/>
    </inkml:context>
    <inkml:brush xml:id="br0">
      <inkml:brushProperty name="width" value="0.0334410481154919" units="cm"/>
      <inkml:brushProperty name="height" value="0.0334410481154919" units="cm"/>
      <inkml:brushProperty name="color" value="#00bff3"/>
      <inkml:brushProperty name="ignorePressure" value="0"/>
    </inkml:brush>
  </inkml:definitions>
  <inkml:trace contextRef="#ctx0" brushRef="#br0">99550.000 39250.000 657,'46.000'-113.000'74,"-5.000"26.000"-12,-7.000 24.000-11,-5.000 26.000-11,-3.000 13.000-9,4.000 4.000-3,3.000 3.000-6,3.000 3.000-3,3.000 3.000-7,3.000 3.000-8,3.000 3.000-9,4.000 4.000-7,2.000 1.000-7,4.000 0.000-6,3.000 0.000-6,3.000 0.000-6,-4.000 0.000-4,-8.000 0.000-6,-10.000 0.000-5,-9.000 0.000-4</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8"/>
    </inkml:context>
    <inkml:brush xml:id="br0">
      <inkml:brushProperty name="width" value="0.0516833402216434" units="cm"/>
      <inkml:brushProperty name="height" value="0.0516833402216434" units="cm"/>
      <inkml:brushProperty name="color" value="#00bff3"/>
      <inkml:brushProperty name="ignorePressure" value="0"/>
    </inkml:brush>
  </inkml:definitions>
  <inkml:trace contextRef="#ctx0" brushRef="#br0">100450.000 37750.000 425,'0.000'-47.000'3,"0.000"6.000"4,0.000 7.000 6,0.000 6.000 5,0.000 15.000 11,0.000 26.000 16,0.000 24.000 16,0.000 26.000 16,0.000 21.000 1,0.000 19.000-13,0.000 19.000-13,0.000 19.000-15,-2.000 15.000-9,-3.000 13.000-5,-3.000 12.000-6,-2.000 13.000-5,-5.000 4.000-5,-2.000-3.000-5,-3.000-3.000-4,-3.000-2.000-4,1.000-8.000-7,6.000-8.000-8,7.000-10.000-7,6.000-9.000-9,1.000-15.000-7,-3.000-18.000-7,-3.000-19.000-7,-2.000-18.000-6,-1.000-17.000-1,3.000-11.000 7,3.000-14.000 5,4.000-11.000 7</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9"/>
    </inkml:context>
    <inkml:brush xml:id="br0">
      <inkml:brushProperty name="width" value="0.0331678502261639" units="cm"/>
      <inkml:brushProperty name="height" value="0.0331678502261639" units="cm"/>
      <inkml:brushProperty name="color" value="#000000"/>
      <inkml:brushProperty name="ignorePressure" value="0"/>
    </inkml:brush>
  </inkml:definitions>
  <inkml:trace contextRef="#ctx0" brushRef="#br0">24400.000 49400.000 663,'-19.000'-19.000'11,"13.000"13.000"23,12.000 12.000 22,13.000 13.000 23,6.000 9.000-2,0.000 6.000-25,0.000 7.000-26,0.000 6.000-24,-2.000 1.000-18,-3.000-3.000-7,-3.000-3.000-7,-2.000-2.000-8,-3.000-5.000-6,1.000-2.000-6,-1.000-3.000-4,1.000-3.000-5</inkml:trace>
</inkml:ink>
</file>

<file path=ppt/ink/ink1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8"/>
    </inkml:context>
    <inkml:brush xml:id="br0">
      <inkml:brushProperty name="width" value="0.0333228558301926" units="cm"/>
      <inkml:brushProperty name="height" value="0.0333228558301926" units="cm"/>
      <inkml:brushProperty name="color" value="#00bff3"/>
      <inkml:brushProperty name="ignorePressure" value="0"/>
    </inkml:brush>
  </inkml:definitions>
  <inkml:trace contextRef="#ctx0" brushRef="#br0">100650.000 38100.000 660,'4.000'-47.000'3,"10.000"6.000"9,10.000 7.000 6,9.000 6.000 9,9.000 4.000 3,9.000 4.000 2,10.000 3.000 0,10.000 3.000 1,7.000 3.000 0,6.000 3.000-2,7.000 3.000-1,6.000 4.000-2,-4.000 1.000-7,-11.000 0.000-11,-14.000 0.000-13,-11.000 0.000-12</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8"/>
    </inkml:context>
    <inkml:brush xml:id="br0">
      <inkml:brushProperty name="width" value="0.0450969003140926" units="cm"/>
      <inkml:brushProperty name="height" value="0.0450969003140926" units="cm"/>
      <inkml:brushProperty name="color" value="#00bff3"/>
      <inkml:brushProperty name="ignorePressure" value="0"/>
    </inkml:brush>
  </inkml:definitions>
  <inkml:trace contextRef="#ctx0" brushRef="#br0">101450.000 37100.000 487,'-24.000'-40.000'77,"4.000"23.000"-2,3.000 22.000-1,3.000 22.000-2,-1.000 18.000-8,-2.000 16.000-12,-3.000 15.000-13,-3.000 17.000-13,-1.000 14.000-9,4.000 17.000-6,3.000 15.000-5,3.000 16.000-7,-2.000 13.000-8,-6.000 14.000-12,-6.000 11.000-10,-6.000 14.000-11,-2.000-14.000-10,3.000-36.000-10,3.000-39.000-10,4.000-36.000-10</inkml:trace>
</inkml:ink>
</file>

<file path=ppt/ink/ink1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9"/>
    </inkml:context>
    <inkml:brush xml:id="br0">
      <inkml:brushProperty name="width" value="0.0403555743396282" units="cm"/>
      <inkml:brushProperty name="height" value="0.0403555743396282" units="cm"/>
      <inkml:brushProperty name="color" value="#00bff3"/>
      <inkml:brushProperty name="ignorePressure" value="0"/>
    </inkml:brush>
  </inkml:definitions>
  <inkml:trace contextRef="#ctx0" brushRef="#br0">97500.000 41900.000 545,'-29.000'-25.000'2,"-5.000"0.000"4,-7.000 0.000 3,-5.000 0.000 5,8.000 3.000 7,26.000 6.000 11,24.000 7.000 11,26.000 6.000 11,22.000 3.000 1,23.000 0.000-9,22.000 0.000-8,22.000 0.000-9,19.000 0.000-5,20.000 0.000-2,18.000 0.000-3,20.000 0.000-2,14.000-2.000-3,14.000-3.000-7,11.000-3.000-4,14.000-2.000-7,10.000-5.000-2,9.000-2.000-1,10.000-3.000 0,10.000-3.000 0,0.000-1.000-4,-5.000 4.000-7,-7.000 3.000-7,-5.000 3.000-6,-12.000 6.000-5,-16.000 9.000-4,-15.000 10.000-3,-15.000 10.000-2,-28.000 4.000 1,-36.000 0.000 6,-39.000 0.000 7,-36.000 0.000 7,-23.000-2.000 3,-6.000-3.000-2,-6.000-3.000-1,-6.000-2.000-1</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19"/>
    </inkml:context>
    <inkml:brush xml:id="br0">
      <inkml:brushProperty name="width" value="0.0489406362175941" units="cm"/>
      <inkml:brushProperty name="height" value="0.0489406362175941" units="cm"/>
      <inkml:brushProperty name="color" value="#00bff3"/>
      <inkml:brushProperty name="ignorePressure" value="0"/>
    </inkml:brush>
  </inkml:definitions>
  <inkml:trace contextRef="#ctx0" brushRef="#br0">101700.000 36950.000 449,'14.000'-66.000'4,"28.000"19.000"7,28.000 19.000 8,29.000 19.000 7,4.000 10.000 2,-19.000 4.000-5,-18.000 3.000-5,-19.000 3.000-5,-8.000 3.000-3,3.000 3.000-2,3.000 3.000-2,4.000 4.000-2,-3.000-1.000-3,-5.000-3.000-2,-7.000-3.000-4,-5.000-2.000-3,-8.000 0.000 1,-5.000 7.000 8,-7.000 6.000 6,-5.000 7.000 7,-8.000 2.000 4,-5.000 1.000 1,-7.000-1.000 0,-5.000 1.000 1,-1.000 1.000 1,6.000 3.000 2,7.000 3.000 1,6.000 4.000 1,3.000 4.000 1,0.000 6.000-2,0.000 7.000-2,0.000 6.000-1,1.000 7.000-2,4.000 10.000-2,3.000 10.000-1,3.000 9.000-2,1.000 6.000-3,1.000 3.000-2,-1.000 3.000-2,1.000 4.000-3,-3.000-1.000-1,-2.000-3.000 1,-3.000-3.000-1,-3.000-2.000 2,-2.000-8.000-2,0.000-8.000-2,0.000-10.000-1,0.000-9.000-3,-2.000-7.000-1,-3.000-3.000-1,-3.000-3.000-1,-2.000-2.000-1,-11.000-5.000-2,-15.000-2.000-4,-15.000-3.000-3,-16.000-3.000-4,-19.000-1.000-5,-22.000 4.000-10,-22.000 3.000-10,-21.000 3.000-8,2.000-5.000 0,29.000-12.000 10,28.000-13.000 9,28.000-12.000 9,14.000-5.000 2,0.000 3.000-6,0.000 3.000-6,0.000 4.000-7</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0"/>
    </inkml:context>
    <inkml:brush xml:id="br0">
      <inkml:brushProperty name="width" value="0.0505456626415253" units="cm"/>
      <inkml:brushProperty name="height" value="0.0505456626415253" units="cm"/>
      <inkml:brushProperty name="color" value="#00bff3"/>
      <inkml:brushProperty name="ignorePressure" value="0"/>
    </inkml:brush>
  </inkml:definitions>
  <inkml:trace contextRef="#ctx0" brushRef="#br0">98900.000 42650.000 435,'-24.000'-69.000'4,"4.000"13.000"7,3.000 12.000 8,3.000 13.000 7,1.000 6.000 5,1.000 0.000 2,-1.000 0.000 1,1.000 0.000 2,-4.000 3.000 0,-6.000 6.000-5,-6.000 7.000-4,-6.000 6.000-3,-2.000 6.000-4,3.000 6.000-5,3.000 7.000-6,4.000 6.000-4,2.000 9.000-2,4.000 13.000 1,3.000 12.000 0,3.000 13.000 1,1.000 6.000 2,1.000 0.000 3,-1.000 0.000 3,1.000 0.000 2,-1.000 1.000 2,1.000 4.000 0,-1.000 3.000-1,1.000 3.000 0,-1.000-4.000-2,1.000-8.000-2,-1.000-10.000-3,1.000-9.000-4,-1.000-5.000 0,1.000 0.000-1,-1.000 0.000 2,1.000 0.000-1,-1.000 9.000 0,1.000 19.000-1,-1.000 19.000 0,1.000 19.000-1,-1.000 2.000-3,1.000-11.000-1,-1.000-14.000-3,1.000-11.000-3,2.000-12.000-7,7.000-9.000-14,6.000-10.000-13,7.000-8.000-13,7.000-14.000-2,9.000-15.000 7,10.000-15.000 9,10.000-16.000 7,-1.000-8.000 6,-9.000 0.000 1,-10.000 0.000 1,-8.000 0.000 2,-4.000 0.000-1,3.000 0.000-5,3.000 0.000-4,4.000 0.000-4</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0"/>
    </inkml:context>
    <inkml:brush xml:id="br0">
      <inkml:brushProperty name="width" value="0.0442613586783409" units="cm"/>
      <inkml:brushProperty name="height" value="0.0442613586783409" units="cm"/>
      <inkml:brushProperty name="color" value="#00bff3"/>
      <inkml:brushProperty name="ignorePressure" value="0"/>
    </inkml:brush>
  </inkml:definitions>
  <inkml:trace contextRef="#ctx0" brushRef="#br0">99500.000 42950.000 497,'-2.000'-33.000'61,"-3.000"34.000"5,-3.000 35.000 6,-2.000 35.000 4,-3.000 18.000-4,1.000 3.000-15,-1.000 3.000-16,1.000 4.000-14,-4.000 4.000-11,-6.000 6.000-6,-6.000 7.000-6,-6.000 6.000-6,-2.000-2.000-10,3.000-9.000-14,3.000-10.000-15,4.000-8.000-13</inkml:trace>
</inkml:ink>
</file>

<file path=ppt/ink/ink1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0"/>
    </inkml:context>
    <inkml:brush xml:id="br0">
      <inkml:brushProperty name="width" value="0.0334463976323605" units="cm"/>
      <inkml:brushProperty name="height" value="0.0334463976323605" units="cm"/>
      <inkml:brushProperty name="color" value="#00bff3"/>
      <inkml:brushProperty name="ignorePressure" value="0"/>
    </inkml:brush>
  </inkml:definitions>
  <inkml:trace contextRef="#ctx0" brushRef="#br0">99450.000 43600.000 657,'25.000'-69.000'7,"0.000"13.000"12,0.000 12.000 12,0.000 13.000 14,4.000 7.000 4,10.000 4.000-3,10.000 3.000-4,9.000 3.000-3,6.000 1.000-7,3.000 1.000-10,3.000-1.000-12,4.000 1.000-10,-3.000 1.000-11,-5.000 3.000-12,-7.000 3.000-12,-5.000 4.000-12</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0"/>
    </inkml:context>
    <inkml:brush xml:id="br0">
      <inkml:brushProperty name="width" value="0.047305054962635" units="cm"/>
      <inkml:brushProperty name="height" value="0.047305054962635" units="cm"/>
      <inkml:brushProperty name="color" value="#00bff3"/>
      <inkml:brushProperty name="ignorePressure" value="0"/>
    </inkml:brush>
  </inkml:definitions>
  <inkml:trace contextRef="#ctx0" brushRef="#br0">100400.000 42400.000 465,'0.000'-47.000'1,"0.000"6.000"5,0.000 7.000 2,0.000 6.000 5,-2.000 17.000 11,-3.000 28.000 21,-3.000 28.000 20,-2.000 29.000 20,-1.000 19.000 2,3.000 14.000-17,3.000 11.000-18,4.000 14.000-17,-4.000 19.000-12,-9.000 29.000-9,-10.000 28.000-7,-8.000 28.000-9,-4.000 14.000-10,3.000 0.000-11,3.000 0.000-12,4.000 0.000-10,4.000-18.000-4,6.000-33.000 6,7.000-35.000 7,6.000-34.000 5,3.000-26.000-2,0.000-15.000-8,0.000-15.000-9,0.000-16.000-9</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0"/>
    </inkml:context>
    <inkml:brush xml:id="br0">
      <inkml:brushProperty name="width" value="0.0359470397233963" units="cm"/>
      <inkml:brushProperty name="height" value="0.0359470397233963" units="cm"/>
      <inkml:brushProperty name="color" value="#00bff3"/>
      <inkml:brushProperty name="ignorePressure" value="0"/>
    </inkml:brush>
  </inkml:definitions>
  <inkml:trace contextRef="#ctx0" brushRef="#br0">101000.000 43050.000 612,'-22.000'-47.000'5,"6.000"6.000"13,7.000 7.000 12,6.000 6.000 12,9.000 4.000 3,13.000 4.000-6,12.000 3.000-4,13.000 3.000-6,13.000 3.000-1,17.000 3.000-1,15.000 3.000 1,16.000 4.000 1,5.000 1.000-7,-2.000 0.000-11,-3.000 0.000-13,-3.000 0.000-12,-10.000 0.000-12,-16.000 0.000-11,-15.000 0.000-12,-15.000 0.000-11</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1"/>
    </inkml:context>
    <inkml:brush xml:id="br0">
      <inkml:brushProperty name="width" value="0.0377841182053089" units="cm"/>
      <inkml:brushProperty name="height" value="0.0377841182053089" units="cm"/>
      <inkml:brushProperty name="color" value="#00bff3"/>
      <inkml:brushProperty name="ignorePressure" value="0"/>
    </inkml:brush>
  </inkml:definitions>
  <inkml:trace contextRef="#ctx0" brushRef="#br0">101450.000 42500.000 582,'-24.000'-24.000'2,"4.000"4.000"6,3.000 3.000 4,3.000 3.000 6,3.000 12.000 9,3.000 22.000 14,3.000 22.000 14,4.000 23.000 14,1.000 13.000-1,0.000 6.000-16,0.000 7.000-15,0.000 6.000-16,-4.000 7.000-14,-5.000 10.000-11,-7.000 10.000-13,-5.000 9.000-12,-1.000-5.000-9,6.000-19.000-3,7.000-18.000-5,6.000-19.000-4,1.000-15.000-1,-3.000-8.000 1,-3.000-10.000 2,-2.000-9.000 1</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39"/>
    </inkml:context>
    <inkml:brush xml:id="br0">
      <inkml:brushProperty name="width" value="0.0525203458964825" units="cm"/>
      <inkml:brushProperty name="height" value="0.0525203458964825" units="cm"/>
      <inkml:brushProperty name="color" value="#000000"/>
      <inkml:brushProperty name="ignorePressure" value="0"/>
    </inkml:brush>
  </inkml:definitions>
  <inkml:trace contextRef="#ctx0" brushRef="#br0">25400.000 49500.000 418,'-22.000'-50.000'5,"6.000"0.000"11,7.000 0.000 9,6.000 0.000 10,4.000-4.000 3,4.000-5.000-4,3.000-7.000-4,3.000-5.000-5,6.000-3.000-3,9.000 4.000-3,10.000 3.000-4,10.000 3.000-2,0.000 4.000-2,-5.000 7.000 0,-7.000 6.000-1,-5.000 7.000 1,-4.000 4.000-1,0.000 3.000 2,0.000 3.000 1,0.000 4.000 1,4.000 5.000 0,10.000 10.000 3,10.000 10.000 0,9.000 9.000 3,1.000 9.000-1,-6.000 9.000-2,-6.000 10.000-2,-6.000 10.000-2,-6.000 8.000-1,-2.000 10.000-1,-3.000 10.000 0,-3.000 9.000-2,-4.000 7.000 0,-3.000 7.000-2,-3.000 6.000-2,-2.000 7.000 0,-3.000 0.000-2,1.000-2.000 0,-1.000-3.000 0,1.000-3.000-1,-1.000-4.000-1,1.000-3.000-6,-1.000-3.000-4,1.000-2.000-4,-3.000-8.000-10,-2.000-8.000-14,-3.000-10.000-15,-3.000-9.000-14</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1"/>
    </inkml:context>
    <inkml:brush xml:id="br0">
      <inkml:brushProperty name="width" value="0.0530809238553047" units="cm"/>
      <inkml:brushProperty name="height" value="0.0530809238553047" units="cm"/>
      <inkml:brushProperty name="color" value="#00bff3"/>
      <inkml:brushProperty name="ignorePressure" value="0"/>
    </inkml:brush>
  </inkml:definitions>
  <inkml:trace contextRef="#ctx0" brushRef="#br0">101850.000 42350.000 414,'92.000'-22.000'21,"-16.000"6.000"-3,-15.000 7.000-2,-15.000 6.000-3,-6.000 3.000-1,7.000 0.000 0,6.000 0.000-1,7.000 0.000 1,-1.000 1.000-2,-6.000 4.000-3,-6.000 3.000-4,-6.000 3.000-2,-9.000 3.000-1,-8.000 3.000 4,-10.000 3.000 4,-9.000 4.000 4,-9.000 2.000 2,-5.000 4.000 4,-7.000 3.000 3,-5.000 3.000 3,-3.000 3.000 2,4.000 3.000 4,3.000 3.000 2,3.000 4.000 2,3.000 1.000 0,3.000 0.000-5,3.000 0.000-4,4.000 0.000-5,2.000 3.000-4,4.000 6.000-1,3.000 7.000-4,3.000 6.000-2,1.000 6.000-1,1.000 6.000 0,-1.000 7.000 0,1.000 6.000 0,-3.000 4.000 0,-2.000 4.000-1,-3.000 3.000-2,-3.000 3.000 0,-2.000-4.000-1,0.000-8.000-1,0.000-10.000-1,0.000-9.000-1,-5.000-9.000 0,-9.000-5.000-3,-10.000-7.000 0,-8.000-5.000-3,-11.000-8.000 0,-8.000-5.000-3,-10.000-7.000-1,-9.000-5.000-3,-10.000-4.000-4,-9.000 0.000-7,-10.000 0.000-8,-8.000 0.000-8,2.000-2.000-3,16.000-3.000 2,15.000-3.000 0,17.000-2.000 1,3.000-1.000-2,-5.000 3.000-5,-7.000 3.000-5,-5.000 4.000-6</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4"/>
    </inkml:context>
    <inkml:brush xml:id="br0">
      <inkml:brushProperty name="width" value="0.0445457138121128" units="cm"/>
      <inkml:brushProperty name="height" value="0.0445457138121128" units="cm"/>
      <inkml:brushProperty name="color" value="#00bff3"/>
      <inkml:brushProperty name="ignorePressure" value="0"/>
    </inkml:brush>
  </inkml:definitions>
  <inkml:trace contextRef="#ctx0" brushRef="#br0">81050.000 49050.000 493,'250.000'-22.000'152,"-50.000"6.000"-35,-50.000 7.000-33,-50.000 6.000-35,-22.000 1.000-18,6.000-3.000-5,7.000-3.000-5,6.000-2.000-5,1.000 0.000-6,-3.000 7.000-10,-3.000 6.000-8,-2.000 7.000-9,-11.000 7.000-9,-15.000 9.000-12,-15.000 10.000-10,-16.000 10.000-10,-18.000 7.000-5,-18.000 6.000 3,-19.000 7.000 3,-18.000 6.000 1,-7.000-2.000 7,6.000-9.000 9,7.000-10.000 9,6.000-8.000 9</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4"/>
    </inkml:context>
    <inkml:brush xml:id="br0">
      <inkml:brushProperty name="width" value="0.0369052030146122" units="cm"/>
      <inkml:brushProperty name="height" value="0.0369052030146122" units="cm"/>
      <inkml:brushProperty name="color" value="#00bff3"/>
      <inkml:brushProperty name="ignorePressure" value="0"/>
    </inkml:brush>
  </inkml:definitions>
  <inkml:trace contextRef="#ctx0" brushRef="#br0">81450.000 50250.000 596,'-104.000'1.000'35,"45.000"4.000"11,43.000 3.000 10,45.000 3.000 11,25.000 1.000-2,10.000 1.000-13,10.000-1.000-13,9.000 1.000-13,15.000-1.000-12,22.000 1.000-11,22.000-1.000-10,23.000 1.000-12,6.000 1.000-4,-5.000 3.000 3,-7.000 3.000 2,-5.000 4.000 2,-19.000-3.000-7,-27.000-5.000-17,-28.000-7.000-18,-28.000-5.000-16</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5"/>
    </inkml:context>
    <inkml:brush xml:id="br0">
      <inkml:brushProperty name="width" value="0.0539626926183701" units="cm"/>
      <inkml:brushProperty name="height" value="0.0539626926183701" units="cm"/>
      <inkml:brushProperty name="color" value="#00bff3"/>
      <inkml:brushProperty name="ignorePressure" value="0"/>
    </inkml:brush>
  </inkml:definitions>
  <inkml:trace contextRef="#ctx0" brushRef="#br0">84750.000 50250.000 407,'-18.000'-22.000'9,"17.000"6.000"16,15.000 7.000 16,16.000 6.000 18,10.000 3.000 3,7.000 0.000-11,6.000 0.000-10,7.000 0.000-10,7.000 0.000-6,9.000 0.000-2,10.000 0.000 0,10.000 0.000-2,5.000 0.000-1,4.000 0.000-1,3.000 0.000-1,3.000 0.000 0,7.000 0.000-2,14.000 0.000 1,11.000 0.000-1,14.000 0.000 0,10.000 1.000-2,9.000 4.000-3,10.000 3.000-2,10.000 3.000-4,10.000 1.000-3,13.000 1.000-2,12.000-1.000-4,13.000 1.000-3,10.000 1.000-1,10.000 3.000 0,10.000 3.000 2,9.000 4.000 0,1.000-3.000-4,-6.000-5.000-7,-6.000-7.000-8,-6.000-5.000-7,-7.000-3.000-3,-6.000 4.000 3,-6.000 3.000 4,-6.000 3.000 3,-16.000-1.000 1,-25.000-2.000 0,-25.000-3.000 0,-25.000-3.000 0,-22.000-2.000-1,-19.000 0.000-3,-18.000 0.000-1,-19.000 0.000-2</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5"/>
    </inkml:context>
    <inkml:brush xml:id="br0">
      <inkml:brushProperty name="width" value="0.0429201200604439" units="cm"/>
      <inkml:brushProperty name="height" value="0.0429201200604439" units="cm"/>
      <inkml:brushProperty name="color" value="#00bff3"/>
      <inkml:brushProperty name="ignorePressure" value="0"/>
    </inkml:brush>
  </inkml:definitions>
  <inkml:trace contextRef="#ctx0" brushRef="#br0">88200.000 46600.000 512,'-44.000'-113.000'0,"13.000"26.000"0,12.000 24.000 0,13.000 26.000 0,4.000 10.000 4,-3.000-3.000 6,-3.000-3.000 8,-2.000-2.000 7,-1.000 17.000 8,3.000 42.000 8,3.000 40.000 7,4.000 41.000 8,-1.000 24.000 1,-3.000 10.000-9,-3.000 10.000-7,-2.000 9.000-8,-5.000 4.000-7,-2.000 1.000-6,-3.000-1.000-6,-3.000 1.000-6,-4.000 1.000-4,-3.000 3.000-2,-3.000 3.000-3,-2.000 4.000-2,-1.000 4.000-5,3.000 6.000-8,3.000 7.000-9,4.000 6.000-7,4.000-7.000-5,6.000-18.000 2,7.000-19.000 0,6.000-18.000 2,9.000-23.000-4,13.000-24.000-6,12.000-26.000-7,13.000-24.000-7,4.000-20.000 3,-3.000-11.000 10,-3.000-14.000 12,-2.000-11.000 10</inkml:trace>
</inkml:ink>
</file>

<file path=ppt/ink/ink1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5"/>
    </inkml:context>
    <inkml:brush xml:id="br0">
      <inkml:brushProperty name="width" value="0.0386305041611195" units="cm"/>
      <inkml:brushProperty name="height" value="0.0386305041611195" units="cm"/>
      <inkml:brushProperty name="color" value="#00bff3"/>
      <inkml:brushProperty name="ignorePressure" value="0"/>
    </inkml:brush>
  </inkml:definitions>
  <inkml:trace contextRef="#ctx0" brushRef="#br0">89400.000 47550.000 569,'0.000'-72.000'4,"0.000"6.000"7,0.000 7.000 8,0.000 6.000 7,-4.000 12.000 5,-5.000 19.000 1,-7.000 19.000 1,-5.000 19.000 3,-12.000 16.000-3,-16.000 17.000-3,-15.000 15.000-4,-15.000 16.000-4,-11.000 9.000-4,-2.000 3.000-5,-3.000 3.000-4,-3.000 4.000-4,1.000-6.000-3,6.000-11.000-2,7.000-14.000 0,6.000-11.000-2,7.000-11.000 0,10.000-5.000 0,10.000-7.000-1,9.000-5.000 1,13.000-4.000 3,20.000 0.000 6,18.000 0.000 7,20.000 0.000 7,16.000-2.000 0,16.000-3.000-5,15.000-3.000-7,17.000-2.000-6,7.000-3.000-7,0.000 1.000-8,0.000-1.000-7,0.000 1.000-8,-4.000 1.000-3,-5.000 3.000 2,-7.000 3.000 3,-5.000 4.000 2,-6.000-1.000-5,-3.000-3.000-11,-3.000-3.000-10,-2.000-2.000-12</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6"/>
    </inkml:context>
    <inkml:brush xml:id="br0">
      <inkml:brushProperty name="width" value="0.0467478036880493" units="cm"/>
      <inkml:brushProperty name="height" value="0.0467478036880493" units="cm"/>
      <inkml:brushProperty name="color" value="#00bff3"/>
      <inkml:brushProperty name="ignorePressure" value="0"/>
    </inkml:brush>
  </inkml:definitions>
  <inkml:trace contextRef="#ctx0" brushRef="#br0">90150.000 48300.000 470,'-4.000'-47.000'3,"-5.000"6.000"6,-7.000 7.000 6,-5.000 6.000 6,-6.000 4.000 4,-3.000 4.000 0,-3.000 3.000 1,-2.000 3.000 0,-6.000 6.000-1,-6.000 9.000-4,-6.000 10.000-5,-6.000 10.000-4,-4.000 7.000 0,1.000 6.000 2,-1.000 7.000 4,1.000 6.000 4,1.000 3.000 1,3.000 0.000 0,3.000 0.000 1,4.000 0.000 0,5.000 0.000-2,10.000 0.000-3,10.000 0.000-3,9.000 0.000-3,13.000-4.000-9,20.000-5.000-12,18.000-7.000-13,20.000-5.000-12,10.000-14.000-6,3.000-18.000 0,3.000-19.000 2,4.000-18.000 0,-3.000-10.000 1,-5.000 0.000 0,-7.000 0.000 1,-5.000 0.000-1,-8.000 4.000 4,-5.000 10.000 7,-7.000 10.000 6,-5.000 9.000 7,-9.000 10.000 17,-9.000 14.000 24,-10.000 11.000 25,-8.000 14.000 24,-4.000 5.000 7,3.000 1.000-15,3.000-1.000-13,4.000 1.000-14,1.000 2.000-10,0.000 7.000-7,0.000 6.000-6,0.000 7.000-7,0.000 0.000-9,0.000-2.000-12,0.000-3.000-12,0.000-3.000-11,1.000-1.000-11,4.000 4.000-9,3.000 3.000-11,3.000 3.000-9</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6"/>
    </inkml:context>
    <inkml:brush xml:id="br0">
      <inkml:brushProperty name="width" value="0.0376779027283192" units="cm"/>
      <inkml:brushProperty name="height" value="0.0376779027283192" units="cm"/>
      <inkml:brushProperty name="color" value="#00bff3"/>
      <inkml:brushProperty name="ignorePressure" value="0"/>
    </inkml:brush>
  </inkml:definitions>
  <inkml:trace contextRef="#ctx0" brushRef="#br0">90450.000 48600.000 583,'23.000'-24.000'0,"-3.000"4.000"0,-3.000 3.000 0,-2.000 3.000 0,0.000-1.000 2,7.000-2.000 1,6.000-3.000 3,7.000-3.000 2,2.000 1.000 6,1.000 6.000 8,-1.000 7.000 8,1.000 6.000 8,-4.000 7.000 2,-6.000 10.000-5,-6.000 10.000-5,-6.000 9.000-5,-9.000 10.000-2,-8.000 14.000-1,-10.000 11.000-1,-9.000 14.000 0,-7.000 2.000-1,-3.000-6.000-3,-3.000-6.000-3,-2.000-6.000-1,-1.000-6.000-5,3.000-2.000-4,3.000-3.000-4,4.000-3.000-5,4.000-4.000-3,6.000-3.000 0,7.000-3.000-1,6.000-2.000 1,17.000-9.000-5,28.000-12.000-9,28.000-13.000-9,29.000-12.000-8,7.000-7.000-7,-12.000 1.000-6,-13.000-1.000-5,-12.000 1.000-6,-12.000-1.000 4,-8.000 1.000 13,-10.000-1.000 14,-9.000 1.000 12</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7"/>
    </inkml:context>
    <inkml:brush xml:id="br0">
      <inkml:brushProperty name="width" value="0.0588849931955338" units="cm"/>
      <inkml:brushProperty name="height" value="0.0588849931955338" units="cm"/>
      <inkml:brushProperty name="color" value="#00bff3"/>
      <inkml:brushProperty name="ignorePressure" value="0"/>
    </inkml:brush>
  </inkml:definitions>
  <inkml:trace contextRef="#ctx0" brushRef="#br0">88400.000 50800.000 373,'0.000'-83.000'11,"0.000"34.000"22,0.000 35.000 22,0.000 35.000 21,-2.000 22.000 7,-3.000 14.000-12,-3.000 11.000-12,-2.000 14.000-10,-6.000 11.000-8,-6.000 14.000-6,-6.000 11.000-5,-6.000 14.000-5,-2.000 14.000-5,3.000 20.000-4,3.000 18.000-5,4.000 20.000-5,1.000 6.000-3,0.000-2.000-1,0.000-3.000-1,0.000-3.000-2,1.000-12.000-8,4.000-18.000-17,3.000-19.000-15,3.000-18.000-17,4.000-18.000-7,7.000-16.000 1,6.000-15.000 0,7.000-15.000 2</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7"/>
    </inkml:context>
    <inkml:brush xml:id="br0">
      <inkml:brushProperty name="width" value="0.0507095269858837" units="cm"/>
      <inkml:brushProperty name="height" value="0.0507095269858837" units="cm"/>
      <inkml:brushProperty name="color" value="#00bff3"/>
      <inkml:brushProperty name="ignorePressure" value="0"/>
    </inkml:brush>
  </inkml:definitions>
  <inkml:trace contextRef="#ctx0" brushRef="#br0">89550.000 51600.000 433,'-2.000'-90.000'7,"-3.000"23.000"13,-3.000 22.000 14,-2.000 22.000 12,-5.000 15.000 5,-2.000 9.000-5,-3.000 10.000-5,-3.000 10.000-5,-9.000 13.000-5,-11.000 19.000-4,-14.000 19.000-3,-11.000 19.000-5,-9.000 9.000-4,-3.000 0.000-5,-3.000 0.000-5,-2.000 0.000-4,0.000-7.000-3,7.000-11.000 1,6.000-14.000 0,7.000-11.000 1,4.000-9.000 0,3.000-3.000-1,3.000-3.000-1,4.000-2.000-1,10.000-3.000 4,19.000 1.000 9,19.000-1.000 10,19.000 1.000 9,15.000-3.000 2,13.000-2.000-5,12.000-3.000-6,13.000-3.000-5,9.000-2.000-6,6.000 0.000-6,7.000 0.000-7,6.000 0.000-6,-1.000-2.000-7,-5.000-3.000-6,-7.000-3.000-8,-5.000-2.000-7,-6.000-1.000-8,-3.000 3.000-9,-3.000 3.000-8,-2.000 4.000-9,-8.000-3.000 1,-8.000-5.000 11,-10.000-7.000 12,-9.000-5.000 10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0"/>
    </inkml:context>
    <inkml:brush xml:id="br0">
      <inkml:brushProperty name="width" value="0.0474657751619816" units="cm"/>
      <inkml:brushProperty name="height" value="0.0474657751619816" units="cm"/>
      <inkml:brushProperty name="color" value="#000000"/>
      <inkml:brushProperty name="ignorePressure" value="0"/>
    </inkml:brush>
  </inkml:definitions>
  <inkml:trace contextRef="#ctx0" brushRef="#br0">26900.000 48100.000 463,'-4.000'-58.000'85,"-5.000"34.000"-5,-7.000 35.000-5,-5.000 35.000-4,-9.000 22.000-9,-9.000 14.000-13,-10.000 11.000-11,-8.000 14.000-12,-9.000 10.000-8,-6.000 9.000-4,-6.000 10.000-3,-6.000 10.000-4,-4.000 8.000-6,1.000 10.000-13,-1.000 10.000-11,1.000 9.000-12,8.000-15.000-5,20.000-36.000 4,18.000-39.000 2,20.000-36.000 4,6.000-20.000-5,-2.000 1.000-12,-3.000-1.000-12,-3.000 1.000-11</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7"/>
    </inkml:context>
    <inkml:brush xml:id="br0">
      <inkml:brushProperty name="width" value="0.0530130490660667" units="cm"/>
      <inkml:brushProperty name="height" value="0.0530130490660667" units="cm"/>
      <inkml:brushProperty name="color" value="#00bff3"/>
      <inkml:brushProperty name="ignorePressure" value="0"/>
    </inkml:brush>
  </inkml:definitions>
  <inkml:trace contextRef="#ctx0" brushRef="#br0">90250.000 52700.000 414,'0.000'-50.000'0,"0.000"0.000"0,0.000 0.000 0,0.000 0.000 0,-2.000 3.000 7,-3.000 6.000 11,-3.000 7.000 13,-2.000 6.000 12,-5.000 4.000 3,-2.000 4.000-6,-3.000 3.000-8,-3.000 3.000-6,-6.000 4.000-5,-5.000 7.000-3,-7.000 6.000-3,-5.000 7.000-3,-8.000 5.000-2,-5.000 7.000 1,-7.000 6.000-1,-5.000 7.000 1,0.000 5.000 2,10.000 7.000 3,10.000 6.000 4,9.000 7.000 5,6.000 2.000 0,3.000 1.000-1,3.000-1.000-2,4.000 1.000-2,4.000-3.000-2,6.000-2.000-2,7.000-3.000-1,6.000-3.000-3,13.000-9.000-4,23.000-11.000-8,22.000-14.000-7,22.000-11.000-9,8.000-15.000-7,-2.000-16.000-9,-3.000-15.000-7,-3.000-15.000-7,-6.000-11.000-3,-5.000-2.000 6,-7.000-3.000 3,-5.000-3.000 6,-9.000 2.000 2,-9.000 10.000 3,-10.000 10.000 2,-8.000 9.000 1,-14.000 13.000 12,-15.000 20.000 20,-15.000 18.000 20,-16.000 20.000 20,-4.000 11.000 8,10.000 7.000-2,10.000 6.000-4,9.000 7.000-4,6.000 2.000-4,3.000 1.000-8,3.000-1.000-8,4.000 1.000-7,1.000-1.000-5,0.000 1.000-6,0.000-1.000-4,0.000 1.000-4,0.000-3.000-8,0.000-2.000-12,0.000-3.000-11,0.000-3.000-12,1.000-4.000-7,4.000-3.000-5,3.000-3.000-4,3.000-2.000-5</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7"/>
    </inkml:context>
    <inkml:brush xml:id="br0">
      <inkml:brushProperty name="width" value="0.0471260845661163" units="cm"/>
      <inkml:brushProperty name="height" value="0.0471260845661163" units="cm"/>
      <inkml:brushProperty name="color" value="#00bff3"/>
      <inkml:brushProperty name="ignorePressure" value="0"/>
    </inkml:brush>
  </inkml:definitions>
  <inkml:trace contextRef="#ctx0" brushRef="#br0">91050.000 53200.000 466,'-25.000'-25.000'7,"0.000"0.000"13,0.000 0.000 14,0.000 0.000 12,4.000 12.000 10,10.000 26.000 4,10.000 24.000 4,9.000 26.000 4,2.000 15.000-5,-2.000 6.000-13,-3.000 7.000-15,-3.000 6.000-12,-2.000 10.000-15,0.000 17.000-16,0.000 15.000-14,0.000 16.000-16,-2.000 12.000-9,-3.000 9.000-4,-3.000 10.000-4,-2.000 10.000-4,-3.000-15.000-1,1.000-37.000 3,-1.000-38.000 4,1.000-37.000 3</inkml:trace>
</inkml:ink>
</file>

<file path=ppt/ink/ink1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8"/>
    </inkml:context>
    <inkml:brush xml:id="br0">
      <inkml:brushProperty name="width" value="0.046461209654808" units="cm"/>
      <inkml:brushProperty name="height" value="0.046461209654808" units="cm"/>
      <inkml:brushProperty name="color" value="#00bff3"/>
      <inkml:brushProperty name="ignorePressure" value="0"/>
    </inkml:brush>
  </inkml:definitions>
  <inkml:trace contextRef="#ctx0" brushRef="#br0">93150.000 49850.000 473,'-41.000'-27.000'12,"19.000"-3.000"24,19.000-3.000 23,19.000-2.000 25,21.000-1.000 4,26.000 3.000-15,24.000 3.000-14,26.000 4.000-15,5.000 4.000-12,-11.000 6.000-10,-14.000 7.000-8,-11.000 6.000-10,-6.000 6.000-10,4.000 6.000-9,3.000 7.000-8,3.000 6.000-10,-4.000 7.000-3,-8.000 10.000 6,-10.000 10.000 4,-9.000 9.000 6</inkml:trace>
</inkml:ink>
</file>

<file path=ppt/ink/ink1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8"/>
    </inkml:context>
    <inkml:brush xml:id="br0">
      <inkml:brushProperty name="width" value="0.0401544831693172" units="cm"/>
      <inkml:brushProperty name="height" value="0.0401544831693172" units="cm"/>
      <inkml:brushProperty name="color" value="#00bff3"/>
      <inkml:brushProperty name="ignorePressure" value="0"/>
    </inkml:brush>
  </inkml:definitions>
  <inkml:trace contextRef="#ctx0" brushRef="#br0">93200.000 50850.000 547,'-49.000'0.000'4,"4.000"0.000"7,3.000 0.000 8,3.000 0.000 8,6.000-4.000 3,9.000-5.000-1,10.000-7.000-1,10.000-5.000 0,14.000-3.000 2,23.000 4.000 6,22.000 3.000 7,22.000 3.000 5,15.000 4.000-3,9.000 7.000-10,10.000 6.000-11,10.000 7.000-11,4.000 4.000-10,0.000 3.000-10,0.000 3.000-9,0.000 4.000-9,-5.000 2.000-7,-9.000 4.000-5,-10.000 3.000-6,-8.000 3.000-4,-12.000-2.000-3,-12.000-6.000-2,-13.000-6.000-1,-12.000-6.000-2</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29"/>
    </inkml:context>
    <inkml:brush xml:id="br0">
      <inkml:brushProperty name="width" value="0.0437901429831982" units="cm"/>
      <inkml:brushProperty name="height" value="0.0437901429831982" units="cm"/>
      <inkml:brushProperty name="color" value="#00bff3"/>
      <inkml:brushProperty name="ignorePressure" value="0"/>
    </inkml:brush>
  </inkml:definitions>
  <inkml:trace contextRef="#ctx0" brushRef="#br0">96050.000 50550.000 502,'-55.000'0.000'11,"41.000"0.000"23,40.000 0.000 22,42.000 0.000 22,25.000 0.000 3,14.000 0.000-15,11.000 0.000-17,14.000 0.000-16,7.000 0.000-10,3.000 0.000-4,3.000 0.000-4,4.000 0.000-4,10.000 0.000-3,19.000 0.000-2,19.000 0.000-1,19.000 0.000-3,18.000 1.000-3,19.000 4.000-7,19.000 3.000-8,19.000 3.000-5,5.000-1.000-5,-5.000-2.000 0,-7.000-3.000 0,-5.000-3.000 0,-8.000-1.000-1,-5.000 4.000-1,-7.000 3.000 0,-5.000 3.000-2,-17.000 3.000-1,-24.000 3.000-1,-26.000 3.000-1,-24.000 4.000-2,-28.000-3.000 1,-27.000-5.000 3,-28.000-7.000 4,-28.000-5.000 3</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0"/>
    </inkml:context>
    <inkml:brush xml:id="br0">
      <inkml:brushProperty name="width" value="0.0519568622112274" units="cm"/>
      <inkml:brushProperty name="height" value="0.0519568622112274" units="cm"/>
      <inkml:brushProperty name="color" value="#00bff3"/>
      <inkml:brushProperty name="ignorePressure" value="0"/>
    </inkml:brush>
  </inkml:definitions>
  <inkml:trace contextRef="#ctx0" brushRef="#br0">97850.000 47400.000 423,'-24.000'-68.000'0,"4.000"17.000"0,3.000 15.000 0,3.000 16.000 0,-7.000 15.000 8,-15.000 16.000 16,-15.000 15.000 15,-16.000 17.000 17,-5.000 13.000 4,6.000 13.000-5,7.000 12.000-7,6.000 13.000-6,-2.000 10.000-5,-9.000 10.000-6,-10.000 10.000-4,-8.000 9.000-5,-1.000 4.000-3,9.000 1.000-2,10.000-1.000-2,10.000 1.000-2,8.000-7.000-1,10.000-12.000-2,10.000-13.000-3,9.000-12.000-1,12.000-16.000-1,16.000-19.000 1,15.000-18.000 0,17.000-19.000 1,11.000-18.000-3,10.000-15.000-5,10.000-15.000-7,9.000-16.000-6,2.000-13.000-6,-2.000-9.000-8,-3.000-10.000-5,-3.000-8.000-8,-10.000-3.000-1,-16.000 7.000 5,-15.000 6.000 5,-15.000 7.000 3,-17.000 7.000 6,-15.000 9.000 4,-15.000 10.000 6,-16.000 10.000 4,-13.000 7.000 2,-9.000 6.000 2,-10.000 7.000 0,-8.000 6.000 1,-3.000 9.000-2,7.000 13.000-3,6.000 12.000-3,7.000 13.000-4,10.000 2.000-1,16.000-5.000 0,15.000-7.000 1,17.000-5.000 1</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0"/>
    </inkml:context>
    <inkml:brush xml:id="br0">
      <inkml:brushProperty name="width" value="0.0339559316635132" units="cm"/>
      <inkml:brushProperty name="height" value="0.0339559316635132" units="cm"/>
      <inkml:brushProperty name="color" value="#00bff3"/>
      <inkml:brushProperty name="ignorePressure" value="0"/>
    </inkml:brush>
  </inkml:definitions>
  <inkml:trace contextRef="#ctx0" brushRef="#br0">97950.000 48650.000 647,'28.000'-22.000'10,"6.000"6.000"18,7.000 7.000 19,6.000 6.000 19,1.000 9.000 3,-3.000 13.000-14,-3.000 12.000-14,-2.000 13.000-14,-5.000 4.000-18,-2.000-3.000-20,-3.000-3.000-22,-3.000-2.000-21</inkml:trace>
</inkml:ink>
</file>

<file path=ppt/ink/ink1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0"/>
    </inkml:context>
    <inkml:brush xml:id="br0">
      <inkml:brushProperty name="width" value="0.0502797998487949" units="cm"/>
      <inkml:brushProperty name="height" value="0.0502797998487949" units="cm"/>
      <inkml:brushProperty name="color" value="#00bff3"/>
      <inkml:brushProperty name="ignorePressure" value="0"/>
    </inkml:brush>
  </inkml:definitions>
  <inkml:trace contextRef="#ctx0" brushRef="#br0">98900.000 48200.000 437,'-71.000'-41.000'62,"10.000"19.000"-7,10.000 19.000-5,9.000 19.000-7,7.000 15.000-2,7.000 13.000-1,6.000 12.000 1,7.000 13.000-1,2.000 4.000-3,1.000-3.000-3,-1.000-3.000-4,1.000-2.000-5,5.000-8.000-4,14.000-8.000-6,11.000-10.000-5,14.000-9.000-5,10.000-10.000-3,9.000-9.000 1,10.000-10.000 1,10.000-8.000 0,4.000-11.000-6,0.000-8.000-16,0.000-10.000-17,0.000-9.000-15,-5.000-9.000-5,-9.000-5.000 5,-10.000-7.000 5,-8.000-5.000 5,-12.000-3.000 5,-12.000 4.000 6,-13.000 3.000 4,-12.000 3.000 5,-13.000 7.000 4,-12.000 14.000 3,-13.000 11.000 4,-12.000 14.000 2,-5.000 7.000 2,3.000 3.000-2,3.000 3.000-1,4.000 4.000-2,5.000 4.000-3,10.000 6.000-6,10.000 7.000-6,9.000 6.000-6</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0"/>
    </inkml:context>
    <inkml:brush xml:id="br0">
      <inkml:brushProperty name="width" value="0.0495787300169468" units="cm"/>
      <inkml:brushProperty name="height" value="0.0495787300169468" units="cm"/>
      <inkml:brushProperty name="color" value="#00bff3"/>
      <inkml:brushProperty name="ignorePressure" value="0"/>
    </inkml:brush>
  </inkml:definitions>
  <inkml:trace contextRef="#ctx0" brushRef="#br0">100750.000 47800.000 443,'-4.000'-41.000'12,"-5.000"19.000"22,-7.000 19.000 23,-5.000 19.000 23,-12.000 16.000 4,-16.000 17.000-13,-15.000 15.000-14,-15.000 16.000-14,-11.000 10.000-10,-2.000 7.000-4,-3.000 6.000-6,-3.000 7.000-4,1.000 2.000-8,6.000 1.000-8,7.000-1.000-8,6.000 1.000-8,10.000-9.000-4,17.000-15.000 3,15.000-15.000 2,16.000-16.000 2</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0"/>
    </inkml:context>
    <inkml:brush xml:id="br0">
      <inkml:brushProperty name="width" value="0.0533280819654465" units="cm"/>
      <inkml:brushProperty name="height" value="0.0533280819654465" units="cm"/>
      <inkml:brushProperty name="color" value="#00bff3"/>
      <inkml:brushProperty name="ignorePressure" value="0"/>
    </inkml:brush>
  </inkml:definitions>
  <inkml:trace contextRef="#ctx0" brushRef="#br0">99700.000 47800.000 412,'-24.000'-47.000'0,"4.000"6.000"0,3.000 7.000 0,3.000 6.000 0,4.000 7.000 10,7.000 10.000 21,6.000 10.000 19,7.000 9.000 21,7.000 12.000 5,9.000 16.000-11,10.000 15.000-10,10.000 17.000-11,7.000 11.000-7,6.000 10.000-5,7.000 10.000-5,6.000 9.000-5,-1.000 10.000-3,-5.000 14.000-2,-7.000 11.000-1,-5.000 14.000-3,-4.000 5.000-10,0.000 1.000-21,0.000-1.000-18,0.000 1.000-21</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0"/>
    </inkml:context>
    <inkml:brush xml:id="br0">
      <inkml:brushProperty name="width" value="0.0481526181101799" units="cm"/>
      <inkml:brushProperty name="height" value="0.0481526181101799" units="cm"/>
      <inkml:brushProperty name="color" value="#000000"/>
      <inkml:brushProperty name="ignorePressure" value="0"/>
    </inkml:brush>
  </inkml:definitions>
  <inkml:trace contextRef="#ctx0" brushRef="#br0">27350.000 48450.000 456,'1.000'-55.000'81,"4.000"41.000"-2,3.000 40.000 1,3.000 42.000-1,-1.000 22.000-7,-2.000 7.000-15,-3.000 6.000-14,-3.000 7.000-15,-2.000 4.000-12,0.000 3.000-8,0.000 3.000-7,0.000 4.000-10,0.000-3.000-3,0.000-5.000 1,0.000-7.000 0,0.000-5.000 0,-2.000-11.000-5,-3.000-11.000-11,-3.000-14.000-12,-2.000-11.000-10</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1"/>
    </inkml:context>
    <inkml:brush xml:id="br0">
      <inkml:brushProperty name="width" value="0.0453357882797718" units="cm"/>
      <inkml:brushProperty name="height" value="0.0453357882797718" units="cm"/>
      <inkml:brushProperty name="color" value="#00bff3"/>
      <inkml:brushProperty name="ignorePressure" value="0"/>
    </inkml:brush>
  </inkml:definitions>
  <inkml:trace contextRef="#ctx0" brushRef="#br0">101750.000 47900.000 485,'-46.000'-68.000'0,"10.000"17.000"0,10.000 15.000 0,9.000 16.000 0,2.000 20.000 13,-2.000 25.000 27,-3.000 25.000 27,-3.000 25.000 26,-6.000 14.000 2,-5.000 3.000-22,-7.000 3.000-21,-5.000 4.000-23,-3.000 1.000-12,4.000 0.000-3,3.000 0.000-2,3.000 0.000-2,4.000-5.000-12,7.000-9.000-18,6.000-10.000-19,7.000-8.000-19</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1"/>
    </inkml:context>
    <inkml:brush xml:id="br0">
      <inkml:brushProperty name="width" value="0.0547660365700722" units="cm"/>
      <inkml:brushProperty name="height" value="0.0547660365700722" units="cm"/>
      <inkml:brushProperty name="color" value="#00bff3"/>
      <inkml:brushProperty name="ignorePressure" value="0"/>
    </inkml:brush>
  </inkml:definitions>
  <inkml:trace contextRef="#ctx0" brushRef="#br0">102150.000 48150.000 401,'-52.000'1.000'10,"-3.000"4.000"20,-3.000 3.000 19,-2.000 3.000 20,2.000 12.000 7,9.000 22.000-7,10.000 22.000-7,10.000 23.000-6,7.000 3.000-9,6.000-11.000-9,7.000-14.000-12,6.000-11.000-9,7.000-11.000-6,10.000-5.000 0,10.000-7.000 0,9.000-5.000 0,6.000-8.000-5,3.000-5.000-10,3.000-7.000-9,4.000-5.000-9,1.000-8.000-4,0.000-5.000-1,0.000-7.000 0,0.000-5.000-1,-4.000-6.000 2,-5.000-3.000 3,-7.000-3.000 3,-5.000-2.000 2,-8.000-5.000 2,-5.000-2.000 2,-7.000-3.000 1,-5.000-3.000 1,-8.000 1.000 1,-5.000 6.000 0,-7.000 7.000 0,-5.000 6.000 1,-6.000 4.000-2,-3.000 4.000-4,-3.000 3.000-2,-2.000 3.000-3,-3.000 4.000-6,1.000 7.000-6,-1.000 6.000-7,1.000 7.000-7</inkml:trace>
</inkml:ink>
</file>

<file path=ppt/ink/ink1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1"/>
    </inkml:context>
    <inkml:brush xml:id="br0">
      <inkml:brushProperty name="width" value="0.0404313504695892" units="cm"/>
      <inkml:brushProperty name="height" value="0.0404313504695892" units="cm"/>
      <inkml:brushProperty name="color" value="#00bff3"/>
      <inkml:brushProperty name="ignorePressure" value="0"/>
    </inkml:brush>
  </inkml:definitions>
  <inkml:trace contextRef="#ctx0" brushRef="#br0">102800.000 47750.000 544,'-18.000'-47.000'10,"17.000"6.000"21,15.000 7.000 21,16.000 6.000 20,7.000 6.000 5,1.000 6.000-13,-1.000 7.000-12,1.000 6.000-14,5.000 6.000-9,14.000 6.000-10,11.000 7.000-9,14.000 6.000-8,3.000 4.000-9,-2.000 4.000-6,-3.000 3.000-7,-3.000 3.000-7,-9.000-1.000-11,-11.000-2.000-15,-14.000-3.000-16,-11.000-3.000-16</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2"/>
    </inkml:context>
    <inkml:brush xml:id="br0">
      <inkml:brushProperty name="width" value="0.0501717962324619" units="cm"/>
      <inkml:brushProperty name="height" value="0.0501717962324619" units="cm"/>
      <inkml:brushProperty name="color" value="#00bff3"/>
      <inkml:brushProperty name="ignorePressure" value="0"/>
    </inkml:brush>
  </inkml:definitions>
  <inkml:trace contextRef="#ctx0" brushRef="#br0">104450.000 47300.000 438,'-2.000'-93.000'1,"-3.000"17.000"1,-3.000 15.000 2,-2.000 16.000 1,-5.000 5.000 2,-2.000-2.000-1,-3.000-3.000 1,-3.000-3.000 0,-2.000 1.000 7,0.000 6.000 11,0.000 7.000 11,0.000 6.000 13,-4.000 6.000 3,-5.000 6.000-6,-7.000 7.000-4,-5.000 6.000-6,-1.000 9.000-5,6.000 13.000-3,7.000 12.000-4,6.000 13.000-4,3.000 7.000-2,0.000 4.000-1,0.000 3.000-2,0.000 3.000 0,3.000 3.000-2,6.000 3.000-2,7.000 3.000-1,6.000 4.000-2,7.000 2.000-1,10.000 4.000-3,10.000 3.000-3,9.000 3.000-1,4.000-2.000-2,1.000-6.000 0,-1.000-6.000-1,1.000-6.000 0,-4.000-4.000-1,-6.000 1.000-3,-6.000-1.000-2,-6.000 1.000-2,-10.000-4.000-2,-12.000-6.000-1,-13.000-6.000-3,-12.000-6.000-1,-9.000-6.000 0,-2.000-2.000 0,-3.000-3.000 0,-3.000-3.000 0,-2.000-6.000 2,0.000-5.000 1,0.000-7.000 2,0.000-5.000 1,4.000-11.000 3,10.000-11.000 2,10.000-14.000 2,9.000-11.000 3,12.000-12.000 3,16.000-9.000 0,15.000-10.000 2,17.000-8.000 1,22.000-9.000 0,32.000-6.000-2,31.000-6.000-2,32.000-6.000-3,2.000 5.000 1,-24.000 20.000-1,-26.000 18.000 2,-24.000 20.000-1</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2"/>
    </inkml:context>
    <inkml:brush xml:id="br0">
      <inkml:brushProperty name="width" value="0.0550663024187088" units="cm"/>
      <inkml:brushProperty name="height" value="0.0550663024187088" units="cm"/>
      <inkml:brushProperty name="color" value="#00bff3"/>
      <inkml:brushProperty name="ignorePressure" value="0"/>
    </inkml:brush>
  </inkml:definitions>
  <inkml:trace contextRef="#ctx0" brushRef="#br0">98550.000 51150.000 399,'-25.000'-24.000'4,"0.000"4.000"6,0.000 3.000 8,0.000 3.000 6,0.000 3.000 8,0.000 3.000 5,0.000 3.000 7,0.000 4.000 6,-2.000 7.000 1,-3.000 13.000-2,-3.000 12.000-3,-2.000 13.000-2,-1.000 7.000-4,3.000 4.000-5,3.000 3.000-3,4.000 3.000-5,2.000 10.000-4,4.000 20.000-6,3.000 18.000-6,3.000 20.000-5,-5.000 16.000-7,-12.000 16.000-11,-13.000 15.000-9,-12.000 17.000-11,-1.000-8.000-4,14.000-27.000 4,11.000-28.000 3,14.000-28.000 3,7.000-21.000-7,3.000-12.000-17,3.000-13.000-16,4.000-12.000-18</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3"/>
    </inkml:context>
    <inkml:brush xml:id="br0">
      <inkml:brushProperty name="width" value="0.044866394251585" units="cm"/>
      <inkml:brushProperty name="height" value="0.044866394251585" units="cm"/>
      <inkml:brushProperty name="color" value="#00bff3"/>
      <inkml:brushProperty name="ignorePressure" value="0"/>
    </inkml:brush>
  </inkml:definitions>
  <inkml:trace contextRef="#ctx0" brushRef="#br0">98550.000 52350.000 490,'1.000'-63.000'70,"4.000"26.000"2,3.000 24.000 2,3.000 26.000 3,6.000 15.000-8,9.000 6.000-16,10.000 7.000-16,10.000 6.000-17,-1.000 4.000-8,-9.000 4.000-2,-10.000 3.000-2,-8.000 3.000-1,-6.000-1.000-10,1.000-2.000-20,-1.000-3.000-20,1.000-3.000-20</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3"/>
    </inkml:context>
    <inkml:brush xml:id="br0">
      <inkml:brushProperty name="width" value="0.0423634052276611" units="cm"/>
      <inkml:brushProperty name="height" value="0.0423634052276611" units="cm"/>
      <inkml:brushProperty name="color" value="#00bff3"/>
      <inkml:brushProperty name="ignorePressure" value="0"/>
    </inkml:brush>
  </inkml:definitions>
  <inkml:trace contextRef="#ctx0" brushRef="#br0">99600.000 52000.000 519,'4.000'-49.000'7,"10.000"4.000"15,10.000 3.000 14,9.000 3.000 14,2.000 14.000 8,-2.000 25.000-1,-3.000 25.000-1,-3.000 25.000-1,-9.000 15.000-6,-11.000 7.000-10,-14.000 6.000-12,-11.000 7.000-10,-6.000-4.000-10,4.000-12.000-7,3.000-13.000-8,3.000-12.000-8,9.000-7.000-5,16.000 1.000-2,15.000-1.000-3,17.000 1.000-3,11.000-6.000-4,10.000-8.000-5,10.000-10.000-6,9.000-9.000-4,-4.000-5.000 1,-15.000 0.000 8,-15.000 0.000 8,-16.000 0.000 9</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3"/>
    </inkml:context>
    <inkml:brush xml:id="br0">
      <inkml:brushProperty name="width" value="0.0558035634458065" units="cm"/>
      <inkml:brushProperty name="height" value="0.0558035634458065" units="cm"/>
      <inkml:brushProperty name="color" value="#00bff3"/>
      <inkml:brushProperty name="ignorePressure" value="0"/>
    </inkml:brush>
  </inkml:definitions>
  <inkml:trace contextRef="#ctx0" brushRef="#br0">101600.000 51650.000 394,'-4.000'-46.000'6,"-5.000"10.000"11,-7.000 10.000 13,-5.000 9.000 11,-8.000 12.000 11,-5.000 16.000 8,-7.000 15.000 10,-5.000 17.000 8,-9.000 14.000-2,-9.000 17.000-15,-10.000 15.000-16,-8.000 16.000-14,-3.000 9.000-11,7.000 3.000-7,6.000 3.000-8,7.000 4.000-6,2.000-3.000-8,1.000-5.000-7,-1.000-7.000-9,1.000-5.000-8,4.000-9.000-8,9.000-9.000-9,10.000-10.000-10,10.000-8.000-8</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3"/>
    </inkml:context>
    <inkml:brush xml:id="br0">
      <inkml:brushProperty name="width" value="0.0465018227696419" units="cm"/>
      <inkml:brushProperty name="height" value="0.0465018227696419" units="cm"/>
      <inkml:brushProperty name="color" value="#00bff3"/>
      <inkml:brushProperty name="ignorePressure" value="0"/>
    </inkml:brush>
  </inkml:definitions>
  <inkml:trace contextRef="#ctx0" brushRef="#br0">100500.000 51750.000 473,'1.000'-43.000'9,"4.000"17.000"18,3.000 15.000 18,3.000 16.000 19,6.000 16.000 5,9.000 20.000-6,10.000 18.000-6,10.000 20.000-7,2.000 13.000-7,-3.000 9.000-8,-3.000 10.000-7,-2.000 10.000-9,-6.000 2.000-6,-6.000-3.000-9,-6.000-3.000-6,-6.000-2.000-7,-4.000-6.000-9,1.000-6.000-7,-1.000-6.000-9,1.000-6.000-9</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4"/>
    </inkml:context>
    <inkml:brush xml:id="br0">
      <inkml:brushProperty name="width" value="0.0441871732473373" units="cm"/>
      <inkml:brushProperty name="height" value="0.0441871732473373" units="cm"/>
      <inkml:brushProperty name="color" value="#00bff3"/>
      <inkml:brushProperty name="ignorePressure" value="0"/>
    </inkml:brush>
  </inkml:definitions>
  <inkml:trace contextRef="#ctx0" brushRef="#br0">102150.000 51950.000 497,'-24.000'-16.000'16,"4.000"19.000"30,3.000 19.000 30,3.000 19.000 32,-8.000 27.000-1,-19.000 39.000-28,-18.000 36.000-29,-19.000 39.000-30,-7.000 7.000-22,7.000-22.000-15,6.000-22.000-17,7.000-21.000-16,10.000-21.000-11,16.000-19.000-5,15.000-18.000-6,17.000-19.000-6</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0"/>
    </inkml:context>
    <inkml:brush xml:id="br0">
      <inkml:brushProperty name="width" value="0.0389350354671478" units="cm"/>
      <inkml:brushProperty name="height" value="0.0389350354671478" units="cm"/>
      <inkml:brushProperty name="color" value="#000000"/>
      <inkml:brushProperty name="ignorePressure" value="0"/>
    </inkml:brush>
  </inkml:definitions>
  <inkml:trace contextRef="#ctx0" brushRef="#br0">27400.000 49200.000 565,'23.000'-49.000'-1,"-3.000"4.000"12,-3.000 3.000 12,-2.000 3.000 13,-1.000 3.000 6,3.000 3.000 1,3.000 3.000 1,4.000 4.000 1,4.000 2.000-2,6.000 4.000-4,7.000 3.000-6,6.000 3.000-4,1.000 3.000-7,-3.000 3.000-6,-3.000 3.000-8,-2.000 4.000-7,-3.000 1.000-13,1.000 0.000-22,-1.000 0.000-21,1.000 0.000-20</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4"/>
    </inkml:context>
    <inkml:brush xml:id="br0">
      <inkml:brushProperty name="width" value="0.0506300516426563" units="cm"/>
      <inkml:brushProperty name="height" value="0.0506300516426563" units="cm"/>
      <inkml:brushProperty name="color" value="#00bff3"/>
      <inkml:brushProperty name="ignorePressure" value="0"/>
    </inkml:brush>
  </inkml:definitions>
  <inkml:trace contextRef="#ctx0" brushRef="#br0">102550.000 52400.000 434,'-4.000'-33.000'131,"-5.000"34.000"-25,-7.000 35.000-25,-5.000 35.000-25,-4.000 14.000-16,0.000-2.000-5,0.000-3.000-6,0.000-3.000-5,3.000-6.000-4,6.000-5.000-4,7.000-7.000-3,6.000-5.000-2,10.000-9.000-7,17.000-9.000-10,15.000-10.000-10,16.000-8.000-9,7.000-14.000-8,1.000-15.000-6,-1.000-15.000-7,1.000-16.000-5,-4.000-12.000 0,-6.000-5.000 7,-6.000-7.000 7,-6.000-5.000 7,-7.000-6.000 7,-6.000-3.000 7,-6.000-3.000 7,-6.000-2.000 8,-7.000 0.000 4,-6.000 7.000 0,-6.000 6.000 1,-6.000 7.000 1,-10.000 10.000 3,-12.000 16.000 3,-13.000 15.000 5,-12.000 17.000 4,-4.000 8.000 0,7.000 4.000-6,6.000 3.000-4,7.000 3.000-5,4.000 3.000-7,3.000 3.000-10,3.000 3.000-9,4.000 4.000-9,1.000 2.000-6,0.000 4.000-2,0.000 3.000-4,0.000 3.000-3</inkml:trace>
</inkml:ink>
</file>

<file path=ppt/ink/ink1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4"/>
    </inkml:context>
    <inkml:brush xml:id="br0">
      <inkml:brushProperty name="width" value="0.0395160987973213" units="cm"/>
      <inkml:brushProperty name="height" value="0.0395160987973213" units="cm"/>
      <inkml:brushProperty name="color" value="#00bff3"/>
      <inkml:brushProperty name="ignorePressure" value="0"/>
    </inkml:brush>
  </inkml:definitions>
  <inkml:trace contextRef="#ctx0" brushRef="#br0">103400.000 51450.000 556,'-33.000'-19.000'69,"34.000"13.000"4,35.000 12.000 5,35.000 13.000 5,16.000 4.000-11,1.000-3.000-25,-1.000-3.000-25,1.000-2.000-26,-6.000-3.000-20,-8.000 1.000-14,-10.000-1.000-15,-9.000 1.000-14,-9.000-3.000-5,-5.000-2.000 7,-7.000-3.000 7,-5.000-3.000 6</inkml:trace>
</inkml:ink>
</file>

<file path=ppt/ink/ink1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5"/>
    </inkml:context>
    <inkml:brush xml:id="br0">
      <inkml:brushProperty name="width" value="0.0449887402355671" units="cm"/>
      <inkml:brushProperty name="height" value="0.0449887402355671" units="cm"/>
      <inkml:brushProperty name="color" value="#00bff3"/>
      <inkml:brushProperty name="ignorePressure" value="0"/>
    </inkml:brush>
  </inkml:definitions>
  <inkml:trace contextRef="#ctx0" brushRef="#br0">104400.000 51150.000 489,'68.000'-46.000'8,"-11.000"10.000"16,-14.000 10.000 16,-11.000 9.000 16,-7.000 9.000 5,0.000 9.000-7,0.000 10.000-6,0.000 10.000-7,-4.000 8.000-5,-5.000 10.000-5,-7.000 10.000-5,-5.000 9.000-4,-11.000 6.000-4,-11.000 3.000-4,-14.000 3.000-2,-11.000 4.000-4,-7.000-1.000-2,0.000-3.000-2,0.000-3.000-3,0.000-2.000-1,4.000-6.000-1,10.000-6.000-1,10.000-6.000-1,9.000-6.000 1,15.000-4.000-5,22.000 1.000-7,22.000-1.000-8,23.000 1.000-7,13.000-6.000-8,6.000-8.000-6,7.000-10.000-8,6.000-9.000-6,-2.000-5.000-1,-9.000 0.000 7,-10.000 0.000 5,-8.000 0.000 6,-12.000-2.000 6,-12.000-3.000 4,-13.000-3.000 5,-12.000-2.000 4</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5"/>
    </inkml:context>
    <inkml:brush xml:id="br0">
      <inkml:brushProperty name="width" value="0.0425255596637726" units="cm"/>
      <inkml:brushProperty name="height" value="0.0425255596637726" units="cm"/>
      <inkml:brushProperty name="color" value="#00bff3"/>
      <inkml:brushProperty name="ignorePressure" value="0"/>
    </inkml:brush>
  </inkml:definitions>
  <inkml:trace contextRef="#ctx0" brushRef="#br0">101650.000 50800.000 517,'-68.000'-2.000'2,"17.000"-3.000"3,15.000-3.000 5,16.000-2.000 3,13.000-3.000 8,14.000 1.000 13,11.000-1.000 11,14.000 1.000 13,11.000-1.000 1,14.000 1.000-7,11.000-1.000-8,14.000 1.000-9,21.000 1.000-6,31.000 3.000-6,32.000 3.000-7,31.000 4.000-5,26.000-1.000-4,22.000-3.000 0,22.000-3.000-1,23.000-2.000-1,13.000-1.000-4,6.000 3.000-10,7.000 3.000-8,6.000 4.000-9,-21.000 4.000-5,-46.000 6.000-3,-47.000 7.000-2,-47.000 6.000-1,-33.000 1.000-6,-19.000-3.000-7,-18.000-3.000-7,-19.000-2.000-7</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7"/>
    </inkml:context>
    <inkml:brush xml:id="br0">
      <inkml:brushProperty name="width" value="0.0406872034072876" units="cm"/>
      <inkml:brushProperty name="height" value="0.0406872034072876" units="cm"/>
      <inkml:brushProperty name="color" value="#00bff3"/>
      <inkml:brushProperty name="ignorePressure" value="0"/>
    </inkml:brush>
  </inkml:definitions>
  <inkml:trace contextRef="#ctx0" brushRef="#br0">81800.000 56900.000 540,'-69.000'-22.000'0,"13.000"6.000"0,12.000 7.000 0,13.000 6.000 0,20.000 3.000 13,28.000 0.000 23,28.000 0.000 26,29.000 0.000 24,22.000 0.000 3,20.000 0.000-19,18.000 0.000-18,20.000 0.000-20,0.000 1.000-15,-15.000 4.000-15,-15.000 3.000-13,-16.000 3.000-14,-15.000 4.000-10,-11.000 7.000-8,-14.000 6.000-6,-11.000 7.000-8,-12.000 0.000 0,-9.000-2.000 5,-10.000-3.000 4,-8.000-3.000 5,-8.000-2.000 6,-2.000 0.000 5,-3.000 0.000 6,-3.000 0.000 5</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7"/>
    </inkml:context>
    <inkml:brush xml:id="br0">
      <inkml:brushProperty name="width" value="0.0335148125886917" units="cm"/>
      <inkml:brushProperty name="height" value="0.0335148125886917" units="cm"/>
      <inkml:brushProperty name="color" value="#00bff3"/>
      <inkml:brushProperty name="ignorePressure" value="0"/>
    </inkml:brush>
  </inkml:definitions>
  <inkml:trace contextRef="#ctx0" brushRef="#br0">82050.000 57900.000 656,'-29.000'23.000'0,"-5.000"-3.000"-1,-7.000-3.000 0,-5.000-2.000-1,-1.000-3.000 6,6.000 1.000 11,7.000-1.000 12,6.000 1.000 10,9.000-3.000 4,13.000-2.000-2,12.000-3.000-4,13.000-3.000-2,16.000-4.000-4,23.000-3.000-3,22.000-3.000-4,22.000-2.000-4,16.000-1.000-5,14.000 3.000-6,11.000 3.000-6,14.000 4.000-6,0.000 4.000-7,-8.000 6.000-9,-10.000 7.000-8,-9.000 6.000-9,-16.000 1.000-7,-22.000-3.000-5,-22.000-3.000-5,-21.000-2.000-5</inkml:trace>
</inkml:ink>
</file>

<file path=ppt/ink/ink1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7"/>
    </inkml:context>
    <inkml:brush xml:id="br0">
      <inkml:brushProperty name="width" value="0.0549225695431232" units="cm"/>
      <inkml:brushProperty name="height" value="0.0549225695431232" units="cm"/>
      <inkml:brushProperty name="color" value="#00bff3"/>
      <inkml:brushProperty name="ignorePressure" value="0"/>
    </inkml:brush>
  </inkml:definitions>
  <inkml:trace contextRef="#ctx0" brushRef="#br0">85300.000 56600.000 400,'-47.000'-66.000'5,"6.000"19.000"12,7.000 19.000 10,6.000 19.000 10,4.000 13.000 6,4.000 10.000-2,3.000 10.000 0,3.000 9.000-2,1.000 12.000-3,1.000 16.000-5,-1.000 15.000-5,1.000 17.000-5,1.000 10.000-3,3.000 6.000 1,3.000 7.000-1,4.000 6.000-1,4.000 3.000 1,6.000 0.000-1,7.000 0.000 0,6.000 0.000-1,1.000-4.000-1,-3.000-5.000-3,-3.000-7.000-2,-2.000-5.000-2,-3.000-9.000-2,1.000-9.000 0,-1.000-10.000 0,1.000-8.000-1,-3.000-8.000 0,-2.000-2.000 1,-3.000-3.000 0,-3.000-3.000 1,-10.000-2.000-4,-16.000 0.000-6,-15.000 0.000-8,-15.000 0.000-8,-11.000-2.000-3,-2.000-3.000-2,-3.000-3.000-2,-3.000-2.000-2,-2.000-6.000-1,0.000-6.000-4,0.000-6.000-3,0.000-6.000-3,4.000-6.000 0,10.000-2.000 3,10.000-3.000 4,9.000-3.000 2</inkml:trace>
</inkml:ink>
</file>

<file path=ppt/ink/ink1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8"/>
    </inkml:context>
    <inkml:brush xml:id="br0">
      <inkml:brushProperty name="width" value="0.0345645174384117" units="cm"/>
      <inkml:brushProperty name="height" value="0.0345645174384117" units="cm"/>
      <inkml:brushProperty name="color" value="#00bff3"/>
      <inkml:brushProperty name="ignorePressure" value="0"/>
    </inkml:brush>
  </inkml:definitions>
  <inkml:trace contextRef="#ctx0" brushRef="#br0">85150.000 57650.000 636,'53.000'-225.000'87,"6.000"50.000"-28,7.000 50.000-29,6.000 50.000-28,3.000 31.000-4,0.000 13.000 18,0.000 12.000 19,0.000 13.000 18,1.000 12.000-1,4.000 13.000-25,3.000 12.000-22,3.000 13.000-25,-7.000 6.000-9,-15.000 0.000 6,-15.000 0.000 6,-16.000 0.000 5,-10.000-2.000-5,-3.000-3.000-19,-3.000-3.000-17,-2.000-2.000-18</inkml:trace>
</inkml:ink>
</file>

<file path=ppt/ink/ink1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8"/>
    </inkml:context>
    <inkml:brush xml:id="br0">
      <inkml:brushProperty name="width" value="0.0355632342398167" units="cm"/>
      <inkml:brushProperty name="height" value="0.0355632342398167" units="cm"/>
      <inkml:brushProperty name="color" value="#00bff3"/>
      <inkml:brushProperty name="ignorePressure" value="0"/>
    </inkml:brush>
  </inkml:definitions>
  <inkml:trace contextRef="#ctx0" brushRef="#br0">86050.000 58350.000 618,'-61.000'-16.000'12,"28.000"19.000"23,28.000 19.000 23,29.000 19.000 23,11.000 10.000 1,-2.000 4.000-23,-3.000 3.000-21,-3.000 3.000-22,-2.000-1.000-16,0.000-2.000-12,0.000-3.000-10,0.000-3.000-12,0.000-6.000-10,0.000-5.000-10,0.000-7.000-8,0.000-5.000-11</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8"/>
    </inkml:context>
    <inkml:brush xml:id="br0">
      <inkml:brushProperty name="width" value="0.0496348552405834" units="cm"/>
      <inkml:brushProperty name="height" value="0.0496348552405834" units="cm"/>
      <inkml:brushProperty name="color" value="#00bff3"/>
      <inkml:brushProperty name="ignorePressure" value="0"/>
    </inkml:brush>
  </inkml:definitions>
  <inkml:trace contextRef="#ctx0" brushRef="#br0">87050.000 58000.000 443,'-69.000'-43.000'46,"13.000"17.000"1,12.000 15.000 3,13.000 16.000 2,6.000 15.000-2,0.000 16.000-6,0.000 15.000-7,0.000 17.000-6,3.000 7.000-4,6.000 0.000-3,7.000 0.000-3,6.000 0.000-3,3.000-5.000-2,0.000-9.000 0,0.000-10.000-2,0.000-8.000-1,4.000-9.000-1,10.000-6.000-1,10.000-6.000 0,9.000-6.000-2,7.000-9.000-2,7.000-8.000-7,6.000-10.000-4,7.000-9.000-7,2.000-12.000-2,1.000-11.000-2,-1.000-14.000-2,1.000-11.000 0,-7.000-7.000-3,-12.000 0.000-1,-13.000 0.000-3,-12.000 0.000-2,-9.000 4.000 2,-2.000 10.000 3,-3.000 10.000 5,-3.000 9.000 4,-10.000 7.000 3,-16.000 7.000 2,-15.000 6.000 3,-15.000 7.000 1,-9.000 11.000-3,1.000 20.000-11,-1.000 18.000-10,1.000 20.000-10,4.000 3.000-6,9.000-8.000-1,10.000-10.000 0,10.000-9.000-1</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1"/>
    </inkml:context>
    <inkml:brush xml:id="br0">
      <inkml:brushProperty name="width" value="0.0555847473442554" units="cm"/>
      <inkml:brushProperty name="height" value="0.0555847473442554" units="cm"/>
      <inkml:brushProperty name="color" value="#000000"/>
      <inkml:brushProperty name="ignorePressure" value="0"/>
    </inkml:brush>
  </inkml:definitions>
  <inkml:trace contextRef="#ctx0" brushRef="#br0">28150.000 47900.000 395,'-46.000'-82.000'44,"10.000"39.000"10,10.000 36.000 11,9.000 39.000 10,6.000 25.000 0,3.000 17.000-10,3.000 15.000-10,4.000 16.000-10,1.000 7.000-9,0.000 1.000-7,0.000-1.000-6,0.000 1.000-8,0.000 4.000-4,0.000 9.000-4,0.000 10.000-3,0.000 10.000-3,0.000 2.000-4,0.000-3.000-6,0.000-3.000-7,0.000-2.000-6,0.000-8.000-2,0.000-8.000 3,0.000-10.000 2,0.000-9.000 2,0.000-13.000-3,0.000-16.000-9,0.000-15.000-9,0.000-15.000-8,1.000-21.000-5,4.000-25.000-2,3.000-25.000 0,3.000-25.000-2,6.000-21.000 6,9.000-15.000 11,10.000-15.000 11,10.000-16.000 11,5.000-4.000 7,4.000 10.000 2,3.000 10.000 2,3.000 9.000 3,-2.000 9.000 6,-6.000 9.000 9,-6.000 10.000 11,-6.000 10.000 10,-4.000 11.000 7,1.000 17.000 3,-1.000 15.000 2,1.000 16.000 4,-6.000 15.000-3,-8.000 16.000-10,-10.000 15.000-10,-9.000 17.000-9,-5.000 5.000-5,0.000-3.000 0,0.000-3.000-1,0.000-2.000-1,4.000-8.000-6,10.000-8.000-10,10.000-10.000-11,9.000-9.000-12,4.000-15.000-3,1.000-18.000 3,-1.000-19.000 3,1.000-18.000 4,1.000-14.000 1,3.000-5.000 2,3.000-7.000 0,4.000-5.000 3,-1.000-3.000 0,-3.000 4.000 4,-3.000 3.000 1,-2.000 3.000 2,-5.000 6.000 3,-2.000 9.000 3,-3.000 10.000 4,-3.000 10.000 2,-6.000 10.000 10,-5.000 13.000 14,-7.000 12.000 15,-5.000 13.000 14,-3.000 10.000 2,4.000 10.000-11,3.000 10.000-10,3.000 9.000-12,-1.000 6.000-7,-2.000 3.000-3,-3.000 3.000-2,-3.000 4.000-4,2.000-1.000-4,10.000-3.000-2,10.000-3.000-4,9.000-2.000-4,7.000-9.000-3,7.000-12.000-2,6.000-13.000-4,7.000-12.000-3,-1.000-18.000 0,-6.000-21.000 0,-6.000-22.000 1,-6.000-22.000 0,-6.000-15.000 1,-2.000-5.000 3,-3.000-7.000 0,-3.000-5.000 2,-2.000-1.000 2,0.000 6.000 4,0.000 7.000 2,0.000 6.000 3,-4.000 7.000 2,-5.000 10.000 1,-7.000 10.000 1,-5.000 9.000 2,-8.000 4.000 0,-5.000 1.000-2,-7.000-1.000-1,-5.000 1.000-2,-9.000 4.000-3,-9.000 9.000-4,-10.000 10.000-6,-8.000 10.000-4,-14.000 13.000-3,-15.000 19.000-1,-15.000 19.000-2,-16.000 19.000-1,-2.000 9.000 1,13.000 0.000 2,12.000 0.000 3,13.000 0.000 2,10.000-5.000-5,10.000-9.000-12,10.000-10.000-13,9.000-8.000-12</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8"/>
    </inkml:context>
    <inkml:brush xml:id="br0">
      <inkml:brushProperty name="width" value="0.0510151162743568" units="cm"/>
      <inkml:brushProperty name="height" value="0.0510151162743568" units="cm"/>
      <inkml:brushProperty name="color" value="#00bff3"/>
      <inkml:brushProperty name="ignorePressure" value="0"/>
    </inkml:brush>
  </inkml:definitions>
  <inkml:trace contextRef="#ctx0" brushRef="#br0">89850.000 57400.000 431,'-5.000'-43.000'13,"-9.000"17.000"26,-10.000 15.000 26,-8.000 16.000 25,-9.000 20.000 5,-6.000 25.000-18,-6.000 25.000-19,-6.000 25.000-18,-7.000 15.000-12,-6.000 7.000-7,-6.000 6.000-6,-6.000 7.000-8,-1.000 0.000-2,7.000-2.000 0,6.000-3.000 0,7.000-3.000 0,5.000-9.000-7,7.000-11.000-15,6.000-14.000-17,7.000-11.000-14,5.000-12.000-13,7.000-9.000-9,6.000-10.000-8,7.000-8.000-10</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9"/>
    </inkml:context>
    <inkml:brush xml:id="br0">
      <inkml:brushProperty name="width" value="0.0496436320245266" units="cm"/>
      <inkml:brushProperty name="height" value="0.0496436320245266" units="cm"/>
      <inkml:brushProperty name="color" value="#00bff3"/>
      <inkml:brushProperty name="ignorePressure" value="0"/>
    </inkml:brush>
  </inkml:definitions>
  <inkml:trace contextRef="#ctx0" brushRef="#br0">88650.000 57650.000 443,'-63.000'-83.000'60,"26.000"34.000"1,24.000 35.000 2,26.000 35.000 0,16.000 25.000-3,10.000 20.000-7,10.000 18.000-8,9.000 20.000-7,2.000 11.000-6,-2.000 7.000-5,-3.000 6.000-5,-3.000 7.000-4,-2.000 4.000-6,0.000 3.000-10,0.000 3.000-7,0.000 4.000-8,1.000 2.000-10,4.000 4.000-11,3.000 3.000-10,3.000 3.000-10,-4.000-15.000-7,-8.000-30.000-4,-10.000-32.000-4,-9.000-30.000-4</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9"/>
    </inkml:context>
    <inkml:brush xml:id="br0">
      <inkml:brushProperty name="width" value="0.0459087714552879" units="cm"/>
      <inkml:brushProperty name="height" value="0.0459087714552879" units="cm"/>
      <inkml:brushProperty name="color" value="#00bff3"/>
      <inkml:brushProperty name="ignorePressure" value="0"/>
    </inkml:brush>
  </inkml:definitions>
  <inkml:trace contextRef="#ctx0" brushRef="#br0">90950.000 57550.000 479,'-24.000'-38.000'45,"4.000"26.000"8,3.000 24.000 8,3.000 26.000 8,-1.000 21.000-1,-2.000 19.000-12,-3.000 19.000-11,-3.000 19.000-10,-6.000 9.000-9,-5.000 0.000-4,-7.000 0.000-4,-5.000 0.000-4,-3.000 0.000-6,4.000 0.000-7,3.000 0.000-8,3.000 0.000-7,4.000-5.000-9,7.000-9.000-10,6.000-10.000-11,7.000-8.000-11</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39"/>
    </inkml:context>
    <inkml:brush xml:id="br0">
      <inkml:brushProperty name="width" value="0.0551452562212944" units="cm"/>
      <inkml:brushProperty name="height" value="0.0551452562212944" units="cm"/>
      <inkml:brushProperty name="color" value="#00bff3"/>
      <inkml:brushProperty name="ignorePressure" value="0"/>
    </inkml:brush>
  </inkml:definitions>
  <inkml:trace contextRef="#ctx0" brushRef="#br0">91900.000 58200.000 398,'-5.000'-50.000'6,"-9.000"0.000"12,-10.000 0.000 11,-8.000 0.000 11,-3.000 14.000 7,7.000 28.000 1,6.000 28.000 1,7.000 29.000 1,-1.000 18.000-4,-6.000 9.000-6,-6.000 10.000-7,-6.000 10.000-7,-1.000 2.000-4,7.000-3.000-1,6.000-3.000-1,7.000-2.000-2,4.000-6.000 0,3.000-6.000-2,3.000-6.000-1,4.000-6.000-2,4.000-6.000-2,6.000-2.000-3,7.000-3.000-3,6.000-3.000-2,12.000-13.000-10,19.000-22.000-12,19.000-22.000-15,19.000-21.000-13,2.000-21.000-3,-11.000-19.000 7,-14.000-18.000 8,-11.000-19.000 7,-12.000-12.000 6,-9.000-2.000 4,-10.000-3.000 5,-8.000-3.000 4,-8.000 4.000 4,-2.000 13.000 2,-3.000 12.000 3,-3.000 13.000 2,-13.000 18.000-5,-22.000 26.000-12,-22.000 24.000-12,-21.000 26.000-12,-4.000 12.000-5,16.000 0.000 2,15.000 0.000 1,17.000 0.000 1</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40"/>
    </inkml:context>
    <inkml:brush xml:id="br0">
      <inkml:brushProperty name="width" value="0.0409743674099445" units="cm"/>
      <inkml:brushProperty name="height" value="0.0409743674099445" units="cm"/>
      <inkml:brushProperty name="color" value="#00bff3"/>
      <inkml:brushProperty name="ignorePressure" value="0"/>
    </inkml:brush>
  </inkml:definitions>
  <inkml:trace contextRef="#ctx0" brushRef="#br0">92800.000 57050.000 536,'-22.000'-47.000'9,"6.000"6.000"16,7.000 7.000 17,6.000 6.000 18,15.000 6.000 5,26.000 6.000-6,24.000 7.000-4,26.000 6.000-6,13.000 4.000-8,4.000 4.000-11,3.000 3.000-10,3.000 3.000-12,-1.000 1.000-12,-2.000 1.000-16,-3.000-1.000-15,-3.000 1.000-17,-10.000-1.000-3,-16.000 1.000 8,-15.000-1.000 7,-15.000 1.000 8,-11.000-3.000 2,-2.000-2.000-7,-3.000-3.000-5,-3.000-3.000-5</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8:40"/>
    </inkml:context>
    <inkml:brush xml:id="br0">
      <inkml:brushProperty name="width" value="0.0644889175891876" units="cm"/>
      <inkml:brushProperty name="height" value="0.0644889175891876" units="cm"/>
      <inkml:brushProperty name="color" value="#00bff3"/>
      <inkml:brushProperty name="ignorePressure" value="0"/>
    </inkml:brush>
  </inkml:definitions>
  <inkml:trace contextRef="#ctx0" brushRef="#br0">95300.000 55750.000 341,'-7.000'-99.000'58,"-11.000"54.000"1,-14.000 53.000 0,-11.000 53.000 2,-11.000 28.000-3,-5.000 3.000-10,-7.000 3.000-7,-5.000 4.000-10,-8.000 4.000-4,-5.000 6.000-1,-7.000 7.000-1,-5.000 6.000-1,0.000 3.000-1,10.000 0.000-1,10.000 0.000-1,9.000 0.000-1,10.000 0.000-2,14.000 0.000-4,11.000 0.000-3,14.000 0.000-4,13.000-10.000-3,16.000-18.000-2,15.000-19.000-4,17.000-18.000-3,14.000-20.000-6,17.000-18.000-7,15.000-19.000-8,16.000-18.000-8,9.000-20.000-3,3.000-18.000 1,3.000-19.000 1,4.000-18.000 0,-10.000-7.000 3,-22.000 6.000 5,-22.000 7.000 3,-21.000 6.000 4,-18.000 6.000 3,-12.000 6.000 2,-13.000 7.000 2,-12.000 6.000 1,-18.000 10.000 3,-21.000 17.000 3,-22.000 15.000 2,-22.000 16.000 3,-16.000 16.000-2,-9.000 20.000-6,-10.000 18.000-6,-8.000 20.000-6,7.000 2.000-5,25.000-12.000-6,25.000-13.000-6,25.000-12.000-4</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04"/>
    </inkml:context>
    <inkml:brush xml:id="br0">
      <inkml:brushProperty name="width" value="0.0534328781068325" units="cm"/>
      <inkml:brushProperty name="height" value="0.0534328781068325" units="cm"/>
      <inkml:brushProperty name="color" value="#00bff3"/>
      <inkml:brushProperty name="ignorePressure" value="0"/>
    </inkml:brush>
  </inkml:definitions>
  <inkml:trace contextRef="#ctx0" brushRef="#br0">48750.000 47900.000 411,'-19.000'-22.000'8,"13.000"6.000"15,12.000 7.000 15,13.000 6.000 16,12.000 3.000 3,13.000 0.000-8,12.000 0.000-8,13.000 0.000-8,7.000 4.000-4,4.000 10.000 1,3.000 10.000 0,3.000 9.000 2,-4.000 6.000-2,-8.000 3.000-4,-10.000 3.000-4,-9.000 4.000-4,-10.000 8.000-2,-9.000 17.000-3,-10.000 15.000-1,-8.000 16.000-2,-14.000 15.000-3,-15.000 16.000-1,-15.000 15.000-3,-16.000 17.000-1,-13.000 8.000-4,-9.000 4.000-1,-10.000 3.000-4,-8.000 3.000-2,-8.000-5.000-3,-2.000-12.000-3,-3.000-13.000-3,-3.000-12.000-4,-2.000-12.000 2,0.000-8.000 5,0.000-10.000 4,0.000-9.000 6,7.000-13.000 2,17.000-16.000 0,15.000-15.000-1,16.000-15.000-1,26.000-18.000 2,38.000-19.000 4,37.000-18.000 2,38.000-19.000 4,45.000-21.000 0,53.000-21.000-4,53.000-22.000-3,54.000-22.000-4,35.000-10.000-8,19.000 4.000-12,19.000 3.000-13,19.000 3.000-12,-27.000 12.000-8,-72.000 22.000-1,-72.000 22.000-2,-71.000 23.000-2</inkml:trace>
</inkml:ink>
</file>

<file path=ppt/ink/ink1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0"/>
    </inkml:context>
    <inkml:brush xml:id="br0">
      <inkml:brushProperty name="width" value="0.0435944423079491" units="cm"/>
      <inkml:brushProperty name="height" value="0.0435944423079491" units="cm"/>
      <inkml:brushProperty name="color" value="#00bff3"/>
      <inkml:brushProperty name="ignorePressure" value="0"/>
    </inkml:brush>
  </inkml:definitions>
  <inkml:trace contextRef="#ctx0" brushRef="#br0">27600.000 58600.000 504,'21.000'-58.000'10,"-5.000"34.000"18,-7.000 35.000 20,-5.000 35.000 18,-8.000 21.000 4,-5.000 9.000-14,-7.000 10.000-13,-5.000 10.000-14,-6.000 5.000-8,-3.000 4.000-4,-3.000 3.000-3,-2.000 3.000-5,-3.000-1.000-1,1.000-2.000 1,-1.000-3.000 0,1.000-3.000 0,1.000-7.000-3,3.000-9.000-8,3.000-10.000-8,4.000-8.000-7,11.000-31.000-7,23.000-49.000-5,22.000-51.000-5,22.000-49.000-6,15.000-26.000 2,9.000 1.000 7,10.000-1.000 8,10.000 1.000 7,5.000 5.000 6,4.000 14.000 5,3.000 11.000 3,3.000 14.000 5,-4.000 10.000 3,-8.000 9.000 0,-10.000 10.000 1,-9.000 10.000 0,-10.000 10.000 1,-9.000 13.000 1,-10.000 12.000 2,-8.000 13.000 1,-9.000 15.000 3,-6.000 19.000 6,-6.000 19.000 6,-6.000 19.000 4,-9.000 9.000 2,-8.000 0.000-4,-10.000 0.000-5,-9.000 0.000-4,-5.000-2.000-3,0.000-3.000-3,0.000-3.000-3,0.000-2.000-3,0.000 0.000-4,0.000 7.000-3,0.000 6.000-2,0.000 7.000-4,3.000 2.000-3,6.000 1.000-2,7.000-1.000-2,6.000 1.000-2,7.000-6.000-8,10.000-8.000-14,10.000-10.000-13,9.000-9.000-13,2.000-10.000-2,-2.000-9.000 11,-3.000-10.000 12,-3.000-8.000 10,-2.000-8.000 6,0.000-2.000-3,0.000-3.000-1,0.000-3.000-2</inkml:trace>
</inkml:ink>
</file>

<file path=ppt/ink/ink1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0"/>
    </inkml:context>
    <inkml:brush xml:id="br0">
      <inkml:brushProperty name="width" value="0.0406615622341633" units="cm"/>
      <inkml:brushProperty name="height" value="0.0406615622341633" units="cm"/>
      <inkml:brushProperty name="color" value="#00bff3"/>
      <inkml:brushProperty name="ignorePressure" value="0"/>
    </inkml:brush>
  </inkml:definitions>
  <inkml:trace contextRef="#ctx0" brushRef="#br0">30150.000 58550.000 541,'-25.000'-22.000'17,"0.000"6.000"3,0.000 7.000 4,0.000 6.000 4,0.000 6.000 1,0.000 6.000-1,0.000 7.000 0,0.000 6.000-1,0.000 7.000 0,0.000 10.000 0,0.000 10.000-1,0.000 9.000 1,-2.000 7.000-2,-3.000 7.000-3,-3.000 6.000-2,-2.000 7.000-3,-1.000 4.000-3,3.000 3.000-1,3.000 3.000-3,4.000 4.000-2,2.000 1.000-1,4.000 0.000-2,3.000 0.000 0,3.000 0.000-1,4.000-2.000-3,7.000-3.000-8,6.000-3.000-5,7.000-2.000-7,11.000-12.000-4,20.000-19.000-2,18.000-18.000-2,20.000-19.000-1,10.000-16.000-4,3.000-12.000-5,3.000-13.000-3,4.000-12.000-6,-7.000-5.000 2,-16.000 3.000 4,-15.000 3.000 6,-15.000 4.000 5,-9.000 1.000 4,1.000 0.000 2,-1.000 0.000 1,1.000 0.000 2</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0"/>
    </inkml:context>
    <inkml:brush xml:id="br0">
      <inkml:brushProperty name="width" value="0.0405029505491257" units="cm"/>
      <inkml:brushProperty name="height" value="0.0405029505491257" units="cm"/>
      <inkml:brushProperty name="color" value="#00bff3"/>
      <inkml:brushProperty name="ignorePressure" value="0"/>
    </inkml:brush>
  </inkml:definitions>
  <inkml:trace contextRef="#ctx0" brushRef="#br0">31500.000 58600.000 543,'-46.000'-68.000'0,"10.000"17.000"0,10.000 15.000 0,9.000 16.000 0,4.000 7.000 6,1.000 1.000 11,-1.000-1.000 13,1.000 1.000 12,-3.000 5.000 5,-2.000 14.000 0,-3.000 11.000 0,-3.000 14.000-1,-4.000 13.000-3,-3.000 16.000-7,-3.000 15.000-6,-2.000 17.000-6,-6.000 7.000-6,-6.000 0.000-5,-6.000 0.000-5,-6.000 0.000-5,-2.000-4.000-5,3.000-5.000-4,3.000-7.000-3,4.000-5.000-5,4.000-8.000-5,6.000-5.000-5,7.000-7.000-6,6.000-5.000-5,9.000-15.000-7,13.000-22.000-6,12.000-22.000-6,13.000-21.000-8,6.000-10.000 3,0.000 3.000 10,0.000 3.000 10,0.000 4.000 11</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6"/>
    </inkml:context>
    <inkml:brush xml:id="br0">
      <inkml:brushProperty name="width" value="0.0439367406070232" units="cm"/>
      <inkml:brushProperty name="height" value="0.0439367406070232" units="cm"/>
      <inkml:brushProperty name="color" value="#000000"/>
      <inkml:brushProperty name="ignorePressure" value="0"/>
    </inkml:brush>
  </inkml:definitions>
  <inkml:trace contextRef="#ctx0" brushRef="#br0">31500.000 48750.000 500,'-82.000'-22.000'52,"39.000"6.000"1,36.000 7.000 1,39.000 6.000 2,24.000 3.000-2,13.000 0.000-8,12.000 0.000-7,13.000 0.000-7,9.000-4.000-5,6.000-5.000-4,7.000-7.000-2,6.000-5.000-4,1.000-1.000-3,-3.000 6.000-6,-3.000 7.000-4,-2.000 6.000-6,-8.000 3.000-6,-8.000 0.000-8,-10.000 0.000-7,-9.000 0.000-8,-9.000 1.000-5,-5.000 4.000-1,-7.000 3.000-1,-5.000 3.000-2,-8.000 3.000-3,-5.000 3.000-6,-7.000 3.000-4,-5.000 4.000-7</inkml:trace>
</inkml:ink>
</file>

<file path=ppt/ink/ink1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0"/>
    </inkml:context>
    <inkml:brush xml:id="br0">
      <inkml:brushProperty name="width" value="0.0464435070753098" units="cm"/>
      <inkml:brushProperty name="height" value="0.0464435070753098" units="cm"/>
      <inkml:brushProperty name="color" value="#00bff3"/>
      <inkml:brushProperty name="ignorePressure" value="0"/>
    </inkml:brush>
  </inkml:definitions>
  <inkml:trace contextRef="#ctx0" brushRef="#br0">31150.000 58700.000 473,'43.000'-71.000'2,"-11.000"10.000"3,-14.000 10.000 3,-11.000 9.000 3,-4.000 10.000 8,6.000 14.000 12,7.000 11.000 13,6.000 14.000 13,1.000 14.000 1,-3.000 20.000-9,-3.000 18.000-10,-2.000 20.000-8,-3.000 10.000-6,1.000 3.000 0,-1.000 3.000-1,1.000 4.000 0,-3.000 1.000-3,-2.000 0.000-3,-3.000 0.000-4,-3.000 0.000-4,1.000-4.000-3,6.000-5.000-3,7.000-7.000-3,6.000-5.000-5,6.000-15.000-4,6.000-22.000-6,7.000-22.000-6,6.000-21.000-7,1.000-23.000 0,-3.000-21.000 2,-3.000-22.000 5,-2.000-22.000 3,2.000-21.000 2,9.000-18.000 0,10.000-19.000-1,10.000-18.000-1,-1.000-3.000 2,-9.000 17.000 1,-10.000 15.000 1,-8.000 16.000 2,-9.000 15.000-1,-6.000 16.000-1,-6.000 15.000-2,-6.000 17.000-3,-6.000 17.000-3,-2.000 23.000-6,-3.000 22.000-7,-3.000 22.000-5,-4.000 10.000-1,-3.000 1.000 6,-3.000-1.000 6,-2.000 1.000 5</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1"/>
    </inkml:context>
    <inkml:brush xml:id="br0">
      <inkml:brushProperty name="width" value="0.0435893461108208" units="cm"/>
      <inkml:brushProperty name="height" value="0.0435893461108208" units="cm"/>
      <inkml:brushProperty name="color" value="#00bff3"/>
      <inkml:brushProperty name="ignorePressure" value="0"/>
    </inkml:brush>
  </inkml:definitions>
  <inkml:trace contextRef="#ctx0" brushRef="#br0">33250.000 59050.000 504,'1.000'-69.000'18,"4.000"13.000"5,3.000 12.000 7,3.000 13.000 4,-7.000 7.000 0,-15.000 4.000-9,-15.000 3.000-8,-16.000 3.000-9,-8.000 4.000-3,0.000 7.000 3,0.000 6.000 1,0.000 7.000 3,-2.000 7.000 1,-3.000 9.000 2,-3.000 10.000 0,-2.000 10.000 2,0.000 5.000 1,7.000 4.000 2,6.000 3.000 0,7.000 3.000 1,5.000-1.000 0,7.000-2.000-3,6.000-3.000-1,7.000-3.000-3,2.000-2.000 0,1.000 0.000-1,-1.000 0.000 0,1.000 0.000-1,5.000-2.000-3,14.000-3.000-7,11.000-3.000-6,14.000-2.000-7,5.000-11.000-6,1.000-15.000-3,-1.000-15.000-4,1.000-16.000-3,1.000-15.000-3,3.000-11.000-2,3.000-14.000-2,4.000-11.000-1,-1.000-4.000-1,-3.000 6.000 1,-3.000 7.000 3,-2.000 6.000 0,-6.000 4.000 6,-6.000 4.000 9,-6.000 3.000 9,-6.000 3.000 8,-6.000 15.000 14,-2.000 29.000 17,-3.000 28.000 19,-3.000 28.000 18,-1.000 12.000 1,4.000-3.000-15,3.000-3.000-14,3.000-2.000-16,1.000-5.000-12,1.000-2.000-9,-1.000-3.000-9,1.000-3.000-9,4.000-4.000-12,9.000-3.000-13,10.000-3.000-14,10.000-2.000-12,0.000-8.000-4,-5.000-8.000 9,-7.000-10.000 8,-5.000-9.000 7</inkml:trace>
</inkml:ink>
</file>

<file path=ppt/ink/ink1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1"/>
    </inkml:context>
    <inkml:brush xml:id="br0">
      <inkml:brushProperty name="width" value="0.034081406891346" units="cm"/>
      <inkml:brushProperty name="height" value="0.034081406891346" units="cm"/>
      <inkml:brushProperty name="color" value="#00bff3"/>
      <inkml:brushProperty name="ignorePressure" value="0"/>
    </inkml:brush>
  </inkml:definitions>
  <inkml:trace contextRef="#ctx0" brushRef="#br0">33600.000 58650.000 645,'-65.000'-69.000'8,"23.000"13.000"16,22.000 12.000 17,22.000 13.000 16,18.000 9.000 3,16.000 6.000-11,15.000 7.000-11,17.000 6.000-10,7.000 4.000-8,0.000 4.000-5,0.000 3.000-5,0.000 3.000-6,-2.000 3.000-4,-3.000 3.000-7,-3.000 3.000-6,-2.000 4.000-6,-6.000-1.000-8,-6.000-3.000-9,-6.000-3.000-8,-6.000-2.000-10</inkml:trace>
</inkml:ink>
</file>

<file path=ppt/ink/ink1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1"/>
    </inkml:context>
    <inkml:brush xml:id="br0">
      <inkml:brushProperty name="width" value="0.0379715338349342" units="cm"/>
      <inkml:brushProperty name="height" value="0.0379715338349342" units="cm"/>
      <inkml:brushProperty name="color" value="#00bff3"/>
      <inkml:brushProperty name="ignorePressure" value="0"/>
    </inkml:brush>
  </inkml:definitions>
  <inkml:trace contextRef="#ctx0" brushRef="#br0">34050.000 58150.000 579,'-24.000'-68.000'0,"4.000"17.000"0,3.000 15.000 0,3.000 16.000 0,1.000 4.000 5,1.000-6.000 12,-1.000-6.000 11,1.000-6.000 11,2.000 12.000 6,7.000 31.000 2,6.000 32.000 3,7.000 31.000 1,0.000 17.000-4,-2.000 3.000-10,-3.000 3.000-10,-3.000 4.000-10,-2.000 2.000-9,0.000 4.000-5,0.000 3.000-7,0.000 3.000-5,-2.000-4.000-11,-3.000-8.000-14,-3.000-10.000-14,-2.000-9.000-14,-3.000-12.000-5,1.000-11.000 5,-1.000-14.000 5,1.000-11.000 6</inkml:trace>
</inkml:ink>
</file>

<file path=ppt/ink/ink1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2"/>
    </inkml:context>
    <inkml:brush xml:id="br0">
      <inkml:brushProperty name="width" value="0.0475678481161594" units="cm"/>
      <inkml:brushProperty name="height" value="0.0475678481161594" units="cm"/>
      <inkml:brushProperty name="color" value="#00bff3"/>
      <inkml:brushProperty name="ignorePressure" value="0"/>
    </inkml:brush>
  </inkml:definitions>
  <inkml:trace contextRef="#ctx0" brushRef="#br0">34500.000 57450.000 462,'25.000'-46.000'0,"0.000"10.000"0,0.000 10.000 0,0.000 9.000 0,4.000 6.000 5,10.000 3.000 10,10.000 3.000 10,9.000 4.000 9,2.000 7.000 6,-2.000 13.000 0,-3.000 12.000 0,-3.000 13.000 0,1.000 7.000-3,6.000 4.000-3,7.000 3.000-5,6.000 3.000-4,1.000 4.000-3,-3.000 7.000-1,-3.000 6.000-1,-2.000 7.000-1,-6.000 0.000-2,-6.000-2.000-2,-6.000-3.000-2,-6.000-3.000-1,-7.000 1.000-3,-6.000 6.000-2,-6.000 7.000-3,-6.000 6.000-3,-9.000 7.000 0,-8.000 10.000 2,-10.000 10.000 1,-9.000 9.000 2,-16.000 9.000-7,-22.000 9.000-15,-22.000 10.000-14,-21.000 10.000-15,-7.000-6.000-7,9.000-18.000 0,10.000-19.000 2,10.000-18.000 0,7.000-17.000 0,6.000-11.000 0,7.000-14.000 0,6.000-11.000-1</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4"/>
    </inkml:context>
    <inkml:brush xml:id="br0">
      <inkml:brushProperty name="width" value="0.0371918901801109" units="cm"/>
      <inkml:brushProperty name="height" value="0.0371918901801109" units="cm"/>
      <inkml:brushProperty name="color" value="#00bff3"/>
      <inkml:brushProperty name="ignorePressure" value="0"/>
    </inkml:brush>
  </inkml:definitions>
  <inkml:trace contextRef="#ctx0" brushRef="#br0">37050.000 58450.000 591,'-36.000'0.000'8,"28.000"0.000"16,28.000 0.000 17,29.000 0.000 15,24.000-4.000 3,22.000-5.000-12,22.000-7.000-11,23.000-5.000-12,2.000-8.000-10,-16.000-5.000-5,-15.000-7.000-8,-15.000-5.000-5,-15.000 0.000-5,-12.000 10.000-1,-13.000 10.000-1,-12.000 9.000-2,-16.000 9.000 2,-19.000 9.000 5,-18.000 10.000 4,-19.000 10.000 4,-15.000 10.000 4,-8.000 13.000 3,-10.000 12.000 4,-9.000 13.000 3,-9.000 10.000 1,-5.000 10.000-3,-7.000 10.000-3,-5.000 9.000-2,-3.000 2.000-2,4.000-2.000-1,3.000-3.000-1,3.000-3.000 0,7.000-6.000-3,14.000-5.000-4,11.000-7.000-3,14.000-5.000-3,8.000-11.000-5,7.000-11.000-4,6.000-14.000-3,7.000-11.000-5,7.000-11.000-2,9.000-5.000 0,10.000-7.000 1,10.000-5.000-1,11.000-15.000 1,17.000-22.000 1,15.000-22.000 1,16.000-21.000 1,5.000-9.000 2,-2.000 7.000 2,-3.000 6.000 3,-3.000 7.000 2,-6.000 7.000 4,-5.000 9.000 6,-7.000 10.000 5,-5.000 10.000 7,-9.000 18.000 10,-9.000 28.000 16,-10.000 28.000 16,-8.000 29.000 17,-12.000 15.000 1,-12.000 3.000-12,-13.000 3.000-13,-12.000 4.000-12,-4.000 1.000-10,7.000 0.000-9,6.000 0.000-8,7.000 0.000-9,4.000-8.000-7,3.000-16.000-4,3.000-15.000-6,4.000-15.000-5,4.000-15.000-3,6.000-12.000-1,7.000-13.000-1,6.000-12.000 0,7.000-19.000-2,10.000-25.000 0,10.000-25.000-2,9.000-25.000 0,4.000-15.000 1,1.000-2.000 3,-1.000-3.000 4,1.000-3.000 3,-6.000 5.000 5,-8.000 17.000 8,-10.000 15.000 7,-9.000 16.000 7,-5.000 13.000 2,0.000 14.000-4,0.000 11.000-2,0.000 14.000-4,0.000 7.000 8,0.000 3.000 19,0.000 3.000 19,0.000 4.000 19,-4.000 7.000 4,-5.000 13.000-11,-7.000 12.000-11,-5.000 13.000-11,-4.000 7.000-11,0.000 4.000-9,0.000 3.000-10,0.000 3.000-9,0.000-2.000-6,0.000-6.000-2,0.000-6.000 0,0.000-6.000-2,0.000-12.000-5,0.000-15.000-9,0.000-15.000-7,0.000-16.000-9</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5"/>
    </inkml:context>
    <inkml:brush xml:id="br0">
      <inkml:brushProperty name="width" value="0.038000475615263" units="cm"/>
      <inkml:brushProperty name="height" value="0.038000475615263" units="cm"/>
      <inkml:brushProperty name="color" value="#00bff3"/>
      <inkml:brushProperty name="ignorePressure" value="0"/>
    </inkml:brush>
  </inkml:definitions>
  <inkml:trace contextRef="#ctx0" brushRef="#br0">39250.000 57550.000 578,'48.000'-115.000'9,"-3.000"23.000"16,-3.000 22.000 17,-2.000 22.000 16,-1.000 23.000 4,3.000 25.000-9,3.000 25.000-10,4.000 25.000-8,-6.000 14.000-7,-11.000 3.000-4,-14.000 3.000-4,-11.000 4.000-3,-7.000 1.000-12,0.000 0.000-17,0.000 0.000-20,0.000 0.000-18,-5.000-4.000-8,-9.000-5.000 2,-10.000-7.000 2,-8.000-5.000 3,-9.000-8.000 3,-6.000-5.000 6,-6.000-7.000 5,-6.000-5.000 5,-2.000-8.000 7,3.000-5.000 4,3.000-7.000 6,4.000-5.000 6,11.000-11.000 9,23.000-11.000 13,22.000-14.000 12,22.000-11.000 13,13.000-6.000 4,7.000 4.000-4,6.000 3.000-5,7.000 3.000-4,0.000 4.000-3,-2.000 7.000-4,-3.000 6.000-2,-3.000 7.000-4,-9.000 13.000-2,-11.000 22.000-3,-14.000 22.000-1,-11.000 23.000-2,-17.000 11.000-2,-18.000 4.000-3,-19.000 3.000-3,-18.000 3.000-2,-14.000-2.000-3,-5.000-6.000-2,-7.000-6.000-1,-5.000-6.000-3,0.000-7.000 0,10.000-6.000 1,10.000-6.000 0,9.000-6.000 0,15.000-12.000 4,22.000-15.000 7,22.000-15.000 5,23.000-16.000 7,19.000-12.000 2,19.000-5.000-1,19.000-7.000-2,19.000-5.000-1,5.000-3.000-2,-5.000 4.000-1,-7.000 3.000-3,-5.000 3.000-1,-8.000 4.000-1,-5.000 7.000 0,-7.000 6.000 0,-5.000 7.000 0,-12.000 7.000-4,-16.000 9.000-4,-15.000 10.000-6,-15.000 10.000-5,-15.000 7.000-2,-12.000 6.000 1,-13.000 7.000 2,-12.000 6.000 2,-9.000 4.000 0,-2.000 4.000 0,-3.000 3.000 1,-3.000 3.000 0,1.000-1.000 1,6.000-2.000 2,7.000-3.000 1,6.000-3.000 2,3.000-4.000 1,0.000-3.000 4,0.000-3.000 1,0.000-2.000 4,1.000-3.000 1,4.000 1.000 2,3.000-1.000 1,3.000 1.000 1,15.000-9.000 7,29.000-15.000 10,28.000-15.000 11,28.000-16.000 10,17.000-12.000 1,6.000-5.000-8,7.000-7.000-7,6.000-5.000-9,9.000-6.000-7,13.000-3.000-6,12.000-3.000-7,13.000-2.000-5,-5.000 3.000-4,-22.000 14.000-2,-22.000 11.000-2,-21.000 14.000 0,-17.000 11.000-1,-8.000 14.000 2,-10.000 11.000 1,-9.000 14.000 1,-13.000 7.000 3,-16.000 3.000 2,-15.000 3.000 4,-15.000 4.000 2,-12.000 2.000 2,-6.000 4.000 2,-6.000 3.000 1,-6.000 3.000 1,-9.000 3.000-1,-8.000 3.000-2,-10.000 3.000-3,-9.000 4.000-3,-9.000-1.000-3,-5.000-3.000-3,-7.000-3.000-3,-5.000-2.000-4,0.000-5.000-1,10.000-2.000 1,10.000-3.000 0,9.000-3.000 1,6.000-7.000-5,3.000-9.000-10,3.000-10.000-11,4.000-8.000-10</inkml:trace>
</inkml:ink>
</file>

<file path=ppt/ink/ink1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5"/>
    </inkml:context>
    <inkml:brush xml:id="br0">
      <inkml:brushProperty name="width" value="0.0384255610406399" units="cm"/>
      <inkml:brushProperty name="height" value="0.0384255610406399" units="cm"/>
      <inkml:brushProperty name="color" value="#00bff3"/>
      <inkml:brushProperty name="ignorePressure" value="0"/>
    </inkml:brush>
  </inkml:definitions>
  <inkml:trace contextRef="#ctx0" brushRef="#br0">38300.000 59350.000 572,'29.000'-19.000'103,"10.000"13.000"-21,10.000 12.000-23,9.000 13.000-21,10.000 13.000-11,14.000 17.000 1,11.000 15.000 1,14.000 16.000 2,7.000 10.000-8,3.000 7.000-15,3.000 6.000-17,4.000 7.000-15,-10.000-7.000-4,-22.000-19.000 6,-22.000-18.000 6,-21.000-19.000 6,-14.000-10.000-6,-2.000 1.000-22,-3.000-1.000-20,-3.000 1.000-20</inkml:trace>
</inkml:ink>
</file>

<file path=ppt/ink/ink1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5"/>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41000.000 59950.000 999,'-21.000'-65.000'-6,"10.000"23.000"-12,10.000 22.000-12,9.000 22.000-12</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6"/>
    </inkml:context>
    <inkml:brush xml:id="br0">
      <inkml:brushProperty name="width" value="0.050939928740263" units="cm"/>
      <inkml:brushProperty name="height" value="0.050939928740263" units="cm"/>
      <inkml:brushProperty name="color" value="#00bff3"/>
      <inkml:brushProperty name="ignorePressure" value="0"/>
    </inkml:brush>
  </inkml:definitions>
  <inkml:trace contextRef="#ctx0" brushRef="#br0">51450.000 57900.000 431,'-22.000'-49.000'1,"6.000"4.000"0,7.000 3.000 0,6.000 3.000 1,9.000 10.000 9,13.000 20.000 16,12.000 18.000 17,13.000 20.000 18,4.000 14.000 3,-3.000 14.000-8,-3.000 11.000-9,-2.000 14.000-8,-5.000 8.000-8,-2.000 7.000-3,-3.000 6.000-6,-3.000 7.000-3,-2.000 4.000-4,0.000 3.000-2,0.000 3.000-1,0.000 4.000-2,0.000 4.000-1,0.000 6.000-2,0.000 7.000-2,0.000 6.000-1,-2.000 1.000 0,-3.000-3.000-1,-3.000-3.000 1,-2.000-2.000 0,0.000-9.000-2,7.000-12.000-2,6.000-13.000-5,7.000-12.000-2,2.000-15.000-3,1.000-15.000-1,-1.000-15.000 0,1.000-16.000-1,-1.000-13.000 0,1.000-9.000 1,-1.000-10.000 1,1.000-8.000 1,2.000-15.000 1,7.000-19.000 2,6.000-18.000 1,7.000-19.000 2,2.000-18.000 1,1.000-15.000 0,-1.000-15.000 1,1.000-16.000 1,1.000-10.000 0,3.000-3.000-1,3.000-3.000 1,4.000-2.000 0,2.000-5.000-1,4.000-2.000-1,3.000-3.000-1,3.000-3.000-2,3.000-9.000 0,3.000-11.000-2,3.000-14.000 1,4.000-11.000-2,-4.000 3.000 0,-9.000 23.000-2,-10.000 22.000-2,-8.000 22.000-1,-9.000 19.000-4,-6.000 20.000-5,-6.000 18.000-5,-6.000 20.000-6,-7.000 19.000-7,-6.000 22.000-7,-6.000 22.000-10,-6.000 23.000-7</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6"/>
    </inkml:context>
    <inkml:brush xml:id="br0">
      <inkml:brushProperty name="width" value="0.036298330873251" units="cm"/>
      <inkml:brushProperty name="height" value="0.036298330873251" units="cm"/>
      <inkml:brushProperty name="color" value="#000000"/>
      <inkml:brushProperty name="ignorePressure" value="0"/>
    </inkml:brush>
  </inkml:definitions>
  <inkml:trace contextRef="#ctx0" brushRef="#br0">31650.000 49350.000 606,'-91.000'0.000'5,"19.000"0.000"11,19.000 0.000 10,19.000 0.000 12,18.000 0.000 5,19.000 0.000 0,19.000 0.000 1,19.000 0.000 1,15.000 0.000-4,13.000 0.000-7,12.000 0.000-9,13.000 0.000-7,12.000 0.000-7,13.000 0.000-6,12.000 0.000-6,13.000 0.000-6,4.000-4.000-3,-3.000-5.000-2,-3.000-7.000-2,-2.000-5.000-1,-8.000-1.000-7,-8.000 6.000-13,-10.000 7.000-12,-9.000 6.000-14,-15.000 1.000-2,-18.000-3.000 8,-19.000-3.000 7,-18.000-2.000 7</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6"/>
    </inkml:context>
    <inkml:brush xml:id="br0">
      <inkml:brushProperty name="width" value="0.0339138470590115" units="cm"/>
      <inkml:brushProperty name="height" value="0.0339138470590115" units="cm"/>
      <inkml:brushProperty name="color" value="#00bff3"/>
      <inkml:brushProperty name="ignorePressure" value="0"/>
    </inkml:brush>
  </inkml:definitions>
  <inkml:trace contextRef="#ctx0" brushRef="#br0">54400.000 58950.000 648,'-2.000'-68.000'4,"-3.000"17.000"7,-3.000 15.000 8,-2.000 16.000 8,8.000 10.000 7,22.000 7.000 9,22.000 6.000 7,23.000 7.000 8,8.000 8.000-4,-3.000 14.000-19,-3.000 11.000-18,-2.000 14.000-19,-11.000 3.000-7,-15.000-2.000 4,-15.000-3.000 3,-16.000-3.000 4,-15.000-2.000-11,-11.000 0.000-23,-14.000 0.000-24,-11.000 0.000-25,-3.000-5.000-3,10.000-9.000 17,10.000-10.000 16,9.000-8.000 16,2.000-6.000 12,-2.000 1.000 5,-3.000-1.000 5,-3.000 1.000 5</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7"/>
    </inkml:context>
    <inkml:brush xml:id="br0">
      <inkml:brushProperty name="width" value="0.0410644039511681" units="cm"/>
      <inkml:brushProperty name="height" value="0.0410644039511681" units="cm"/>
      <inkml:brushProperty name="color" value="#00bff3"/>
      <inkml:brushProperty name="ignorePressure" value="0"/>
    </inkml:brush>
  </inkml:definitions>
  <inkml:trace contextRef="#ctx0" brushRef="#br0">54300.000 59650.000 535,'70.000'-43.000'66,"-9.000"17.000"-15,-10.000 15.000-17,-8.000 16.000-15,-11.000 13.000-7,-8.000 14.000 0,-10.000 11.000 0,-9.000 14.000 1,-7.000 5.000-1,-3.000 1.000-4,-3.000-1.000-3,-2.000 1.000-3,-5.000 1.000-2,-2.000 3.000-3,-3.000 3.000-1,-3.000 4.000-2,-1.000-1.000-1,4.000-3.000 3,3.000-3.000 2,3.000-2.000 1,3.000-6.000 3,3.000-6.000 2,3.000-6.000 3,4.000-6.000 2,4.000-12.000-1,6.000-15.000-4,7.000-15.000-4,6.000-16.000-5,3.000-16.000-5,0.000-16.000-3,0.000-15.000-4,0.000-15.000-5,3.000-17.000-3,6.000-15.000-2,7.000-15.000-3,6.000-16.000-3,4.000-7.000 2,4.000 4.000 4,3.000 3.000 5,3.000 3.000 5,3.000 6.000 3,3.000 9.000 1,3.000 10.000 4,4.000 10.000 1,-1.000 7.000 5,-3.000 6.000 7,-3.000 7.000 7,-2.000 6.000 8,-5.000 9.000 6,-2.000 13.000 6,-3.000 12.000 7,-3.000 13.000 5,-6.000 9.000 2,-5.000 6.000-4,-7.000 7.000-4,-5.000 6.000-5,-8.000 7.000-4,-5.000 10.000-4,-7.000 10.000-3,-5.000 9.000-5,-3.000 4.000-4,4.000 1.000-2,3.000-1.000-2,3.000 1.000-3,1.000-1.000-6,1.000 1.000-10,-1.000-1.000-10,1.000 1.000-10,-12.000 4.000-4,-21.000 9.000 1,-22.000 10.000 2,-22.000 10.000 1,-11.000 2.000 3,0.000-3.000 4,0.000-3.000 6,0.000-2.000 4,3.000-8.000 4,6.000-8.000 2,7.000-10.000 3,6.000-9.000 2,6.000-7.000 3,6.000-3.000 6,7.000-3.000 5,6.000-2.000 5,6.000-1.000 5,6.000 3.000 4,7.000 3.000 4,6.000 4.000 3,3.000 4.000 2,0.000 6.000-3,0.000 7.000-1,0.000 6.000-2,0.000 6.000-2,0.000 6.000-4,0.000 7.000-4,0.000 6.000-3,-2.000 1.000-2,-3.000-3.000 0,-3.000-3.000-2,-2.000-2.000 0,8.000-20.000-11,22.000-34.000-20,22.000-35.000-22,23.000-33.000-20,13.000-23.000-7,6.000-9.000 9,7.000-10.000 9,6.000-8.000 9,-1.000-1.000 7,-5.000 9.000 3,-7.000 10.000 5,-5.000 10.000 4,-8.000 10.000 7,-5.000 13.000 12,-7.000 12.000 10,-5.000 13.000 12,-8.000 9.000 7,-5.000 6.000 6,-7.000 7.000 6,-5.000 6.000 5,-8.000 7.000 2,-5.000 10.000-1,-7.000 10.000-2,-5.000 9.000-1,-6.000 9.000-3,-3.000 9.000-6,-3.000 10.000-6,-2.000 10.000-6,-11.000 5.000-3,-15.000 4.000-4,-15.000 3.000-3,-16.000 3.000-3,-10.000-1.000-3,-3.000-2.000-6,-3.000-3.000-5,-2.000-3.000-5,-1.000-7.000-4,3.000-9.000-3,3.000-10.000-2,4.000-8.000-3,5.000-11.000-2,10.000-8.000-2,10.000-10.000-1,9.000-9.000-2,7.000-13.000 0,7.000-16.000 3,6.000-15.000 3,7.000-15.000 2,5.000-9.000 0,7.000 1.000-1,6.000-1.000-1,7.000 1.000-2,8.000-1.000 3,14.000 1.000 7,11.000-1.000 7,14.000 1.000 7,5.000 5.000 6,1.000 14.000 7,-1.000 11.000 6,1.000 14.000 7,-3.000 8.000 1,-2.000 7.000-4,-3.000 6.000-3,-3.000 7.000-4,-6.000 7.000 2,-5.000 9.000 5,-7.000 10.000 5,-5.000 10.000 7,-8.000 5.000-3,-5.000 4.000-8,-7.000 3.000-10,-5.000 3.000-8,-11.000 1.000-10,-11.000 1.000-7,-14.000-1.000-10,-11.000 1.000-8,-7.000-6.000-4,0.000-8.000-2,0.000-10.000-1,0.000-9.000-1,3.000-9.000 4,6.000-5.000 8,7.000-7.000 8,6.000-5.000 8</inkml:trace>
</inkml:ink>
</file>

<file path=ppt/ink/ink1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8"/>
    </inkml:context>
    <inkml:brush xml:id="br0">
      <inkml:brushProperty name="width" value="0.0348126813769341" units="cm"/>
      <inkml:brushProperty name="height" value="0.0348126813769341" units="cm"/>
      <inkml:brushProperty name="color" value="#00bff3"/>
      <inkml:brushProperty name="ignorePressure" value="0"/>
    </inkml:brush>
  </inkml:definitions>
  <inkml:trace contextRef="#ctx0" brushRef="#br0">55100.000 60300.000 631,'-41.000'-66.000'8,"19.000"19.000"17,19.000 19.000 16,19.000 19.000 16,18.000 18.000 4,19.000 19.000-7,19.000 19.000-8,19.000 19.000-7,12.000 10.000-12,6.000 4.000-16,7.000 3.000-17,6.000 3.000-17,1.000-2.000-7,-3.000-6.000-1,-3.000-6.000 0,-2.000-6.000 1,-12.000-9.000-5,-19.000-8.000-7,-18.000-10.000-9,-19.000-9.000-7</inkml:trace>
</inkml:ink>
</file>

<file path=ppt/ink/ink1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8"/>
    </inkml:context>
    <inkml:brush xml:id="br0">
      <inkml:brushProperty name="width" value="0.0534862987697124" units="cm"/>
      <inkml:brushProperty name="height" value="0.0534862987697124" units="cm"/>
      <inkml:brushProperty name="color" value="#00bff3"/>
      <inkml:brushProperty name="ignorePressure" value="0"/>
    </inkml:brush>
  </inkml:definitions>
  <inkml:trace contextRef="#ctx0" brushRef="#br0">58000.000 58100.000 411,'3.000'-91.000'4,"6.000"19.000"10,7.000 19.000 10,6.000 19.000 8,3.000 16.000 5,0.000 17.000-1,0.000 15.000-1,0.000 16.000 0,-2.000 15.000-1,-3.000 16.000-1,-3.000 15.000-1,-2.000 17.000 0,-5.000 10.000-2,-2.000 6.000 0,-3.000 7.000-2,-3.000 6.000 0,-6.000 9.000-2,-5.000 13.000-3,-7.000 12.000-3,-5.000 13.000-2,-4.000 12.000-4,0.000 13.000-3,0.000 12.000-3,0.000 13.000-3,1.000 2.000-6,4.000-5.000-6,3.000-7.000-5,3.000-5.000-7,-1.000-12.000-8,-2.000-16.000-7,-3.000-15.000-9,-3.000-15.000-9,-1.000-17.000-2,4.000-15.000 3,3.000-15.000 3,3.000-16.000 3,-1.000-16.000 2,-2.000-16.000 0,-3.000-15.000 0,-3.000-15.000 1</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8"/>
    </inkml:context>
    <inkml:brush xml:id="br0">
      <inkml:brushProperty name="width" value="0.0377806909382343" units="cm"/>
      <inkml:brushProperty name="height" value="0.0377806909382343" units="cm"/>
      <inkml:brushProperty name="color" value="#00bff3"/>
      <inkml:brushProperty name="ignorePressure" value="0"/>
    </inkml:brush>
  </inkml:definitions>
  <inkml:trace contextRef="#ctx0" brushRef="#br0">58100.000 57900.000 582,'-50.000'95.000'100,"0.000"-9.000"-18,0.000-10.000-17,0.000-8.000-19,-5.000-4.000-11,-9.000 3.000-6,-10.000 3.000-5,-8.000 4.000-5,-6.000 1.000-7,1.000 0.000-6,-1.000 0.000-8,1.000 0.000-7,2.000-5.000-5,7.000-9.000-3,6.000-10.000-1,7.000-8.000-4,7.000-8.000-8,9.000-2.000-17,10.000-3.000-15,10.000-3.000-17</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8"/>
    </inkml:context>
    <inkml:brush xml:id="br0">
      <inkml:brushProperty name="width" value="0.0407029651105404" units="cm"/>
      <inkml:brushProperty name="height" value="0.0407029651105404" units="cm"/>
      <inkml:brushProperty name="color" value="#00bff3"/>
      <inkml:brushProperty name="ignorePressure" value="0"/>
    </inkml:brush>
  </inkml:definitions>
  <inkml:trace contextRef="#ctx0" brushRef="#br0">58000.000 58350.000 540,'50.000'96.000'84,"0.000"-5.000"-13,0.000-7.000-13,0.000-5.000-12,-2.000-9.000-9,-3.000-9.000-3,-3.000-10.000-3,-2.000-8.000-3,-3.000-8.000-5,1.000-2.000-6,-1.000-3.000-6,1.000-3.000-7,-1.000-2.000-2,1.000 0.000 1,-1.000 0.000 2,1.000 0.000 0</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1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60025.000 59225.000 333,'157.000'63.000'167,"51.000"46.000"-1,49.000 47.000 1,51.000 47.000 0</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22"/>
    </inkml:context>
    <inkml:brush xml:id="br0">
      <inkml:brushProperty name="width" value="0.042572658509016" units="cm"/>
      <inkml:brushProperty name="height" value="0.042572658509016" units="cm"/>
      <inkml:brushProperty name="color" value="#00bff3"/>
      <inkml:brushProperty name="ignorePressure" value="0"/>
    </inkml:brush>
  </inkml:definitions>
  <inkml:trace contextRef="#ctx0" brushRef="#br0">46100.000 53850.000 516,'79.000'21.000'106,"10.000"-5.000"-20,10.000-7.000-20,9.000-5.000-18,2.000-3.000-14,-2.000 4.000-6,-3.000 3.000-7,-3.000 3.000-8,-2.000 4.000-3,0.000 7.000-4,0.000 6.000-2,0.000 7.000-3,-5.000 5.000-2,-9.000 7.000 0,-10.000 6.000-1,-8.000 7.000-1,-9.000 0.000-1,-6.000-2.000-3,-6.000-3.000-3,-6.000-3.000-2,-7.000-2.000 2,-6.000 0.000 7,-6.000 0.000 8,-6.000 0.000 7,-9.000-2.000 3,-8.000-3.000-1,-10.000-3.000-1,-9.000-2.000-1,-5.000-5.000-1,0.000-2.000-2,0.000-3.000-1,0.000-3.000-1,-10.000 8.000-2,-18.000 23.000-3,-19.000 22.000-2,-18.000 22.000-1,-15.000 13.000-4,-9.000 7.000-4,-10.000 6.000-4,-8.000 7.000-4,-12.000 11.000-7,-12.000 20.000-11,-13.000 18.000-9,-12.000 20.000-11,7.000-8.000-4,29.000-30.000 0,28.000-32.000 1,28.000-30.000 1</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29:24"/>
    </inkml:context>
    <inkml:brush xml:id="br0">
      <inkml:brushProperty name="width" value="0.0456097275018692" units="cm"/>
      <inkml:brushProperty name="height" value="0.0456097275018692" units="cm"/>
      <inkml:brushProperty name="color" value="#00bff3"/>
      <inkml:brushProperty name="ignorePressure" value="0"/>
    </inkml:brush>
  </inkml:definitions>
  <inkml:trace contextRef="#ctx0" brushRef="#br0">46650.000 53600.000 482,'-25.000'-22.000'0,"0.000"6.000"0,0.000 7.000 0,0.000 6.000 0,-2.000 1.000 1,-3.000-3.000 4,-3.000-3.000 3,-2.000-2.000 3,-1.000-1.000 1,3.000 3.000 1,3.000 3.000-1,4.000 4.000 1,1.000 1.000 2,0.000 0.000 4,0.000 0.000 4,0.000 0.000 4,1.000-4.000 4,4.000-5.000 2,3.000-7.000 3,3.000-5.000 2,9.000 0.000 0,16.000 10.000-5,15.000 10.000-4,17.000 9.000-5,16.000 7.000-3,19.000 7.000-2,19.000 6.000-2,19.000 7.000-1,2.000-3.000-3,-11.000-8.000-6,-14.000-10.000-4,-11.000-9.000-4,-7.000-4.000-2,0.000 4.000 1,0.000 3.000 0,0.000 3.000 2,-5.000 1.000 0,-9.000 1.000 0,-10.000-1.000-2,-8.000 1.000 0,-6.000 2.000 0,1.000 7.000 0,-1.000 6.000 1,1.000 7.000 0,4.000 5.000 0,9.000 7.000 0,10.000 6.000-1,10.000 7.000-1,-1.000-4.000-1,-9.000-12.000-1,-10.000-13.000-2,-8.000-12.000 0,-6.000-7.000-2,1.000 1.000 1,-1.000-1.000 0,1.000 1.000 0,-1.000-3.000 1,1.000-2.000-1,-1.000-3.000 1,1.000-3.000 1,-10.000-2.000 0,-19.000 0.000 1,-18.000 0.000 1,-19.000 0.000 1,-10.000 1.000 0,1.000 4.000 0,-1.000 3.000 0,1.000 3.000 0,-3.000 6.000 1,-2.000 9.000 1,-3.000 10.000 1,-3.000 10.000 1,-1.000 4.000 1,4.000 0.000 0,3.000 0.000 0,3.000 0.000-1,-13.000 18.000-3,-28.000 39.000-6,-28.000 36.000-5,-27.000 39.000-6,-25.000 25.000-6,-18.000 17.000-6,-19.000 15.000-6,-18.000 16.000-6,10.000-12.000-3,41.000-36.000 0,40.000-39.000 0,42.000-36.000 0</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02"/>
    </inkml:context>
    <inkml:brush xml:id="br0">
      <inkml:brushProperty name="width" value="0.0513830929994583" units="cm"/>
      <inkml:brushProperty name="height" value="0.0513830929994583" units="cm"/>
      <inkml:brushProperty name="color" value="#f2395b"/>
      <inkml:brushProperty name="ignorePressure" value="0"/>
    </inkml:brush>
  </inkml:definitions>
  <inkml:trace contextRef="#ctx0" brushRef="#br0">27250.000 45350.000 428,'-43.000'-2.000'8,"17.000"-3.000"16,15.000-3.000 17,16.000-2.000 16,12.000-3.000 4,9.000 1.000-8,10.000-1.000-8,10.000 1.000-7,2.000-1.000-7,-3.000 1.000-5,-3.000-1.000-5,-2.000 1.000-5,-3.000-3.000-3,1.000-2.000-2,-1.000-3.000-1,1.000-3.000-2,1.000-1.000-1,3.000 4.000-1,3.000 3.000-2,4.000 3.000 0,1.000 1.000-1,0.000 1.000-2,0.000-1.000-2,0.000 1.000-2,-2.000 2.000 0,-3.000 7.000 1,-3.000 6.000 2,-2.000 7.000 0,-1.000 2.000 2,3.000 1.000 1,3.000-1.000 0,4.000 1.000 2,2.000 1.000-1,4.000 3.000 0,3.000 3.000 0,3.000 4.000-1,1.000-3.000-1,1.000-5.000-2,-1.000-7.000-1,1.000-5.000-1,-3.000-4.000-1,-2.000 0.000-1,-3.000 0.000 0,-3.000 0.000 0,-4.000 1.000-1,-3.000 4.000 1,-3.000 3.000 1,-2.000 3.000 1,-3.000-1.000 1,1.000-2.000 1,-1.000-3.000 2,1.000-3.000 0,2.000-2.000 2,7.000 0.000 0,6.000 0.000 1,7.000 0.000 0,0.000 1.000-1,-2.000 4.000-1,-3.000 3.000-1,-3.000 3.000-2,-1.000-1.000-2,4.000-2.000-1,3.000-3.000-2,3.000-3.000-2,4.000-2.000-1,7.000 0.000 3,6.000 0.000 1,7.000 0.000 2,0.000-2.000 1,-2.000-3.000 2,-3.000-3.000 0,-3.000-2.000 1,-1.000-1.000 0,4.000 3.000 0,3.000 3.000-1,3.000 4.000 0,1.000 1.000 0,1.000 0.000-1,-1.000 0.000 1,1.000 0.000 1,-3.000-2.000-1,-2.000-3.000 0,-3.000-3.000 0,-3.000-2.000-1,-2.000-1.000-1,0.000 3.000 1,0.000 3.000-1,0.000 4.000 0,1.000 1.000-1,4.000 0.000 2,3.000 0.000-1,3.000 0.000 1,-1.000 0.000 0,-2.000 0.000 1,-3.000 0.000 0,-3.000 0.000 0,-2.000 0.000 1,0.000 0.000 0,0.000 0.000-1,0.000 0.000 0,3.000-2.000 0,6.000-3.000 0,7.000-3.000 0,6.000-2.000-1,3.000-3.000 0,0.000 1.000 1,0.000-1.000-1,0.000 1.000 0,-2.000-1.000 0,-3.000 1.000 0,-3.000-1.000 0,-2.000 1.000 1,-3.000 1.000 0,1.000 3.000-1,-1.000 3.000 0,1.000 4.000 0,-4.000 1.000 0,-6.000 0.000 0,-6.000 0.000 0,-6.000 0.000 0,-4.000 1.000 0,1.000 4.000 1,-1.000 3.000-1,1.000 3.000 2,-1.000-1.000-1,1.000-2.000 1,-1.000-3.000 0,1.000-3.000 0,-1.000-1.000 0,1.000 4.000 0,-1.000 3.000-1,1.000 3.000 1,-3.000 1.000-1,-2.000 1.000 0,-3.000-1.000 0,-3.000 1.000 0,-1.000-3.000-1,4.000-2.000 0,3.000-3.000 0,3.000-3.000 0,1.000-2.000-1,1.000 0.000 1,-1.000 0.000 0,1.000 0.000-1,-1.000 1.000 1,1.000 4.000 0,-1.000 3.000 0,1.000 3.000-1,-1.000-1.000 0,1.000-2.000 0,-1.000-3.000 0,1.000-3.000 0,-3.000-2.000-1,-2.000 0.000 1,-3.000 0.000 0,-3.000 0.000 0,-1.000 0.000 1,4.000 0.000-1,3.000 0.000-1,3.000 0.000 1,1.000 0.000-1,1.000 0.000 1,-1.000 0.000 1,1.000 0.000-1,-1.000 0.000 2,1.000 0.000-1,-1.000 0.000 0,1.000 0.000 0,1.000 0.000 1,3.000 0.000-1,3.000 0.000 1,4.000 0.000 0,1.000 0.000 0,0.000 0.000 0,0.000 0.000 0,0.000 0.000 0,1.000 0.000 0,4.000 0.000 0,3.000 0.000 0,3.000 0.000 0,1.000-2.000 1,1.000-3.000-1,-1.000-3.000 0,1.000-2.000 1,1.000-1.000-1,3.000 3.000 1,3.000 3.000-1,4.000 4.000 1,-1.000-1.000-1,-3.000-3.000 0,-3.000-3.000 1,-2.000-2.000-1,-3.000-3.000 0,1.000 1.000-1,-1.000-1.000 1,1.000 1.000-2,-6.000 1.000 0,-8.000 3.000-1,-10.000 3.000-2,-9.000 4.000-1,-4.000 2.000 0,4.000 4.000 1,3.000 3.000 0,3.000 3.000 2,3.000 1.000 1,3.000 1.000 4,3.000-1.000 4,4.000 1.000 4,2.000-3.000 0,4.000-2.000-1,3.000-3.000-2,3.000-3.000-1,3.000-2.000-2,3.000 0.000-2,3.000 0.000 0,4.000 0.000-2,4.000-2.000 0,6.000-3.000-1,7.000-3.000 1,6.000-2.000 0,3.000-5.000-1,0.000-2.000 1,0.000-3.000-2,0.000-3.000 0,0.000-1.000 0,0.000 4.000 0,0.000 3.000 0,0.000 3.000 0,-4.000 1.000 0,-5.000 1.000-1,-7.000-1.000-1,-5.000 1.000 0,-6.000 1.000 0,-3.000 3.000 1,-3.000 3.000 0,-2.000 4.000 0,-5.000 1.000 1,-2.000 0.000-1,-3.000 0.000 1,-3.000 0.000-1,-2.000 0.000 1,0.000 0.000 0,0.000 0.000 2,0.000 0.000-1,0.000 1.000 1,0.000 4.000 0,0.000 3.000 0,0.000 3.000 0,0.000-1.000 0,0.000-2.000 0,0.000-3.000-1,0.000-3.000 1,-2.000-2.000-1,-3.000 0.000 0,-3.000 0.000 0,-2.000 0.000 0,-3.000 0.000 0,1.000 0.000 0,-1.000 0.000 0,1.000 0.000 0,-1.000 0.000 0,1.000 0.000 0,-1.000 0.000 0,1.000 0.000 0,-1.000-2.000 0,1.000-3.000 0,-1.000-3.000 0,1.000-2.000 0,-3.000-1.000 0,-2.000 3.000 0,-3.000 3.000 0,-3.000 4.000 0,-1.000 1.000 0,4.000 0.000 0,3.000 0.000 0,3.000 0.000 0,1.000-2.000 0,1.000-3.000 0,-1.000-3.000-1,1.000-2.000-1</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7"/>
    </inkml:context>
    <inkml:brush xml:id="br0">
      <inkml:brushProperty name="width" value="0.0415265373885632" units="cm"/>
      <inkml:brushProperty name="height" value="0.0415265373885632" units="cm"/>
      <inkml:brushProperty name="color" value="#000000"/>
      <inkml:brushProperty name="ignorePressure" value="0"/>
    </inkml:brush>
  </inkml:definitions>
  <inkml:trace contextRef="#ctx0" brushRef="#br0">32650.000 47150.000 529,'-5.000'-35.000'9,"-9.000"32.000"18,-10.000 31.000 18,-8.000 32.000 17,-8.000 15.000 3,-2.000 0.000-15,-3.000 0.000-15,-3.000 0.000-14,1.000-4.000-9,6.000-5.000-5,7.000-7.000-4,6.000-5.000-5,4.000-6.000-2,4.000-3.000 2,3.000-3.000 0,3.000-2.000 2,14.000-8.000 0,25.000-8.000 0,25.000-10.000-1,25.000-9.000 1,9.000-9.000 0,-6.000-5.000 1,-6.000-7.000 1,-6.000-5.000 1,-7.000-3.000 1,-6.000 4.000 0,-6.000 3.000 0,-6.000 3.000 1,-6.000-2.000 3,-2.000-6.000 6,-3.000-6.000 6,-3.000-6.000 6,-9.000-4.000-1,-11.000 1.000-7,-14.000-1.000-8,-11.000 1.000-9,-11.000-4.000-8,-5.000-6.000-11,-7.000-6.000-10,-5.000-6.000-12,-4.000-2.000-5,0.000 3.000-1,0.000 3.000-1,0.000 4.000 0,3.000 5.000-1,6.000 10.000 2,7.000 10.000 0,6.000 9.000 0</inkml:trace>
</inkml:ink>
</file>

<file path=ppt/ink/ink1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04"/>
    </inkml:context>
    <inkml:brush xml:id="br0">
      <inkml:brushProperty name="width" value="0.0427294485270977" units="cm"/>
      <inkml:brushProperty name="height" value="0.0427294485270977" units="cm"/>
      <inkml:brushProperty name="color" value="#f2395b"/>
      <inkml:brushProperty name="ignorePressure" value="0"/>
    </inkml:brush>
  </inkml:definitions>
  <inkml:trace contextRef="#ctx0" brushRef="#br0">36000.000 48250.000 514,'71.000'0.000'67,"-5.000"0.000"-16,-7.000 0.000-15,-5.000 0.000-16,-3.000 1.000-8,4.000 4.000-1,3.000 3.000-2,3.000 3.000-2,-1.000 3.000 0,-2.000 3.000 1,-3.000 3.000 0,-3.000 4.000 1,1.000-1.000-1,6.000-3.000-3,7.000-3.000-2,6.000-2.000-3,7.000-3.000-2,10.000 1.000 2,10.000-1.000-1,9.000 1.000 0,7.000-3.000 0,7.000-2.000-1,6.000-3.000-2,7.000-3.000-2,4.000-4.000 1,3.000-3.000 1,3.000-3.000 2,4.000-2.000 2,-1.000-3.000 1,-3.000 1.000-1,-3.000-1.000 0,-2.000 1.000 0,-6.000 1.000 0,-6.000 3.000 0,-6.000 3.000 0,-6.000 4.000 0,-7.000 1.000 1,-6.000 0.000-1,-6.000 0.000 0,-6.000 0.000 1,-7.000 0.000-1,-6.000 0.000 1,-6.000 0.000-1,-6.000 0.000 1,-4.000 3.000 0,1.000 6.000 1,-1.000 7.000 1,1.000 6.000 2,-1.000 3.000 0,1.000 0.000 1,-1.000 0.000 0,1.000 0.000 1,-1.000-2.000-1,1.000-3.000 0,-1.000-3.000-1,1.000-2.000-1,2.000-3.000-1,7.000 1.000 0,6.000-1.000-1,7.000 1.000-1,5.000-6.000 0,7.000-8.000 0,6.000-10.000 1,7.000-9.000-1,2.000-4.000 1,1.000 4.000-2,-1.000 3.000-1,1.000 3.000 0,-4.000 1.000-1,-6.000 1.000 0,-6.000-1.000 1,-6.000 1.000 1,-6.000 1.000 0,-2.000 3.000 0,-3.000 3.000 0,-3.000 4.000 1,-4.000 1.000 0,-3.000 0.000 0,-3.000 0.000 0,-2.000 0.000 1,-3.000 0.000-1,1.000 0.000 1,-1.000 0.000 0,1.000 0.000 0,1.000 0.000 0,3.000 0.000 0,3.000 0.000 0,4.000 0.000-2,-1.000 0.000 1,-3.000 0.000 0,-3.000 0.000 0,-2.000 0.000 1,-1.000 0.000-1,3.000 0.000 1,3.000 0.000 0,4.000 0.000 0,4.000 0.000 1,6.000 0.000 0,7.000 0.000 2,6.000 0.000 1,4.000-4.000 0,4.000-5.000 1,3.000-7.000 0,3.000-5.000 0,4.000-4.000 0,7.000 0.000-1,6.000 0.000-1,7.000 0.000 0,0.000 1.000 0,-2.000 4.000 0,-3.000 3.000-1,-3.000 3.000 0,-6.000 3.000-1,-5.000 3.000 1,-7.000 3.000 1,-5.000 4.000-1,-4.000 1.000 0,0.000 0.000-1,0.000 0.000-1,0.000 0.000 0,4.000 0.000-1,10.000 0.000 1,10.000 0.000 0,9.000 0.000 0,6.000-2.000 1,3.000-3.000-1,3.000-3.000 0,4.000-2.000-1,1.000-3.000 1,0.000 1.000 0,0.000-1.000-1,0.000 1.000 2,-2.000-1.000-1,-3.000 1.000 0,-3.000-1.000 1,-2.000 1.000-1,-5.000 1.000 1,-2.000 3.000-1,-3.000 3.000-1,-3.000 4.000 0,-4.000 1.000-1,-3.000 0.000 0,-3.000 0.000-1,-2.000 0.000-1,-8.000 0.000 0,-8.000 0.000-2,-10.000 0.000 0,-9.000 0.000-1,-10.000 0.000-1,-9.000 0.000 0,-10.000 0.000-1,-8.000 0.000-2,-6.000 0.000 2,1.000 0.000 1,-1.000 0.000 1,1.000 0.000 3,1.000 1.000 0,3.000 4.000 0,3.000 3.000-1,4.000 3.000 1,1.000 1.000-2,0.000 1.000 0,0.000-1.000-1,0.000 1.000-1,7.000-3.000 0,17.000-2.000 1,15.000-3.000 1,16.000-3.000 2,2.000-6.000 1,-8.000-5.000 1,-10.000-7.000 1,-9.000-5.000 1,-7.000-3.000 1,-3.000 4.000 1,-3.000 3.000 1,-2.000 3.000 1</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5"/>
    </inkml:context>
    <inkml:brush xml:id="br0">
      <inkml:brushProperty name="width" value="0.0481486767530441" units="cm"/>
      <inkml:brushProperty name="height" value="0.0481486767530441" units="cm"/>
      <inkml:brushProperty name="color" value="#00bff3"/>
      <inkml:brushProperty name="ignorePressure" value="0"/>
    </inkml:brush>
  </inkml:definitions>
  <inkml:trace contextRef="#ctx0" brushRef="#br0">81450.000 20100.000 456,'-44.000'-16.000'69,"13.000"19.000"-7,12.000 19.000-8,13.000 19.000-6,6.000 16.000-5,0.000 17.000-5,0.000 15.000-4,0.000 16.000-5,-2.000 7.000-4,-3.000 1.000-3,-3.000-1.000-5,-2.000 1.000-3,-3.000-3.000-2,1.000-2.000 0,-1.000-3.000-1,1.000-3.000 1,-1.000 5.000-1,1.000 17.000-1,-1.000 15.000 0,1.000 16.000-2,-3.000 7.000-6,-2.000 1.000-9,-3.000-1.000-11,-3.000 1.000-10,1.000-10.000-6,6.000-19.000-4,7.000-18.000-3,6.000-19.000-3,4.000-18.000-2,4.000-15.000-3,3.000-15.000-2,3.000-16.000-1,1.000-15.000 1,1.000-11.000 7,-1.000-14.000 7,1.000-11.000 6</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6"/>
    </inkml:context>
    <inkml:brush xml:id="br0">
      <inkml:brushProperty name="width" value="0.0457485653460026" units="cm"/>
      <inkml:brushProperty name="height" value="0.0457485653460026" units="cm"/>
      <inkml:brushProperty name="color" value="#00bff3"/>
      <inkml:brushProperty name="ignorePressure" value="0"/>
    </inkml:brush>
  </inkml:definitions>
  <inkml:trace contextRef="#ctx0" brushRef="#br0">82600.000 20800.000 480,'17.000'-44.000'23,"-16.000"13.000"7,-15.000 12.000 7,-15.000 13.000 9,-11.000 12.000-1,-2.000 13.000-10,-3.000 12.000-8,-3.000 13.000-9,-4.000 6.000-6,-3.000 0.000-3,-3.000 0.000-2,-2.000 0.000-3,-3.000 0.000-1,1.000 0.000 0,-1.000 0.000 0,1.000 0.000 1,2.000-2.000-2,7.000-3.000-1,6.000-3.000-3,7.000-2.000-3,4.000-5.000 3,3.000-2.000 7,3.000-3.000 5,4.000-3.000 7,8.000-4.000 3,17.000-3.000 0,15.000-3.000 1,16.000-2.000-1,9.000-1.000-1,3.000 3.000-1,3.000 3.000-2,4.000 4.000-3,1.000 2.000-1,0.000 4.000-2,0.000 3.000-1,0.000 3.000-3,1.000 3.000-2,4.000 3.000-5,3.000 3.000-4,3.000 4.000-3,-1.000 1.000-2,-2.000 0.000 1,-3.000 0.000 1,-3.000 0.000 0,-4.000-4.000-5,-3.000-5.000-14,-3.000-7.000-13,-2.000-5.000-13</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7"/>
    </inkml:context>
    <inkml:brush xml:id="br0">
      <inkml:brushProperty name="width" value="0.0456228330731392" units="cm"/>
      <inkml:brushProperty name="height" value="0.0456228330731392" units="cm"/>
      <inkml:brushProperty name="color" value="#00bff3"/>
      <inkml:brushProperty name="ignorePressure" value="0"/>
    </inkml:brush>
  </inkml:definitions>
  <inkml:trace contextRef="#ctx0" brushRef="#br0">83350.000 21850.000 482,'0.000'-49.000'52,"0.000"4.000"-9,0.000 3.000-7,0.000 3.000-9,1.000 3.000-5,4.000 3.000-3,3.000 3.000-2,3.000 4.000-1,-1.000-1.000-4,-2.000-3.000-2,-3.000-3.000-4,-3.000-2.000-2,-9.000 0.000-2,-11.000 7.000 1,-14.000 6.000 0,-11.000 7.000 0,-4.000 8.000 1,6.000 14.000 1,7.000 11.000 0,6.000 14.000 1,-1.000 13.000 1,-5.000 16.000 2,-7.000 15.000 2,-5.000 17.000 1,-1.000 3.000 0,6.000-5.000 0,7.000-7.000 0,6.000-5.000-1,4.000-8.000-1,4.000-5.000 1,3.000-7.000 0,3.000-5.000 0,10.000-15.000-5,20.000-22.000-11,18.000-22.000-10,20.000-21.000-10,8.000-15.000-5,1.000-6.000 0,-1.000-6.000-1,1.000-6.000 0,-4.000-1.000 1,-6.000 7.000 5,-6.000 6.000 3,-6.000 7.000 4,-9.000 10.000 12,-8.000 16.000 20,-10.000 15.000 20,-9.000 17.000 20,-4.000 8.000 5,4.000 4.000-8,3.000 3.000-8,3.000 3.000-9,3.000 1.000-7,3.000 1.000-7,3.000-1.000-7,4.000 1.000-6,5.000 2.000-14,10.000 7.000-19,10.000 6.000-20,9.000 7.000-20,2.000-6.000-9,-2.000-15.000 3,-3.000-15.000 1,-3.000-16.000 2</inkml:trace>
</inkml:ink>
</file>

<file path=ppt/ink/ink1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7"/>
    </inkml:context>
    <inkml:brush xml:id="br0">
      <inkml:brushProperty name="width" value="0.0422042980790138" units="cm"/>
      <inkml:brushProperty name="height" value="0.0422042980790138" units="cm"/>
      <inkml:brushProperty name="color" value="#00bff3"/>
      <inkml:brushProperty name="ignorePressure" value="0"/>
    </inkml:brush>
  </inkml:definitions>
  <inkml:trace contextRef="#ctx0" brushRef="#br0">84700.000 21500.000 521,'-22.000'28.000'145,"6.000"6.000"-33,7.000 7.000-33,6.000 6.000-34,3.000 6.000-18,0.000 6.000-4,0.000 7.000-4,0.000 6.000-5,0.000 7.000-4,0.000 10.000-6,0.000 10.000-4,0.000 9.000-7,0.000 4.000-9,0.000 1.000-15,0.000-1.000-16,0.000 1.000-14,1.000-10.000-7,4.000-19.000 2,3.000-18.000 2,3.000-19.000 2</inkml:trace>
</inkml:ink>
</file>

<file path=ppt/ink/ink1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7"/>
    </inkml:context>
    <inkml:brush xml:id="br0">
      <inkml:brushProperty name="width" value="0.0443045236170292" units="cm"/>
      <inkml:brushProperty name="height" value="0.0443045236170292" units="cm"/>
      <inkml:brushProperty name="color" value="#00bff3"/>
      <inkml:brushProperty name="ignorePressure" value="0"/>
    </inkml:brush>
  </inkml:definitions>
  <inkml:trace contextRef="#ctx0" brushRef="#br0">81250.000 10200.000 496,'3.000'-77.000'102,"6.000"47.000"-17,7.000 47.000-17,6.000 48.000-17,-1.000 28.000-12,-5.000 14.000-6,-7.000 11.000-6,-5.000 14.000-7,-6.000 8.000-3,-3.000 7.000-1,-3.000 6.000-1,-2.000 7.000 0,-6.000 4.000-5,-6.000 3.000-4,-6.000 3.000-7,-6.000 4.000-6,1.000-3.000-5,9.000-5.000-6,10.000-7.000-6,10.000-5.000-6,5.000-15.000-8,4.000-22.000-11,3.000-22.000-10,3.000-21.000-10</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8"/>
    </inkml:context>
    <inkml:brush xml:id="br0">
      <inkml:brushProperty name="width" value="0.0421253219246864" units="cm"/>
      <inkml:brushProperty name="height" value="0.0421253219246864" units="cm"/>
      <inkml:brushProperty name="color" value="#00bff3"/>
      <inkml:brushProperty name="ignorePressure" value="0"/>
    </inkml:brush>
  </inkml:definitions>
  <inkml:trace contextRef="#ctx0" brushRef="#br0">82450.000 10850.000 522,'-27.000'-68.000'33,"-3.000"17.000"6,-3.000 15.000 6,-2.000 16.000 6,-3.000 16.000-1,1.000 20.000-10,-1.000 18.000-9,1.000 20.000-10,-6.000 14.000-7,-8.000 14.000-4,-10.000 11.000-5,-9.000 14.000-6,-2.000-1.000-1,6.000-12.000 1,7.000-13.000 0,6.000-12.000 1,4.000-12.000-1,4.000-8.000 0,3.000-10.000-1,3.000-9.000-2,9.000-5.000 4,16.000 0.000 5,15.000 0.000 6,17.000 0.000 6,10.000-4.000 3,6.000-5.000-3,7.000-7.000 0,6.000-5.000-3,4.000-3.000-1,4.000 4.000-1,3.000 3.000-1,3.000 3.000-2,-1.000 3.000-4,-2.000 3.000-7,-3.000 3.000-8,-3.000 4.000-8,-2.000 1.000-7,0.000 0.000-9,0.000 0.000-8,0.000 0.000-9,-4.000 0.000-4,-5.000 0.000-3,-7.000 0.000-2,-5.000 0.000-1</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8"/>
    </inkml:context>
    <inkml:brush xml:id="br0">
      <inkml:brushProperty name="width" value="0.0424311496317387" units="cm"/>
      <inkml:brushProperty name="height" value="0.0424311496317387" units="cm"/>
      <inkml:brushProperty name="color" value="#00bff3"/>
      <inkml:brushProperty name="ignorePressure" value="0"/>
    </inkml:brush>
  </inkml:definitions>
  <inkml:trace contextRef="#ctx0" brushRef="#br0">83200.000 11400.000 518,'0.000'-69.000'13,"0.000"13.000"-3,0.000 12.000-3,0.000 13.000-2,1.000 6.000 4,4.000 0.000 8,3.000 0.000 9,3.000 0.000 9,-2.000 0.000 3,-6.000 0.000-5,-6.000 0.000-4,-6.000 0.000-5,-7.000 3.000-4,-6.000 6.000-4,-6.000 7.000-4,-6.000 6.000-4,-7.000 9.000-4,-6.000 13.000 0,-6.000 12.000-2,-6.000 13.000-2,-1.000 7.000 1,7.000 4.000 2,6.000 3.000 2,7.000 3.000 2,4.000 1.000 0,3.000 1.000 1,3.000-1.000 0,4.000 1.000 0,4.000-4.000 0,6.000-6.000-1,7.000-6.000 0,6.000-6.000 0,9.000-9.000-2,13.000-8.000-1,12.000-10.000-1,13.000-9.000-2,6.000-12.000 0,0.000-11.000-2,0.000-14.000 1,0.000-11.000-1,-2.000-6.000-5,-3.000 4.000-7,-3.000 3.000-9,-2.000 3.000-8,-5.000 3.000-2,-2.000 3.000 5,-3.000 3.000 4,-3.000 4.000 6,-6.000 10.000 10,-5.000 19.000 18,-7.000 19.000 17,-5.000 19.000 19,-3.000 7.000 4,4.000-3.000-8,3.000-3.000-9,3.000-2.000-8,1.000 0.000-10,1.000 7.000-13,-1.000 6.000-13,1.000 7.000-13,1.000-1.000-6,3.000-6.000 0,3.000-6.000 0,4.000-6.000 0</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09"/>
    </inkml:context>
    <inkml:brush xml:id="br0">
      <inkml:brushProperty name="width" value="0.045689832419157" units="cm"/>
      <inkml:brushProperty name="height" value="0.045689832419157" units="cm"/>
      <inkml:brushProperty name="color" value="#00bff3"/>
      <inkml:brushProperty name="ignorePressure" value="0"/>
    </inkml:brush>
  </inkml:definitions>
  <inkml:trace contextRef="#ctx0" brushRef="#br0">84200.000 11000.000 481,'46.000'-44.000'5,"-5.000"13.000"11,-7.000 12.000 10,-5.000 13.000 10,-3.000 9.000 5,4.000 6.000-2,3.000 7.000-2,3.000 6.000-1,-1.000 7.000-4,-2.000 10.000-7,-3.000 10.000-5,-3.000 9.000-7,-6.000 7.000-4,-5.000 7.000-3,-7.000 6.000-3,-5.000 7.000-2,-9.000 0.000-1,-9.000-2.000-1,-10.000-3.000-1,-8.000-3.000 0,-4.000-7.000-2,3.000-9.000-3,3.000-10.000-3,4.000-8.000-3,5.000-8.000 5,10.000-2.000 14,10.000-3.000 14,9.000-3.000 13,12.000-7.000 5,16.000-9.000-4,15.000-10.000-5,17.000-8.000-3,10.000-9.000-6,6.000-6.000-8,7.000-6.000-9,6.000-6.000-9,-4.000-1.000-9,-11.000 7.000-11,-14.000 6.000-12,-11.000 7.000-10</inkml:trace>
</inkml:ink>
</file>

<file path=ppt/ink/ink1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26"/>
    </inkml:context>
    <inkml:brush xml:id="br0">
      <inkml:brushProperty name="width" value="0.0354121625423431" units="cm"/>
      <inkml:brushProperty name="height" value="0.0354121625423431" units="cm"/>
      <inkml:brushProperty name="color" value="#00bff3"/>
      <inkml:brushProperty name="ignorePressure" value="0"/>
    </inkml:brush>
  </inkml:definitions>
  <inkml:trace contextRef="#ctx0" brushRef="#br0">40000.000 1350.000 621,'0.000'50.000'3,"0.000"0.000"8,0.000 0.000 6,0.000 0.000 8,-2.000 1.000 3,-3.000 4.000-2,-3.000 3.000-1,-2.000 3.000-1,-5.000 9.000-3,-2.000 16.000-2,-3.000 15.000-2,-3.000 17.000-4,1.000 7.000-1,6.000 0.000-3,7.000 0.000-3,6.000 0.000-1,1.000 3.000-2,-3.000 6.000 0,-3.000 7.000 0,-2.000 6.000-1,-1.000-2.000-1,3.000-9.000-3,3.000-10.000-1,4.000-8.000-3,1.000-14.000-1,0.000-15.000-1,0.000-15.000 0,0.000-16.000-2,3.000-13.000 0,6.000-9.000 1,7.000-10.000 1,6.000-8.000 1,4.000-9.000 0,4.000-6.000-1,3.000-6.000-2,3.000-6.000 0,4.000-10.000-1,7.000-12.000-2,6.000-13.000-1,7.000-12.000-2,-1.000-9.000 0,-6.000-2.000 0,-6.000-3.000 1,-6.000-3.000 0,-4.000-4.000 1,1.000-3.000 0,-1.000-3.000 1,1.000-2.000 1,-4.000 0.000 1,-6.000 7.000 3,-6.000 6.000 3,-6.000 7.000 2,-9.000 8.000 5,-8.000 14.000 8,-10.000 11.000 7,-9.000 14.000 8,-5.000 16.000 2,0.000 22.000-2,0.000 22.000-4,0.000 23.000-2,0.000 10.000-2,0.000 0.000-2,0.000 0.000 0,0.000 0.000-1,1.000 0.000-1,4.000 0.000-2,3.000 0.000-1,3.000 0.000-1,1.000 3.000-2,1.000 6.000 0,-1.000 7.000-2,1.000 6.000 0,1.000-7.000-1,3.000-18.000-3,3.000-19.000-1,4.000-18.000-3,7.000-17.000-2,13.000-11.000-1,12.000-14.000-2,13.000-11.000 0,7.000-14.000-3,4.000-11.000-2,3.000-14.000-3,3.000-11.000-3,-2.000-11.000-1,-6.000-5.000-1,-6.000-7.000 0,-6.000-5.000-1,-7.000-1.000 1,-6.000 6.000 3,-6.000 7.000 3,-6.000 6.000 3,-7.000 17.000 9,-6.000 28.000 15,-6.000 28.000 14,-6.000 29.000 14,-4.000 26.000 6,1.000 25.000-6,-1.000 25.000-4,1.000 25.000-6,1.000 9.000-4,3.000-6.000-2,3.000-6.000-2,4.000-6.000-2,1.000-4.000-4,0.000 1.000-2,0.000-1.000-4,0.000 1.000-4,-2.000 4.000-2,-3.000 9.000-1,-3.000 10.000-1,-2.000 10.000-1,-3.000 5.000-2,1.000 4.000-2,-1.000 3.000-1,1.000 3.000-1,-1.000-8.000-2,1.000-19.000 1,-1.000-18.000 0,1.000-19.000 0,-3.000-16.000 0,-2.000-12.000 1,-3.000-13.000-1,-3.000-12.000 0,-6.000-21.000 1,-5.000-28.000 0,-7.000-28.000 1,-5.000-27.000 2,2.000-28.000-2,13.000-24.000 0,12.000-26.000-3,13.000-24.000 0,13.000-12.000-1,17.000 4.000 0,15.000 3.000 1,16.000 3.000 1,9.000 4.000-1,3.000 7.000 0,3.000 6.000 0,4.000 7.000-1,-1.000 7.000-1,-3.000 9.000-3,-3.000 10.000-3,-2.000 10.000-3,-3.000 10.000-2,1.000 13.000-1,-1.000 12.000-2,1.000 13.000-2,-3.000 7.000-2,-2.000 4.000-1,-3.000 3.000-2,-3.000 3.000-2,-6.000 4.000 2,-5.000 7.000 6,-7.000 6.000 5,-5.000 7.000 7</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0:53"/>
    </inkml:context>
    <inkml:brush xml:id="br0">
      <inkml:brushProperty name="width" value="0.0343347042798996" units="cm"/>
      <inkml:brushProperty name="height" value="0.0343347042798996" units="cm"/>
      <inkml:brushProperty name="color" value="#fed406"/>
      <inkml:brushProperty name="ignorePressure" value="0"/>
    </inkml:brush>
  </inkml:definitions>
  <inkml:trace contextRef="#ctx0" brushRef="#br0">35200.000 20300.000 640,'-16.000'-24.000'12,"19.000"4.000"10,19.000 3.000 10,19.000 3.000 10,9.000 3.000 2,0.000 3.000-7,0.000 3.000-5,0.000 4.000-8,0.000 4.000-3,0.000 6.000-4,0.000 7.000-3,0.000 6.000-3,0.000 6.000-2,0.000 6.000-1,0.000 7.000-1,0.000 6.000 0,-2.000 1.000-2,-3.000-3.000-1,-3.000-3.000-1,-2.000-2.000-2,-1.000-6.000 0,3.000-6.000 0,3.000-6.000 1,4.000-6.000 0,5.000-7.000 0,10.000-6.000-3,10.000-6.000-2,9.000-6.000-1,7.000-18.000-2,7.000-28.000-1,6.000-28.000-1,7.000-27.000-1,-4.000-9.000 0,-12.000 13.000 3,-13.000 12.000 1,-12.000 13.000 2,27.000-38.000-6,70.000-87.000-14,68.000-88.000-15,70.000-87.000-14,10.000-15.000-6,-47.000 60.000 5,-47.000 60.000 4,-46.000 59.000 4</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2"/>
    </inkml:context>
    <inkml:brush xml:id="br0">
      <inkml:brushProperty name="width" value="0.0386200472712517" units="cm"/>
      <inkml:brushProperty name="height" value="0.0386200472712517" units="cm"/>
      <inkml:brushProperty name="color" value="#00bff3"/>
      <inkml:brushProperty name="ignorePressure" value="0"/>
    </inkml:brush>
  </inkml:definitions>
  <inkml:trace contextRef="#ctx0" brushRef="#br0">41450.000 22450.000 569,'114.000'0.000'6,"-22.000"0.000"12,-22.000 0.000 11,-21.000 0.000 13,-10.000 0.000 3,3.000 0.000-5,3.000 0.000-5,4.000 0.000-4,-1.000 6.000-3,-3.000 13.000-2,-3.000 12.000-1,-2.000 13.000-2,-8.000 9.000-3,-8.000 6.000-5,-10.000 7.000-5,-9.000 6.000-4,-12.000 4.000-4,-11.000 4.000-2,-14.000 3.000-1,-11.000 3.000-3,-7.000-4.000-2,0.000-8.000-3,0.000-10.000-3,0.000-9.000-2,4.000-9.000-1,10.000-5.000 6,10.000-7.000 3,9.000-5.000 5,9.000-6.000 4,9.000-3.000 4,10.000-3.000 5,10.000-2.000 3,10.000-6.000 2,13.000-6.000-1,12.000-6.000-1,13.000-6.000-2,6.000-6.000-5,0.000-2.000-9,0.000-3.000-11,0.000-3.000-9,-2.000-2.000-7,-3.000 0.000-7,-3.000 0.000-4,-2.000 0.000-6,-6.000 0.000-1,-6.000 0.000 2,-6.000 0.000 3,-6.000 0.000 2,-6.000 1.000 3,-2.000 4.000 1,-3.000 3.000 4,-3.000 3.000 1</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8"/>
    </inkml:context>
    <inkml:brush xml:id="br0">
      <inkml:brushProperty name="width" value="0.0421103201806545" units="cm"/>
      <inkml:brushProperty name="height" value="0.0421103201806545" units="cm"/>
      <inkml:brushProperty name="color" value="#000000"/>
      <inkml:brushProperty name="ignorePressure" value="0"/>
    </inkml:brush>
  </inkml:definitions>
  <inkml:trace contextRef="#ctx0" brushRef="#br0">35200.000 47200.000 522,'-13.000'-22.000'102,"26.000"6.000"-17,24.000 7.000-16,26.000 6.000-17,12.000 3.000-12,0.000 0.000-5,0.000 0.000-7,0.000 0.000-5,-2.000 0.000-6,-3.000 0.000-4,-3.000 0.000-4,-2.000 0.000-5,-6.000 0.000-5,-6.000 0.000-9,-6.000 0.000-9,-6.000 0.000-8,-7.000 10.000-10,-6.000 23.000-10,-6.000 22.000-11,-6.000 22.000-11,-9.000 4.000 2,-8.000-12.000 13,-10.000-13.000 14,-9.000-12.000 13,-5.000-9.000 7,0.000-2.000-1,0.000-3.000 0,0.000-3.000 0</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26"/>
    </inkml:context>
    <inkml:brush xml:id="br0">
      <inkml:brushProperty name="width" value="0.0383911058306694" units="cm"/>
      <inkml:brushProperty name="height" value="0.0383911058306694" units="cm"/>
      <inkml:brushProperty name="color" value="#00bff3"/>
      <inkml:brushProperty name="ignorePressure" value="0"/>
    </inkml:brush>
  </inkml:definitions>
  <inkml:trace contextRef="#ctx0" brushRef="#br0">42200.000 2950.000 573,'23.000'-93.000'-14,"-3.000"17.000"9,-3.000 15.000 8,-2.000 16.000 9,-1.000 9.000 6,3.000 3.000 1,3.000 3.000 3,4.000 4.000 1,-3.000 11.000 4,-5.000 23.000 3,-7.000 22.000 4,-5.000 22.000 3,-12.000 23.000 1,-16.000 25.000-4,-15.000 25.000-5,-15.000 25.000-4,-9.000 7.000-2,1.000-8.000-4,-1.000-10.000-1,1.000-9.000-3,-3.000-4.000-4,-2.000 4.000-4,-3.000 3.000-6,-3.000 3.000-3,2.000-10.000-7,10.000-21.000-7,10.000-22.000-8,9.000-22.000-7,10.000-26.000-6,14.000-27.000-7,11.000-28.000-7,14.000-28.000-6,5.000-10.000 2,1.000 9.000 9,-1.000 10.000 10,1.000 10.000 9,-1.000 2.000 6,1.000-3.000 1,-1.000-3.000 1,1.000-2.000 1</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26"/>
    </inkml:context>
    <inkml:brush xml:id="br0">
      <inkml:brushProperty name="width" value="0.0372097194194794" units="cm"/>
      <inkml:brushProperty name="height" value="0.0372097194194794" units="cm"/>
      <inkml:brushProperty name="color" value="#00bff3"/>
      <inkml:brushProperty name="ignorePressure" value="0"/>
    </inkml:brush>
  </inkml:definitions>
  <inkml:trace contextRef="#ctx0" brushRef="#br0">41600.000 2900.000 591,'-24.000'-68.000'3,"4.000"17.000"8,3.000 15.000 6,3.000 16.000 7,7.000 16.000 7,14.000 20.000 6,11.000 18.000 5,14.000 20.000 7,8.000 13.000-2,7.000 9.000-5,6.000 10.000-7,7.000 10.000-7,5.000 7.000-6,7.000 6.000-8,6.000 7.000-7,7.000 6.000-8,2.000 1.000-9,1.000-3.000-10,-1.000-3.000-12,1.000-2.000-10,-6.000-12.000-6,-8.000-19.000 2,-10.000-18.000 2,-9.000-19.000 1,-9.000-12.000 2,-5.000-2.000 1,-7.000-3.000 1,-5.000-3.000 2</inkml:trace>
</inkml:ink>
</file>

<file path=ppt/ink/ink2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26"/>
    </inkml:context>
    <inkml:brush xml:id="br0">
      <inkml:brushProperty name="width" value="0.0344637967646122" units="cm"/>
      <inkml:brushProperty name="height" value="0.0344637967646122" units="cm"/>
      <inkml:brushProperty name="color" value="#00bff3"/>
      <inkml:brushProperty name="ignorePressure" value="0"/>
    </inkml:brush>
  </inkml:definitions>
  <inkml:trace contextRef="#ctx0" brushRef="#br0">43400.000 2950.000 638,'-41.000'-2.000'7,"19.000"-3.000"13,19.000-3.000 13,19.000-2.000 14,13.000-3.000 3,10.000 1.000-6,10.000-1.000-8,9.000 1.000-6,4.000-1.000-5,1.000 1.000-3,-1.000-1.000-2,1.000 1.000-3,2.000 1.000-7,7.000 3.000-10,6.000 3.000-10,7.000 4.000-11,-3.000 2.000-9,-8.000 4.000-6,-10.000 3.000-6,-9.000 3.000-6,-12.000 3.000-3,-11.000 3.000 1,-14.000 3.000 3,-11.000 4.000 1</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27"/>
    </inkml:context>
    <inkml:brush xml:id="br0">
      <inkml:brushProperty name="width" value="0.0329987481236458" units="cm"/>
      <inkml:brushProperty name="height" value="0.0329987481236458" units="cm"/>
      <inkml:brushProperty name="color" value="#00bff3"/>
      <inkml:brushProperty name="ignorePressure" value="0"/>
    </inkml:brush>
  </inkml:definitions>
  <inkml:trace contextRef="#ctx0" brushRef="#br0">43550.000 3650.000 666,'-85.000'0.000'8,"32.000"0.000"15,31.000 0.000 16,32.000 0.000 16,24.000 0.000 2,19.000 0.000-8,19.000 0.000-10,19.000 0.000-9,10.000 0.000-9,4.000 0.000-10,3.000 0.000-10,3.000 0.000-8,1.000 0.000-10,1.000 0.000-7,-1.000 0.000-9,1.000 0.000-7,-10.000 1.000-6,-19.000 4.000-3,-18.000 3.000-3,-19.000 3.000-3</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27"/>
    </inkml:context>
    <inkml:brush xml:id="br0">
      <inkml:brushProperty name="width" value="0.040539126843214" units="cm"/>
      <inkml:brushProperty name="height" value="0.040539126843214" units="cm"/>
      <inkml:brushProperty name="color" value="#00bff3"/>
      <inkml:brushProperty name="ignorePressure" value="0"/>
    </inkml:brush>
  </inkml:definitions>
  <inkml:trace contextRef="#ctx0" brushRef="#br0">45700.000 2550.000 542,'-90.000'-15.000'27,"23.000"23.000"10,22.000 22.000 9,22.000 22.000 9,12.000 16.000 1,3.000 14.000-10,3.000 11.000-10,4.000 14.000-8,1.000 5.000-7,0.000 1.000-4,0.000-1.000-2,0.000 1.000-4,3.000-7.000-1,6.000-12.000 1,7.000-13.000 1,6.000-12.000 0,4.000-12.000-2,4.000-8.000-4,3.000-10.000-4,3.000-9.000-5,3.000-15.000-4,3.000-18.000-2,3.000-19.000-2,4.000-18.000-4,-1.000-21.000-1,-3.000-22.000-3,-3.000-22.000-1,-2.000-21.000-2,-6.000-12.000-1,-6.000 1.000-1,-6.000-1.000 0,-6.000 1.000 0,-7.000 8.000 1,-6.000 20.000 3,-6.000 18.000 3,-6.000 20.000 2,-9.000 14.000 1,-8.000 14.000-1,-10.000 11.000 0,-9.000 14.000-2,-5.000 13.000 0,0.000 16.000 1,0.000 15.000 2,0.000 17.000 0,4.000 3.000 1,10.000-5.000 3,10.000-7.000 1,9.000-5.000 2,4.000-4.000-1,1.000 0.000-5,-1.000 0.000-5,1.000 0.000-4</inkml:trace>
</inkml:ink>
</file>

<file path=ppt/ink/ink2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71950.000 9150.000 999,'-140.000'-46.000'-6,"23.000"10.000"-12,22.000 10.000-12,22.000 9.000-12</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5"/>
    </inkml:context>
    <inkml:brush xml:id="br0">
      <inkml:brushProperty name="width" value="0.0434636138379574" units="cm"/>
      <inkml:brushProperty name="height" value="0.0434636138379574" units="cm"/>
      <inkml:brushProperty name="color" value="#f2395b"/>
      <inkml:brushProperty name="ignorePressure" value="0"/>
    </inkml:brush>
  </inkml:definitions>
  <inkml:trace contextRef="#ctx0" brushRef="#br0">53150.000 1100.000 506,'-22.000'-30.000'2,"6.000"-9.000"4,7.000-10.000 4,6.000-8.000 4,1.000 8.000 8,-3.000 29.000 10,-3.000 28.000 10,-2.000 28.000 12,-3.000 24.000 1,1.000 23.000-7,-1.000 22.000-7,1.000 22.000-6,-3.000 8.000-5,-2.000-2.000-5,-3.000-3.000-3,-3.000-3.000-4,1.000-2.000-4,6.000 0.000-4,7.000 0.000-2,6.000 0.000-4,3.000 4.000-3,0.000 10.000 0,0.000 10.000-3,0.000 9.000-1,1.000 1.000-4,4.000-6.000-6,3.000-6.000-6,3.000-6.000-7,3.000-13.000-4,3.000-19.000-6,3.000-18.000-3,4.000-19.000-6,1.000-16.000-2,0.000-12.000-4,0.000-13.000-1,0.000-12.000-3,-2.000-10.000 3,-3.000-6.000 11,-3.000-6.000 10,-2.000-6.000 10</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5"/>
    </inkml:context>
    <inkml:brush xml:id="br0">
      <inkml:brushProperty name="width" value="0.0374581627547741" units="cm"/>
      <inkml:brushProperty name="height" value="0.0374581627547741" units="cm"/>
      <inkml:brushProperty name="color" value="#f2395b"/>
      <inkml:brushProperty name="ignorePressure" value="0"/>
    </inkml:brush>
  </inkml:definitions>
  <inkml:trace contextRef="#ctx0" brushRef="#br0">53900.000 2000.000 587,'40.000'-68.000'18,"-18.000"17.000"16,-19.000 15.000 14,-18.000 16.000 16,-14.000 15.000 1,-5.000 16.000-11,-7.000 15.000-11,-5.000 17.000-12,-6.000 8.000-8,-3.000 4.000-6,-3.000 3.000-7,-2.000 3.000-5,-5.000 1.000-5,-2.000 1.000-1,-3.000-1.000-1,-3.000 1.000-3,1.000-3.000-1,6.000-2.000-1,7.000-3.000-2,6.000-3.000 0,7.000-4.000 1,10.000-3.000 3,10.000-3.000 4,9.000-2.000 3,10.000-5.000 2,14.000-2.000 1,11.000-3.000-1,14.000-3.000 1,13.000-2.000 0,16.000 0.000 0,15.000 0.000 0,17.000 0.000-1,3.000-2.000-2,-5.000-3.000-5,-7.000-3.000-5,-5.000-2.000-5,-8.000-3.000-6,-5.000 1.000-7,-7.000-1.000-6,-5.000 1.000-7,-4.000-3.000-3,0.000-2.000 3,0.000-3.000 1,0.000-3.000 2</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6"/>
    </inkml:context>
    <inkml:brush xml:id="br0">
      <inkml:brushProperty name="width" value="0.0406137332320213" units="cm"/>
      <inkml:brushProperty name="height" value="0.0406137332320213" units="cm"/>
      <inkml:brushProperty name="color" value="#f2395b"/>
      <inkml:brushProperty name="ignorePressure" value="0"/>
    </inkml:brush>
  </inkml:definitions>
  <inkml:trace contextRef="#ctx0" brushRef="#br0">54550.000 2400.000 541,'-27.000'-22.000'7,"-3.000"6.000"13,-3.000 7.000 13,-2.000 6.000 14,-5.000 10.000 2,-2.000 17.000-9,-3.000 15.000-9,-3.000 16.000-8,-1.000 9.000-6,4.000 3.000-1,3.000 3.000-1,3.000 4.000-2,1.000-1.000 0,1.000-3.000-1,-1.000-3.000 1,1.000-2.000 0,4.000-6.000-2,9.000-6.000-1,10.000-6.000-2,10.000-6.000-2,10.000-12.000-5,13.000-15.000-6,12.000-15.000-7,13.000-16.000-6,6.000-13.000-3,0.000-9.000 4,0.000-10.000 2,0.000-8.000 3,-2.000-3.000-2,-3.000 7.000-9,-3.000 6.000-6,-2.000 7.000-9,-8.000 4.000 1,-8.000 3.000 9,-10.000 3.000 9,-9.000 4.000 9,-5.000 8.000 14,0.000 17.000 19,0.000 15.000 21,0.000 16.000 20,1.000 9.000 3,4.000 3.000-13,3.000 3.000-13,3.000 4.000-14,1.000 1.000-9,1.000 0.000-6,-1.000 0.000-7,1.000 0.000-7,2.000-2.000-13,7.000-3.000-18,6.000-3.000-19,7.000-2.000-20</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6"/>
    </inkml:context>
    <inkml:brush xml:id="br0">
      <inkml:brushProperty name="width" value="0.0399479381740093" units="cm"/>
      <inkml:brushProperty name="height" value="0.0399479381740093" units="cm"/>
      <inkml:brushProperty name="color" value="#f2395b"/>
      <inkml:brushProperty name="ignorePressure" value="0"/>
    </inkml:brush>
  </inkml:definitions>
  <inkml:trace contextRef="#ctx0" brushRef="#br0">55350.000 2800.000 550,'-22.000'-11.000'77,"6.000"28.000"-4,7.000 28.000-5,6.000 29.000-3,4.000 19.000-8,4.000 14.000-12,3.000 11.000-12,3.000 14.000-12,-1.000 3.000-10,-2.000-2.000-12,-3.000-3.000-9,-3.000-3.000-11,-2.000-10.000-15,0.000-16.000-17,0.000-15.000-19,0.000-15.000-19</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8"/>
    </inkml:context>
    <inkml:brush xml:id="br0">
      <inkml:brushProperty name="width" value="0.0500586926937103" units="cm"/>
      <inkml:brushProperty name="height" value="0.0500586926937103" units="cm"/>
      <inkml:brushProperty name="color" value="#000000"/>
      <inkml:brushProperty name="ignorePressure" value="0"/>
    </inkml:brush>
  </inkml:definitions>
  <inkml:trace contextRef="#ctx0" brushRef="#br0">35300.000 47900.000 439,'-25.000'-18.000'33,"0.000"17.000"10,0.000 15.000 11,0.000 16.000 9,-2.000 13.000 1,-3.000 14.000-11,-3.000 11.000-10,-2.000 14.000-11,-3.000 10.000-6,1.000 9.000-5,-1.000 10.000-3,1.000 10.000-3,1.000 5.000-4,3.000 4.000 0,3.000 3.000-2,4.000 3.000-1,2.000-2.000-1,4.000-6.000 2,3.000-6.000 1,3.000-6.000 0,3.000-7.000 0,3.000-6.000-4,3.000-6.000-3,4.000-6.000-2,4.000-7.000-2,6.000-6.000 0,7.000-6.000 2,6.000-6.000 1,7.000-7.000-4,10.000-6.000-4,10.000-6.000-7,9.000-6.000-5,1.000-9.000-1,-6.000-8.000 2,-6.000-10.000 4,-6.000-9.000 3,1.000-10.000-3,9.000-9.000-6,10.000-10.000-8,10.000-8.000-8,2.000-6.000-2,-3.000 1.000-1,-3.000-1.000 0,-2.000 1.000 1,-5.000 1.000 0,-2.000 3.000 2,-3.000 3.000 1,-3.000 4.000 1</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7"/>
    </inkml:context>
    <inkml:brush xml:id="br0">
      <inkml:brushProperty name="width" value="0.037764098495245" units="cm"/>
      <inkml:brushProperty name="height" value="0.037764098495245" units="cm"/>
      <inkml:brushProperty name="color" value="#f2395b"/>
      <inkml:brushProperty name="ignorePressure" value="0"/>
    </inkml:brush>
  </inkml:definitions>
  <inkml:trace contextRef="#ctx0" brushRef="#br0">56600.000 1850.000 582,'140.000'-2.000'159,"-18.000"-3.000"-40,-19.000-3.000-40,-18.000-2.000-40,-14.000-1.000-24,-5.000 3.000-8,-7.000 3.000-10,-5.000 4.000-9,-8.000 4.000-7,-5.000 6.000-7,-7.000 7.000-6,-5.000 6.000-7,-8.000 4.000-2,-5.000 4.000 2,-7.000 3.000 2,-5.000 3.000 3,-6.000-1.000-1,-3.000-2.000-2,-3.000-3.000-1,-2.000-3.000-3</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7"/>
    </inkml:context>
    <inkml:brush xml:id="br0">
      <inkml:brushProperty name="width" value="0.0364095456898212" units="cm"/>
      <inkml:brushProperty name="height" value="0.0364095456898212" units="cm"/>
      <inkml:brushProperty name="color" value="#f2395b"/>
      <inkml:brushProperty name="ignorePressure" value="0"/>
    </inkml:brush>
  </inkml:definitions>
  <inkml:trace contextRef="#ctx0" brushRef="#br0">56700.000 2550.000 604,'-69.000'21.000'8,"13.000"-5.000"16,12.000-7.000 16,13.000-5.000 17,15.000-3.000 3,19.000 4.000-10,19.000 3.000-8,19.000 3.000-10,12.000-1.000-7,6.000-2.000-4,7.000-3.000-5,6.000-3.000-3,4.000-2.000-6,4.000 0.000-6,3.000 0.000-7,3.000 0.000-6,-1.000 3.000-5,-2.000 6.000-2,-3.000 7.000-3,-3.000 6.000-3,-7.000 3.000-7,-9.000 0.000-14,-10.000 0.000-12,-8.000 0.000-14</inkml:trace>
</inkml:ink>
</file>

<file path=ppt/ink/ink2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8"/>
    </inkml:context>
    <inkml:brush xml:id="br0">
      <inkml:brushProperty name="width" value="0.0472969301044941" units="cm"/>
      <inkml:brushProperty name="height" value="0.0472969301044941" units="cm"/>
      <inkml:brushProperty name="color" value="#f2395b"/>
      <inkml:brushProperty name="ignorePressure" value="0"/>
    </inkml:brush>
  </inkml:definitions>
  <inkml:trace contextRef="#ctx0" brushRef="#br0">58300.000 1450.000 465,'-25.000'-25.000'2,"0.000"0.000"6,0.000 0.000 5,0.000 0.000 5,4.000 9.000 8,10.000 19.000 12,10.000 19.000 10,9.000 19.000 13,2.000 15.000 0,-2.000 13.000-10,-3.000 12.000-9,-3.000 13.000-9,-6.000 9.000-8,-5.000 6.000-3,-7.000 7.000-4,-5.000 6.000-5,-6.000 9.000-1,-3.000 13.000-1,-3.000 12.000 1,-2.000 13.000-1,-1.000 4.000-3,3.000-3.000-7,3.000-3.000-6,4.000-2.000-7,4.000-12.000-7,6.000-19.000-10,7.000-18.000-9,6.000-19.000-8,7.000-19.000-9,10.000-19.000-7,10.000-18.000-7,9.000-19.000-6</inkml:trace>
</inkml:ink>
</file>

<file path=ppt/ink/ink2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8"/>
    </inkml:context>
    <inkml:brush xml:id="br0">
      <inkml:brushProperty name="width" value="0.0509255714714527" units="cm"/>
      <inkml:brushProperty name="height" value="0.0509255714714527" units="cm"/>
      <inkml:brushProperty name="color" value="#f2395b"/>
      <inkml:brushProperty name="ignorePressure" value="0"/>
    </inkml:brush>
  </inkml:definitions>
  <inkml:trace contextRef="#ctx0" brushRef="#br0">59000.000 2050.000 432,'-46.000'-11.000'91,"10.000"28.000"-9,10.000 28.000-9,9.000 29.000-10,2.000 16.000-9,-2.000 7.000-8,-3.000 6.000-10,-3.000 7.000-9,1.000-1.000-6,6.000-6.000-3,7.000-6.000-5,6.000-6.000-4,4.000-9.000-1,4.000-8.000 0,3.000-10.000 1,3.000-9.000-1,14.000-21.000-6,25.000-31.000-16,25.000-31.000-14,25.000-31.000-15,3.000-20.000-4,-19.000-5.000 5,-18.000-7.000 4,-19.000-5.000 6,-13.000-1.000 5,-6.000 6.000 6,-6.000 7.000 4,-6.000 6.000 6,-9.000 4.000 3,-8.000 4.000 2,-10.000 3.000 0,-9.000 3.000 2,-7.000 4.000 1,-3.000 7.000 2,-3.000 6.000 0,-2.000 7.000 2,-5.000 5.000 0,-2.000 7.000-1,-3.000 6.000-1,-3.000 7.000-1,-1.000 5.000-4,4.000 7.000-7,3.000 6.000-8,3.000 7.000-6</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8"/>
    </inkml:context>
    <inkml:brush xml:id="br0">
      <inkml:brushProperty name="width" value="0.0373444072902203" units="cm"/>
      <inkml:brushProperty name="height" value="0.0373444072902203" units="cm"/>
      <inkml:brushProperty name="color" value="#f2395b"/>
      <inkml:brushProperty name="ignorePressure" value="0"/>
    </inkml:brush>
  </inkml:definitions>
  <inkml:trace contextRef="#ctx0" brushRef="#br0">59500.000 1500.000 589,'-13.000'-25.000'11,"26.000"0.000"24,24.000 0.000 24,26.000 0.000 23,12.000 3.000 2,0.000 6.000-20,0.000 7.000-20,0.000 6.000-19,-2.000 3.000-19,-3.000 0.000-14,-3.000 0.000-16,-2.000 0.000-16,-8.000 3.000-11,-8.000 6.000-8,-10.000 7.000-7,-9.000 6.000-7</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8"/>
    </inkml:context>
    <inkml:brush xml:id="br0">
      <inkml:brushProperty name="width" value="0.0457394793629646" units="cm"/>
      <inkml:brushProperty name="height" value="0.0457394793629646" units="cm"/>
      <inkml:brushProperty name="color" value="#f2395b"/>
      <inkml:brushProperty name="ignorePressure" value="0"/>
    </inkml:brush>
  </inkml:definitions>
  <inkml:trace contextRef="#ctx0" brushRef="#br0">60500.000 500.000 480,'0.000'-40.000'83,"0.000"23.000"-3,0.000 22.000-4,0.000 22.000-3,-2.000 16.000-9,-3.000 14.000-12,-3.000 11.000-14,-2.000 14.000-12,-3.000 7.000-10,1.000 3.000-7,-1.000 3.000-6,1.000 4.000-8,-1.000-6.000-5,1.000-11.000-8,-1.000-14.000-7,1.000-11.000-8,1.000-6.000-5,3.000 4.000-8,3.000 3.000-6,4.000 3.000-7</inkml:trace>
</inkml:ink>
</file>

<file path=ppt/ink/ink2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9"/>
    </inkml:context>
    <inkml:brush xml:id="br0">
      <inkml:brushProperty name="width" value="0.0342222973704338" units="cm"/>
      <inkml:brushProperty name="height" value="0.0342222973704338" units="cm"/>
      <inkml:brushProperty name="color" value="#f2395b"/>
      <inkml:brushProperty name="ignorePressure" value="0"/>
    </inkml:brush>
  </inkml:definitions>
  <inkml:trace contextRef="#ctx0" brushRef="#br0">60850.000 1450.000 642,'46.000'53.000'174,"-5.000"6.000"-56,-7.000 7.000-57,-5.000 6.000-56,-8.000-2.000-38,-5.000-9.000-17,-7.000-10.000-17,-5.000-8.000-17</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9"/>
    </inkml:context>
    <inkml:brush xml:id="br0">
      <inkml:brushProperty name="width" value="0.0406793095171452" units="cm"/>
      <inkml:brushProperty name="height" value="0.0406793095171452" units="cm"/>
      <inkml:brushProperty name="color" value="#f2395b"/>
      <inkml:brushProperty name="ignorePressure" value="0"/>
    </inkml:brush>
  </inkml:definitions>
  <inkml:trace contextRef="#ctx0" brushRef="#br0">61300.000 500.000 540,'46.000'-66.000'41,"-5.000"19.000"-5,-7.000 19.000-5,-5.000 19.000-4,-3.000 9.000-2,4.000 0.000 5,3.000 0.000 4,3.000 0.000 4,-1.000 4.000 0,-2.000 10.000-5,-3.000 10.000-5,-3.000 9.000-4,-2.000 9.000-4,0.000 9.000-3,0.000 10.000-2,0.000 10.000-4,-4.000 4.000-3,-5.000 0.000-4,-7.000 0.000-5,-5.000 0.000-3,-6.000 0.000-2,-3.000 0.000-1,-3.000 0.000-1,-2.000 0.000-1,-3.000-5.000 1,1.000-9.000 2,-1.000-10.000 2,1.000-8.000 1,8.000-9.000 2,20.000-6.000 2,18.000-6.000 3,20.000-6.000 2,10.000-9.000-2,3.000-8.000-4,3.000-10.000-5,4.000-9.000-4,-3.000-5.000-3,-5.000 0.000 2,-7.000 0.000 0,-5.000 0.000 2</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39"/>
    </inkml:context>
    <inkml:brush xml:id="br0">
      <inkml:brushProperty name="width" value="0.0354547835886478" units="cm"/>
      <inkml:brushProperty name="height" value="0.0354547835886478" units="cm"/>
      <inkml:brushProperty name="color" value="#f2395b"/>
      <inkml:brushProperty name="ignorePressure" value="0"/>
    </inkml:brush>
  </inkml:definitions>
  <inkml:trace contextRef="#ctx0" brushRef="#br0">60450.000 450.000 620,'-2.000'-41.000'31,"-3.000"19.000"8,-3.000 19.000 8,-2.000 19.000 7,0.000 18.000-1,7.000 19.000-8,6.000 19.000-8,7.000 19.000-9,0.000 13.000-8,-2.000 10.000-5,-3.000 10.000-7,-3.000 9.000-6,-4.000-2.000-8,-3.000-12.000-10,-3.000-13.000-12,-2.000-12.000-9,-3.000-12.000-10,1.000-8.000-7,-1.000-10.000-6,1.000-9.000-8</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0"/>
    </inkml:context>
    <inkml:brush xml:id="br0">
      <inkml:brushProperty name="width" value="0.0466316938400269" units="cm"/>
      <inkml:brushProperty name="height" value="0.0466316938400269" units="cm"/>
      <inkml:brushProperty name="color" value="#f2395b"/>
      <inkml:brushProperty name="ignorePressure" value="0"/>
    </inkml:brush>
  </inkml:definitions>
  <inkml:trace contextRef="#ctx0" brushRef="#br0">67750.000 900.000 471,'-22.000'-11.000'12,"6.000"28.000"22,7.000 28.000 23,6.000 29.000 24,3.000 15.000 2,0.000 3.000-14,0.000 3.000-16,0.000 4.000-16,-2.000 5.000-9,-3.000 10.000-3,-3.000 10.000-5,-2.000 9.000-3,-3.000 13.000-6,1.000 20.000-9,-1.000 18.000-10,1.000 20.000-8,1.000 6.000-4,3.000-2.000 0,3.000-3.000 1,4.000-3.000 0,2.000-18.000-6,4.000-31.000-10,3.000-31.000-11,3.000-31.000-10,3.000-24.000-5,3.000-16.000 3,3.000-15.000 3,4.000-15.000 3</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9"/>
    </inkml:context>
    <inkml:brush xml:id="br0">
      <inkml:brushProperty name="width" value="0.0371430590748787" units="cm"/>
      <inkml:brushProperty name="height" value="0.0371430590748787" units="cm"/>
      <inkml:brushProperty name="color" value="#000000"/>
      <inkml:brushProperty name="ignorePressure" value="0"/>
    </inkml:brush>
  </inkml:definitions>
  <inkml:trace contextRef="#ctx0" brushRef="#br0">35300.000 49000.000 592,'-68.000'-25.000'9,"17.000"0.000"20,15.000 0.000 20,16.000 0.000 18,16.000 3.000 3,20.000 6.000-15,18.000 7.000-15,20.000 6.000-15,11.000 4.000-8,7.000 4.000-2,6.000 3.000-2,7.000 3.000-1,0.000-1.000-5,-2.000-2.000-12,-3.000-3.000-10,-3.000-3.000-11,-4.000-1.000-8,-3.000 4.000-9,-3.000 3.000-7,-2.000 3.000-9,-6.000-1.000 0,-6.000-2.000 5,-6.000-3.000 7,-6.000-3.000 5</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0"/>
    </inkml:context>
    <inkml:brush xml:id="br0">
      <inkml:brushProperty name="width" value="0.0388443358242512" units="cm"/>
      <inkml:brushProperty name="height" value="0.0388443358242512" units="cm"/>
      <inkml:brushProperty name="color" value="#f2395b"/>
      <inkml:brushProperty name="ignorePressure" value="0"/>
    </inkml:brush>
  </inkml:definitions>
  <inkml:trace contextRef="#ctx0" brushRef="#br0">68650.000 2100.000 566,'21.000'-25.000'0,"-5.000"0.000"0,-7.000 0.000 0,-5.000 0.000 0,-6.000 1.000 6,-3.000 4.000 11,-3.000 3.000 11,-2.000 3.000 12,-11.000 7.000 7,-15.000 14.000 4,-15.000 11.000 2,-16.000 14.000 3,-8.000 10.000-5,0.000 9.000-13,0.000 10.000-12,0.000 10.000-12,3.000 0.000-9,6.000-5.000-4,7.000-7.000-3,6.000-5.000-3,9.000-6.000-1,13.000-3.000 2,12.000-3.000 2,13.000-2.000 4,13.000-5.000 0,17.000-2.000 1,15.000-3.000 1,16.000-3.000 0,10.000-2.000-2,7.000 0.000-5,6.000 0.000-4,7.000 0.000-5,0.000-2.000-2,-2.000-3.000 1,-3.000-3.000 0,-3.000-2.000 2,-4.000-1.000-6,-3.000 3.000-11,-3.000 3.000-10,-2.000 4.000-11</inkml:trace>
</inkml:ink>
</file>

<file path=ppt/ink/ink2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1"/>
    </inkml:context>
    <inkml:brush xml:id="br0">
      <inkml:brushProperty name="width" value="0.042738925665617" units="cm"/>
      <inkml:brushProperty name="height" value="0.042738925665617" units="cm"/>
      <inkml:brushProperty name="color" value="#f2395b"/>
      <inkml:brushProperty name="ignorePressure" value="0"/>
    </inkml:brush>
  </inkml:definitions>
  <inkml:trace contextRef="#ctx0" brushRef="#br0">69750.000 2450.000 514,'-25.000'-46.000'51,"0.000"10.000"-1,0.000 10.000-2,0.000 9.000-2,-2.000 6.000-3,-3.000 3.000-7,-3.000 3.000-5,-2.000 4.000-5,-3.000 4.000-6,1.000 6.000-5,-1.000 7.000-5,1.000 6.000-4,1.000 3.000-2,3.000 0.000 0,3.000 0.000 1,4.000 0.000 0,-1.000 1.000 1,-3.000 4.000 0,-3.000 3.000 0,-2.000 3.000 0,0.000 1.000-1,7.000 1.000-1,6.000-1.000-2,7.000 1.000-2,0.000-3.000 0,-2.000-2.000-1,-3.000-3.000 1,-3.000-3.000 1,1.000-1.000-1,6.000 4.000 1,7.000 3.000-1,6.000 3.000 1,3.000 1.000-2,0.000 1.000-4,0.000-1.000-5,0.000 1.000-4,4.000-6.000-3,10.000-8.000-1,10.000-10.000-1,9.000-9.000-1,4.000-9.000-1,1.000-5.000-1,-1.000-7.000 1,1.000-5.000-2,-1.000-8.000 0,1.000-5.000 0,-1.000-7.000-1,1.000-5.000-1,-3.000 3.000 14,-2.000 17.000 26,-3.000 15.000 28,-3.000 16.000 26,-1.000 12.000 6,4.000 9.000-15,3.000 10.000-16,3.000 10.000-16,-1.000 2.000-16,-2.000-3.000-17,-3.000-3.000-16,-3.000-2.000-16</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1"/>
    </inkml:context>
    <inkml:brush xml:id="br0">
      <inkml:brushProperty name="width" value="0.0373734012246132" units="cm"/>
      <inkml:brushProperty name="height" value="0.0373734012246132" units="cm"/>
      <inkml:brushProperty name="color" value="#f2395b"/>
      <inkml:brushProperty name="ignorePressure" value="0"/>
    </inkml:brush>
  </inkml:definitions>
  <inkml:trace contextRef="#ctx0" brushRef="#br0">70200.000 2550.000 588,'68.000'-22.000'54,"-11.000"6.000"-7,-14.000 7.000-6,-11.000 6.000-7,-7.000 3.000-3,0.000 0.000 2,0.000 0.000 1,0.000 0.000 1,-2.000 10.000-2,-3.000 23.000-7,-3.000 22.000-6,-2.000 22.000-7,-6.000 12.000-6,-6.000 3.000-3,-6.000 3.000-6,-6.000 4.000-4,-6.000-4.000-2,-2.000-9.000 2,-3.000-10.000 1,-3.000-8.000 2,4.000-9.000-4,13.000-6.000-5,12.000-6.000-7,13.000-6.000-7,9.000-10.000-4,6.000-12.000-1,7.000-13.000-3,6.000-12.000-2,1.000-9.000-2,-3.000-2.000-5,-3.000-3.000-3,-2.000-3.000-3</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2"/>
    </inkml:context>
    <inkml:brush xml:id="br0">
      <inkml:brushProperty name="width" value="0.0370904467999935" units="cm"/>
      <inkml:brushProperty name="height" value="0.0370904467999935" units="cm"/>
      <inkml:brushProperty name="color" value="#f2395b"/>
      <inkml:brushProperty name="ignorePressure" value="0"/>
    </inkml:brush>
  </inkml:definitions>
  <inkml:trace contextRef="#ctx0" brushRef="#br0">71550.000 2100.000 593,'185.000'-44.000'140,"-27.000"13.000"-29,-28.000 12.000-31,-28.000 13.000-31,-15.000 6.000-25,1.000 0.000-21,-1.000 0.000-23,1.000 0.000-21,-10.000 6.000-9,-19.000 13.000 2,-18.000 12.000 2,-19.000 13.000 2,-13.000 2.000 2,-6.000-5.000-1,-6.000-7.000 0,-6.000-5.000 0</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2"/>
    </inkml:context>
    <inkml:brush xml:id="br0">
      <inkml:brushProperty name="width" value="0.0362172573804855" units="cm"/>
      <inkml:brushProperty name="height" value="0.0362172573804855" units="cm"/>
      <inkml:brushProperty name="color" value="#f2395b"/>
      <inkml:brushProperty name="ignorePressure" value="0"/>
    </inkml:brush>
  </inkml:definitions>
  <inkml:trace contextRef="#ctx0" brushRef="#br0">71550.000 2900.000 607,'-25.000'21.000'5,"0.000"-5.000"8,0.000-7.000 10,0.000-5.000 9,15.000-4.000 8,32.000 0.000 6,31.000 0.000 7,32.000 0.000 7,16.000 0.000-5,4.000 0.000-17,3.000 0.000-16,3.000 0.000-17,-2.000 0.000-13,-6.000 0.000-11,-6.000 0.000-11,-6.000 0.000-10,-10.000 1.000-4,-12.000 4.000 3,-13.000 3.000 4,-12.000 3.000 2,-9.000 1.000 1,-2.000 1.000-3,-3.000-1.000-2,-3.000 1.000-4</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2"/>
    </inkml:context>
    <inkml:brush xml:id="br0">
      <inkml:brushProperty name="width" value="0.0516824051737785" units="cm"/>
      <inkml:brushProperty name="height" value="0.0516824051737785" units="cm"/>
      <inkml:brushProperty name="color" value="#f2395b"/>
      <inkml:brushProperty name="ignorePressure" value="0"/>
    </inkml:brush>
  </inkml:definitions>
  <inkml:trace contextRef="#ctx0" brushRef="#br0">73400.000 1550.000 425,'-24.000'-55.000'30,"4.000"41.000"22,3.000 40.000 21,3.000 42.000 23,-2.000 25.000 0,-6.000 14.000-18,-6.000 11.000-20,-6.000 14.000-19,-4.000 10.000-14,1.000 9.000-8,-1.000 10.000-8,1.000 10.000-8,1.000 7.000-5,3.000 6.000-3,3.000 7.000-3,4.000 6.000-3,4.000-7.000-7,6.000-18.000-11,7.000-19.000-9,6.000-18.000-12,4.000-21.000-2,4.000-22.000 3,3.000-22.000 5,3.000-21.000 4,3.000-15.000 1,3.000-6.000-1,3.000-6.000-1,4.000-6.000-2</inkml:trace>
</inkml:ink>
</file>

<file path=ppt/ink/ink2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2"/>
    </inkml:context>
    <inkml:brush xml:id="br0">
      <inkml:brushProperty name="width" value="0.0506321527063847" units="cm"/>
      <inkml:brushProperty name="height" value="0.0506321527063847" units="cm"/>
      <inkml:brushProperty name="color" value="#f2395b"/>
      <inkml:brushProperty name="ignorePressure" value="0"/>
    </inkml:brush>
  </inkml:definitions>
  <inkml:trace contextRef="#ctx0" brushRef="#br0">74300.000 1950.000 434,'-27.000'-18.000'10,"-3.000"17.000"22,-3.000 15.000 20,-2.000 16.000 21,-1.000 15.000 4,3.000 16.000-14,3.000 15.000-12,4.000 17.000-14,1.000 8.000-8,0.000 4.000-3,0.000 3.000-3,0.000 3.000-3,3.000-1.000-3,6.000-2.000-1,7.000-3.000-2,6.000-3.000-2,4.000-7.000-3,4.000-9.000-4,3.000-10.000-6,3.000-8.000-4,12.000-17.000-7,22.000-21.000-10,22.000-22.000-9,23.000-22.000-11,6.000-22.000-1,-5.000-22.000 5,-7.000-22.000 6,-5.000-21.000 5,-11.000-12.000 5,-11.000 1.000 4,-14.000-1.000 4,-11.000 1.000 4,-11.000 4.000 2,-5.000 9.000 3,-7.000 10.000 2,-5.000 10.000 3,-8.000 7.000 2,-5.000 6.000 2,-7.000 7.000 3,-5.000 6.000 2,-9.000 6.000 1,-9.000 6.000 0,-10.000 7.000 0,-8.000 6.000 0,-4.000 6.000 0,3.000 6.000-2,3.000 7.000-1,4.000 6.000-1,1.000 7.000-7,0.000 10.000-10,0.000 10.000-11,0.000 9.000-12</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3"/>
    </inkml:context>
    <inkml:brush xml:id="br0">
      <inkml:brushProperty name="width" value="0.0368520393967628" units="cm"/>
      <inkml:brushProperty name="height" value="0.0368520393967628" units="cm"/>
      <inkml:brushProperty name="color" value="#f2395b"/>
      <inkml:brushProperty name="ignorePressure" value="0"/>
    </inkml:brush>
  </inkml:definitions>
  <inkml:trace contextRef="#ctx0" brushRef="#br0">75500.000 1550.000 596,'-35.000'-24.000'12,"32.000"4.000"22,31.000 3.000 24,32.000 3.000 22,16.000 3.000 3,4.000 3.000-21,3.000 3.000-18,3.000 4.000-20,-4.000 1.000-17,-8.000 0.000-16,-10.000 0.000-15,-9.000 0.000-14,-9.000 0.000-7,-5.000 0.000 4,-7.000 0.000 4,-5.000 0.000 3</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3"/>
    </inkml:context>
    <inkml:brush xml:id="br0">
      <inkml:brushProperty name="width" value="0.0404103621840477" units="cm"/>
      <inkml:brushProperty name="height" value="0.0404103621840477" units="cm"/>
      <inkml:brushProperty name="color" value="#f2395b"/>
      <inkml:brushProperty name="ignorePressure" value="0"/>
    </inkml:brush>
  </inkml:definitions>
  <inkml:trace contextRef="#ctx0" brushRef="#br0">76500.000 300.000 544,'46.000'-22.000'82,"-5.000"6.000"-10,-7.000 7.000-11,-5.000 6.000-9,-4.000 10.000-9,0.000 17.000-7,0.000 15.000-8,0.000 16.000-8,-7.000 10.000-7,-11.000 7.000-8,-14.000 6.000-7,-11.000 7.000-7,-7.000 0.000-6,0.000-2.000-1,0.000-3.000-4,0.000-3.000-1,0.000-7.000-2,0.000-9.000 2,0.000-10.000 1,0.000-8.000 1,9.000-11.000 2,19.000-8.000 3,19.000-10.000 3,19.000-9.000 2,10.000-5.000 6,4.000 0.000 6,3.000 0.000 7,3.000 0.000 7,-5.000 6.000 6,-12.000 13.000 3,-13.000 12.000 4,-12.000 13.000 5,-15.000 6.000-2,-15.000 0.000-5,-15.000 0.000-4,-16.000 0.000-6,-12.000 3.000-6,-5.000 6.000-8,-7.000 7.000-6,-5.000 6.000-7,-1.000 1.000-9,6.000-3.000-9,7.000-3.000-10,6.000-2.000-10</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3"/>
    </inkml:context>
    <inkml:brush xml:id="br0">
      <inkml:brushProperty name="width" value="0.0412824302911758" units="cm"/>
      <inkml:brushProperty name="height" value="0.0412824302911758" units="cm"/>
      <inkml:brushProperty name="color" value="#f2395b"/>
      <inkml:brushProperty name="ignorePressure" value="0"/>
    </inkml:brush>
  </inkml:definitions>
  <inkml:trace contextRef="#ctx0" brushRef="#br0">77350.000 1450.000 532,'1.000'50.000'193,"4.000"0.000"-52,3.000 0.000-51,3.000 0.000-52,1.000 1.000-32,1.000 4.000-14,-1.000 3.000-14,1.000 3.000-13</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49"/>
    </inkml:context>
    <inkml:brush xml:id="br0">
      <inkml:brushProperty name="width" value="0.0556504093110561" units="cm"/>
      <inkml:brushProperty name="height" value="0.0556504093110561" units="cm"/>
      <inkml:brushProperty name="color" value="#000000"/>
      <inkml:brushProperty name="ignorePressure" value="0"/>
    </inkml:brush>
  </inkml:definitions>
  <inkml:trace contextRef="#ctx0" brushRef="#br0">37000.000 48650.000 395,'-47.000'25.000'41,"6.000"0.000"-2,7.000 0.000-4,6.000 0.000-4,4.000 3.000-2,4.000 6.000-3,3.000 7.000-2,3.000 6.000-4,1.000 6.000-2,1.000 6.000-2,-1.000 7.000-2,1.000 6.000-3,1.000 3.000 0,3.000 0.000 2,3.000 0.000 0,4.000 0.000 3,-1.000-2.000-1,-3.000-3.000-2,-3.000-3.000-1,-2.000-2.000-1,0.000-6.000-2,7.000-6.000-1,6.000-6.000 0,7.000-6.000-2,8.000-7.000-5,14.000-6.000-13,11.000-6.000-11,14.000-6.000-12,5.000-16.000-5,1.000-25.000 2,-1.000-25.000 1,1.000-25.000 1,-1.000-15.000 3,1.000-2.000 5,-1.000-3.000 3,1.000-3.000 3,-4.000 1.000 4,-6.000 6.000 3,-6.000 7.000 3,-6.000 6.000 3,-7.000 9.000 2,-6.000 13.000 5,-6.000 12.000 3,-6.000 13.000 4,-7.000 13.000 13,-6.000 17.000 20,-6.000 15.000 23,-6.000 16.000 21,-2.000 12.000 2,3.000 9.000-15,3.000 10.000-16,4.000 10.000-15,1.000 7.000-10,0.000 6.000-4,0.000 7.000-4,0.000 6.000-5,0.000-1.000-3,0.000-5.000-6,0.000-7.000-4,0.000-5.000-4,3.000-6.000-7,6.000-3.000-7,7.000-3.000-9,6.000-2.000-8,4.000-6.000-13,4.000-6.000-18,3.000-6.000-17,3.000-6.000-18</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0:44"/>
    </inkml:context>
    <inkml:brush xml:id="br0">
      <inkml:brushProperty name="width" value="0.0428189113736153" units="cm"/>
      <inkml:brushProperty name="height" value="0.0428189113736153" units="cm"/>
      <inkml:brushProperty name="color" value="#f2395b"/>
      <inkml:brushProperty name="ignorePressure" value="0"/>
    </inkml:brush>
  </inkml:definitions>
  <inkml:trace contextRef="#ctx0" brushRef="#br0">78500.000 850.000 513,'-2.000'-50.000'3,"-3.000"0.000"4,-3.000 0.000 6,-2.000 0.000 4,-3.000 1.000 8,1.000 4.000 8,-1.000 3.000 8,1.000 3.000 8,-4.000-1.000 1,-6.000-2.000-7,-6.000-3.000-8,-6.000-3.000-8,-4.000 1.000-5,1.000 6.000-4,-1.000 7.000-3,1.000 6.000-4,-1.000 6.000-3,1.000 6.000-1,-1.000 7.000-1,1.000 6.000-1,-1.000 10.000-1,1.000 17.000 0,-1.000 15.000 1,1.000 16.000 1,5.000 9.000-1,14.000 3.000 1,11.000 3.000-1,14.000 4.000 1,8.000-1.000-1,7.000-3.000-2,6.000-3.000-1,7.000-2.000-2,2.000-1.000 0,1.000 3.000-1,-1.000 3.000 0,1.000 4.000-1,-3.000-3.000 1,-2.000-5.000 0,-3.000-7.000 1,-3.000-5.000 1,-6.000-4.000 0,-5.000 0.000 1,-7.000 0.000-1,-5.000 0.000 0,-8.000-2.000-1,-5.000-3.000-1,-7.000-3.000-1,-5.000-2.000-2,-8.000-8.000 0,-5.000-8.000 0,-7.000-10.000 1,-5.000-9.000-1,-3.000-7.000 2,4.000-3.000 2,3.000-3.000 1,3.000-2.000 2,4.000-6.000 1,7.000-6.000 0,6.000-6.000 0,7.000-6.000 1,13.000-13.000-2,22.000-19.000-4,22.000-18.000-4,23.000-19.000-5,13.000-8.000-6,6.000 3.000-11,7.000 3.000-10,6.000 4.000-9,-7.000 8.000-9,-18.000 17.000-5,-19.000 15.000-5,-18.000 16.000-5</inkml:trace>
</inkml:ink>
</file>

<file path=ppt/ink/ink2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15"/>
    </inkml:context>
    <inkml:brush xml:id="br0">
      <inkml:brushProperty name="width" value="0.0458090417087078" units="cm"/>
      <inkml:brushProperty name="height" value="0.0458090417087078" units="cm"/>
      <inkml:brushProperty name="color" value="#f2395b"/>
      <inkml:brushProperty name="ignorePressure" value="0"/>
    </inkml:brush>
  </inkml:definitions>
  <inkml:trace contextRef="#ctx0" brushRef="#br0">27350.000 45300.000 480,'115.000'21.000'110,"-18.000"-5.000"-26,-19.000-7.000-26,-18.000-5.000-26,-9.000-4.000-13,4.000 0.000-2,3.000 0.000-2,3.000 0.000 0,3.000 0.000-4,3.000 0.000-4,3.000 0.000-4,4.000 0.000-5,1.000 0.000-1,0.000 0.000-1,0.000 0.000 2,0.000 0.000-1,0.000 1.000 1,0.000 4.000 1,0.000 3.000 1,0.000 3.000 1,0.000-1.000 0,0.000-2.000 1,0.000-3.000 1,0.000-3.000 0,3.000-2.000-1,6.000 0.000-2,7.000 0.000-2,6.000 0.000-2,1.000 0.000 0,-3.000 0.000 0,-3.000 0.000 2,-2.000 0.000 0,-1.000-4.000 1,3.000-5.000-1,3.000-7.000 0,4.000-5.000 0,-1.000-3.000 1,-3.000 4.000 1,-3.000 3.000 1,-2.000 3.000 2,-3.000 3.000 1,1.000 3.000-1,-1.000 3.000-1,1.000 4.000 0,-4.000 2.000 0,-6.000 4.000-2,-6.000 3.000-1,-6.000 3.000 0,-2.000 1.000 0,3.000 1.000-1,3.000-1.000 1,4.000 1.000 0,1.000-3.000 0,0.000-2.000 0,0.000-3.000-1,0.000-3.000 1,3.000-4.000 0,6.000-3.000-1,7.000-3.000 1,6.000-2.000 0,1.000-3.000 1,-3.000 1.000 1,-3.000-1.000 1,-2.000 1.000 2,-3.000 1.000 0,1.000 3.000-1,-1.000 3.000-1,1.000 4.000 0,-1.000 4.000 0,1.000 6.000-1,-1.000 7.000 0,1.000 6.000-1,1.000 1.000 1,3.000-3.000-1,3.000-3.000 0,4.000-2.000-1,-1.000-5.000 1,-3.000-2.000-2,-3.000-3.000 0,-2.000-3.000-1,0.000-4.000 0,7.000-3.000 1,6.000-3.000 0,7.000-2.000 0,2.000-5.000 1,1.000-2.000 0,-1.000-3.000 0,1.000-3.000 1,-3.000-1.000 0,-2.000 4.000-1,-3.000 3.000 0,-3.000 3.000 1,-4.000 3.000-1,-3.000 3.000 1,-3.000 3.000 0,-2.000 4.000 0,-1.000 2.000 0,3.000 4.000 0,3.000 3.000 0,4.000 3.000 0,2.000-1.000-1,4.000-2.000 0,3.000-3.000-1,3.000-3.000-1,1.000-2.000 0,1.000 0.000 1,-1.000 0.000-1,1.000 0.000 0,-1.000-2.000 1,1.000-3.000 0,-1.000-3.000 0,1.000-2.000 0,-3.000-1.000 1,-2.000 3.000 1,-3.000 3.000-1,-3.000 4.000 2,-4.000 2.000 0,-3.000 4.000 1,-3.000 3.000 1,-2.000 3.000 1,0.000 1.000 1,7.000 1.000-1,6.000-1.000-1,7.000 1.000-1,5.000-3.000 1,7.000-2.000 1,6.000-3.000 2,7.000-3.000 2,4.000-4.000 0,3.000-3.000 0,3.000-3.000-1,4.000-2.000 0,-3.000-3.000-1,-5.000 1.000-1,-7.000-1.000 0,-5.000 1.000-2,-3.000 1.000 1,4.000 3.000 2,3.000 3.000 1,3.000 4.000 1,-1.000 2.000 1,-2.000 4.000-3,-3.000 3.000 0,-3.000 3.000-3,-2.000 3.000 0,0.000 3.000-2,0.000 3.000-1,0.000 4.000-1,1.000-1.000-1,4.000-3.000 0,3.000-3.000 1,3.000-2.000 0,4.000-6.000 1,7.000-6.000-1,6.000-6.000 0,7.000-6.000 1,0.000-6.000 0,-2.000-2.000-1,-3.000-3.000 1,-3.000-3.000-1,-6.000-1.000 1,-5.000 4.000 2,-7.000 3.000 1,-5.000 3.000 1,-4.000 3.000 1,0.000 3.000-1,0.000 3.000 0,0.000 4.000-1,-4.000 1.000 0,-5.000 0.000-1,-7.000 0.000 0,-5.000 0.000-1,-3.000 0.000 1,4.000 0.000-1,3.000 0.000 1,3.000 0.000 1,3.000 0.000-1,3.000 0.000 1,3.000 0.000-1,4.000 0.000 0,-1.000-2.000 0,-3.000-3.000 0,-3.000-3.000-1,-2.000-2.000 1,-1.000-3.000-1,3.000 1.000 0,3.000-1.000 1,4.000 1.000-1,-1.000 1.000 0,-3.000 3.000 0,-3.000 3.000 0,-2.000 4.000 0,-8.000 1.000 0,-8.000 0.000 0,-10.000 0.000 0,-9.000 0.000 0,-10.000 1.000-1,-9.000 4.000 0,-10.000 3.000 0,-8.000 3.000 0,-4.000-1.000 0,3.000-2.000-2,3.000-3.000-2,4.000-3.000-1</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3"/>
    </inkml:context>
    <inkml:brush xml:id="br0">
      <inkml:brushProperty name="width" value="0.040463849902153" units="cm"/>
      <inkml:brushProperty name="height" value="0.040463849902153" units="cm"/>
      <inkml:brushProperty name="color" value="#f2395b"/>
      <inkml:brushProperty name="ignorePressure" value="0"/>
    </inkml:brush>
  </inkml:definitions>
  <inkml:trace contextRef="#ctx0" brushRef="#br0">62800.000 37800.000 543,'-22.000'28.000'96,"6.000"6.000"-20,7.000 7.000-20,6.000 6.000-20,1.000 7.000-11,-3.000 10.000-1,-3.000 10.000-3,-2.000 9.000-1,-3.000 9.000-2,1.000 9.000-3,-1.000 10.000-1,1.000 10.000-3,-1.000 4.000-1,1.000 0.000 0,-1.000 0.000-2,1.000 0.000 0,-3.000 0.000-2,-2.000 0.000-3,-3.000 0.000-5,-3.000 0.000-3,-1.000-4.000-4,4.000-5.000-4,3.000-7.000-4,3.000-5.000-3,3.000-11.000-4,3.000-11.000-3,3.000-14.000-4,4.000-11.000-2,4.000-15.000-4,6.000-16.000-5,7.000-15.000-4,6.000-15.000-4,1.000-11.000 1,-3.000-2.000 6,-3.000-3.000 8,-2.000-3.000 6</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4"/>
    </inkml:context>
    <inkml:brush xml:id="br0">
      <inkml:brushProperty name="width" value="0.0372016914188862" units="cm"/>
      <inkml:brushProperty name="height" value="0.0372016914188862" units="cm"/>
      <inkml:brushProperty name="color" value="#f2395b"/>
      <inkml:brushProperty name="ignorePressure" value="0"/>
    </inkml:brush>
  </inkml:definitions>
  <inkml:trace contextRef="#ctx0" brushRef="#br0">63400.000 38850.000 591,'18.000'-63.000'7,"-11.000"26.000"15,-14.000 24.000 14,-11.000 26.000 14,-11.000 16.000 2,-5.000 10.000-11,-7.000 10.000-12,-5.000 9.000-11,-4.000 1.000-9,0.000-6.000-3,0.000-6.000-4,0.000-6.000-4,1.000-6.000-2,4.000-2.000 3,3.000-3.000 1,3.000-3.000 1,3.000-2.000 3,3.000 0.000 3,3.000 0.000 2,4.000 0.000 4,5.000 1.000 0,10.000 4.000 2,10.000 3.000 1,9.000 3.000 1,9.000-2.000-2,9.000-6.000-2,10.000-6.000-3,10.000-6.000-3,4.000-4.000-4,0.000 1.000-4,0.000-1.000-5,0.000 1.000-6,0.000 1.000-2,0.000 3.000 0,0.000 3.000-2,0.000 4.000-1,-4.000-1.000-2,-5.000-3.000-5,-7.000-3.000-6,-5.000-2.000-5,-4.000-3.000-2,0.000 1.000 0,0.000-1.000 0,0.000 1.000 1,-2.000-1.000 0,-3.000 1.000 3,-3.000-1.000 1,-2.000 1.000 2</inkml:trace>
</inkml:ink>
</file>

<file path=ppt/ink/ink2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4"/>
    </inkml:context>
    <inkml:brush xml:id="br0">
      <inkml:brushProperty name="width" value="0.0391024239361286" units="cm"/>
      <inkml:brushProperty name="height" value="0.0391024239361286" units="cm"/>
      <inkml:brushProperty name="color" value="#f2395b"/>
      <inkml:brushProperty name="ignorePressure" value="0"/>
    </inkml:brush>
  </inkml:definitions>
  <inkml:trace contextRef="#ctx0" brushRef="#br0">64000.000 39550.000 562,'-22.000'-47.000'16,"6.000"6.000"4,7.000 7.000 4,6.000 6.000 5,-1.000 4.000-1,-5.000 4.000-5,-7.000 3.000-6,-5.000 3.000-6,-6.000 4.000-2,-3.000 7.000 1,-3.000 6.000 0,-2.000 7.000 0,-3.000 4.000 1,1.000 3.000 2,-1.000 3.000 1,1.000 4.000 1,1.000 2.000 0,3.000 4.000 0,3.000 3.000-1,4.000 3.000 0,2.000 1.000-1,4.000 1.000-1,3.000-1.000-1,3.000 1.000 0,3.000-1.000-2,3.000 1.000-2,3.000-1.000-3,4.000 1.000-1,11.000-9.000-4,23.000-15.000-4,22.000-15.000-6,22.000-16.000-5,5.000-12.000-3,-8.000-5.000-4,-10.000-7.000-4,-9.000-5.000-4,-7.000-4.000 0,-3.000 0.000 1,-3.000 0.000 1,-2.000 0.000 1,-6.000 3.000 5,-6.000 6.000 9,-6.000 7.000 7,-6.000 6.000 9,-7.000 10.000 12,-6.000 17.000 15,-6.000 15.000 16,-6.000 16.000 15,-2.000 9.000 2,3.000 3.000-12,3.000 3.000-11,4.000 4.000-13,1.000 2.000-11,0.000 4.000-12,0.000 3.000-13,0.000 3.000-11,1.000-2.000-9,4.000-6.000-6,3.000-6.000-5,3.000-6.000-5</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5"/>
    </inkml:context>
    <inkml:brush xml:id="br0">
      <inkml:brushProperty name="width" value="0.0411396473646164" units="cm"/>
      <inkml:brushProperty name="height" value="0.0411396473646164" units="cm"/>
      <inkml:brushProperty name="color" value="#f2395b"/>
      <inkml:brushProperty name="ignorePressure" value="0"/>
    </inkml:brush>
  </inkml:definitions>
  <inkml:trace contextRef="#ctx0" brushRef="#br0">65100.000 39000.000 534,'-22.000'-18.000'11,"6.000"17.000"21,7.000 15.000 22,6.000 16.000 21,1.000 9.000 2,-3.000 3.000-15,-3.000 3.000-16,-2.000 4.000-16,-3.000 2.000-9,1.000 4.000-3,-1.000 3.000-1,1.000 3.000-3,1.000 1.000-6,3.000 1.000-10,3.000-1.000-12,4.000 1.000-11,-1.000-3.000-9,-3.000-2.000-7,-3.000-3.000-9,-2.000-3.000-8</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5"/>
    </inkml:context>
    <inkml:brush xml:id="br0">
      <inkml:brushProperty name="width" value="0.0497611202299595" units="cm"/>
      <inkml:brushProperty name="height" value="0.0497611202299595" units="cm"/>
      <inkml:brushProperty name="color" value="#f2395b"/>
      <inkml:brushProperty name="ignorePressure" value="0"/>
    </inkml:brush>
  </inkml:definitions>
  <inkml:trace contextRef="#ctx0" brushRef="#br0">65950.000 37500.000 442,'1.000'-58.000'34,"4.000"34.000"10,3.000 35.000 8,3.000 35.000 9,-2.000 19.000 0,-6.000 7.000-7,-6.000 6.000-8,-6.000 7.000-7,-4.000 5.000-6,1.000 7.000-4,-1.000 6.000-3,1.000 7.000-4,-1.000 8.000-3,1.000 14.000-4,-1.000 11.000-4,1.000 14.000-2,-1.000 2.000-6,1.000-6.000-7,-1.000-6.000-6,1.000-6.000-7,1.000-7.000-6,3.000-6.000-7,3.000-6.000-6,4.000-6.000-6,1.000-9.000-3,0.000-8.000 0,0.000-10.000 0,0.000-9.000 0,0.000-12.000 3,0.000-11.000 8,0.000-14.000 8,0.000-11.000 6</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6"/>
    </inkml:context>
    <inkml:brush xml:id="br0">
      <inkml:brushProperty name="width" value="0.0390135422348976" units="cm"/>
      <inkml:brushProperty name="height" value="0.0390135422348976" units="cm"/>
      <inkml:brushProperty name="color" value="#f2395b"/>
      <inkml:brushProperty name="ignorePressure" value="0"/>
    </inkml:brush>
  </inkml:definitions>
  <inkml:trace contextRef="#ctx0" brushRef="#br0">67450.000 37850.000 563,'-29.000'-24.000'4,"-5.000"4.000"8,-7.000 3.000 8,-5.000 3.000 8,-4.000 9.000 5,0.000 16.000 4,0.000 15.000 2,0.000 17.000 3,-2.000 11.000-4,-3.000 10.000-12,-3.000 10.000-11,-2.000 9.000-12,-3.000 4.000-6,1.000 1.000-1,-1.000-1.000 0,1.000 1.000-2,1.000-4.000 1,3.000-6.000 2,3.000-6.000 1,4.000-6.000 2,4.000-9.000 2,6.000-8.000 4,7.000-10.000 3,6.000-9.000 4,9.000-4.000 2,13.000 4.000 4,12.000 3.000 3,13.000 3.000 3,12.000-2.000-2,13.000-6.000-6,12.000-6.000-6,13.000-6.000-6,6.000-4.000-6,0.000 1.000-5,0.000-1.000-3,0.000 1.000-5,-4.000 2.000-6,-5.000 7.000-7,-7.000 6.000-6,-5.000 7.000-8,-4.000 0.000-3,0.000-2.000 0,0.000-3.000 2,0.000-3.000 0,-4.000-6.000 1,-5.000-5.000 3,-7.000-7.000 1,-5.000-5.000 3</inkml:trace>
</inkml:ink>
</file>

<file path=ppt/ink/ink2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6"/>
    </inkml:context>
    <inkml:brush xml:id="br0">
      <inkml:brushProperty name="width" value="0.0468416772782803" units="cm"/>
      <inkml:brushProperty name="height" value="0.0468416772782803" units="cm"/>
      <inkml:brushProperty name="color" value="#f2395b"/>
      <inkml:brushProperty name="ignorePressure" value="0"/>
    </inkml:brush>
  </inkml:definitions>
  <inkml:trace contextRef="#ctx0" brushRef="#br0">67900.000 38900.000 469,'-47.000'-68.000'72,"6.000"17.000"-11,7.000 15.000-11,6.000 16.000-12,-2.000 16.000-8,-9.000 20.000-5,-10.000 18.000-6,-8.000 20.000-6,-4.000 8.000-3,3.000 1.000 0,3.000-1.000-1,4.000 1.000-1,2.000-3.000 0,4.000-2.000 1,3.000-3.000 1,3.000-3.000 1,4.000-4.000-1,7.000-3.000-1,6.000-3.000-1,7.000-2.000-1,11.000-8.000-4,20.000-8.000-6,18.000-10.000-6,20.000-9.000-6,6.000-10.000-4,-2.000-9.000-4,-3.000-10.000-3,-3.000-8.000-3,-2.000-8.000-1,0.000-2.000 1,0.000-3.000 2,0.000-3.000 2,-4.000 2.000 3,-5.000 10.000 7,-7.000 10.000 6,-5.000 9.000 6,-9.000 9.000 12,-9.000 9.000 16,-10.000 10.000 16,-8.000 10.000 16,-4.000 5.000 4,3.000 4.000-11,3.000 3.000-10,4.000 3.000-10,1.000 1.000-6,0.000 1.000-5,0.000-1.000-3,0.000 1.000-4,0.000 1.000-5,0.000 3.000-4,0.000 3.000-4,0.000 4.000-5,1.000 2.000-14,4.000 4.000-22,3.000 3.000-24,3.000 3.000-22</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6"/>
    </inkml:context>
    <inkml:brush xml:id="br0">
      <inkml:brushProperty name="width" value="0.0388517417013645" units="cm"/>
      <inkml:brushProperty name="height" value="0.0388517417013645" units="cm"/>
      <inkml:brushProperty name="color" value="#f2395b"/>
      <inkml:brushProperty name="ignorePressure" value="0"/>
    </inkml:brush>
  </inkml:definitions>
  <inkml:trace contextRef="#ctx0" brushRef="#br0">68300.000 39350.000 566,'65.000'4.000'105,"-18.000"10.000"-25,-19.000 10.000-24,-18.000 9.000-25,-10.000 6.000-14,0.000 3.000-1,0.000 3.000-2,0.000 4.000-1,-4.000-1.000-2,-5.000-3.000-1,-7.000-3.000 1,-5.000-2.000-2,0.000-3.000 2,10.000 1.000 0,10.000-1.000 3,9.000 1.000 1,7.000-7.000-5,7.000-12.000-14,6.000-13.000-11,7.000-12.000-14,2.000-7.000-5,1.000 1.000 2,-1.000-1.000 0,1.000 1.000 2,-3.000-1.000 3,-2.000 1.000 3,-3.000-1.000 3,-3.000 1.000 5,-2.000-1.000-4,0.000 1.000-10,0.000-1.000-10,0.000 1.000-11</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0"/>
    </inkml:context>
    <inkml:brush xml:id="br0">
      <inkml:brushProperty name="width" value="0.0388985276222229" units="cm"/>
      <inkml:brushProperty name="height" value="0.0388985276222229" units="cm"/>
      <inkml:brushProperty name="color" value="#000000"/>
      <inkml:brushProperty name="ignorePressure" value="0"/>
    </inkml:brush>
  </inkml:definitions>
  <inkml:trace contextRef="#ctx0" brushRef="#br0">39100.000 48050.000 565,'-27.000'-22.000'1,"-3.000"6.000"3,-3.000 7.000 3,-2.000 6.000 3,-1.000 4.000 3,3.000 4.000 8,3.000 3.000 5,4.000 3.000 6,1.000 6.000 3,0.000 9.000-3,0.000 10.000-2,0.000 10.000-2,-2.000 8.000-1,-3.000 10.000-1,-3.000 10.000-1,-2.000 9.000 0,0.000 6.000-2,7.000 3.000-2,6.000 3.000-4,7.000 4.000-1,4.000 7.000-6,3.000 13.000-5,3.000 12.000-5,4.000 13.000-7,4.000 4.000-7,6.000-3.000-10,7.000-3.000-9,6.000-2.000-9,9.000-14.000-6,13.000-21.000-5,12.000-22.000-3,13.000-22.000-3,2.000-18.000 2,-5.000-11.000 11,-7.000-14.000 9,-5.000-11.000 9,-6.000-9.000 8,-3.000-3.000 4,-3.000-3.000 5,-2.000-2.000 4</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7"/>
    </inkml:context>
    <inkml:brush xml:id="br0">
      <inkml:brushProperty name="width" value="0.0445017404854298" units="cm"/>
      <inkml:brushProperty name="height" value="0.0445017404854298" units="cm"/>
      <inkml:brushProperty name="color" value="#f2395b"/>
      <inkml:brushProperty name="ignorePressure" value="0"/>
    </inkml:brush>
  </inkml:definitions>
  <inkml:trace contextRef="#ctx0" brushRef="#br0">69350.000 38500.000 494,'-38.000'-2.000'69,"26.000"-3.000"-4,24.000-3.000-3,26.000-2.000-3,15.000-3.000-7,6.000 1.000-7,7.000-1.000-9,6.000 1.000-8,3.000 1.000-5,0.000 3.000-3,0.000 3.000-2,0.000 4.000-2,-5.000 2.000-6,-9.000 4.000-7,-10.000 3.000-9,-8.000 3.000-9,-8.000 3.000-8,-2.000 3.000-9,-3.000 3.000-11,-3.000 4.000-9,-6.000 4.000-6,-5.000 6.000-3,-7.000 7.000-3,-5.000 6.000-3</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7"/>
    </inkml:context>
    <inkml:brush xml:id="br0">
      <inkml:brushProperty name="width" value="0.0409222729504108" units="cm"/>
      <inkml:brushProperty name="height" value="0.0409222729504108" units="cm"/>
      <inkml:brushProperty name="color" value="#f2395b"/>
      <inkml:brushProperty name="ignorePressure" value="0"/>
    </inkml:brush>
  </inkml:definitions>
  <inkml:trace contextRef="#ctx0" brushRef="#br0">69250.000 39450.000 537,'-63.000'-2.000'11,"26.000"-3.000"20,24.000-3.000 21,26.000-2.000 22,18.000-1.000 3,13.000 3.000-14,12.000 3.000-13,13.000 4.000-14,7.000 1.000-9,4.000 0.000-7,3.000 0.000-6,3.000 0.000-7,-2.000 0.000-7,-6.000 0.000-10,-6.000 0.000-10,-6.000 0.000-9,-6.000 1.000-8,-2.000 4.000-5,-3.000 3.000-4,-3.000 3.000-4</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28"/>
    </inkml:context>
    <inkml:brush xml:id="br0">
      <inkml:brushProperty name="width" value="0.039316538721323" units="cm"/>
      <inkml:brushProperty name="height" value="0.039316538721323" units="cm"/>
      <inkml:brushProperty name="color" value="#f2395b"/>
      <inkml:brushProperty name="ignorePressure" value="0"/>
    </inkml:brush>
  </inkml:definitions>
  <inkml:trace contextRef="#ctx0" brushRef="#br0">71500.000 39200.000 559,'48.000'-2.000'76,"-3.000"-3.000"-16,-3.000-3.000-16,-2.000-2.000-17,-3.000-1.000-8,1.000 3.000-1,-1.000 3.000-2,1.000 4.000 0,2.000 1.000-1,7.000 0.000 1,6.000 0.000-2,7.000 0.000 1,0.000 0.000-1,-2.000 0.000-3,-3.000 0.000-2,-3.000 0.000-2,-1.000 1.000-1,4.000 4.000 0,3.000 3.000 1,3.000 3.000 1,1.000-1.000 0,1.000-2.000 0,-1.000-3.000 0,1.000-3.000 1,-1.000-2.000-6,1.000 0.000-8,-1.000 0.000-9,1.000 0.000-10,-3.000 0.000-2,-2.000 0.000 7,-3.000 0.000 4,-3.000 0.000 7,-1.000 0.000 4,4.000 0.000 3,3.000 0.000 2,3.000 0.000 4,3.000 0.000 2,3.000 0.000-1,3.000 0.000 0,4.000 0.000 0,2.000 0.000 0,4.000 0.000 0,3.000 0.000 0,3.000 0.000 0,1.000-2.000 0,1.000-3.000-1,-1.000-3.000 0,1.000-2.000 0,-4.000-1.000-2,-6.000 3.000-4,-6.000 3.000-3,-6.000 4.000-3,-4.000 2.000 0,1.000 4.000 1,-1.000 3.000 2,1.000 3.000 1,-1.000 1.000 2,1.000 1.000 0,-1.000-1.000-1,1.000 1.000 1,1.000-1.000 0,3.000 1.000-2,3.000-1.000-1,4.000 1.000-1,-1.000-3.000 0,-3.000-2.000 1,-3.000-3.000-1,-2.000-3.000 2,-3.000-2.000 0,1.000 0.000 0,-1.000 0.000 1,1.000 0.000 0,-4.000 0.000 0,-6.000 0.000-2,-6.000 0.000 0,-6.000 0.000-2,-4.000 0.000 0,1.000 0.000 1,-1.000 0.000-1,1.000 0.000 0,1.000 0.000 1,3.000 0.000-1,3.000 0.000 2,4.000 0.000-1,4.000 0.000 2,6.000 0.000 2,7.000 0.000 2,6.000 0.000 3,3.000 0.000 0,0.000 0.000 0,0.000 0.000 1,0.000 0.000 1,3.000-2.000-1,6.000-3.000 0,7.000-3.000-1,6.000-2.000-1,1.000-3.000 0,-3.000 1.000-3,-3.000-1.000 0,-2.000 1.000-3,-5.000 1.000 0,-2.000 3.000-1,-3.000 3.000 1,-3.000 4.000-2,-4.000 1.000 1,-3.000 0.000-1,-3.000 0.000-1,-2.000 0.000 0,-3.000 1.000-1,1.000 4.000 1,-1.000 3.000 0,1.000 3.000 1,-1.000-1.000 0,1.000-2.000 1,-1.000-3.000 2,1.000-3.000 0,1.000-2.000 1,3.000 0.000 1,3.000 0.000-1,4.000 0.000-1,-1.000 0.000 0,-3.000 0.000-5,-3.000 0.000-2,-2.000 0.000-4,-3.000 1.000-1,1.000 4.000 1,-1.000 3.000 1,1.000 3.000 2,-1.000-1.000-1,1.000-2.000 0,-1.000-3.000 0,1.000-3.000 0,-1.000-2.000 0,1.000 0.000 0,-1.000 0.000 2,1.000 0.000 0,2.000 0.000 1,7.000 0.000 1,6.000 0.000 1,7.000 0.000 1,4.000 0.000 2,3.000 0.000-1,3.000 0.000 1,4.000 0.000 0,-3.000 0.000-1,-5.000 0.000-3,-7.000 0.000-2,-5.000 0.000-3,-6.000 1.000-2,-3.000 4.000 0,-3.000 3.000-1,-2.000 3.000 0,-8.000-1.000 0,-8.000-2.000 3,-10.000-3.000 1,-9.000-3.000 2,-7.000-1.000 2,-3.000 4.000 2,-3.000 3.000 1,-2.000 3.000 2</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2"/>
    </inkml:context>
    <inkml:brush xml:id="br0">
      <inkml:brushProperty name="width" value="0.0405200682580471" units="cm"/>
      <inkml:brushProperty name="height" value="0.0405200682580471" units="cm"/>
      <inkml:brushProperty name="color" value="#f2395b"/>
      <inkml:brushProperty name="ignorePressure" value="0"/>
    </inkml:brush>
  </inkml:definitions>
  <inkml:trace contextRef="#ctx0" brushRef="#br0">73200.000 37000.000 542,'-5.000'-46.000'62,"-9.000"10.000"-17,-10.000 10.000-15,-8.000 9.000-16,-6.000 6.000-9,1.000 3.000-1,-1.000 3.000-2,1.000 4.000-2,1.000 1.000 0,3.000 0.000 3,3.000 0.000 1,4.000 0.000 2,2.000 3.000 2,4.000 6.000 0,3.000 7.000 1,3.000 6.000 0,1.000 7.000 2,1.000 10.000 0,-1.000 10.000 2,1.000 9.000 1,-1.000 6.000 0,1.000 3.000 0,-1.000 3.000 1,1.000 4.000 0,-3.000 4.000 1,-2.000 6.000 0,-3.000 7.000 1,-3.000 6.000 1,-1.000-2.000-1,4.000-9.000-2,3.000-10.000-2,3.000-8.000-3,1.000-3.000-3,1.000 7.000-1,-1.000 6.000-3,1.000 7.000-2,1.000-4.000-1,3.000-12.000 1,3.000-13.000-1,4.000-12.000 1,4.000-9.000-9,6.000-2.000-20,7.000-3.000-20,6.000-3.000-19,6.000-13.000-6,6.000-22.000 9,7.000-22.000 9,6.000-21.000 8,-2.000-7.000 9,-9.000 9.000 6,-10.000 10.000 8,-8.000 10.000 8,-4.000 2.000 3,3.000-3.000 0,3.000-3.000 0,4.000-2.000 1</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2"/>
    </inkml:context>
    <inkml:brush xml:id="br0">
      <inkml:brushProperty name="width" value="0.0410257428884506" units="cm"/>
      <inkml:brushProperty name="height" value="0.0410257428884506" units="cm"/>
      <inkml:brushProperty name="color" value="#f2395b"/>
      <inkml:brushProperty name="ignorePressure" value="0"/>
    </inkml:brush>
  </inkml:definitions>
  <inkml:trace contextRef="#ctx0" brushRef="#br0">73300.000 37450.000 536,'21.000'-69.000'6,"-5.000"13.000"14,-7.000 12.000 12,-5.000 13.000 13,-3.000 15.000 6,4.000 19.000-1,3.000 19.000-2,3.000 19.000-1,-1.000 12.000-4,-2.000 6.000-9,-3.000 7.000-7,-3.000 6.000-9,-6.000 6.000-4,-5.000 6.000-2,-7.000 7.000-3,-5.000 6.000-2,-6.000 3.000-7,-3.000 0.000-15,-3.000 0.000-14,-2.000 0.000-15,2.000-8.000-7,9.000-16.000-2,10.000-15.000-1,10.000-15.000-2</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2"/>
    </inkml:context>
    <inkml:brush xml:id="br0">
      <inkml:brushProperty name="width" value="0.0327286012470722" units="cm"/>
      <inkml:brushProperty name="height" value="0.0327286012470722" units="cm"/>
      <inkml:brushProperty name="color" value="#f2395b"/>
      <inkml:brushProperty name="ignorePressure" value="0"/>
    </inkml:brush>
  </inkml:definitions>
  <inkml:trace contextRef="#ctx0" brushRef="#br0">73250.000 37950.000 672,'25.000'-68.000'35,"0.000"17.000"-5,0.000 15.000-5,0.000 16.000-4,1.000 7.000-1,4.000 1.000 5,3.000-1.000 5,3.000 1.000 5,1.000 1.000 0,1.000 3.000-7,-1.000 3.000-5,1.000 4.000-7,-1.000 2.000-12,1.000 4.000-18,-1.000 3.000-19,1.000 3.000-19</inkml:trace>
</inkml:ink>
</file>

<file path=ppt/ink/ink2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2"/>
    </inkml:context>
    <inkml:brush xml:id="br0">
      <inkml:brushProperty name="width" value="0.0436923690140247" units="cm"/>
      <inkml:brushProperty name="height" value="0.0436923690140247" units="cm"/>
      <inkml:brushProperty name="color" value="#f2395b"/>
      <inkml:brushProperty name="ignorePressure" value="0"/>
    </inkml:brush>
  </inkml:definitions>
  <inkml:trace contextRef="#ctx0" brushRef="#br0">74000.000 37100.000 503,'0.000'-47.000'9,"0.000"6.000"18,0.000 7.000 19,0.000 6.000 18,0.000 12.000 4,0.000 19.000-10,0.000 19.000-9,0.000 19.000-9,0.000 13.000-8,0.000 10.000-4,0.000 10.000-4,0.000 9.000-5,-2.000 12.000-4,-3.000 16.000-5,-3.000 15.000-4,-2.000 17.000-5,-5.000 13.000-6,-2.000 13.000-10,-3.000 12.000-8,-3.000 13.000-10,-1.000-4.000-5,4.000-18.000 0,3.000-19.000 1,3.000-18.000-1,3.000-21.000-3,3.000-22.000-6,3.000-22.000-7,4.000-21.000-6</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2"/>
    </inkml:context>
    <inkml:brush xml:id="br0">
      <inkml:brushProperty name="width" value="0.0330048911273479" units="cm"/>
      <inkml:brushProperty name="height" value="0.0330048911273479" units="cm"/>
      <inkml:brushProperty name="color" value="#f2395b"/>
      <inkml:brushProperty name="ignorePressure" value="0"/>
    </inkml:brush>
  </inkml:definitions>
  <inkml:trace contextRef="#ctx0" brushRef="#br0">74150.000 37350.000 666,'-19.000'-46.000'55,"13.000"10.000"-5,12.000 10.000-5,13.000 9.000-5,12.000 6.000-6,13.000 3.000-8,12.000 3.000-5,13.000 4.000-8,4.000 1.000-3,-3.000 0.000 1,-3.000 0.000 1,-2.000 0.000 1,-5.000 0.000-9,-2.000 0.000-18,-3.000 0.000-18,-3.000 0.000-18</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3"/>
    </inkml:context>
    <inkml:brush xml:id="br0">
      <inkml:brushProperty name="width" value="0.0376313254237175" units="cm"/>
      <inkml:brushProperty name="height" value="0.0376313254237175" units="cm"/>
      <inkml:brushProperty name="color" value="#f2395b"/>
      <inkml:brushProperty name="ignorePressure" value="0"/>
    </inkml:brush>
  </inkml:definitions>
  <inkml:trace contextRef="#ctx0" brushRef="#br0">74800.000 36900.000 584,'-25.000'-24.000'0,"0.000"4.000"0,0.000 3.000 0,0.000 3.000 0,3.000 14.000 12,6.000 25.000 23,7.000 25.000 24,6.000 25.000 23,1.000 10.000 2,-3.000-2.000-19,-3.000-3.000-21,-2.000-3.000-19,-5.000-2.000-16,-2.000 0.000-9,-3.000 0.000-9,-3.000 0.000-10,-1.000-4.000-14,4.000-5.000-18,3.000-7.000-18,3.000-5.000-18</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3"/>
    </inkml:context>
    <inkml:brush xml:id="br0">
      <inkml:brushProperty name="width" value="0.051990732550621" units="cm"/>
      <inkml:brushProperty name="height" value="0.051990732550621" units="cm"/>
      <inkml:brushProperty name="color" value="#f2395b"/>
      <inkml:brushProperty name="ignorePressure" value="0"/>
    </inkml:brush>
  </inkml:definitions>
  <inkml:trace contextRef="#ctx0" brushRef="#br0">74950.000 36600.000 423,'26.000'-68.000'3,"4.000"17.000"9,3.000 15.000 7,3.000 16.000 7,3.000 9.000 3,3.000 3.000-5,3.000 3.000-3,4.000 4.000-3,-1.000 5.000-6,-3.000 10.000-5,-3.000 10.000-5,-2.000 9.000-6,-6.000 4.000-1,-6.000 1.000 1,-6.000-1.000 1,-6.000 1.000 2,-6.000 1.000 4,-2.000 3.000 4,-3.000 3.000 5,-3.000 4.000 4,-6.000 2.000 2,-5.000 4.000-2,-7.000 3.000-2,-5.000 3.000-2,-4.000 3.000 4,0.000 3.000 9,0.000 3.000 8,0.000 4.000 9,3.000 1.000 2,6.000 0.000-7,7.000 0.000-6,6.000 0.000-5,3.000 1.000-6,0.000 4.000-4,0.000 3.000-3,0.000 3.000-5,0.000-1.000-3,0.000-2.000-1,0.000-3.000-2,0.000-3.000-1,0.000-4.000-3,0.000-3.000-3,0.000-3.000-2,0.000-2.000-2,-5.000-5.000-4,-9.000-2.000-2,-10.000-3.000-2,-8.000-3.000-2,-11.000-2.000-2,-8.000 0.000 0,-10.000 0.000 0,-9.000 0.000 1,-9.000-4.000-3,-5.000-5.000-2,-7.000-7.000-4,-5.000-5.000-4,3.000-8.000 2,17.000-5.000 3,15.000-7.000 5,16.000-5.000 5,7.000-6.000-3,1.000-3.000-9,-1.000-3.000-10,1.000-2.000-8</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0"/>
    </inkml:context>
    <inkml:brush xml:id="br0">
      <inkml:brushProperty name="width" value="0.0407184436917305" units="cm"/>
      <inkml:brushProperty name="height" value="0.0407184436917305" units="cm"/>
      <inkml:brushProperty name="color" value="#000000"/>
      <inkml:brushProperty name="ignorePressure" value="0"/>
    </inkml:brush>
  </inkml:definitions>
  <inkml:trace contextRef="#ctx0" brushRef="#br0">40850.000 47700.000 540,'-4.000'-47.000'1,"-5.000"6.000"1,-7.000 7.000 2,-5.000 6.000 2,-8.000 7.000 4,-5.000 10.000 6,-7.000 10.000 8,-5.000 9.000 7,-6.000 9.000 1,-3.000 9.000-1,-3.000 10.000-2,-2.000 10.000-2,-5.000 10.000-2,-2.000 13.000 0,-3.000 12.000-1,-3.000 13.000-1,-1.000 4.000-1,4.000-3.000 0,3.000-3.000-1,3.000-2.000 0,6.000-1.000-3,9.000 3.000-2,10.000 3.000-4,10.000 4.000-2,7.000 1.000-5,6.000 0.000-3,7.000 0.000-3,6.000 0.000-5,6.000-4.000-1,6.000-5.000 3,7.000-7.000 2,6.000-5.000 3,7.000-9.000-10,10.000-9.000-22,10.000-10.000-20,9.000-8.000-22,7.000-12.000-6,7.000-12.000 9,6.000-13.000 9,7.000-12.000 8,-6.000-7.000 10,-15.000 1.000 9,-15.000-1.000 10,-16.000 1.000 10,-8.000-1.000 5,0.000 1.000 2,0.000-1.000 2,0.000 1.000 3</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3"/>
    </inkml:context>
    <inkml:brush xml:id="br0">
      <inkml:brushProperty name="width" value="0.0258677862584591" units="cm"/>
      <inkml:brushProperty name="height" value="0.0258677862584591" units="cm"/>
      <inkml:brushProperty name="color" value="#f2395b"/>
      <inkml:brushProperty name="ignorePressure" value="0"/>
    </inkml:brush>
  </inkml:definitions>
  <inkml:trace contextRef="#ctx0" brushRef="#br0">75850.000 35450.000 850,'50.000'-44.000'-38,"0.000"13.000"14,0.000 12.000 12,0.000 13.000 14,-4.000 10.000 8,-5.000 10.000 4,-7.000 10.000 5,-5.000 9.000 3,-6.000 9.000 1,-3.000 9.000-2,-3.000 10.000-1,-2.000 10.000-4,-12.000 7.000 0,-19.000 6.000-2,-18.000 7.000 0,-19.000 6.000-1,-8.000-1.000-3,3.000-5.000-3,3.000-7.000-4,4.000-5.000-4,4.000-11.000-4,6.000-11.000-1,7.000-14.000-3,6.000-11.000-3,20.000-15.000-2,34.000-16.000-3,35.000-15.000-2,35.000-15.000-3,11.000-6.000-2,-8.000 7.000-3,-10.000 6.000-2,-9.000 7.000-2,-12.000 4.000 1,-11.000 3.000 5,-14.000 3.000 5,-11.000 4.000 4,-7.000 2.000 3,0.000 4.000 3,0.000 3.000 3,0.000 3.000 1</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4"/>
    </inkml:context>
    <inkml:brush xml:id="br0">
      <inkml:brushProperty name="width" value="0.0514465980231762" units="cm"/>
      <inkml:brushProperty name="height" value="0.0514465980231762" units="cm"/>
      <inkml:brushProperty name="color" value="#f2395b"/>
      <inkml:brushProperty name="ignorePressure" value="0"/>
    </inkml:brush>
  </inkml:definitions>
  <inkml:trace contextRef="#ctx0" brushRef="#br0">78950.000 36250.000 427,'-77.000'-63.000'100,"-3.000"26.000"-22,-3.000 24.000-22,-2.000 26.000-23,3.000 8.000-13,14.000-5.000-6,11.000-7.000-6,14.000-5.000-6,5.000-4.000-2,1.000 0.000-2,-1.000 0.000-1,1.000 0.000 0,4.000 12.000 5,9.000 26.000 12,10.000 24.000 13,10.000 26.000 11,0.000 12.000 4,-5.000 0.000-7,-7.000 0.000-6,-5.000 0.000-7,-4.000 1.000-5,0.000 4.000-3,0.000 3.000-3,0.000 3.000-3,1.000 1.000-3,4.000 1.000-1,3.000-1.000-2,3.000 1.000-3,1.000-6.000-3,1.000-8.000-5,-1.000-10.000-7,1.000-9.000-4,1.000-10.000-7,3.000-9.000-4,3.000-10.000-5,4.000-8.000-4,5.000-9.000-1,10.000-6.000 6,10.000-6.000 6,9.000-6.000 5,4.000-7.000-2,1.000-6.000-11,-1.000-6.000-11,1.000-6.000-11</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5"/>
    </inkml:context>
    <inkml:brush xml:id="br0">
      <inkml:brushProperty name="width" value="0.0461821593344212" units="cm"/>
      <inkml:brushProperty name="height" value="0.0461821593344212" units="cm"/>
      <inkml:brushProperty name="color" value="#f2395b"/>
      <inkml:brushProperty name="ignorePressure" value="0"/>
    </inkml:brush>
  </inkml:definitions>
  <inkml:trace contextRef="#ctx0" brushRef="#br0">80200.000 36600.000 476,'-47.000'-111.000'74,"6.000"28.000"-12,7.000 28.000-9,6.000 29.000-12,-1.000 16.000-8,-5.000 7.000-5,-7.000 6.000-5,-5.000 7.000-5,-8.000 7.000-4,-5.000 9.000-2,-7.000 10.000-1,-5.000 10.000-2,-4.000 7.000 1,0.000 6.000 0,0.000 7.000 2,0.000 6.000 2,3.000 4.000 0,6.000 4.000 0,7.000 3.000-1,6.000 3.000 0,7.000-1.000-1,10.000-2.000-2,10.000-3.000-1,9.000-3.000-1,7.000-6.000-2,7.000-5.000-5,6.000-7.000-5,7.000-5.000-3,7.000-9.000-7,9.000-9.000-9,10.000-10.000-8,10.000-8.000-9,7.000-9.000-6,6.000-6.000-5,7.000-6.000-4,6.000-6.000-4,-5.000-6.000 0,-16.000-2.000 7,-15.000-3.000 5,-15.000-3.000 7</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5"/>
    </inkml:context>
    <inkml:brush xml:id="br0">
      <inkml:brushProperty name="width" value="0.0492769107222557" units="cm"/>
      <inkml:brushProperty name="height" value="0.0492769107222557" units="cm"/>
      <inkml:brushProperty name="color" value="#f2395b"/>
      <inkml:brushProperty name="ignorePressure" value="0"/>
    </inkml:brush>
  </inkml:definitions>
  <inkml:trace contextRef="#ctx0" brushRef="#br0">79750.000 37250.000 446,'25.000'-46.000'4,"0.000"10.000"9,0.000 10.000 9,0.000 9.000 9,1.000 6.000 3,4.000 3.000 0,3.000 3.000-1,3.000 4.000-1,-2.000 5.000-3,-6.000 10.000-4,-6.000 10.000-5,-6.000 9.000-5,-9.000 9.000-2,-8.000 9.000-1,-10.000 10.000 1,-9.000 10.000-1,-7.000 2.000-3,-3.000-3.000-4,-3.000-3.000-4,-2.000-2.000-5,-1.000-6.000-2,3.000-6.000 0,3.000-6.000-1,4.000-6.000 1,15.000-16.000-4,28.000-25.000-8,28.000-25.000-7,29.000-25.000-9,15.000-16.000-3,3.000-6.000 2,3.000-6.000 1,4.000-6.000 2,-4.000 1.000 1,-9.000 9.000 3,-10.000 10.000 2,-8.000 10.000 2,-11.000 5.000 3,-8.000 4.000 4,-10.000 3.000 2,-9.000 3.000 4,-7.000 4.000 4,-3.000 7.000 4,-3.000 6.000 4,-2.000 7.000 5,-6.000 7.000 14,-6.000 9.000 23,-6.000 10.000 24,-6.000 10.000 23,-7.000 11.000 5,-6.000 17.000-17,-6.000 15.000-16,-6.000 16.000-16,-2.000 4.000-11,3.000-6.000-6,3.000-6.000-5,4.000-6.000-6,4.000-4.000-6,6.000 1.000-5,7.000-1.000-6,6.000 1.000-6,9.000-13.000-6,13.000-25.000-7,12.000-25.000-7,13.000-25.000-7,10.000-21.000-3,10.000-15.000-1,10.000-15.000-1,9.000-16.000-2,-1.000-10.000 2,-8.000-3.000 4,-10.000-3.000 2,-9.000-2.000 4,-10.000 5.000 5,-9.000 16.000 6,-10.000 15.000 5,-8.000 17.000 6,-8.000 10.000 6,-2.000 6.000 4,-3.000 7.000 5,-3.000 6.000 4,-7.000 6.000 3,-9.000 6.000-2,-10.000 7.000-2,-8.000 6.000-1,-8.000 7.000-5,-2.000 10.000-6,-3.000 10.000-8,-3.000 9.000-6,2.000 4.000-5,10.000 1.000-2,10.000-1.000-3,9.000 1.000-1,9.000-3.000-3,9.000-2.000-3,10.000-3.000-2,10.000-3.000-3</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6"/>
    </inkml:context>
    <inkml:brush xml:id="br0">
      <inkml:brushProperty name="width" value="0.044607512652874" units="cm"/>
      <inkml:brushProperty name="height" value="0.044607512652874" units="cm"/>
      <inkml:brushProperty name="color" value="#f2395b"/>
      <inkml:brushProperty name="ignorePressure" value="0"/>
    </inkml:brush>
  </inkml:definitions>
  <inkml:trace contextRef="#ctx0" brushRef="#br0">81550.000 36900.000 493,'45.000'1.000'2,"-9.000"4.000"5,-10.000 3.000 4,-8.000 3.000 4,-11.000 4.000 6,-8.000 7.000 5,-10.000 6.000 7,-9.000 7.000 5,-7.000 5.000 2,-3.000 7.000 0,-3.000 6.000 0,-2.000 7.000-2,-1.000-1.000-2,3.000-6.000-5,3.000-6.000-3,4.000-6.000-5,4.000-4.000-2,6.000 1.000-3,7.000-1.000-1,6.000 1.000-3,13.000-3.000-6,23.000-2.000-14,22.000-3.000-14,22.000-3.000-12,8.000-6.000-7,-2.000-5.000 1,-3.000-7.000 0,-3.000-5.000 1,-6.000-6.000 0,-5.000-3.000-2,-7.000-3.000-2,-5.000-2.000 0</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6"/>
    </inkml:context>
    <inkml:brush xml:id="br0">
      <inkml:brushProperty name="width" value="0.0497383736073971" units="cm"/>
      <inkml:brushProperty name="height" value="0.0497383736073971" units="cm"/>
      <inkml:brushProperty name="color" value="#f2395b"/>
      <inkml:brushProperty name="ignorePressure" value="0"/>
    </inkml:brush>
  </inkml:definitions>
  <inkml:trace contextRef="#ctx0" brushRef="#br0">82200.000 37250.000 442,'-25.000'-24.000'2,"0.000"4.000"5,0.000 3.000 5,0.000 3.000 4,0.000 3.000 2,0.000 3.000-2,0.000 3.000-3,0.000 4.000-2,0.000 10.000 8,0.000 19.000 18,0.000 19.000 17,0.000 19.000 18,0.000 18.000 3,0.000 19.000-13,0.000 19.000-12,0.000 19.000-13,0.000 16.000-10,0.000 17.000-9,0.000 15.000-8,0.000 16.000-9,1.000 5.000-10,4.000-2.000-12,3.000-3.000-12,3.000-3.000-12,3.000-23.000-11,3.000-40.000-10,3.000-40.000-10,4.000-41.000-10</inkml:trace>
</inkml:ink>
</file>

<file path=ppt/ink/ink2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6"/>
    </inkml:context>
    <inkml:brush xml:id="br0">
      <inkml:brushProperty name="width" value="0.0418304987251759" units="cm"/>
      <inkml:brushProperty name="height" value="0.0418304987251759" units="cm"/>
      <inkml:brushProperty name="color" value="#f2395b"/>
      <inkml:brushProperty name="ignorePressure" value="0"/>
    </inkml:brush>
  </inkml:definitions>
  <inkml:trace contextRef="#ctx0" brushRef="#br0">82250.000 36000.000 525,'26.000'-47.000'0,"4.000"6.000"0,3.000 7.000 0,3.000 6.000 0,3.000 6.000 11,3.000 6.000 21,3.000 7.000 21,4.000 6.000 22,-3.000 7.000 4,-5.000 10.000-15,-7.000 10.000-14,-5.000 9.000-14,-8.000 7.000-10,-5.000 7.000-6,-7.000 6.000-5,-5.000 7.000-6,-12.000 5.000-5,-16.000 7.000-4,-15.000 6.000-7,-15.000 7.000-4,-6.000-4.000-3,7.000-12.000-2,6.000-13.000-2,7.000-12.000 0,5.000-7.000-3,7.000 1.000-1,6.000-1.000-1,7.000 1.000-2,10.000-4.000-1,16.000-6.000 2,15.000-6.000 0,17.000-6.000 1,8.000-7.000 1,4.000-6.000 2,3.000-6.000 2,3.000-6.000 2,-4.000-4.000 2,-8.000 1.000 3,-10.000-1.000 2,-9.000 1.000 3</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6"/>
    </inkml:context>
    <inkml:brush xml:id="br0">
      <inkml:brushProperty name="width" value="0.0344486571848392" units="cm"/>
      <inkml:brushProperty name="height" value="0.0344486571848392" units="cm"/>
      <inkml:brushProperty name="color" value="#f2395b"/>
      <inkml:brushProperty name="ignorePressure" value="0"/>
    </inkml:brush>
  </inkml:definitions>
  <inkml:trace contextRef="#ctx0" brushRef="#br0">83000.000 36450.000 638,'50.000'-66.000'112,"0.000"19.000"-23,0.000 19.000-22,0.000 19.000-23,-2.000 9.000-17,-3.000 0.000-10,-3.000 0.000-12,-2.000 0.000-9,-3.000 0.000-12,1.000 0.000-9,-1.000 0.000-10,1.000 0.000-10</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7"/>
    </inkml:context>
    <inkml:brush xml:id="br0">
      <inkml:brushProperty name="width" value="0.0539548844099045" units="cm"/>
      <inkml:brushProperty name="height" value="0.0539548844099045" units="cm"/>
      <inkml:brushProperty name="color" value="#f2395b"/>
      <inkml:brushProperty name="ignorePressure" value="0"/>
    </inkml:brush>
  </inkml:definitions>
  <inkml:trace contextRef="#ctx0" brushRef="#br0">83550.000 35600.000 407,'4.000'-68.000'64,"10.000"17.000"-12,10.000 15.000-13,9.000 16.000-11,6.000 9.000-9,3.000 3.000-7,3.000 3.000-7,4.000 4.000-7,-1.000 2.000-4,-3.000 4.000-1,-3.000 3.000-2,-2.000 3.000-1,-6.000 3.000 2,-6.000 3.000 3,-6.000 3.000 3,-6.000 4.000 5,-6.000 2.000 3,-2.000 4.000 3,-3.000 3.000 5,-3.000 3.000 3,-4.000 6.000 2,-3.000 9.000 1,-3.000 10.000 1,-2.000 10.000 2,-3.000 5.000 0,1.000 4.000 1,-1.000 3.000 3,1.000 3.000 0,-1.000 6.000 0,1.000 9.000-1,-1.000 10.000-2,1.000 10.000-2,1.000 0.000-3,3.000-5.000-3,3.000-7.000-3,4.000-5.000-3,2.000-4.000-2,4.000 0.000-1,3.000 0.000-1,3.000 0.000-2,-1.000-4.000 0,-2.000-5.000-2,-3.000-7.000-1,-3.000-5.000-1,-13.000-3.000-8,-22.000 4.000-17,-22.000 3.000-16,-21.000 3.000-16,-6.000-7.000-6,14.000-15.000 6,11.000-15.000 6,14.000-16.000 7,3.000-8.000 1,-2.000 0.000-3,-3.000 0.000-2,-3.000 0.000-3</inkml:trace>
</inkml:ink>
</file>

<file path=ppt/ink/ink2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7"/>
    </inkml:context>
    <inkml:brush xml:id="br0">
      <inkml:brushProperty name="width" value="0.0380801633000374" units="cm"/>
      <inkml:brushProperty name="height" value="0.0380801633000374" units="cm"/>
      <inkml:brushProperty name="color" value="#f2395b"/>
      <inkml:brushProperty name="ignorePressure" value="0"/>
    </inkml:brush>
  </inkml:definitions>
  <inkml:trace contextRef="#ctx0" brushRef="#br0">80650.000 39600.000 577,'76.000'-24.000'96,"4.000"4.000"-22,3.000 3.000-22,3.000 3.000-21,1.000 3.000-11,1.000 3.000-1,-1.000 3.000 1,1.000 4.000-1,13.000 1.000 0,29.000 0.000 0,28.000 0.000-1,28.000 0.000-1,14.000 0.000-4,0.000 0.000-7,0.000 0.000-9,0.000 0.000-7,1.000 0.000-8,4.000 0.000-7,3.000 0.000-7,3.000 0.000-6,-8.000-2.000-7,-19.000-3.000-4,-18.000-3.000-6,-19.000-2.000-4,-24.000 0.000 2,-28.000 7.000 11,-28.000 6.000 10,-27.000 7.000 9</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0"/>
    </inkml:context>
    <inkml:brush xml:id="br0">
      <inkml:brushProperty name="width" value="0.0394186675548553" units="cm"/>
      <inkml:brushProperty name="height" value="0.0394186675548553" units="cm"/>
      <inkml:brushProperty name="color" value="#000000"/>
      <inkml:brushProperty name="ignorePressure" value="0"/>
    </inkml:brush>
  </inkml:definitions>
  <inkml:trace contextRef="#ctx0" brushRef="#br0">40650.000 48600.000 558,'-47.000'0.000'2,"6.000"0.000"3,7.000 0.000 5,6.000 0.000 4,13.000-2.000 1,23.000-3.000 0,22.000-3.000 0,22.000-2.000-1,10.000-1.000-3,1.000 3.000-6,-1.000 3.000-6,1.000 4.000-5,-6.000 1.000-4,-8.000 0.000 1,-10.000 0.000 1,-9.000 0.000 1,-5.000 0.000-1,0.000 0.000-3,0.000 0.000-4,0.000 0.000-3,-4.000 4.000 3,-5.000 10.000 8,-7.000 10.000 7,-5.000 9.000 8,-6.000 6.000 8,-3.000 3.000 8,-3.000 3.000 8,-2.000 4.000 7,-3.000 4.000 5,1.000 6.000-1,-1.000 7.000 0,1.000 6.000 0,1.000 3.000-4,3.000 0.000-6,3.000 0.000-6,4.000 0.000-7,-1.000 0.000-5,-3.000 0.000-3,-3.000 0.000-4,-2.000 0.000-3,-1.000 3.000-15,3.000 6.000-25,3.000 7.000-26,4.000 6.000-25,-1.000-5.000-5,-3.000-16.000 16,-3.000-15.000 16,-2.000-15.000 16,-3.000-11.000 11,1.000-2.000 7,-1.000-3.000 5,1.000-3.000 8</inkml:trace>
</inkml:ink>
</file>

<file path=ppt/ink/ink2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8"/>
    </inkml:context>
    <inkml:brush xml:id="br0">
      <inkml:brushProperty name="width" value="0.0496102273464203" units="cm"/>
      <inkml:brushProperty name="height" value="0.0496102273464203" units="cm"/>
      <inkml:brushProperty name="color" value="#f2395b"/>
      <inkml:brushProperty name="ignorePressure" value="0"/>
    </inkml:brush>
  </inkml:definitions>
  <inkml:trace contextRef="#ctx0" brushRef="#br0">77650.000 40150.000 443,'-75.000'-21.000'61,"0.000"10.000"-12,0.000 10.000-13,0.000 9.000-12,4.000 4.000-9,10.000 1.000-4,10.000-1.000-5,9.000 1.000-5,9.000 4.000 1,9.000 9.000 7,10.000 10.000 6,10.000 10.000 7,4.000 5.000 3,0.000 4.000-1,0.000 3.000 0,0.000 3.000-1,-4.000 18.000 0,-5.000 35.000 1,-7.000 35.000 1,-5.000 34.000 1,-6.000 4.000-1,-3.000-24.000-3,-3.000-26.000-4,-2.000-24.000-2,-1.000-9.000-4,3.000 10.000-3,3.000 10.000-3,4.000 9.000-2,4.000-7.000-8,6.000-21.000-10,7.000-22.000-10,6.000-22.000-10,7.000-18.000-6,10.000-11.000-1,10.000-14.000-2,9.000-11.000-2,4.000-12.000 4,1.000-9.000 5,-1.000-10.000 7,1.000-8.000 6,-3.000-4.000 0,-2.000 3.000-8,-3.000 3.000-8,-3.000 4.000-8</inkml:trace>
</inkml:ink>
</file>

<file path=ppt/ink/ink2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8"/>
    </inkml:context>
    <inkml:brush xml:id="br0">
      <inkml:brushProperty name="width" value="0.046490591019392" units="cm"/>
      <inkml:brushProperty name="height" value="0.046490591019392" units="cm"/>
      <inkml:brushProperty name="color" value="#f2395b"/>
      <inkml:brushProperty name="ignorePressure" value="0"/>
    </inkml:brush>
  </inkml:definitions>
  <inkml:trace contextRef="#ctx0" brushRef="#br0">78200.000 40450.000 473,'-27.000'81.000'168,"-3.000"13.000"-39,-3.000 12.000-41,-2.000 13.000-41,-1.000 2.000-21,3.000-5.000-3,3.000-7.000-4,4.000-5.000-2,2.000-8.000-7,4.000-5.000-13,3.000-7.000-11,3.000-5.000-11,1.000-9.000-11,1.000-9.000-11,-1.000-10.000-9,1.000-8.000-10</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8"/>
    </inkml:context>
    <inkml:brush xml:id="br0">
      <inkml:brushProperty name="width" value="0.0347764752805233" units="cm"/>
      <inkml:brushProperty name="height" value="0.0347764752805233" units="cm"/>
      <inkml:brushProperty name="color" value="#f2395b"/>
      <inkml:brushProperty name="ignorePressure" value="0"/>
    </inkml:brush>
  </inkml:definitions>
  <inkml:trace contextRef="#ctx0" brushRef="#br0">78050.000 41350.000 632,'70.000'-68.000'70,"-9.000"17.000"-9,-10.000 15.000-10,-8.000 16.000-8,-3.000 7.000-7,7.000 1.000-3,6.000-1.000-4,7.000 1.000-3,-1.000 1.000-9,-6.000 3.000-15,-6.000 3.000-16,-6.000 4.000-14,-6.000 2.000-13,-2.000 4.000-12,-3.000 3.000-12,-3.000 3.000-10</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8"/>
    </inkml:context>
    <inkml:brush xml:id="br0">
      <inkml:brushProperty name="width" value="0.0519129410386086" units="cm"/>
      <inkml:brushProperty name="height" value="0.0519129410386086" units="cm"/>
      <inkml:brushProperty name="color" value="#f2395b"/>
      <inkml:brushProperty name="ignorePressure" value="0"/>
    </inkml:brush>
  </inkml:definitions>
  <inkml:trace contextRef="#ctx0" brushRef="#br0">79000.000 40150.000 423,'-27.000'151.000'177,"-3.000"4.000"-40,-3.000 3.000-39,-2.000 3.000-39,-3.000 6.000-24,1.000 9.000-7,-1.000 10.000-6,1.000 10.000-8,2.000-4.000-8,7.000-16.000-6,6.000-15.000-7,7.000-15.000-8</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9"/>
    </inkml:context>
    <inkml:brush xml:id="br0">
      <inkml:brushProperty name="width" value="0.0464406125247478" units="cm"/>
      <inkml:brushProperty name="height" value="0.0464406125247478" units="cm"/>
      <inkml:brushProperty name="color" value="#f2395b"/>
      <inkml:brushProperty name="ignorePressure" value="0"/>
    </inkml:brush>
  </inkml:definitions>
  <inkml:trace contextRef="#ctx0" brushRef="#br0">80400.000 40500.000 473,'-10.000'-60.000'24,"-18.000"32.000"17,-19.000 31.000 17,-18.000 32.000 18,-14.000 19.000 1,-5.000 10.000-16,-7.000 10.000-16,-5.000 9.000-16,-1.000 7.000-9,6.000 7.000-2,7.000 6.000-2,6.000 7.000-2,9.000-1.000-2,13.000-6.000-1,12.000-6.000-1,13.000-6.000-1,9.000-7.000-4,6.000-6.000-5,7.000-6.000-4,6.000-6.000-6,9.000-10.000-2,13.000-12.000 2,12.000-13.000 1,13.000-12.000 3,12.000-12.000-7,13.000-8.000-13,12.000-10.000-13,13.000-9.000-15,-2.000-5.000-6,-16.000 0.000-3,-15.000 0.000-2,-15.000 0.000-2</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9"/>
    </inkml:context>
    <inkml:brush xml:id="br0">
      <inkml:brushProperty name="width" value="0.0545759424567223" units="cm"/>
      <inkml:brushProperty name="height" value="0.0545759424567223" units="cm"/>
      <inkml:brushProperty name="color" value="#f2395b"/>
      <inkml:brushProperty name="ignorePressure" value="0"/>
    </inkml:brush>
  </inkml:definitions>
  <inkml:trace contextRef="#ctx0" brushRef="#br0">80450.000 41300.000 403,'-41.000'-25.000'27,"19.000"0.000"1,19.000 0.000 2,19.000 0.000 0,10.000 3.000-1,4.000 6.000-4,3.000 7.000-5,3.000 6.000-3,-1.000 10.000-2,-2.000 17.000 2,-3.000 15.000 1,-3.000 16.000 2,-10.000 12.000 0,-16.000 9.000-2,-15.000 10.000-3,-15.000 10.000-2,-9.000 0.000-3,1.000-5.000-3,-1.000-7.000-3,1.000-5.000-4,12.000-19.000-8,25.000-27.000-13,25.000-28.000-13,25.000-28.000-12,15.000-23.000-4,7.000-15.000 6,6.000-15.000 8,7.000-16.000 6,0.000-7.000 6,-2.000 4.000 4,-3.000 3.000 5,-3.000 3.000 4,-6.000 7.000 3,-5.000 14.000 3,-7.000 11.000 2,-5.000 14.000 3,-9.000 7.000 0,-9.000 3.000 0,-10.000 3.000-2,-8.000 4.000 0,-9.000 10.000 13,-6.000 19.000 24,-6.000 19.000 26,-6.000 19.000 26,-6.000 15.000 4,-2.000 13.000-15,-3.000 12.000-16,-3.000 13.000-16,-2.000 2.000-11,0.000-5.000-5,0.000-7.000-6,0.000-5.000-6,3.000-8.000-4,6.000-5.000-3,7.000-7.000-4,6.000-5.000-2,10.000-14.000-8,17.000-18.000-11,15.000-19.000-11,16.000-18.000-11,7.000-25.000-5,1.000-27.000 2,-1.000-28.000 1,1.000-28.000 2,-3.000-17.000 3,-2.000-2.000 4,-3.000-3.000 4,-3.000-3.000 5,-9.000 5.000 3,-11.000 17.000 5,-14.000 15.000 4,-11.000 16.000 4,-15.000 20.000 4,-16.000 25.000 3,-15.000 25.000 3,-15.000 25.000 3,-7.000 20.000-2,3.000 16.000-6,3.000 15.000-6,4.000 17.000-6,7.000 2.000-6,13.000-9.000-3,12.000-10.000-4,13.000-8.000-4,6.000-8.000 0,0.000-2.000 3,0.000-3.000 3,0.000-3.000 3</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39"/>
    </inkml:context>
    <inkml:brush xml:id="br0">
      <inkml:brushProperty name="width" value="0.0462635233998299" units="cm"/>
      <inkml:brushProperty name="height" value="0.0462635233998299" units="cm"/>
      <inkml:brushProperty name="color" value="#f2395b"/>
      <inkml:brushProperty name="ignorePressure" value="0"/>
    </inkml:brush>
  </inkml:definitions>
  <inkml:trace contextRef="#ctx0" brushRef="#br0">82400.000 40950.000 475,'-5.000'50.000'32,"-9.000"0.000"8,-10.000 0.000 9,-8.000 0.000 7,-6.000 3.000 1,1.000 6.000-6,-1.000 7.000-6,1.000 6.000-7,4.000-1.000-6,9.000-5.000-5,10.000-7.000-5,10.000-5.000-5,2.000-4.000-3,-3.000 0.000-1,-3.000 0.000-2,-2.000 0.000-1,3.000-5.000-3,14.000-9.000-3,11.000-10.000-5,14.000-8.000-4,8.000-8.000-7,7.000-2.000-7,6.000-3.000-10,7.000-3.000-8,4.000-4.000-5,3.000-3.000-2,3.000-3.000-2,4.000-2.000-2,-6.000-3.000-1,-11.000 1.000-1,-14.000-1.000-1,-11.000 1.000 0</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0"/>
    </inkml:context>
    <inkml:brush xml:id="br0">
      <inkml:brushProperty name="width" value="0.0509208478033543" units="cm"/>
      <inkml:brushProperty name="height" value="0.0509208478033543" units="cm"/>
      <inkml:brushProperty name="color" value="#f2395b"/>
      <inkml:brushProperty name="ignorePressure" value="0"/>
    </inkml:brush>
  </inkml:definitions>
  <inkml:trace contextRef="#ctx0" brushRef="#br0">82900.000 41150.000 432,'-90.000'-35.000'106,"23.000"32.000"-14,22.000 31.000-13,22.000 32.000-16,10.000 19.000-10,1.000 10.000-10,-1.000 10.000-8,1.000 9.000-8,-4.000 9.000-7,-6.000 9.000-3,-6.000 10.000-3,-6.000 10.000-3,-4.000 8.000-5,1.000 10.000-5,-1.000 10.000-4,1.000 9.000-5,1.000 4.000-8,3.000 1.000-12,3.000-1.000-10,4.000 1.000-11,2.000-18.000-10,4.000-34.000-6,3.000-35.000-9,3.000-33.000-6</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0"/>
    </inkml:context>
    <inkml:brush xml:id="br0">
      <inkml:brushProperty name="width" value="0.0343397073447704" units="cm"/>
      <inkml:brushProperty name="height" value="0.0343397073447704" units="cm"/>
      <inkml:brushProperty name="color" value="#f2395b"/>
      <inkml:brushProperty name="ignorePressure" value="0"/>
    </inkml:brush>
  </inkml:definitions>
  <inkml:trace contextRef="#ctx0" brushRef="#br0">83000.000 40500.000 640,'26.000'-22.000'56,"4.000"6.000"2,3.000 7.000 0,3.000 6.000 1,1.000 3.000-6,1.000 0.000-14,-1.000 0.000-14,1.000 0.000-13,1.000 1.000-14,3.000 4.000-12,3.000 3.000-13,4.000 3.000-11,-3.000-1.000-10,-5.000-2.000-5,-7.000-3.000-7,-5.000-3.000-6</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0"/>
    </inkml:context>
    <inkml:brush xml:id="br0">
      <inkml:brushProperty name="width" value="0.0584294721484184" units="cm"/>
      <inkml:brushProperty name="height" value="0.0584294721484184" units="cm"/>
      <inkml:brushProperty name="color" value="#f2395b"/>
      <inkml:brushProperty name="ignorePressure" value="0"/>
    </inkml:brush>
  </inkml:definitions>
  <inkml:trace contextRef="#ctx0" brushRef="#br0">83900.000 40000.000 376,'92.000'0.000'71,"-16.000"0.000"-19,-15.000 0.000-20,-15.000 0.000-20,-11.000 4.000-10,-2.000 10.000 2,-3.000 10.000 1,-3.000 9.000 2,-6.000 4.000 2,-5.000 1.000 4,-7.000-1.000 4,-5.000 1.000 5,-4.000 1.000 1,0.000 3.000 0,0.000 3.000-1,0.000 4.000 0,0.000 2.000-1,0.000 4.000 0,0.000 3.000-2,0.000 3.000 0,0.000 4.000 0,0.000 7.000-1,0.000 6.000 0,0.000 7.000 0,1.000 4.000-1,4.000 3.000-1,3.000 3.000-2,3.000 4.000-1,-1.000-1.000-1,-2.000-3.000-1,-3.000-3.000-1,-3.000-2.000-1,-2.000-5.000-1,0.000-2.000 0,0.000-3.000-2,0.000-3.000 0,-4.000-6.000-2,-5.000-5.000-4,-7.000-7.000-1,-5.000-5.000-4,-8.000-6.000-1,-5.000-3.000 0,-7.000-3.000 0,-5.000-2.000 0,-11.000-5.000-5,-11.000-2.000-8,-14.000-3.000-9,-11.000-3.000-9,-3.000-4.000-12,10.000-3.000-15,10.000-3.000-14,9.000-2.000-16</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1"/>
    </inkml:context>
    <inkml:brush xml:id="br0">
      <inkml:brushProperty name="width" value="0.0470628216862679" units="cm"/>
      <inkml:brushProperty name="height" value="0.0470628216862679" units="cm"/>
      <inkml:brushProperty name="color" value="#000000"/>
      <inkml:brushProperty name="ignorePressure" value="0"/>
    </inkml:brush>
  </inkml:definitions>
  <inkml:trace contextRef="#ctx0" brushRef="#br0">41900.000 47550.000 467,'-22.000'-25.000'7,"6.000"0.000"12,7.000 0.000 15,6.000 0.000 12,3.000 15.000 9,0.000 32.000 4,0.000 31.000 3,0.000 32.000 5,-2.000 15.000-5,-3.000 0.000-13,-3.000 0.000-14,-2.000 0.000-13,-5.000 3.000-11,-2.000 6.000-7,-3.000 7.000-6,-3.000 6.000-9,-2.000 1.000-7,0.000-3.000-11,0.000-3.000-10,0.000-2.000-9,3.000-11.000-5,6.000-15.000 3,7.000-15.000 2,6.000-16.000 3</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2"/>
    </inkml:context>
    <inkml:brush xml:id="br0">
      <inkml:brushProperty name="width" value="0.035994116216898" units="cm"/>
      <inkml:brushProperty name="height" value="0.035994116216898" units="cm"/>
      <inkml:brushProperty name="color" value="#f2395b"/>
      <inkml:brushProperty name="ignorePressure" value="0"/>
    </inkml:brush>
  </inkml:definitions>
  <inkml:trace contextRef="#ctx0" brushRef="#br0">83850.000 39450.000 611,'-40.000'0.000'18,"23.000"0.000"6,22.000 0.000 5,22.000 0.000 5,10.000-2.000 1,1.000-3.000-3,-1.000-3.000-3,1.000-2.000-2,2.000-1.000-3,7.000 3.000-2,6.000 3.000-1,7.000 4.000-2,4.000 1.000-2,3.000 0.000-2,3.000 0.000-2,4.000 0.000-2,2.000-2.000-2,4.000-3.000-3,3.000-3.000-3,3.000-2.000-3,-1.000-1.000-4,-2.000 3.000-5,-3.000 3.000-7,-3.000 4.000-5,-7.000 4.000-3,-9.000 6.000 3,-10.000 7.000 0,-8.000 6.000 2,-8.000 1.000-1,-2.000-3.000-6,-3.000-3.000-5,-3.000-2.000-4,-2.000-5.000-3,0.000-2.000 0,0.000-3.000 1,0.000-3.000-1</inkml:trace>
</inkml:ink>
</file>

<file path=ppt/ink/ink2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3"/>
    </inkml:context>
    <inkml:brush xml:id="br0">
      <inkml:brushProperty name="width" value="0.0392727963626385" units="cm"/>
      <inkml:brushProperty name="height" value="0.0392727963626385" units="cm"/>
      <inkml:brushProperty name="color" value="#f2395b"/>
      <inkml:brushProperty name="ignorePressure" value="0"/>
    </inkml:brush>
  </inkml:definitions>
  <inkml:trace contextRef="#ctx0" brushRef="#br0">86400.000 38550.000 560,'140.000'0.000'160,"-18.000"0.000"-38,-19.000 0.000-40,-18.000 0.000-39,-10.000 0.000-23,0.000 0.000-9,0.000 0.000-10,0.000 0.000-7,-4.000 1.000-12,-5.000 4.000-13,-7.000 3.000-14,-5.000 3.000-13,-8.000 3.000-3,-5.000 3.000 5,-7.000 3.000 7,-5.000 4.000 5</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3"/>
    </inkml:context>
    <inkml:brush xml:id="br0">
      <inkml:brushProperty name="width" value="0.0387367829680443" units="cm"/>
      <inkml:brushProperty name="height" value="0.0387367829680443" units="cm"/>
      <inkml:brushProperty name="color" value="#f2395b"/>
      <inkml:brushProperty name="ignorePressure" value="0"/>
    </inkml:brush>
  </inkml:definitions>
  <inkml:trace contextRef="#ctx0" brushRef="#br0">86250.000 39500.000 567,'-41.000'0.000'56,"19.000"0.000"-4,19.000 0.000-4,19.000 0.000-4,15.000 0.000-4,13.000 0.000-5,12.000 0.000-4,13.000 0.000-5,7.000 1.000-4,4.000 4.000-1,3.000 3.000-3,3.000 3.000-1,3.000 1.000-4,3.000 1.000-6,3.000-1.000-5,4.000 1.000-5,-4.000-3.000-9,-9.000-2.000-14,-10.000-3.000-13,-8.000-3.000-13,-11.000-2.000-7,-8.000 0.000-2,-10.000 0.000-1,-9.000 0.000-1</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4"/>
    </inkml:context>
    <inkml:brush xml:id="br0">
      <inkml:brushProperty name="width" value="0.0546657927334309" units="cm"/>
      <inkml:brushProperty name="height" value="0.0546657927334309" units="cm"/>
      <inkml:brushProperty name="color" value="#f2395b"/>
      <inkml:brushProperty name="ignorePressure" value="0"/>
    </inkml:brush>
  </inkml:definitions>
  <inkml:trace contextRef="#ctx0" brushRef="#br0">88850.000 37900.000 402,'-24.000'-61.000'68,"4.000"28.000"0,3.000 28.000 0,3.000 29.000 1,-1.000 22.000-4,-2.000 20.000-9,-3.000 18.000-9,-3.000 20.000-9,-4.000 16.000-6,-3.000 16.000-5,-3.000 15.000-4,-2.000 17.000-5,-3.000 5.000-5,1.000-3.000-8,-1.000-3.000-6,1.000-2.000-8,2.000-11.000-8,7.000-15.000-9,6.000-15.000-9,7.000-16.000-10,2.000-12.000-2,1.000-5.000 1,-1.000-7.000 2,1.000-5.000 1</inkml:trace>
</inkml:ink>
</file>

<file path=ppt/ink/ink2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4"/>
    </inkml:context>
    <inkml:brush xml:id="br0">
      <inkml:brushProperty name="width" value="0.055599506944418" units="cm"/>
      <inkml:brushProperty name="height" value="0.055599506944418" units="cm"/>
      <inkml:brushProperty name="color" value="#f2395b"/>
      <inkml:brushProperty name="ignorePressure" value="0"/>
    </inkml:brush>
  </inkml:definitions>
  <inkml:trace contextRef="#ctx0" brushRef="#br0">89600.000 38400.000 395,'-4.000'-38.000'12,"-5.000"26.000"21,-7.000 24.000 24,-5.000 26.000 22,-3.000 19.000 5,4.000 17.000-12,3.000 15.000-13,3.000 16.000-13,-1.000 7.000-10,-2.000 1.000-5,-3.000-1.000-6,-3.000 1.000-6,1.000-4.000-4,6.000-6.000-2,7.000-6.000-1,6.000-6.000-3,6.000-9.000-6,6.000-8.000-13,7.000-10.000-10,6.000-9.000-13,10.000-16.000-4,17.000-22.000 2,15.000-22.000 1,16.000-21.000 3,5.000-21.000 1,-2.000-19.000 2,-3.000-18.000 2,-3.000-19.000 3,-9.000-13.000 1,-11.000-6.000 2,-14.000-6.000 2,-11.000-6.000 2,-11.000 2.000 3,-5.000 14.000 4,-7.000 11.000 5,-5.000 14.000 4,-9.000 10.000 2,-9.000 9.000-2,-10.000 10.000-2,-8.000 10.000-1,-12.000 11.000-1,-12.000 17.000 0,-13.000 15.000 1,-12.000 16.000 1,-1.000 10.000-3,14.000 7.000-6,11.000 6.000-5,14.000 7.000-7,7.000 0.000-3,3.000-2.000-3,3.000-3.000-2,4.000-3.000-2</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5"/>
    </inkml:context>
    <inkml:brush xml:id="br0">
      <inkml:brushProperty name="width" value="0.0416332110762596" units="cm"/>
      <inkml:brushProperty name="height" value="0.0416332110762596" units="cm"/>
      <inkml:brushProperty name="color" value="#f2395b"/>
      <inkml:brushProperty name="ignorePressure" value="0"/>
    </inkml:brush>
  </inkml:definitions>
  <inkml:trace contextRef="#ctx0" brushRef="#br0">90400.000 37850.000 528,'71.000'-22.000'161,"-5.000"6.000"-38,-7.000 7.000-38,-5.000 6.000-37,-1.000 3.000-23,6.000 0.000-8,7.000 0.000-7,6.000 0.000-8,1.000 0.000-3,-3.000 0.000-2,-3.000 0.000-2,-2.000 0.000 0,-6.000 3.000-14,-6.000 6.000-25,-6.000 7.000-25,-6.000 6.000-25</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5"/>
    </inkml:context>
    <inkml:brush xml:id="br0">
      <inkml:brushProperty name="width" value="0.0520312115550041" units="cm"/>
      <inkml:brushProperty name="height" value="0.0520312115550041" units="cm"/>
      <inkml:brushProperty name="color" value="#f2395b"/>
      <inkml:brushProperty name="ignorePressure" value="0"/>
    </inkml:brush>
  </inkml:definitions>
  <inkml:trace contextRef="#ctx0" brushRef="#br0">92050.000 37200.000 422,'-25.000'-10.000'12,"0.000"32.000"22,0.000 31.000 23,0.000 32.000 24,3.000 13.000 3,6.000-3.000-14,7.000-3.000-15,6.000-2.000-15,3.000-3.000-9,0.000 1.000-5,0.000-1.000-4,0.000 1.000-4,1.000-4.000-4,4.000-6.000-2,3.000-6.000-3,3.000-6.000-2,1.000-6.000-2,1.000-2.000-4,-1.000-3.000-4,1.000-3.000-3,-10.000-2.000-5,-19.000 0.000-7,-18.000 0.000-7,-19.000 0.000-7,-15.000-4.000-2,-8.000-5.000 2,-10.000-7.000 3,-9.000-5.000 3,-2.000-6.000 0,6.000-3.000-3,7.000-3.000-2,6.000-2.000-3,1.000-8.000-3,-3.000-8.000-3,-3.000-10.000-4,-2.000-9.000-4,6.000-5.000 3,20.000 0.000 8,18.000 0.000 9,20.000 0.000 8</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5"/>
    </inkml:context>
    <inkml:brush xml:id="br0">
      <inkml:brushProperty name="width" value="0.0381431318819523" units="cm"/>
      <inkml:brushProperty name="height" value="0.0381431318819523" units="cm"/>
      <inkml:brushProperty name="color" value="#f2395b"/>
      <inkml:brushProperty name="ignorePressure" value="0"/>
    </inkml:brush>
  </inkml:definitions>
  <inkml:trace contextRef="#ctx0" brushRef="#br0">92000.000 37550.000 576,'51.000'-47.000'10,"4.000"6.000"21,3.000 7.000 19,3.000 6.000 21,1.000 6.000 5,1.000 6.000-11,-1.000 7.000-10,1.000 6.000-10,-6.000 10.000-24,-8.000 17.000-39,-10.000 15.000-37,-9.000 16.000-38,-12.000 1.000-10,-11.000-12.000 20,-14.000-13.000 20,-11.000-12.000 18</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5"/>
    </inkml:context>
    <inkml:brush xml:id="br0">
      <inkml:brushProperty name="width" value="0.0371082425117493" units="cm"/>
      <inkml:brushProperty name="height" value="0.0371082425117493" units="cm"/>
      <inkml:brushProperty name="color" value="#f2395b"/>
      <inkml:brushProperty name="ignorePressure" value="0"/>
    </inkml:brush>
  </inkml:definitions>
  <inkml:trace contextRef="#ctx0" brushRef="#br0">92450.000 38200.000 592,'25.000'51.000'160,"0.000"4.000"-42,0.000 3.000-41,0.000 3.000-40,-2.000-1.000-25,-3.000-2.000-9,-3.000-3.000-7,-2.000-3.000-10,-1.000-6.000-12,3.000-5.000-19,3.000-7.000-18,4.000-5.000-17,-1.000-9.000-3,-3.000-9.000 17,-3.000-10.000 15,-2.000-8.000 16</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6"/>
    </inkml:context>
    <inkml:brush xml:id="br0">
      <inkml:brushProperty name="width" value="0.0463577508926392" units="cm"/>
      <inkml:brushProperty name="height" value="0.0463577508926392" units="cm"/>
      <inkml:brushProperty name="color" value="#f2395b"/>
      <inkml:brushProperty name="ignorePressure" value="0"/>
    </inkml:brush>
  </inkml:definitions>
  <inkml:trace contextRef="#ctx0" brushRef="#br0">93700.000 37550.000 474,'-47.000'9.000'45,"6.000"19.000"9,7.000 19.000 10,6.000 19.000 9,6.000 9.000-1,6.000 0.000-13,7.000 0.000-12,6.000 0.000-13,4.000-4.000-8,4.000-5.000-6,3.000-7.000-4,3.000-5.000-5,9.000-8.000-6,16.000-5.000-10,15.000-7.000-9,17.000-5.000-8,3.000-15.000-3,-5.000-22.000 2,-7.000-22.000 2,-5.000-21.000 2,-6.000-14.000 1,-3.000-2.000-1,-3.000-3.000 0,-2.000-3.000-2,-5.000-2.000 2,-2.000 0.000 3,-3.000 0.000 3,-3.000 0.000 4,-7.000 6.000 4,-9.000 13.000 3,-10.000 12.000 3,-8.000 13.000 4,-15.000 7.000 1,-19.000 4.000-4,-18.000 3.000-2,-19.000 3.000-4,-13.000 10.000-3,-6.000 20.000-4,-6.000 18.000-4,-6.000 20.000-4,4.000 3.000-7,16.000-8.000-9,15.000-10.000-9,17.000-9.000-8</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1"/>
    </inkml:context>
    <inkml:brush xml:id="br0">
      <inkml:brushProperty name="width" value="0.0357933267951012" units="cm"/>
      <inkml:brushProperty name="height" value="0.0357933267951012" units="cm"/>
      <inkml:brushProperty name="color" value="#000000"/>
      <inkml:brushProperty name="ignorePressure" value="0"/>
    </inkml:brush>
  </inkml:definitions>
  <inkml:trace contextRef="#ctx0" brushRef="#br0">41700.000 48600.000 614,'4.000'-47.000'10,"10.000"6.000"18,10.000 7.000 20,9.000 6.000 19,7.000 4.000 3,7.000 4.000-13,6.000 3.000-14,7.000 3.000-14,5.000 3.000-10,7.000 3.000-8,6.000 3.000-7,7.000 4.000-9,-4.000 1.000-6,-12.000 0.000-5,-13.000 0.000-5,-12.000 0.000-6</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7"/>
    </inkml:context>
    <inkml:brush xml:id="br0">
      <inkml:brushProperty name="width" value="0.0527956485748291" units="cm"/>
      <inkml:brushProperty name="height" value="0.0527956485748291" units="cm"/>
      <inkml:brushProperty name="color" value="#f2395b"/>
      <inkml:brushProperty name="ignorePressure" value="0"/>
    </inkml:brush>
  </inkml:definitions>
  <inkml:trace contextRef="#ctx0" brushRef="#br0">99150.000 37450.000 416,'-246.000'-21.000'79,"60.000"10.000"-13,60.000 10.000-11,59.000 9.000-12,26.000 9.000-8,-6.000 9.000-4,-6.000 10.000-5,-6.000 10.000-5,4.000 2.000-5,16.000-3.000-7,15.000-3.000-6,17.000-2.000-8,3.000 2.000 0,-5.000 9.000 7,-7.000 10.000 6,-5.000 10.000 6,-6.000 11.000 4,-3.000 17.000 2,-3.000 15.000 1,-2.000 16.000 3,0.000 5.000-1,7.000-2.000-3,6.000-3.000-2,7.000-3.000-3,4.000-4.000-3,3.000-3.000-4,3.000-3.000-3,4.000-2.000-4,4.000-8.000-1,6.000-8.000-1,7.000-10.000-2,6.000-9.000 1,6.000-12.000-12,6.000-11.000-21,7.000-14.000-20,6.000-11.000-21,-1.000-14.000-6,-5.000-11.000 9,-7.000-14.000 9,-5.000-11.000 8,-4.000-9.000 8,0.000-3.000 7,0.000-3.000 7,0.000-2.000 6</inkml:trace>
</inkml:ink>
</file>

<file path=ppt/ink/ink2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7"/>
    </inkml:context>
    <inkml:brush xml:id="br0">
      <inkml:brushProperty name="width" value="0.0506747849285603" units="cm"/>
      <inkml:brushProperty name="height" value="0.0506747849285603" units="cm"/>
      <inkml:brushProperty name="color" value="#f2395b"/>
      <inkml:brushProperty name="ignorePressure" value="0"/>
    </inkml:brush>
  </inkml:definitions>
  <inkml:trace contextRef="#ctx0" brushRef="#br0">99400.000 37850.000 434,'0.000'-32.000'14,"0.000"39.000"30,0.000 36.000 28,0.000 39.000 29,-2.000 19.000 4,-3.000 4.000-22,-3.000 3.000-22,-2.000 3.000-21,-5.000-1.000-16,-2.000-2.000-9,-3.000-3.000-9,-3.000-3.000-9,-1.000-7.000-3,4.000-9.000 0,3.000-10.000 3,3.000-8.000 1,1.000-9.000-8,1.000-6.000-16,-1.000-6.000-17,1.000-6.000-16,1.000-16.000-10,3.000-25.000-2,3.000-25.000-1,4.000-25.000-3,2.000-15.000 8,4.000-2.000 14,3.000-3.000 15,3.000-3.000 16,1.000 2.000 10,1.000 10.000 7,-1.000 10.000 7,1.000 9.000 7,-1.000 7.000 6,1.000 7.000 8,-1.000 6.000 5,1.000 7.000 8,2.000 2.000 2,7.000 1.000-3,6.000-1.000-2,7.000 1.000-2,4.000-1.000-4,3.000 1.000-3,3.000-1.000-4,4.000 1.000-4,1.000 1.000-5,0.000 3.000-6,0.000 3.000-6,0.000 4.000-7,-2.000-1.000-10,-3.000-3.000-15,-3.000-3.000-15,-2.000-2.000-15</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7"/>
    </inkml:context>
    <inkml:brush xml:id="br0">
      <inkml:brushProperty name="width" value="0.0611422546207905" units="cm"/>
      <inkml:brushProperty name="height" value="0.0611422546207905" units="cm"/>
      <inkml:brushProperty name="color" value="#f2395b"/>
      <inkml:brushProperty name="ignorePressure" value="0"/>
    </inkml:brush>
  </inkml:definitions>
  <inkml:trace contextRef="#ctx0" brushRef="#br0">100250.000 37350.000 359,'0.000'-82.000'87,"0.000"39.000"-5,0.000 36.000-5,0.000 39.000-4,-2.000 27.000-8,-3.000 19.000-10,-3.000 19.000-10,-2.000 19.000-11,-3.000 16.000-6,1.000 17.000-3,-1.000 15.000-5,1.000 16.000-2,-1.000 7.000-5,1.000 1.000-3,-1.000-1.000-4,1.000 1.000-4,-1.000 1.000-6,1.000 3.000-12,-1.000 3.000-9,1.000 4.000-11,-3.000-10.000-7,-2.000-22.000-3,-3.000-22.000-4,-3.000-21.000-4</inkml:trace>
</inkml:ink>
</file>

<file path=ppt/ink/ink2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7"/>
    </inkml:context>
    <inkml:brush xml:id="br0">
      <inkml:brushProperty name="width" value="0.0316306762397289" units="cm"/>
      <inkml:brushProperty name="height" value="0.0316306762397289" units="cm"/>
      <inkml:brushProperty name="color" value="#f2395b"/>
      <inkml:brushProperty name="ignorePressure" value="0"/>
    </inkml:brush>
  </inkml:definitions>
  <inkml:trace contextRef="#ctx0" brushRef="#br0">100600.000 37450.000 695,'73.000'-22.000'78,"-3.000"6.000"-12,-3.000 7.000-13,-2.000 6.000-12,-1.000 4.000-10,3.000 4.000-10,3.000 3.000-9,4.000 3.000-10,-3.000 1.000-10,-5.000 1.000-13,-7.000-1.000-13,-5.000 1.000-13,-8.000-1.000-7,-5.000 1.000 2,-7.000-1.000 0,-5.000 1.000 0</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8"/>
    </inkml:context>
    <inkml:brush xml:id="br0">
      <inkml:brushProperty name="width" value="0.041304424405098" units="cm"/>
      <inkml:brushProperty name="height" value="0.041304424405098" units="cm"/>
      <inkml:brushProperty name="color" value="#f2395b"/>
      <inkml:brushProperty name="ignorePressure" value="0"/>
    </inkml:brush>
  </inkml:definitions>
  <inkml:trace contextRef="#ctx0" brushRef="#br0">101150.000 37150.000 532,'-24.000'-16.000'43,"4.000"19.000"13,3.000 19.000 11,3.000 19.000 12,1.000 15.000-2,1.000 13.000-17,-1.000 12.000-17,1.000 13.000-17,-4.000 7.000-13,-6.000 4.000-9,-6.000 3.000-11,-6.000 3.000-8,-1.000-7.000-10,7.000-15.000-8,6.000-15.000-8,7.000-16.000-8,4.000-12.000-6,3.000-5.000-2,3.000-7.000-3,4.000-5.000-3</inkml:trace>
</inkml:ink>
</file>

<file path=ppt/ink/ink2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8"/>
    </inkml:context>
    <inkml:brush xml:id="br0">
      <inkml:brushProperty name="width" value="0.0588234551250935" units="cm"/>
      <inkml:brushProperty name="height" value="0.0588234551250935" units="cm"/>
      <inkml:brushProperty name="color" value="#f2395b"/>
      <inkml:brushProperty name="ignorePressure" value="0"/>
    </inkml:brush>
  </inkml:definitions>
  <inkml:trace contextRef="#ctx0" brushRef="#br0">101800.000 36850.000 374,'95.000'-46.000'16,"-9.000"10.000"3,-10.000 10.000 4,-8.000 9.000 3,-6.000 6.000-1,1.000 3.000-7,-1.000 3.000-7,1.000 4.000-6,-6.000 1.000-4,-8.000 0.000-2,-10.000 0.000-2,-9.000 0.000 0,-9.000 3.000 3,-5.000 6.000 9,-7.000 7.000 10,-5.000 6.000 10,-8.000 6.000 5,-5.000 6.000 2,-7.000 7.000 1,-5.000 6.000 1,-3.000 4.000 0,4.000 4.000-3,3.000 3.000-4,3.000 3.000-3,1.000 4.000-3,1.000 7.000-3,-1.000 6.000-3,1.000 7.000-2,1.000 4.000-4,3.000 3.000-1,3.000 3.000-3,4.000 4.000-2,1.000 1.000-1,0.000 0.000-2,0.000 0.000-1,0.000 0.000-2,0.000-5.000 1,0.000-9.000-1,0.000-10.000 1,0.000-8.000-1,0.000-3.000 1,0.000 7.000 0,0.000 6.000 0,0.000 7.000 0,-2.000-3.000 0,-3.000-8.000-1,-3.000-10.000-2,-2.000-9.000 0,-8.000-7.000-1,-8.000-3.000-2,-10.000-3.000-2,-9.000-2.000-1,-9.000-6.000-3,-5.000-6.000-5,-7.000-6.000-4,-5.000-6.000-5,-14.000-2.000-5,-18.000 3.000-5,-19.000 3.000-5,-18.000 4.000-6,0.000 1.000-6,23.000 0.000-7,22.000 0.000-8,22.000 0.000-8</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9"/>
    </inkml:context>
    <inkml:brush xml:id="br0">
      <inkml:brushProperty name="width" value="0.0400782711803913" units="cm"/>
      <inkml:brushProperty name="height" value="0.0400782711803913" units="cm"/>
      <inkml:brushProperty name="color" value="#f2395b"/>
      <inkml:brushProperty name="ignorePressure" value="0"/>
    </inkml:brush>
  </inkml:definitions>
  <inkml:trace contextRef="#ctx0" brushRef="#br0">102750.000 37800.000 548,'25.000'-22.000'87,"0.000"6.000"-14,0.000 7.000-13,0.000 6.000-13,4.000 3.000-8,10.000 0.000-4,10.000 0.000-2,9.000 0.000-3,6.000 0.000-6,3.000 0.000-8,3.000 0.000-8,4.000 0.000-9,-3.000 0.000-6,-5.000 0.000-8,-7.000 0.000-7,-5.000 0.000-6,-9.000 3.000-12,-9.000 6.000-13,-10.000 7.000-15,-8.000 6.000-14</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49"/>
    </inkml:context>
    <inkml:brush xml:id="br0">
      <inkml:brushProperty name="width" value="0.0356557406485081" units="cm"/>
      <inkml:brushProperty name="height" value="0.0356557406485081" units="cm"/>
      <inkml:brushProperty name="color" value="#f2395b"/>
      <inkml:brushProperty name="ignorePressure" value="0"/>
    </inkml:brush>
  </inkml:definitions>
  <inkml:trace contextRef="#ctx0" brushRef="#br0">102700.000 38600.000 617,'120.000'0.000'156,"-9.000"0.000"-41,-10.000 0.000-44,-8.000 0.000-42,-8.000 3.000-22,-2.000 6.000-4,-3.000 7.000-2,-3.000 6.000-2,-6.000 1.000-6,-5.000-3.000-10,-7.000-3.000-10,-5.000-2.000-9</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0"/>
    </inkml:context>
    <inkml:brush xml:id="br0">
      <inkml:brushProperty name="width" value="0.0556062646210194" units="cm"/>
      <inkml:brushProperty name="height" value="0.0556062646210194" units="cm"/>
      <inkml:brushProperty name="color" value="#f2395b"/>
      <inkml:brushProperty name="ignorePressure" value="0"/>
    </inkml:brush>
  </inkml:definitions>
  <inkml:trace contextRef="#ctx0" brushRef="#br0">104400.000 37400.000 395,'-47.000'-13.000'51,"6.000"26.000"12,7.000 24.000 11,6.000 26.000 10,1.000 18.000 0,-3.000 13.000-15,-3.000 12.000-14,-2.000 13.000-15,-6.000 10.000-10,-6.000 10.000-6,-6.000 10.000-7,-6.000 9.000-7,-2.000 2.000-7,3.000-2.000-6,3.000-3.000-7,4.000-3.000-6,4.000-9.000-9,6.000-11.000-8,7.000-14.000-8,6.000-11.000-9,4.000-14.000 0,4.000-11.000 8,3.000-14.000 9,3.000-11.000 7</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0"/>
    </inkml:context>
    <inkml:brush xml:id="br0">
      <inkml:brushProperty name="width" value="0.0556667484343052" units="cm"/>
      <inkml:brushProperty name="height" value="0.0556667484343052" units="cm"/>
      <inkml:brushProperty name="color" value="#f2395b"/>
      <inkml:brushProperty name="ignorePressure" value="0"/>
    </inkml:brush>
  </inkml:definitions>
  <inkml:trace contextRef="#ctx0" brushRef="#br0">104950.000 37950.000 395,'-24.000'-46.000'6,"4.000"10.000"15,3.000 10.000 13,3.000 9.000 13,1.000 9.000 7,1.000 9.000-1,-1.000 10.000-2,1.000 10.000 0,-4.000 10.000-5,-6.000 13.000-6,-6.000 12.000-6,-6.000 13.000-7,-2.000 7.000-4,3.000 4.000-3,3.000 3.000-2,4.000 3.000-3,2.000 1.000-1,4.000 1.000-1,3.000-1.000-1,3.000 1.000 0,1.000-6.000-3,1.000-8.000-5,-1.000-10.000-3,1.000-9.000-6,10.000-9.000-5,22.000-5.000-11,22.000-7.000-9,23.000-5.000-9,10.000-12.000-4,0.000-16.000 4,0.000-15.000 4,0.000-15.000 3,-2.000-17.000 4,-3.000-15.000 4,-3.000-15.000 3,-2.000-16.000 4,-8.000-7.000 3,-8.000 4.000 3,-10.000 3.000 2,-9.000 3.000 3,-10.000 3.000 2,-9.000 3.000 3,-10.000 3.000 2,-8.000 4.000 2,-9.000 7.000 2,-6.000 13.000 2,-6.000 12.000 2,-6.000 13.000 2,-7.000 9.000-2,-6.000 6.000-3,-6.000 7.000-5,-6.000 6.000-4,-4.000 6.000-3,1.000 6.000-5,-1.000 7.000-3,1.000 6.000-4</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1"/>
    </inkml:context>
    <inkml:brush xml:id="br0">
      <inkml:brushProperty name="width" value="0.0504889227449894" units="cm"/>
      <inkml:brushProperty name="height" value="0.0504889227449894" units="cm"/>
      <inkml:brushProperty name="color" value="#000000"/>
      <inkml:brushProperty name="ignorePressure" value="0"/>
    </inkml:brush>
  </inkml:definitions>
  <inkml:trace contextRef="#ctx0" brushRef="#br0">42750.000 47300.000 435,'-24.000'-27.000'5,"4.000"-3.000"9,3.000-3.000 9,3.000-2.000 10,3.000 11.000 8,3.000 29.000 8,3.000 28.000 6,4.000 28.000 8,1.000 18.000-2,0.000 10.000-10,0.000 10.000-10,0.000 9.000-11,-2.000 10.000-8,-3.000 14.000-3,-3.000 11.000-5,-2.000 14.000-4,-6.000 14.000-2,-6.000 20.000 0,-6.000 18.000 0,-6.000 20.000 0,-2.000 8.000-6,3.000 1.000-15,3.000-1.000-14,4.000 1.000-15,4.000-12.000-9,6.000-21.000-6,7.000-22.000-5,6.000-22.000-6,3.000-26.000 1,0.000-27.000 7,0.000-28.000 7,0.000-28.000 8</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0"/>
    </inkml:context>
    <inkml:brush xml:id="br0">
      <inkml:brushProperty name="width" value="0.0384944677352905" units="cm"/>
      <inkml:brushProperty name="height" value="0.0384944677352905" units="cm"/>
      <inkml:brushProperty name="color" value="#f2395b"/>
      <inkml:brushProperty name="ignorePressure" value="0"/>
    </inkml:brush>
  </inkml:definitions>
  <inkml:trace contextRef="#ctx0" brushRef="#br0">105200.000 36950.000 571,'1.000'-46.000'10,"4.000"10.000"18,3.000 10.000 20,3.000 9.000 19,6.000 6.000 4,9.000 3.000-11,10.000 3.000-10,10.000 4.000-10,7.000 1.000-11,6.000 0.000-11,7.000 0.000-10,6.000 0.000-11,-2.000 3.000-13,-9.000 6.000-14,-10.000 7.000-14,-8.000 6.000-15</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1"/>
    </inkml:context>
    <inkml:brush xml:id="br0">
      <inkml:brushProperty name="width" value="0.0406206957995892" units="cm"/>
      <inkml:brushProperty name="height" value="0.0406206957995892" units="cm"/>
      <inkml:brushProperty name="color" value="#f2395b"/>
      <inkml:brushProperty name="ignorePressure" value="0"/>
    </inkml:brush>
  </inkml:definitions>
  <inkml:trace contextRef="#ctx0" brushRef="#br0">106000.000 36350.000 541,'26.000'-25.000'0,"4.000"0.000"0,3.000 0.000 0,3.000 0.000 0,3.000 3.000 8,3.000 6.000 15,3.000 7.000 16,4.000 6.000 16,-3.000 4.000 3,-5.000 4.000-5,-7.000 3.000-7,-5.000 3.000-6,-6.000 6.000-7,-3.000 9.000-5,-3.000 10.000-7,-2.000 10.000-5,-9.000 7.000-3,-12.000 6.000-3,-13.000 7.000-3,-12.000 6.000-1,-16.000 4.000-4,-19.000 4.000-4,-18.000 3.000-4,-19.000 3.000-6,-5.000-4.000-2,9.000-8.000-2,10.000-10.000-3,10.000-9.000-1,10.000-9.000 1,13.000-5.000 1,12.000-7.000 3,13.000-5.000 2,12.000-6.000 4,13.000-3.000 5,12.000-3.000 4,13.000-2.000 6,10.000-5.000 2,10.000-2.000 1,10.000-3.000 1,9.000-3.000 0,4.000-6.000-6,1.000-5.000-14,-1.000-7.000-14,1.000-5.000-14,-1.000-4.000-8,1.000 0.000 0,-1.000 0.000-2,1.000 0.000 0,-7.000 1.000 2,-12.000 4.000 7,-13.000 3.000 7,-12.000 3.000 7</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1"/>
    </inkml:context>
    <inkml:brush xml:id="br0">
      <inkml:brushProperty name="width" value="0.0379719696938992" units="cm"/>
      <inkml:brushProperty name="height" value="0.0379719696938992" units="cm"/>
      <inkml:brushProperty name="color" value="#f2395b"/>
      <inkml:brushProperty name="ignorePressure" value="0"/>
    </inkml:brush>
  </inkml:definitions>
  <inkml:trace contextRef="#ctx0" brushRef="#br0">106650.000 36900.000 579,'0.000'70.000'179,"0.000"-9.000"-50,0.000-10.000-48,0.000-8.000-50,1.000-6.000-33,4.000 1.000-21,3.000-1.000-19,3.000 1.000-19</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1"/>
    </inkml:context>
    <inkml:brush xml:id="br0">
      <inkml:brushProperty name="width" value="0.0516034141182899" units="cm"/>
      <inkml:brushProperty name="height" value="0.0516034141182899" units="cm"/>
      <inkml:brushProperty name="color" value="#f2395b"/>
      <inkml:brushProperty name="ignorePressure" value="0"/>
    </inkml:brush>
  </inkml:definitions>
  <inkml:trace contextRef="#ctx0" brushRef="#br0">107350.000 36200.000 426,'23.000'-40.000'84,"-3.000"23.000"-11,-3.000 22.000-10,-2.000 22.000-11,-5.000 12.000-7,-2.000 3.000-5,-3.000 3.000-4,-3.000 4.000-5,-2.000 4.000-4,0.000 6.000-3,0.000 7.000-3,0.000 6.000-3,0.000 3.000-3,0.000 0.000-1,0.000 0.000-3,0.000 0.000-3,3.000 0.000-1,6.000 0.000-3,7.000 0.000-4,6.000 0.000-1,4.000-4.000-4,4.000-5.000-2,3.000-7.000-4,3.000-5.000-2,-2.000-6.000-1,-6.000-3.000-2,-6.000-3.000-1,-6.000-2.000-1,-16.000-1.000-4,-25.000 3.000-4,-25.000 3.000-5,-25.000 4.000-5,-19.000-1.000-3,-12.000-3.000 0,-13.000-3.000 0,-12.000-2.000-1,1.000-3.000 3,16.000 1.000 6,15.000-1.000 5,17.000 1.000 7,10.000-4.000 0,6.000-6.000-3,7.000-6.000-4,6.000-6.000-3</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1"/>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107775.000 36550.000 333,'157.000'63.000'167,"51.000"46.000"-1,50.000 47.000 1,49.000 47.000 0</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5"/>
    </inkml:context>
    <inkml:brush xml:id="br0">
      <inkml:brushProperty name="width" value="0.0409347154200077" units="cm"/>
      <inkml:brushProperty name="height" value="0.0409347154200077" units="cm"/>
      <inkml:brushProperty name="color" value="#f2395b"/>
      <inkml:brushProperty name="ignorePressure" value="0"/>
    </inkml:brush>
  </inkml:definitions>
  <inkml:trace contextRef="#ctx0" brushRef="#br0">7000.000 51050.000 537,'-18.000'-21.000'5,"17.000"10.000"10,15.000 10.000 10,16.000 9.000 11,9.000 9.000 3,3.000 9.000-1,3.000 10.000-1,4.000 10.000-3,-1.000 5.000-2,-3.000 4.000-4,-3.000 3.000-4,-2.000 3.000-4,-5.000 1.000-3,-2.000 1.000 0,-3.000-1.000-1,-3.000 1.000-1,-2.000-6.000-1,0.000-8.000 1,0.000-10.000-2,0.000-9.000 1,15.000-23.000-6,32.000-33.000-9,31.000-35.000-9,32.000-34.000-11,8.000-16.000-5,-11.000 3.000-5,-14.000 3.000-2,-11.000 4.000-4,-11.000 8.000 0,-5.000 17.000 3,-7.000 15.000 3,-5.000 16.000 4,-11.000 12.000 2,-11.000 9.000 2,-14.000 10.000 2,-11.000 10.000 3</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5"/>
    </inkml:context>
    <inkml:brush xml:id="br0">
      <inkml:brushProperty name="width" value="0.0418617725372314" units="cm"/>
      <inkml:brushProperty name="height" value="0.0418617725372314" units="cm"/>
      <inkml:brushProperty name="color" value="#f2395b"/>
      <inkml:brushProperty name="ignorePressure" value="0"/>
    </inkml:brush>
  </inkml:definitions>
  <inkml:trace contextRef="#ctx0" brushRef="#br0">7400.000 53800.000 525,'-25.000'21.000'0,"0.000"-5.000"0,0.000-7.000 0,0.000-5.000 0,9.000 0.000 8,19.000 10.000 16,19.000 10.000 17,19.000 9.000 16,9.000 9.000 3,0.000 9.000-11,0.000 10.000-9,0.000 10.000-10,-2.000 7.000-6,-3.000 6.000-4,-3.000 7.000-2,-2.000 6.000-2,-5.000 1.000-3,-2.000-3.000 0,-3.000-3.000-2,-3.000-2.000 0,-2.000-6.000-1,0.000-6.000-1,0.000-6.000-1,0.000-6.000 0,7.000-16.000-4,17.000-25.000-3,15.000-25.000-6,16.000-25.000-3,15.000-35.000-2,16.000-43.000 2,15.000-44.000 2,17.000-43.000 1,2.000-12.000-2,-9.000 22.000-10,-10.000 22.000-7,-8.000 23.000-9,-11.000 14.000-10,-8.000 10.000-10,-10.000 10.000-12,-9.000 9.000-10</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7"/>
    </inkml:context>
    <inkml:brush xml:id="br0">
      <inkml:brushProperty name="width" value="0.0408362336456776" units="cm"/>
      <inkml:brushProperty name="height" value="0.0408362336456776" units="cm"/>
      <inkml:brushProperty name="color" value="#f2395b"/>
      <inkml:brushProperty name="ignorePressure" value="0"/>
    </inkml:brush>
  </inkml:definitions>
  <inkml:trace contextRef="#ctx0" brushRef="#br0">38100.000 49350.000 538,'-22.000'-19.000'10,"6.000"13.000"18,7.000 12.000 19,6.000 13.000 18,-4.000 18.000 5,-11.000 26.000-11,-14.000 24.000-10,-11.000 26.000-12,-9.000 10.000-7,-3.000-3.000-5,-3.000-3.000-5,-2.000-2.000-5,-1.000-6.000-8,3.000-6.000-12,3.000-6.000-12,4.000-6.000-11,4.000-7.000-10,6.000-6.000-8,7.000-6.000-8,6.000-6.000-9</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7"/>
    </inkml:context>
    <inkml:brush xml:id="br0">
      <inkml:brushProperty name="width" value="0.040030088275671" units="cm"/>
      <inkml:brushProperty name="height" value="0.040030088275671" units="cm"/>
      <inkml:brushProperty name="color" value="#f2395b"/>
      <inkml:brushProperty name="ignorePressure" value="0"/>
    </inkml:brush>
  </inkml:definitions>
  <inkml:trace contextRef="#ctx0" brushRef="#br0">37300.000 49700.000 549,'-2.000'-72.000'2,"-3.000"6.000"2,-3.000 7.000 3,-2.000 6.000 4,3.000 15.000 10,14.000 26.000 18,11.000 24.000 18,14.000 26.000 18,7.000 19.000 1,3.000 17.000-14,3.000 15.000-16,4.000 16.000-14,4.000 12.000-16,6.000 9.000-13,7.000 10.000-16,6.000 10.000-13,-2.000-7.000-5,-9.000-22.000 5,-10.000-22.000 4,-8.000-21.000 6,-8.000-15.000-7,-2.000-6.000-17,-3.000-6.000-18,-3.000-6.000-18</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8"/>
    </inkml:context>
    <inkml:brush xml:id="br0">
      <inkml:brushProperty name="width" value="0.0388427674770355" units="cm"/>
      <inkml:brushProperty name="height" value="0.0388427674770355" units="cm"/>
      <inkml:brushProperty name="color" value="#f2395b"/>
      <inkml:brushProperty name="ignorePressure" value="0"/>
    </inkml:brush>
  </inkml:definitions>
  <inkml:trace contextRef="#ctx0" brushRef="#br0">35850.000 54250.000 566,'-47.000'25.000'105,"6.000"0.000"-17,7.000 0.000-18,6.000 0.000-17,1.000 12.000-13,-3.000 26.000-9,-3.000 24.000-7,-2.000 26.000-8,-3.000 10.000-9,1.000-3.000-11,-1.000-3.000-9,1.000-2.000-11,2.000-8.000-8,7.000-8.000-8,6.000-10.000-7,7.000-9.000-7</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2"/>
    </inkml:context>
    <inkml:brush xml:id="br0">
      <inkml:brushProperty name="width" value="0.0403116494417191" units="cm"/>
      <inkml:brushProperty name="height" value="0.0403116494417191" units="cm"/>
      <inkml:brushProperty name="color" value="#00bff3"/>
      <inkml:brushProperty name="ignorePressure" value="0"/>
    </inkml:brush>
  </inkml:definitions>
  <inkml:trace contextRef="#ctx0" brushRef="#br0">43000.000 20850.000 545,'46.000'-68.000'28,"-5.000"17.000"1,-7.000 15.000 2,-5.000 16.000 2,0.000 10.000 1,10.000 7.000 0,10.000 6.000 2,9.000 7.000 0,2.000 8.000-1,-2.000 14.000-6,-3.000 11.000-4,-3.000 14.000-6,-4.000 8.000-2,-3.000 7.000-3,-3.000 6.000-1,-2.000 7.000-2,-6.000 7.000-2,-6.000 9.000-1,-6.000 10.000-2,-6.000 10.000-1,-9.000 8.000-3,-8.000 10.000-3,-10.000 10.000-5,-9.000 9.000-4,-9.000 2.000-5,-5.000-2.000-5,-7.000-3.000-4,-5.000-3.000-6,-8.000-6.000-1,-5.000-5.000 3,-7.000-7.000 4,-5.000-5.000 3,-1.000-14.000-2,6.000-18.000-6,7.000-19.000-7,6.000-18.000-7,6.000-14.000-1,6.000-5.000 3,7.000-7.000 5,6.000-5.000 4</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2"/>
    </inkml:context>
    <inkml:brush xml:id="br0">
      <inkml:brushProperty name="width" value="0.0497769042849541" units="cm"/>
      <inkml:brushProperty name="height" value="0.0497769042849541" units="cm"/>
      <inkml:brushProperty name="color" value="#000000"/>
      <inkml:brushProperty name="ignorePressure" value="0"/>
    </inkml:brush>
  </inkml:definitions>
  <inkml:trace contextRef="#ctx0" brushRef="#br0">43450.000 48350.000 441,'-24.000'-15.000'95,"4.000"23.000"-16,3.000 22.000-15,3.000 22.000-16,1.000 12.000-9,1.000 3.000-5,-1.000 3.000-6,1.000 4.000-4,1.000 2.000-4,3.000 4.000-1,3.000 3.000-2,4.000 3.000-2,2.000-1.000 0,4.000-2.000-2,3.000-3.000 0,3.000-3.000 0,1.000-6.000-3,1.000-5.000-2,-1.000-7.000-4,1.000-5.000-3,-1.000-4.000-7,1.000 0.000-9,-1.000 0.000-9,1.000 0.000-9,-15.000-10.000-7,-28.000-18.000-1,-28.000-19.000-2,-27.000-18.000-2,-12.000-15.000 3,6.000-9.000 5,7.000-10.000 6,6.000-8.000 6,7.000-4.000 2,10.000 3.000-1,10.000 3.000-3,9.000 4.000-2,9.000 4.000 0,9.000 6.000 2,10.000 7.000 0,10.000 6.000 2</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8"/>
    </inkml:context>
    <inkml:brush xml:id="br0">
      <inkml:brushProperty name="width" value="0.0457312874495983" units="cm"/>
      <inkml:brushProperty name="height" value="0.0457312874495983" units="cm"/>
      <inkml:brushProperty name="color" value="#f2395b"/>
      <inkml:brushProperty name="ignorePressure" value="0"/>
    </inkml:brush>
  </inkml:definitions>
  <inkml:trace contextRef="#ctx0" brushRef="#br0">35200.000 54850.000 481,'-24.000'-111.000'2,"4.000"28.000"6,3.000 28.000 6,3.000 29.000 5,6.000 15.000 9,9.000 3.000 12,10.000 3.000 13,10.000 4.000 12,8.000 4.000 1,10.000 6.000-10,10.000 7.000-11,9.000 6.000-9,9.000 15.000-8,9.000 26.000-5,10.000 24.000-6,10.000 26.000-4,7.000 16.000-7,6.000 10.000-12,7.000 10.000-10,6.000 9.000-11,-7.000-10.000-15,-18.000-28.000-17,-19.000-28.000-19,-18.000-27.000-17</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9"/>
    </inkml:context>
    <inkml:brush xml:id="br0">
      <inkml:brushProperty name="width" value="0.0411715842783451" units="cm"/>
      <inkml:brushProperty name="height" value="0.0411715842783451" units="cm"/>
      <inkml:brushProperty name="color" value="#f2395b"/>
      <inkml:brushProperty name="ignorePressure" value="0"/>
    </inkml:brush>
  </inkml:definitions>
  <inkml:trace contextRef="#ctx0" brushRef="#br0">72400.000 53400.000 534,'-46.000'-46.000'9,"10.000"10.000"17,10.000 10.000 18,9.000 9.000 17,10.000 2.000 4,14.000-2.000-10,11.000-3.000-10,14.000-3.000-10,16.000-1.000-7,22.000 4.000-4,22.000 3.000-4,23.000 3.000-4,6.000 3.000-3,-5.000 3.000-4,-7.000 3.000-4,-5.000 4.000-4,-9.000 1.000-1,-9.000 0.000 2,-10.000 0.000 1,-8.000 0.000 2,-9.000 3.000-10,-6.000 6.000-20,-6.000 7.000-19,-6.000 6.000-20,-7.000 3.000-9,-6.000 0.000 3,-6.000 0.000 4,-6.000 0.000 3</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1:59"/>
    </inkml:context>
    <inkml:brush xml:id="br0">
      <inkml:brushProperty name="width" value="0.0406004376709461" units="cm"/>
      <inkml:brushProperty name="height" value="0.0406004376709461" units="cm"/>
      <inkml:brushProperty name="color" value="#f2395b"/>
      <inkml:brushProperty name="ignorePressure" value="0"/>
    </inkml:brush>
  </inkml:definitions>
  <inkml:trace contextRef="#ctx0" brushRef="#br0">73550.000 52300.000 541,'-24.000'-94.000'0,"4.000"13.000"0,3.000 12.000 0,3.000 13.000 0,1.000 13.000 10,1.000 17.000 20,-1.000 15.000 20,1.000 16.000 20,1.000 13.000 4,3.000 14.000-14,3.000 11.000-13,4.000 14.000-14,-1.000 11.000-8,-3.000 14.000-4,-3.000 11.000-3,-2.000 14.000-5,-6.000 8.000-6,-6.000 7.000-7,-6.000 6.000-7,-6.000 7.000-8,-4.000 5.000-10,1.000 7.000-11,-1.000 6.000-12,1.000 7.000-12,4.000-12.000 0,9.000-28.000 10,10.000-28.000 11,10.000-27.000 10,2.000-17.000 4,-3.000-3.000-3,-3.000-3.000-2,-2.000-2.000-3</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00"/>
    </inkml:context>
    <inkml:brush xml:id="br0">
      <inkml:brushProperty name="width" value="0.0473716072738171" units="cm"/>
      <inkml:brushProperty name="height" value="0.0473716072738171" units="cm"/>
      <inkml:brushProperty name="color" value="#f2395b"/>
      <inkml:brushProperty name="ignorePressure" value="0"/>
    </inkml:brush>
  </inkml:definitions>
  <inkml:trace contextRef="#ctx0" brushRef="#br0">75550.000 52500.000 464,'-24.000'-157.000'32,"4.000"39.000"-3,3.000 36.000-4,3.000 39.000-4,-1.000 19.000 0,-2.000 4.000 3,-3.000 3.000 5,-3.000 3.000 2,-6.000 3.000-1,-5.000 3.000-7,-7.000 3.000-8,-5.000 4.000-8,-4.000 2.000-4,0.000 4.000-4,0.000 3.000-2,0.000 3.000-3,0.000 1.000-1,0.000 1.000 1,0.000-1.000 0,0.000 1.000 2,4.000 2.000 2,10.000 7.000 7,10.000 6.000 4,9.000 7.000 7,6.000 4.000 2,3.000 3.000 1,3.000 3.000 1,4.000 4.000 0,-4.000 5.000 1,-9.000 10.000 0,-10.000 10.000 0,-8.000 9.000 0,-8.000 6.000-1,-2.000 3.000-3,-3.000 3.000-2,-3.000 4.000-2,-1.000-1.000-3,4.000-3.000-3,3.000-3.000-2,3.000-2.000-3,4.000-8.000-3,7.000-8.000-6,6.000-10.000-4,7.000-9.000-6,7.000-7.000-4,9.000-3.000-4,10.000-3.000-3,10.000-2.000-4,8.000-5.000-1,10.000-2.000 2,10.000-3.000 3,9.000-3.000 3,2.000-6.000 0,-2.000-5.000-2,-3.000-7.000-1,-3.000-5.000-1,-4.000-8.000-2,-3.000-5.000-4,-3.000-7.000-4,-2.000-5.000-3</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00"/>
    </inkml:context>
    <inkml:brush xml:id="br0">
      <inkml:brushProperty name="width" value="0.0464780107140541" units="cm"/>
      <inkml:brushProperty name="height" value="0.0464780107140541" units="cm"/>
      <inkml:brushProperty name="color" value="#f2395b"/>
      <inkml:brushProperty name="ignorePressure" value="0"/>
    </inkml:brush>
  </inkml:definitions>
  <inkml:trace contextRef="#ctx0" brushRef="#br0">76000.000 52600.000 473,'-47.000'-86.000'92,"6.000"28.000"-18,7.000 28.000-18,6.000 29.000-18,-1.000 21.000-10,-5.000 16.000-3,-7.000 15.000-3,-5.000 17.000-2,-4.000 8.000-3,0.000 4.000-1,0.000 3.000-1,0.000 3.000-2,3.000-1.000 0,6.000-2.000 0,7.000-3.000 0,6.000-3.000 1,4.000-6.000-1,4.000-5.000 0,3.000-7.000 0,3.000-5.000 0,10.000-9.000-7,20.000-9.000-14,18.000-10.000-13,20.000-8.000-14,10.000-17.000-6,3.000-21.000 2,3.000-22.000 1,4.000-22.000 2,-1.000-18.000 2,-3.000-11.000 4,-3.000-14.000 4,-2.000-11.000 3,-6.000-3.000 4,-6.000 10.000 3,-6.000 10.000 2,-6.000 9.000 4,-7.000 7.000 3,-6.000 7.000 8,-6.000 6.000 5,-6.000 7.000 7,-4.000 7.000 7,1.000 9.000 9,-1.000 10.000 9,1.000 10.000 9,4.000 13.000 0,9.000 19.000-8,10.000 19.000-8,10.000 19.000-7,-3.000 10.000-7,-11.000 4.000-2,-14.000 3.000-3,-11.000 3.000-4,-7.000 1.000-2,0.000 1.000-2,0.000-1.000-1,0.000 1.000-3,-8.000 5.000-2,-16.000 14.000-3,-15.000 11.000-3,-15.000 14.000-3,-6.000-3.000-3,7.000-15.000-2,6.000-15.000-3,7.000-16.000-2,16.000-18.000-3,29.000-18.000-6,28.000-19.000-6,28.000-18.000-6,12.000-12.000 2,-3.000-3.000 8,-3.000-3.000 9,-2.000-2.000 7,-6.000 0.000 5,-6.000 7.000 1,-6.000 6.000 2,-6.000 7.000 1,-6.000 4.000-2,-2.000 3.000-3,-3.000 3.000-5,-3.000 4.000-3</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01"/>
    </inkml:context>
    <inkml:brush xml:id="br0">
      <inkml:brushProperty name="width" value="0.0531236454844475" units="cm"/>
      <inkml:brushProperty name="height" value="0.0531236454844475" units="cm"/>
      <inkml:brushProperty name="color" value="#f2395b"/>
      <inkml:brushProperty name="ignorePressure" value="0"/>
    </inkml:brush>
  </inkml:definitions>
  <inkml:trace contextRef="#ctx0" brushRef="#br0">77150.000 52200.000 414,'-2.000'-161.000'29,"-3.000"28.000"6,-3.000 28.000 5,-2.000 29.000 4,-1.000 27.000 5,3.000 29.000 4,3.000 28.000 4,4.000 28.000 3,-3.000 28.000-2,-5.000 28.000-9,-7.000 28.000-10,-5.000 29.000-8,-6.000 21.000-9,-3.000 16.000-8,-3.000 15.000-8,-2.000 17.000-9,-5.000 17.000-4,-2.000 23.000-5,-3.000 22.000-2,-3.000 22.000-4,1.000 2.000-8,6.000-15.000-11,7.000-15.000-11,6.000-16.000-12,6.000-29.000-6,6.000-40.000 1,7.000-40.000-1,6.000-41.000 0</inkml:trace>
</inkml:ink>
</file>

<file path=ppt/ink/ink2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01"/>
    </inkml:context>
    <inkml:brush xml:id="br0">
      <inkml:brushProperty name="width" value="0.0369900353252888" units="cm"/>
      <inkml:brushProperty name="height" value="0.0369900353252888" units="cm"/>
      <inkml:brushProperty name="color" value="#f2395b"/>
      <inkml:brushProperty name="ignorePressure" value="0"/>
    </inkml:brush>
  </inkml:definitions>
  <inkml:trace contextRef="#ctx0" brushRef="#br0">77600.000 52850.000 594,'-46.000'-115.000'10,"10.000"23.000"20,10.000 22.000 20,9.000 22.000 19,13.000 15.000 4,20.000 9.000-14,18.000 10.000-13,20.000 10.000-14,11.000 7.000-11,7.000 6.000-9,6.000 7.000-8,7.000 6.000-10,-1.000 3.000-3,-6.000 0.000 4,-6.000 0.000 2,-6.000 0.000 4,-7.000 1.000-7,-6.000 4.000-18,-6.000 3.000-17,-6.000 3.000-16</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01"/>
    </inkml:context>
    <inkml:brush xml:id="br0">
      <inkml:brushProperty name="width" value="0.0570945404469967" units="cm"/>
      <inkml:brushProperty name="height" value="0.0570945404469967" units="cm"/>
      <inkml:brushProperty name="color" value="#f2395b"/>
      <inkml:brushProperty name="ignorePressure" value="0"/>
    </inkml:brush>
  </inkml:definitions>
  <inkml:trace contextRef="#ctx0" brushRef="#br0">78550.000 51400.000 385,'-22.000'-71.000'4,"6.000"10.000"10,7.000 10.000 9,6.000 9.000 9,12.000 7.000 3,19.000 7.000-3,19.000 6.000-3,19.000 7.000-2,5.000 7.000-5,-5.000 9.000-6,-7.000 10.000-6,-5.000 10.000-7,-6.000 2.000-2,-3.000-3.000 0,-3.000-3.000 0,-2.000-2.000 1,-3.000-3.000 0,1.000 1.000 2,-1.000-1.000 1,1.000 1.000 1,-3.000 7.000 4,-2.000 16.000 7,-3.000 15.000 7,-3.000 17.000 7,-7.000 10.000 2,-9.000 6.000-4,-10.000 7.000-3,-8.000 6.000-4,-6.000 7.000-3,1.000 10.000-3,-1.000 10.000-1,1.000 9.000-3,-3.000 2.000-1,-2.000-2.000-1,-3.000-3.000-1,-3.000-3.000-2,-1.000-4.000 1,4.000-3.000 0,3.000-3.000 0,3.000-2.000 1,3.000-6.000-1,3.000-6.000-1,3.000-6.000-3,4.000-6.000-2,1.000-7.000-1,0.000-6.000-3,0.000-6.000-1,0.000-6.000-2,0.000-6.000-2,0.000-2.000 0,0.000-3.000-2,0.000-3.000 0,-10.000-7.000-4,-18.000-9.000-3,-19.000-10.000-6,-18.000-8.000-4,-20.000-1.000-2,-18.000 9.000 1,-19.000 10.000 0,-18.000 10.000 0,-1.000 2.000-7,19.000-3.000-15,19.000-3.000-14,19.000-2.000-15</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7"/>
    </inkml:context>
    <inkml:brush xml:id="br0">
      <inkml:brushProperty name="width" value="0.0409134775400162" units="cm"/>
      <inkml:brushProperty name="height" value="0.0409134775400162" units="cm"/>
      <inkml:brushProperty name="color" value="#000000"/>
      <inkml:brushProperty name="ignorePressure" value="0"/>
    </inkml:brush>
  </inkml:definitions>
  <inkml:trace contextRef="#ctx0" brushRef="#br0">66900.000 44900.000 537,'-52.000'-22.000'5,"-3.000"6.000"8,-3.000 7.000 10,-2.000 6.000 8,0.000 4.000 0,7.000 4.000-11,6.000 3.000-10,7.000 3.000-11,4.000-1.000-5,3.000-2.000 0,3.000-3.000 0,4.000-3.000 0,1.000-4.000 0,0.000-3.000 0,0.000-3.000 0,0.000-2.000-1,1.000 3.000 7,4.000 14.000 14,3.000 11.000 13,3.000 14.000 14,4.000 10.000 3,7.000 9.000-5,6.000 10.000-5,7.000 10.000-6,0.000 4.000-5,-2.000 0.000-3,-3.000 0.000-3,-3.000 0.000-4,-2.000 3.000-2,0.000 6.000 1,0.000 7.000 0,0.000 6.000 0,-4.000 3.000-1,-5.000 0.000-2,-7.000 0.000-3,-5.000 0.000-2,-3.000 1.000-2,4.000 4.000-2,3.000 3.000-1,3.000 3.000-3,3.000-5.000-1,3.000-12.000 1,3.000-13.000 2,4.000-12.000 0,8.000-15.000-9,17.000-15.000-18,15.000-15.000-18,16.000-16.000-19,4.000-13.000-4,-6.000-9.000 8,-6.000-10.000 11,-6.000-8.000 8,-6.000-6.000 7,-2.000 1.000 3,-3.000-1.000 4,-3.000 1.000 3</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7"/>
    </inkml:context>
    <inkml:brush xml:id="br0">
      <inkml:brushProperty name="width" value="0.0362507775425911" units="cm"/>
      <inkml:brushProperty name="height" value="0.0362507775425911" units="cm"/>
      <inkml:brushProperty name="color" value="#000000"/>
      <inkml:brushProperty name="ignorePressure" value="0"/>
    </inkml:brush>
  </inkml:definitions>
  <inkml:trace contextRef="#ctx0" brushRef="#br0">67500.000 45050.000 606,'-44.000'28.000'112,"13.000"6.000"-23,12.000 7.000-23,13.000 6.000-23,6.000 4.000-14,0.000 4.000-7,0.000 3.000-6,0.000 3.000-6,-4.000 4.000-5,-5.000 7.000-4,-7.000 6.000-2,-5.000 7.000-4,-3.000-1.000-7,4.000-6.000-10,3.000-6.000-12,3.000-6.000-10,1.000-9.000-6,1.000-8.000-1,-1.000-10.000-2,1.000-9.000 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2"/>
    </inkml:context>
    <inkml:brush xml:id="br0">
      <inkml:brushProperty name="width" value="0.0280880518257618" units="cm"/>
      <inkml:brushProperty name="height" value="0.0280880518257618" units="cm"/>
      <inkml:brushProperty name="color" value="#000000"/>
      <inkml:brushProperty name="ignorePressure" value="0"/>
    </inkml:brush>
  </inkml:definitions>
  <inkml:trace contextRef="#ctx0" brushRef="#br0">43050.000 48600.000 783,'140.000'-44.000'50,"-18.000"13.000"-3,-19.000 12.000-4,-18.000 13.000-4,-15.000 7.000-11,-9.000 4.000-18,-10.000 3.000-20,-8.000 3.000-18,-8.000 1.000-13,-2.000 1.000-4,-3.000-1.000-6,-3.000 1.000-5</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7"/>
    </inkml:context>
    <inkml:brush xml:id="br0">
      <inkml:brushProperty name="width" value="0.0292870346456766" units="cm"/>
      <inkml:brushProperty name="height" value="0.0292870346456766" units="cm"/>
      <inkml:brushProperty name="color" value="#000000"/>
      <inkml:brushProperty name="ignorePressure" value="0"/>
    </inkml:brush>
  </inkml:definitions>
  <inkml:trace contextRef="#ctx0" brushRef="#br0">67250.000 45700.000 751,'25.000'-24.000'3,"0.000"4.000"9,0.000 3.000 7,0.000 3.000 7,1.000 1.000 5,4.000 1.000-1,3.000-1.000 1,3.000 1.000 1,1.000 1.000-5,1.000 3.000-7,-1.000 3.000-7,1.000 4.000-9,-3.000 1.000-8,-2.000 0.000-13,-3.000 0.000-11,-3.000 0.000-11,-2.000 1.000-7,0.000 4.000-1,0.000 3.000-2,0.000 3.000 0</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7"/>
    </inkml:context>
    <inkml:brush xml:id="br0">
      <inkml:brushProperty name="width" value="0.0404110513627529" units="cm"/>
      <inkml:brushProperty name="height" value="0.0404110513627529" units="cm"/>
      <inkml:brushProperty name="color" value="#000000"/>
      <inkml:brushProperty name="ignorePressure" value="0"/>
    </inkml:brush>
  </inkml:definitions>
  <inkml:trace contextRef="#ctx0" brushRef="#br0">68050.000 44850.000 544,'0.000'-49.000'4,"0.000"4.000"9,0.000 3.000 8,0.000 3.000 9,0.000 14.000 7,0.000 25.000 6,0.000 25.000 5,0.000 25.000 6,0.000 15.000-3,0.000 7.000-10,0.000 6.000-10,0.000 7.000-10,-2.000 5.000-5,-3.000 7.000-2,-3.000 6.000 0,-2.000 7.000-1,-5.000 2.000-8,-2.000 1.000-16,-3.000-1.000-14,-3.000 1.000-16,1.000-4.000-4,6.000-6.000 5,7.000-6.000 5,6.000-6.000 6,3.000-12.000-2,0.000-15.000-9,0.000-15.000-9,0.000-16.000-8</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8"/>
    </inkml:context>
    <inkml:brush xml:id="br0">
      <inkml:brushProperty name="width" value="0.0401494242250919" units="cm"/>
      <inkml:brushProperty name="height" value="0.0401494242250919" units="cm"/>
      <inkml:brushProperty name="color" value="#000000"/>
      <inkml:brushProperty name="ignorePressure" value="0"/>
    </inkml:brush>
  </inkml:definitions>
  <inkml:trace contextRef="#ctx0" brushRef="#br0">69200.000 44950.000 547,'-25.000'-24.000'4,"0.000"4.000"5,0.000 3.000 6,0.000 3.000 6,-4.000 9.000 8,-5.000 16.000 8,-7.000 15.000 8,-5.000 17.000 8,-4.000 8.000-1,0.000 4.000-11,0.000 3.000-10,0.000 3.000-10,0.000 3.000-7,0.000 3.000 0,0.000 3.000-1,0.000 4.000-2,3.000-3.000 0,6.000-5.000-1,7.000-7.000-1,6.000-5.000-1,6.000-6.000-4,6.000-3.000-4,7.000-3.000-7,6.000-2.000-5,7.000-6.000-5,10.000-6.000-4,10.000-6.000-5,9.000-6.000-5,6.000-9.000-2,3.000-8.000 0,3.000-10.000-2,4.000-9.000-2,-3.000-5.000-1,-5.000 0.000-4,-7.000 0.000-4,-5.000 0.000-4</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8"/>
    </inkml:context>
    <inkml:brush xml:id="br0">
      <inkml:brushProperty name="width" value="0.0464438013732433" units="cm"/>
      <inkml:brushProperty name="height" value="0.0464438013732433" units="cm"/>
      <inkml:brushProperty name="color" value="#000000"/>
      <inkml:brushProperty name="ignorePressure" value="0"/>
    </inkml:brush>
  </inkml:definitions>
  <inkml:trace contextRef="#ctx0" brushRef="#br0">68950.000 45600.000 473,'26.000'-24.000'8,"4.000"4.000"15,3.000 3.000 16,3.000 3.000 15,-2.000 10.000 2,-6.000 20.000-14,-6.000 18.000-14,-6.000 20.000-13,-10.000 8.000-8,-12.000 1.000-3,-13.000-1.000-2,-12.000 1.000-4,-5.000-1.000-1,3.000 1.000 1,3.000-1.000-1,4.000 1.000 0,4.000-4.000-1,6.000-6.000-2,7.000-6.000-3,6.000-6.000-1,7.000-9.000-2,10.000-8.000 3,10.000-10.000 2,9.000-9.000 2,7.000-13.000 0,7.000-16.000-3,6.000-15.000-1,7.000-15.000-1,4.000-12.000-3,3.000-6.000-2,3.000-6.000-1,4.000-6.000-2,-4.000-1.000 0,-9.000 7.000 1,-10.000 6.000 1,-8.000 7.000 1,-9.000 5.000 3,-6.000 7.000 1,-6.000 6.000 4,-6.000 7.000 3,-6.000 4.000 0,-2.000 3.000 0,-3.000 3.000-2,-3.000 4.000 0,-6.000 8.000 12,-5.000 17.000 23,-7.000 15.000 25,-5.000 16.000 24,-1.000 10.000 4,6.000 7.000-15,7.000 6.000-16,6.000 7.000-14,1.000 4.000-10,-3.000 3.000-3,-3.000 3.000-3,-2.000 4.000-4,-1.000-3.000-3,3.000-5.000-2,3.000-7.000-2,4.000-5.000-3,7.000-15.000-6,13.000-22.000-9,12.000-22.000-9,13.000-21.000-10,7.000-23.000-4,4.000-21.000-1,3.000-22.000 1,3.000-22.000-1,-2.000-10.000 1,-6.000 4.000 0,-6.000 3.000 2,-6.000 3.000 0,-9.000 7.000 4,-8.000 14.000 5,-10.000 11.000 5,-9.000 14.000 6,-9.000 11.000 4,-5.000 14.000 3,-7.000 11.000 3,-5.000 14.000 3,-9.000 13.000 2,-9.000 16.000-2,-10.000 15.000-2,-8.000 17.000-1,-3.000 10.000-2,7.000 6.000-1,6.000 7.000-2,7.000 6.000-2,7.000-1.000-4,9.000-5.000-6,10.000-7.000-7,10.000-5.000-5,7.000-8.000-3,6.000-5.000 2,7.000-7.000 3,6.000-5.000 2</inkml:trace>
</inkml:ink>
</file>

<file path=ppt/ink/ink2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9"/>
    </inkml:context>
    <inkml:brush xml:id="br0">
      <inkml:brushProperty name="width" value="0.0414362289011478" units="cm"/>
      <inkml:brushProperty name="height" value="0.0414362289011478" units="cm"/>
      <inkml:brushProperty name="color" value="#000000"/>
      <inkml:brushProperty name="ignorePressure" value="0"/>
    </inkml:brush>
  </inkml:definitions>
  <inkml:trace contextRef="#ctx0" brushRef="#br0">70500.000 45400.000 530,'-46.000'117.000'115,"10.000"-16.000"-24,10.000-15.000-24,9.000-15.000-25,6.000-11.000-13,3.000-2.000-3,3.000-3.000-4,4.000-3.000-3,4.000 1.000-2,6.000 6.000-3,7.000 7.000-3,6.000 6.000-1,6.000-2.000-4,6.000-9.000-6,7.000-10.000-4,6.000-8.000-4,1.000-11.000-9,-3.000-8.000-9,-3.000-10.000-9,-2.000-9.000-11,-1.000-12.000-5,3.000-11.000-1,3.000-14.000-3,4.000-11.000-1,-4.000-4.000 3,-9.000 6.000 7,-10.000 7.000 8,-8.000 6.000 7</inkml:trace>
</inkml:ink>
</file>

<file path=ppt/ink/ink2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9"/>
    </inkml:context>
    <inkml:brush xml:id="br0">
      <inkml:brushProperty name="width" value="0.0404268018901348" units="cm"/>
      <inkml:brushProperty name="height" value="0.0404268018901348" units="cm"/>
      <inkml:brushProperty name="color" value="#000000"/>
      <inkml:brushProperty name="ignorePressure" value="0"/>
    </inkml:brush>
  </inkml:definitions>
  <inkml:trace contextRef="#ctx0" brushRef="#br0">71000.000 45750.000 544,'-47.000'3.000'10,"6.000"6.000"20,7.000 7.000 20,6.000 6.000 21,4.000 9.000 4,4.000 13.000-13,3.000 12.000-11,3.000 13.000-12,1.000 15.000-10,1.000 19.000-8,-1.000 19.000-8,1.000 19.000-9,-1.000 10.000-4,1.000 4.000-4,-1.000 3.000-3,1.000 3.000-2,1.000-15.000-1,3.000-30.000 2,3.000-32.000 2,4.000-30.000 3,-1.000-17.000-13,-3.000 1.000-25,-3.000-1.000-27,-2.000 1.000-26</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9"/>
    </inkml:context>
    <inkml:brush xml:id="br0">
      <inkml:brushProperty name="width" value="0.0284790694713593" units="cm"/>
      <inkml:brushProperty name="height" value="0.0284790694713593" units="cm"/>
      <inkml:brushProperty name="color" value="#000000"/>
      <inkml:brushProperty name="ignorePressure" value="0"/>
    </inkml:brush>
  </inkml:definitions>
  <inkml:trace contextRef="#ctx0" brushRef="#br0">71100.000 45100.000 772,'70.000'-44.000'82,"-9.000"13.000"-18,-10.000 12.000-19,-8.000 13.000-19,-3.000 4.000-16,7.000-3.000-11,6.000-3.000-12,7.000-2.000-13,0.000-1.000-4,-2.000 3.000 4,-3.000 3.000 3,-3.000 4.000 4</inkml:trace>
</inkml:ink>
</file>

<file path=ppt/ink/ink2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39"/>
    </inkml:context>
    <inkml:brush xml:id="br0">
      <inkml:brushProperty name="width" value="0.0446781776845455" units="cm"/>
      <inkml:brushProperty name="height" value="0.0446781776845455" units="cm"/>
      <inkml:brushProperty name="color" value="#000000"/>
      <inkml:brushProperty name="ignorePressure" value="0"/>
    </inkml:brush>
  </inkml:definitions>
  <inkml:trace contextRef="#ctx0" brushRef="#br0">71600.000 44000.000 492,'-18.000'-47.000'1,"17.000"6.000"3,15.000 7.000 3,16.000 6.000 2,10.000 7.000 1,7.000 10.000 0,6.000 10.000 1,7.000 9.000-1,-1.000 7.000-3,-6.000 7.000-5,-6.000 6.000-5,-6.000 7.000-7,-7.000 0.000 0,-6.000-2.000 3,-6.000-3.000 4,-6.000-3.000 3,-6.000 1.000 4,-2.000 6.000 5,-3.000 7.000 6,-3.000 6.000 4,-2.000 6.000 5,0.000 6.000 3,0.000 7.000 4,0.000 6.000 3,0.000 4.000 1,0.000 4.000-3,0.000 3.000-3,0.000 3.000-3,0.000 3.000-2,0.000 3.000-3,0.000 3.000-3,0.000 4.000-3,1.000-1.000-2,4.000-3.000 0,3.000-3.000 0,3.000-2.000 0,-1.000-6.000-2,-2.000-6.000 0,-3.000-6.000-1,-3.000-6.000-1,-4.000-4.000-2,-3.000 1.000-3,-3.000-1.000-1,-2.000 1.000-4,-8.000-1.000-2,-8.000 1.000-4,-10.000-1.000-3,-9.000 1.000-4,-15.000 1.000-3,-18.000 3.000-1,-19.000 3.000-2,-18.000 4.000-2,-10.000-1.000-3,0.000-3.000-3,0.000-3.000-5,0.000-2.000-4,9.000-6.000-5,19.000-6.000-6,19.000-6.000-6,19.000-6.000-6</inkml:trace>
</inkml:ink>
</file>

<file path=ppt/ink/ink2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0"/>
    </inkml:context>
    <inkml:brush xml:id="br0">
      <inkml:brushProperty name="width" value="0.0417880453169346" units="cm"/>
      <inkml:brushProperty name="height" value="0.0417880453169346" units="cm"/>
      <inkml:brushProperty name="color" value="#000000"/>
      <inkml:brushProperty name="ignorePressure" value="0"/>
    </inkml:brush>
  </inkml:definitions>
  <inkml:trace contextRef="#ctx0" brushRef="#br0">65000.000 47650.000 526,'-46.000'-2.000'0,"10.000"-3.000"0,10.000-3.000 0,9.000-2.000 0,6.000-5.000 6,3.000-2.000 12,3.000-3.000 13,4.000-3.000 11,7.000-2.000 4,13.000 0.000-6,12.000 0.000-5,13.000 0.000-5,9.000 0.000-3,6.000 0.000-1,7.000 0.000-2,6.000 0.000 0,6.000 1.000-2,6.000 4.000-3,7.000 3.000-4,6.000 3.000-3,3.000 3.000-2,0.000 3.000-2,0.000 3.000-1,0.000 4.000-2,1.000 5.000 0,4.000 10.000 1,3.000 10.000-1,3.000 9.000 2,3.000 4.000-4,3.000 1.000-4,3.000-1.000-6,4.000 1.000-6,4.000-3.000-3,6.000-2.000-3,7.000-3.000-3,6.000-3.000-2,6.000-4.000 0,6.000-3.000 0,7.000-3.000 1,6.000-2.000 2,10.000-5.000 0,17.000-2.000 4,15.000-3.000 1,16.000-3.000 2,4.000-4.000 2,-6.000-3.000 0,-6.000-3.000-1,-6.000-2.000 1,-9.000-3.000 0,-8.000 1.000 0,-10.000-1.000 0,-9.000 1.000 1,-9.000-1.000-1,-5.000 1.000 0,-7.000-1.000-1,-5.000 1.000-1,-8.000-1.000 0,-5.000 1.000 0,-7.000-1.000 1,-5.000 1.000 0,-11.000-1.000 0,-11.000 1.000-1,-14.000-1.000 0,-11.000 1.000-1,-12.000 1.000 1,-9.000 3.000 0,-10.000 3.000 2,-8.000 4.000 1,-14.000 4.000 2,-15.000 6.000 2,-15.000 7.000 2,-16.000 6.000 2</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1"/>
    </inkml:context>
    <inkml:brush xml:id="br0">
      <inkml:brushProperty name="width" value="0.0415563769638538" units="cm"/>
      <inkml:brushProperty name="height" value="0.0415563769638538" units="cm"/>
      <inkml:brushProperty name="color" value="#000000"/>
      <inkml:brushProperty name="ignorePressure" value="0"/>
    </inkml:brush>
  </inkml:definitions>
  <inkml:trace contextRef="#ctx0" brushRef="#br0">67400.000 48000.000 529,'-29.000'-24.000'8,"-5.000"4.000"17,-7.000 3.000 16,-5.000 3.000 16,-6.000 4.000 1,-3.000 7.000-15,-3.000 6.000-16,-2.000 7.000-15,2.000 2.000-9,9.000 1.000-1,10.000-1.000-1,10.000 1.000-2,4.000-1.000-1,0.000 1.000-1,0.000-1.000-2,0.000 1.000 0,4.000 4.000 1,10.000 9.000 3,10.000 10.000 3,9.000 10.000 3,2.000 5.000 3,-2.000 4.000 4,-3.000 3.000 2,-3.000 3.000 2,-2.000 4.000 3,0.000 7.000 0,0.000 6.000 0,0.000 7.000 1,0.000 2.000-1,0.000 1.000-3,0.000-1.000-2,0.000 1.000-3,-2.000-1.000-2,-3.000 1.000-3,-3.000-1.000-2,-2.000 1.000-2,-1.000-6.000-4,3.000-8.000-3,3.000-10.000-4,4.000-9.000-3,1.000-7.000-4,0.000-3.000-3,0.000-3.000-5,0.000-2.000-3,4.000-8.000-5,10.000-8.000-7,10.000-10.000-7,9.000-9.000-7,2.000-9.000-1,-2.000-5.000 4,-3.000-7.000 3,-3.000-5.000 4</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2"/>
    </inkml:context>
    <inkml:brush xml:id="br0">
      <inkml:brushProperty name="width" value="0.0517933629453182" units="cm"/>
      <inkml:brushProperty name="height" value="0.0517933629453182" units="cm"/>
      <inkml:brushProperty name="color" value="#000000"/>
      <inkml:brushProperty name="ignorePressure" value="0"/>
    </inkml:brush>
  </inkml:definitions>
  <inkml:trace contextRef="#ctx0" brushRef="#br0">44550.000 47950.000 424,'-25.000'-46.000'7,"0.000"10.000"12,0.000 10.000 13,0.000 9.000 13,0.000 4.000 5,0.000 1.000-2,0.000-1.000-3,0.000 1.000-2,0.000 7.000-5,0.000 16.000-6,0.000 15.000-6,0.000 17.000-7,0.000 11.000-3,0.000 10.000-1,0.000 10.000-1,0.000 9.000-2,0.000 4.000 1,0.000 1.000 0,0.000-1.000 1,0.000 1.000 0,1.000-1.000 0,4.000 1.000-2,3.000-1.000-3,3.000 1.000-2,3.000-1.000-1,3.000 1.000-1,3.000-1.000-1,4.000 1.000-1,5.000-6.000-3,10.000-8.000-5,10.000-10.000-5,9.000-9.000-7,6.000-12.000-1,3.000-11.000 1,3.000-14.000 0,4.000-11.000 2,2.000-11.000-2,4.000-5.000-6,3.000-7.000-5,3.000-5.000-5,1.000-12.000-1,1.000-16.000 4,-1.000-15.000 3,1.000-15.000 4,-3.000-12.000 3,-2.000-6.000 3,-3.000-6.000 2,-3.000-6.000 4,-9.000-4.000 1,-11.000 1.000 3,-14.000-1.000 1,-11.000 1.000 2,-9.000 4.000 2,-3.000 9.000 0,-3.000 10.000 0,-2.000 10.000 0,-9.000 8.000 0,-12.000 10.000 1,-13.000 10.000 0,-12.000 9.000 0,-7.000 9.000-1,1.000 9.000-6,-1.000 10.000-4,1.000 10.000-4,4.000 4.000-3,9.000 0.000 1,10.000 0.000 1,10.000 0.000 0,4.000 1.000-1,0.000 4.000-1,0.000 3.000-2,0.000 3.000-2</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1"/>
    </inkml:context>
    <inkml:brush xml:id="br0">
      <inkml:brushProperty name="width" value="0.0391633026301861" units="cm"/>
      <inkml:brushProperty name="height" value="0.0391633026301861" units="cm"/>
      <inkml:brushProperty name="color" value="#000000"/>
      <inkml:brushProperty name="ignorePressure" value="0"/>
    </inkml:brush>
  </inkml:definitions>
  <inkml:trace contextRef="#ctx0" brushRef="#br0">68000.000 48250.000 561,'-22.000'-15.000'100,"6.000"23.000"-18,7.000 22.000-19,6.000 22.000-18,3.000 12.000-13,0.000 3.000-5,0.000 3.000-7,0.000 4.000-6,-4.000 4.000-3,-5.000 6.000 1,-7.000 7.000 0,-5.000 6.000 1,-4.000 3.000-5,0.000 0.000-11,0.000 0.000-10,0.000 0.000-11,1.000-7.000-4,4.000-11.000 2,3.000-14.000 1,3.000-11.000 1</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1"/>
    </inkml:context>
    <inkml:brush xml:id="br0">
      <inkml:brushProperty name="width" value="0.0332543291151524" units="cm"/>
      <inkml:brushProperty name="height" value="0.0332543291151524" units="cm"/>
      <inkml:brushProperty name="color" value="#000000"/>
      <inkml:brushProperty name="ignorePressure" value="0"/>
    </inkml:brush>
  </inkml:definitions>
  <inkml:trace contextRef="#ctx0" brushRef="#br0">67950.000 48850.000 661,'48.000'-46.000'91,"-3.000"10.000"-18,-3.000 10.000-15,-2.000 9.000-18,-3.000 6.000-11,1.000 3.000-7,-1.000 3.000-6,1.000 4.000-6,-3.000 2.000-12,-2.000 4.000-15,-3.000 3.000-16,-3.000 3.000-14,-6.000 3.000-9,-5.000 3.000-1,-7.000 3.000 1,-5.000 4.000-2</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1"/>
    </inkml:context>
    <inkml:brush xml:id="br0">
      <inkml:brushProperty name="width" value="0.0441145226359367" units="cm"/>
      <inkml:brushProperty name="height" value="0.0441145226359367" units="cm"/>
      <inkml:brushProperty name="color" value="#000000"/>
      <inkml:brushProperty name="ignorePressure" value="0"/>
    </inkml:brush>
  </inkml:definitions>
  <inkml:trace contextRef="#ctx0" brushRef="#br0">68550.000 48100.000 498,'0.000'-35.000'34,"0.000"32.000"12,0.000 31.000 11,0.000 32.000 11,0.000 18.000 0,0.000 6.000-11,0.000 7.000-12,0.000 6.000-11,-2.000 6.000-7,-3.000 6.000-5,-3.000 7.000-4,-2.000 6.000-3,-5.000 4.000-6,-2.000 4.000-7,-3.000 3.000-8,-3.000 3.000-7,-1.000-5.000-9,4.000-12.000-8,3.000-13.000-9,3.000-12.000-10</inkml:trace>
</inkml:ink>
</file>

<file path=ppt/ink/ink2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2"/>
    </inkml:context>
    <inkml:brush xml:id="br0">
      <inkml:brushProperty name="width" value="0.0330102369189262" units="cm"/>
      <inkml:brushProperty name="height" value="0.0330102369189262" units="cm"/>
      <inkml:brushProperty name="color" value="#000000"/>
      <inkml:brushProperty name="ignorePressure" value="0"/>
    </inkml:brush>
  </inkml:definitions>
  <inkml:trace contextRef="#ctx0" brushRef="#br0">68850.000 48850.000 666,'67.000'-15.000'64,"-16.000"23.000"-5,-15.000 22.000-5,-15.000 22.000-5,-12.000 18.000-8,-6.000 16.000-10,-6.000 15.000-10,-6.000 17.000-10,-4.000 0.000-8,1.000-11.000-3,-1.000-14.000-6,1.000-11.000-4,1.000-12.000-2,3.000-9.000-1,3.000-10.000 0,4.000-8.000-1,13.000-18.000-7,26.000-25.000-12,24.000-25.000-12,26.000-25.000-12,4.000-13.000-2,-16.000 1.000 8,-15.000-1.000 10,-15.000 1.000 7,-9.000 4.000 9,1.000 9.000 5,-1.000 10.000 5,1.000 10.000 7</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2"/>
    </inkml:context>
    <inkml:brush xml:id="br0">
      <inkml:brushProperty name="width" value="0.0413259044289589" units="cm"/>
      <inkml:brushProperty name="height" value="0.0413259044289589" units="cm"/>
      <inkml:brushProperty name="color" value="#000000"/>
      <inkml:brushProperty name="ignorePressure" value="0"/>
    </inkml:brush>
  </inkml:definitions>
  <inkml:trace contextRef="#ctx0" brushRef="#br0">70250.000 48400.000 532,'-49.000'-21.000'46,"4.000"10.000"-1,3.000 10.000-1,3.000 9.000-1,1.000 9.000-3,1.000 9.000-5,-1.000 10.000-3,1.000 10.000-5,-1.000 8.000-2,1.000 10.000-2,-1.000 10.000-2,1.000 9.000-2,1.000 6.000-2,3.000 3.000-2,3.000 3.000-2,4.000 4.000-2,4.000-6.000-3,6.000-11.000-5,7.000-14.000-3,6.000-11.000-6,12.000-17.000-11,19.000-18.000-21,19.000-19.000-21,19.000-18.000-19,2.000-12.000-6,-11.000-3.000 12,-14.000-3.000 11,-11.000-2.000 12</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2"/>
    </inkml:context>
    <inkml:brush xml:id="br0">
      <inkml:brushProperty name="width" value="0.0496602393686771" units="cm"/>
      <inkml:brushProperty name="height" value="0.0496602393686771" units="cm"/>
      <inkml:brushProperty name="color" value="#000000"/>
      <inkml:brushProperty name="ignorePressure" value="0"/>
    </inkml:brush>
  </inkml:definitions>
  <inkml:trace contextRef="#ctx0" brushRef="#br0">70300.000 49000.000 443,'28.000'21.000'90,"6.000"-5.000"-21,7.000-7.000-22,6.000-5.000-20,-1.000-1.000-12,-5.000 6.000-2,-7.000 7.000-4,-5.000 6.000-2,-9.000 9.000-2,-9.000 13.000-2,-10.000 12.000-1,-8.000 13.000-2,-8.000 7.000-1,-2.000 4.000 1,-3.000 3.000-1,-3.000 3.000 0,-1.000-5.000-1,4.000-12.000-1,3.000-13.000-2,3.000-12.000-2,4.000-16.000-2,7.000-19.000-2,6.000-18.000-2,7.000-19.000-2,8.000-16.000-2,14.000-12.000 1,11.000-13.000-1,14.000-12.000-1,5.000-7.000 1,1.000 1.000 2,-1.000-1.000 2,1.000 1.000 2,-4.000 4.000 0,-6.000 9.000 0,-6.000 10.000-1,-6.000 10.000-1,-6.000 5.000 2,-2.000 4.000 2,-3.000 3.000 2,-3.000 3.000 3,-6.000 9.000 11,-5.000 16.000 22,-7.000 15.000 20,-5.000 17.000 22,-4.000 10.000 4,0.000 6.000-12,0.000 7.000-13,0.000 6.000-11,-2.000 7.000-9,-3.000 10.000-5,-3.000 10.000-5,-2.000 9.000-4,-1.000 1.000-3,3.000-6.000 1,3.000-6.000 0,4.000-6.000 1,7.000-21.000-6,13.000-34.000-11,12.000-35.000-13,13.000-33.000-11,4.000-25.000-8,-3.000-11.000-3,-3.000-14.000-2,-2.000-11.000-4,-6.000-3.000 3,-6.000 10.000 6,-6.000 10.000 7,-6.000 9.000 6,-6.000 10.000 5,-2.000 14.000 3,-3.000 11.000 3,-3.000 14.000 3,-7.000 8.000 1,-9.000 7.000 0,-10.000 6.000-2,-8.000 7.000 0,-6.000 7.000 1,1.000 9.000 1,-1.000 10.000 3,1.000 10.000 1,1.000 8.000 0,3.000 10.000-4,3.000 10.000-3,4.000 9.000-5,5.000-1.000-3,10.000-8.000-4,10.000-10.000-3,9.000-9.000-5</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3"/>
    </inkml:context>
    <inkml:brush xml:id="br0">
      <inkml:brushProperty name="width" value="0.0379185490310192" units="cm"/>
      <inkml:brushProperty name="height" value="0.0379185490310192" units="cm"/>
      <inkml:brushProperty name="color" value="#000000"/>
      <inkml:brushProperty name="ignorePressure" value="0"/>
    </inkml:brush>
  </inkml:definitions>
  <inkml:trace contextRef="#ctx0" brushRef="#br0">72150.000 48550.000 580,'-47.000'73.000'-3,"6.000"-3.000"18,7.000-3.000 16,6.000-2.000 18,4.000-1.000 5,4.000 3.000-5,3.000 3.000-7,3.000 4.000-6,3.000-3.000-5,3.000-5.000-5,3.000-7.000-3,4.000-5.000-5,2.000-6.000-3,4.000-3.000-3,3.000-3.000-3,3.000-2.000-1,6.000-6.000-4,9.000-6.000-4,10.000-6.000-2,10.000-6.000-5,4.000-7.000-7,0.000-6.000-12,0.000-6.000-12,0.000-6.000-12,-4.000-2.000-1,-5.000 3.000 7,-7.000 3.000 8,-5.000 4.000 7,-6.000-3.000 2,-3.000-5.000-5,-3.000-7.000-4,-2.000-5.000-4</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3"/>
    </inkml:context>
    <inkml:brush xml:id="br0">
      <inkml:brushProperty name="width" value="0.0390706472098827" units="cm"/>
      <inkml:brushProperty name="height" value="0.0390706472098827" units="cm"/>
      <inkml:brushProperty name="color" value="#000000"/>
      <inkml:brushProperty name="ignorePressure" value="0"/>
    </inkml:brush>
  </inkml:definitions>
  <inkml:trace contextRef="#ctx0" brushRef="#br0">72500.000 48900.000 563,'-110.000'6.000'128,"32.000"13.000"-25,31.000 12.000-25,32.000 13.000-25,15.000 13.000-17,0.000 17.000-12,0.000 15.000-11,0.000 16.000-11,-4.000 13.000-8,-5.000 14.000-1,-7.000 11.000-3,-5.000 14.000-2,-3.000 5.000-5,4.000 1.000-7,3.000-1.000-6,3.000 1.000-6,3.000-17.000-1,3.000-30.000 6,3.000-32.000 7,4.000-30.000 6,-1.000-17.000-2,-3.000 1.000-12,-3.000-1.000-10,-2.000 1.000-11</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3"/>
    </inkml:context>
    <inkml:brush xml:id="br0">
      <inkml:brushProperty name="width" value="0.0485925115644932" units="cm"/>
      <inkml:brushProperty name="height" value="0.0485925115644932" units="cm"/>
      <inkml:brushProperty name="color" value="#000000"/>
      <inkml:brushProperty name="ignorePressure" value="0"/>
    </inkml:brush>
  </inkml:definitions>
  <inkml:trace contextRef="#ctx0" brushRef="#br0">72800.000 48200.000 452,'71.000'3.000'89,"-5.000"6.000"-29,-7.000 7.000-28,-5.000 6.000-28,-11.000 3.000-13,-11.000 0.000 4,-14.000 0.000 5,-11.000 0.000 4,-7.000 1.000 4,0.000 4.000 4,0.000 3.000 5,0.000 3.000 3,0.000 4.000 5,0.000 7.000 3,0.000 6.000 4,0.000 7.000 3,0.000 4.000-1,0.000 3.000-4,0.000 3.000-5,0.000 4.000-4,0.000 4.000-3,0.000 6.000-2,0.000 7.000-2,0.000 6.000-1,0.000 1.000-3,0.000-3.000-2,0.000-3.000-3,0.000-2.000-4,0.000-6.000-1,0.000-6.000-1,0.000-6.000-2,0.000-6.000-2,-5.000-4.000-2,-9.000 1.000-4,-10.000-1.000-4,-8.000 1.000-5,-9.000-6.000-2,-6.000-8.000-2,-6.000-10.000-1,-6.000-9.000-2,-2.000-9.000-4,3.000-5.000-5,3.000-7.000-6,4.000-5.000-6</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4"/>
    </inkml:context>
    <inkml:brush xml:id="br0">
      <inkml:brushProperty name="width" value="0.0331267528235912" units="cm"/>
      <inkml:brushProperty name="height" value="0.0331267528235912" units="cm"/>
      <inkml:brushProperty name="color" value="#000000"/>
      <inkml:brushProperty name="ignorePressure" value="0"/>
    </inkml:brush>
  </inkml:definitions>
  <inkml:trace contextRef="#ctx0" brushRef="#br0">72150.000 47700.000 664,'-43.000'-25.000'7,"17.000"0.000"16,15.000 0.000 14,16.000 0.000 15,13.000 3.000 3,14.000 6.000-11,11.000 7.000-11,14.000 6.000-10,8.000 3.000-7,7.000 0.000-2,6.000 0.000-2,7.000 0.000-3,2.000 1.000-2,1.000 4.000-4,-1.000 3.000-3,1.000 3.000-3,-3.000 1.000-8,-2.000 1.000-10,-3.000-1.000-12,-3.000 1.000-11,-9.000-3.000-2,-11.000-2.000 9,-14.000-3.000 7,-11.000-3.000 8</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3"/>
    </inkml:context>
    <inkml:brush xml:id="br0">
      <inkml:brushProperty name="width" value="0.0388521701097488" units="cm"/>
      <inkml:brushProperty name="height" value="0.0388521701097488" units="cm"/>
      <inkml:brushProperty name="color" value="#000000"/>
      <inkml:brushProperty name="ignorePressure" value="0"/>
    </inkml:brush>
  </inkml:definitions>
  <inkml:trace contextRef="#ctx0" brushRef="#br0">45200.000 48650.000 566,'50.000'3.000'137,"0.000"6.000"-33,0.000 7.000-34,0.000 6.000-34,-4.000 3.000-20,-5.000 0.000-7,-7.000 0.000-6,-5.000 0.000-8,-11.000 4.000-2,-11.000 10.000-1,-14.000 10.000 0,-11.000 9.000 0,-11.000 6.000 1,-5.000 3.000 1,-7.000 3.000 1,-5.000 4.000 1,-4.000-4.000 0,0.000-9.000-1,0.000-10.000 0,0.000-8.000-2,3.000-9.000 2,6.000-6.000 4,7.000-6.000 3,6.000-6.000 4,17.000-6.000 5,28.000-2.000 7,28.000-3.000 7,29.000-3.000 6,11.000-6.000-2,-2.000-5.000-12,-3.000-7.000-12,-3.000-5.000-13,-6.000-4.000-10,-5.000 0.000-8,-7.000 0.000-8,-5.000 0.000-8,-6.000 3.000-4,-3.000 6.000 3,-3.000 7.000 1,-2.000 6.000 3</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4"/>
    </inkml:context>
    <inkml:brush xml:id="br0">
      <inkml:brushProperty name="width" value="0.0389566458761692" units="cm"/>
      <inkml:brushProperty name="height" value="0.0389566458761692" units="cm"/>
      <inkml:brushProperty name="color" value="#000000"/>
      <inkml:brushProperty name="ignorePressure" value="0"/>
    </inkml:brush>
  </inkml:definitions>
  <inkml:trace contextRef="#ctx0" brushRef="#br0">74100.000 47050.000 564,'-11.000'-47.000'11,"28.000"6.000"21,28.000 7.000 21,29.000 6.000 22,13.000 4.000 2,1.000 4.000-14,-1.000 3.000-14,1.000 3.000-16,1.000 3.000-11,3.000 3.000-8,3.000 3.000-7,4.000 4.000-9,-7.000 5.000-3,-16.000 10.000 2,-15.000 10.000 2,-15.000 9.000 2,-15.000 7.000-11,-12.000 7.000-22,-13.000 6.000-23,-12.000 7.000-23,-9.000-1.000-5,-2.000-6.000 11,-3.000-6.000 12,-3.000-6.000 13</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5"/>
    </inkml:context>
    <inkml:brush xml:id="br0">
      <inkml:brushProperty name="width" value="0.03529142588377" units="cm"/>
      <inkml:brushProperty name="height" value="0.03529142588377" units="cm"/>
      <inkml:brushProperty name="color" value="#000000"/>
      <inkml:brushProperty name="ignorePressure" value="0"/>
    </inkml:brush>
  </inkml:definitions>
  <inkml:trace contextRef="#ctx0" brushRef="#br0">74150.000 47700.000 623,'9.000'-44.000'119,"19.000"13.000"-26,19.000 12.000-26,19.000 13.000-25,18.000 7.000-17,19.000 4.000-7,19.000 3.000-8,19.000 3.000-7,2.000 1.000-10,-11.000 1.000-12,-14.000-1.000-10,-11.000 1.000-12,-17.000-3.000-1,-18.000-2.000 8,-19.000-3.000 8,-18.000-3.000 9,-10.000-1.000-1,0.000 4.000-12,0.000 3.000-10,0.000 3.000-12</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5"/>
    </inkml:context>
    <inkml:brush xml:id="br0">
      <inkml:brushProperty name="width" value="0.0486543737351894" units="cm"/>
      <inkml:brushProperty name="height" value="0.0486543737351894" units="cm"/>
      <inkml:brushProperty name="color" value="#000000"/>
      <inkml:brushProperty name="ignorePressure" value="0"/>
    </inkml:brush>
  </inkml:definitions>
  <inkml:trace contextRef="#ctx0" brushRef="#br0">77000.000 44400.000 452,'0.000'-69.000'0,"0.000"13.000"0,0.000 12.000 0,0.000 13.000 0,0.000 2.000 8,0.000-5.000 16,0.000-7.000 16,0.000-5.000 16,1.000 6.000 4,4.000 23.000-7,3.000 22.000-7,3.000 22.000-8,-1.000 21.000-4,-2.000 22.000-2,-3.000 22.000-3,-3.000 23.000-1,-7.000 14.000-2,-9.000 10.000-4,-10.000 10.000-4,-8.000 9.000-2,-4.000 12.000-5,3.000 16.000-5,3.000 15.000-6,4.000 17.000-4,2.000 5.000-4,4.000-3.000-3,3.000-3.000-2,3.000-2.000-3,4.000-15.000-7,7.000-25.000-10,6.000-25.000-10,7.000-25.000-12,5.000-25.000-5,7.000-25.000-3,6.000-25.000 0,7.000-25.000-3</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6"/>
    </inkml:context>
    <inkml:brush xml:id="br0">
      <inkml:brushProperty name="width" value="0.0400387868285179" units="cm"/>
      <inkml:brushProperty name="height" value="0.0400387868285179" units="cm"/>
      <inkml:brushProperty name="color" value="#000000"/>
      <inkml:brushProperty name="ignorePressure" value="0"/>
    </inkml:brush>
  </inkml:definitions>
  <inkml:trace contextRef="#ctx0" brushRef="#br0">78250.000 44800.000 549,'-47.000'-24.000'3,"6.000"4.000"6,7.000 3.000 7,6.000 3.000 6,3.000 4.000 4,0.000 7.000 1,0.000 6.000 1,0.000 7.000 1,-4.000 8.000 2,-5.000 14.000 2,-7.000 11.000 2,-5.000 14.000 1,-8.000 10.000-2,-5.000 9.000-8,-7.000 10.000-7,-5.000 10.000-9,-4.000 0.000-6,0.000-5.000-7,0.000-7.000-7,0.000-5.000-6,4.000-8.000 0,10.000-5.000 9,10.000-7.000 8,9.000-5.000 8,17.000-8.000 5,25.000-5.000 3,25.000-7.000 1,25.000-5.000 3,17.000-8.000-3,9.000-5.000-6,10.000-7.000-8,10.000-5.000-6,-3.000-4.000-7,-11.000 0.000-10,-14.000 0.000-7,-11.000 0.000-9,-7.000 0.000-4,0.000 0.000 3,0.000 0.000 2,0.000 0.000 2,-4.000 0.000-2,-5.000 0.000-7,-7.000 0.000-7,-5.000 0.000-6</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6"/>
    </inkml:context>
    <inkml:brush xml:id="br0">
      <inkml:brushProperty name="width" value="0.0456651970744133" units="cm"/>
      <inkml:brushProperty name="height" value="0.0456651970744133" units="cm"/>
      <inkml:brushProperty name="color" value="#000000"/>
      <inkml:brushProperty name="ignorePressure" value="0"/>
    </inkml:brush>
  </inkml:definitions>
  <inkml:trace contextRef="#ctx0" brushRef="#br0">78750.000 45450.000 481,'-27.000'-25.000'8,"-3.000"0.000"14,-3.000 0.000 16,-2.000 0.000 15,-5.000 7.000 2,-2.000 17.000-9,-3.000 15.000-10,-3.000 16.000-10,-2.000 9.000-7,0.000 3.000-4,0.000 3.000-3,0.000 4.000-4,3.000-1.000-2,6.000-3.000 3,7.000-3.000 1,6.000-2.000 3,4.000-3.000-1,4.000 1.000-2,3.000-1.000-2,3.000 1.000-3,12.000-4.000-4,22.000-6.000-7,22.000-6.000-8,23.000-6.000-8,10.000-15.000-5,0.000-21.000-5,0.000-22.000-5,0.000-22.000-3,-7.000-8.000 0,-11.000 6.000 6,-14.000 7.000 6,-11.000 6.000 6,-12.000 12.000 14,-9.000 19.000 22,-10.000 19.000 23,-8.000 19.000 22,-4.000 15.000 6,3.000 13.000-9,3.000 12.000-10,4.000 13.000-8,1.000 4.000-8,0.000-3.000-4,0.000-3.000-3,0.000-2.000-6,6.000-6.000-12,13.000-6.000-21,12.000-6.000-22,13.000-6.000-23,2.000-10.000-10,-5.000-12.000-2,-7.000-13.000 0,-5.000-12.000-3</inkml:trace>
</inkml:ink>
</file>

<file path=ppt/ink/ink2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6"/>
    </inkml:context>
    <inkml:brush xml:id="br0">
      <inkml:brushProperty name="width" value="0.0389786213636398" units="cm"/>
      <inkml:brushProperty name="height" value="0.0389786213636398" units="cm"/>
      <inkml:brushProperty name="color" value="#000000"/>
      <inkml:brushProperty name="ignorePressure" value="0"/>
    </inkml:brush>
  </inkml:definitions>
  <inkml:trace contextRef="#ctx0" brushRef="#br0">79400.000 45550.000 564,'1.000'53.000'169,"4.000"6.000"-43,3.000 7.000-41,3.000 6.000-43,-2.000 7.000-28,-6.000 10.000-17,-6.000 10.000-14,-6.000 9.000-17,-2.000-2.000-4,3.000-12.000 4,3.000-13.000 6,4.000-12.000 5,-3.000-12.000-4,-5.000-8.000-13,-7.000-10.000-12,-5.000-9.000-12</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7"/>
    </inkml:context>
    <inkml:brush xml:id="br0">
      <inkml:brushProperty name="width" value="0.0521861612796783" units="cm"/>
      <inkml:brushProperty name="height" value="0.0521861612796783" units="cm"/>
      <inkml:brushProperty name="color" value="#000000"/>
      <inkml:brushProperty name="ignorePressure" value="0"/>
    </inkml:brush>
  </inkml:definitions>
  <inkml:trace contextRef="#ctx0" brushRef="#br0">76500.000 47300.000 421,'-47.000'-2.000'0,"6.000"-3.000"0,7.000-3.000 0,6.000-2.000 0,3.000-3.000 5,0.000 1.000 9,0.000-1.000 11,0.000 1.000 9,9.000 1.000 5,19.000 3.000 1,19.000 3.000 0,19.000 4.000 1,10.000-4.000 0,4.000-9.000-2,3.000-10.000 0,3.000-8.000-2,-2.000-3.000-2,-6.000 7.000-5,-6.000 6.000-4,-6.000 7.000-4,1.000 4.000-4,9.000 3.000-1,10.000 3.000-3,10.000 4.000-2,10.000 2.000-4,13.000 4.000-6,12.000 3.000-5,13.000 3.000-7,12.000-1.000-4,13.000-2.000-4,12.000-3.000-2,13.000-3.000-4,7.000-2.000-2,4.000 0.000-1,3.000 0.000 0,3.000 0.000-1,3.000-2.000-1,3.000-3.000 0,3.000-3.000-3,4.000-2.000 0,-7.000-3.000-2,-16.000 1.000 0,-15.000-1.000-2,-15.000 1.000-2,-20.000 1.000 2,-21.000 3.000 4,-22.000 3.000 4,-22.000 4.000 4,-16.000 2.000 4,-9.000 4.000 2,-10.000 3.000 3,-8.000 3.000 2</inkml:trace>
</inkml:ink>
</file>

<file path=ppt/ink/ink2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8"/>
    </inkml:context>
    <inkml:brush xml:id="br0">
      <inkml:brushProperty name="width" value="0.0503912642598152" units="cm"/>
      <inkml:brushProperty name="height" value="0.0503912642598152" units="cm"/>
      <inkml:brushProperty name="color" value="#000000"/>
      <inkml:brushProperty name="ignorePressure" value="0"/>
    </inkml:brush>
  </inkml:definitions>
  <inkml:trace contextRef="#ctx0" brushRef="#br0">76900.000 47550.000 436,'23.000'-82.000'38,"-3.000"39.000"13,-3.000 36.000 14,-2.000 39.000 13,-6.000 21.000 0,-6.000 6.000-12,-6.000 7.000-13,-6.000 6.000-12,-6.000 6.000-9,-2.000 6.000-8,-3.000 7.000-5,-3.000 6.000-7,-2.000 7.000-6,0.000 10.000-6,0.000 10.000-4,0.000 9.000-6,1.000 4.000-6,4.000 1.000-4,3.000-1.000-7,3.000 1.000-5,3.000-7.000-4,3.000-12.000 0,3.000-13.000-2,4.000-12.000 0,1.000-12.000-2,0.000-8.000 0,0.000-10.000-1,0.000-9.000-1</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9"/>
    </inkml:context>
    <inkml:brush xml:id="br0">
      <inkml:brushProperty name="width" value="0.0455587320029736" units="cm"/>
      <inkml:brushProperty name="height" value="0.0455587320029736" units="cm"/>
      <inkml:brushProperty name="color" value="#000000"/>
      <inkml:brushProperty name="ignorePressure" value="0"/>
    </inkml:brush>
  </inkml:definitions>
  <inkml:trace contextRef="#ctx0" brushRef="#br0">77600.000 47800.000 482,'0.000'-47.000'6,"0.000"6.000"12,0.000 7.000 12,0.000 6.000 13,-5.000 4.000 2,-9.000 4.000-5,-10.000 3.000-6,-8.000 3.000-5,-8.000 6.000-5,-2.000 9.000-6,-3.000 10.000-5,-3.000 10.000-5,-2.000 4.000-6,0.000 0.000-5,0.000 0.000-5,0.000 0.000-5,6.000 3.000 2,13.000 6.000 8,12.000 7.000 8,13.000 6.000 9,2.000 4.000 5,-5.000 4.000 1,-7.000 3.000 2,-5.000 3.000 1,-3.000 3.000 0,4.000 3.000-3,3.000 3.000-2,3.000 4.000-3,1.000-1.000-1,1.000-3.000-3,-1.000-3.000-2,1.000-2.000-1,1.000-3.000-2,3.000 1.000 0,3.000-1.000-2,4.000 1.000 0,-1.000-1.000-1,-3.000 1.000-1,-3.000-1.000-3,-2.000 1.000-1,-1.000-1.000 0,3.000 1.000 2,3.000-1.000 0,4.000 1.000 2,-1.000-1.000-1,-3.000 1.000-4,-3.000-1.000-3,-2.000 1.000-3,14.000-12.000-8,35.000-21.000-11,35.000-22.000-10,34.000-22.000-12,7.000-11.000 0,-18.000 0.000 9,-19.000 0.000 10,-18.000 0.000 9,-14.000 0.000 5,-5.000 0.000-1,-7.000 0.000-1,-5.000 0.000-1,-4.000 0.000-3,0.000 0.000-7,0.000 0.000-5,0.000 0.000-7</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9"/>
    </inkml:context>
    <inkml:brush xml:id="br0">
      <inkml:brushProperty name="width" value="0.0412543565034866" units="cm"/>
      <inkml:brushProperty name="height" value="0.0412543565034866" units="cm"/>
      <inkml:brushProperty name="color" value="#000000"/>
      <inkml:brushProperty name="ignorePressure" value="0"/>
    </inkml:brush>
  </inkml:definitions>
  <inkml:trace contextRef="#ctx0" brushRef="#br0">78200.000 47950.000 533,'-24.000'-46.000'9,"4.000"10.000"17,3.000 10.000 18,3.000 9.000 17,3.000 13.000 4,3.000 20.000-9,3.000 18.000-11,4.000 20.000-9,-1.000 11.000-8,-3.000 7.000-3,-3.000 6.000-4,-2.000 7.000-3,-5.000 4.000-5,-2.000 3.000-3,-3.000 3.000-3,-3.000 4.000-4,-2.000-1.000-6,0.000-3.000-5,0.000-3.000-6,0.000-2.000-7,3.000-9.000-6,6.000-12.000-7,7.000-13.000-6,6.000-12.000-8</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3"/>
    </inkml:context>
    <inkml:brush xml:id="br0">
      <inkml:brushProperty name="width" value="0.0531003884971142" units="cm"/>
      <inkml:brushProperty name="height" value="0.0531003884971142" units="cm"/>
      <inkml:brushProperty name="color" value="#000000"/>
      <inkml:brushProperty name="ignorePressure" value="0"/>
    </inkml:brush>
  </inkml:definitions>
  <inkml:trace contextRef="#ctx0" brushRef="#br0">45950.000 47600.000 414,'0.000'-69.000'2,"0.000"13.000"6,0.000 12.000 4,0.000 13.000 5,3.000 6.000 4,6.000 0.000 1,7.000 0.000 3,6.000 0.000 1,6.000 3.000 2,6.000 6.000 2,7.000 7.000 1,6.000 6.000 3,3.000 7.000-2,0.000 10.000-4,0.000 10.000-5,0.000 9.000-4,0.000 7.000 0,0.000 7.000 1,0.000 6.000 3,0.000 7.000 2,-5.000 7.000 0,-9.000 9.000-2,-10.000 10.000-3,-8.000 10.000-1,-11.000 5.000-3,-8.000 4.000-3,-10.000 3.000-1,-9.000 3.000-3,-12.000 9.000-6,-11.000 16.000-8,-14.000 15.000-10,-11.000 17.000-10,-9.000 3.000-8,-3.000-5.000-8,-3.000-7.000-9,-2.000-5.000-8,6.000-20.000-1,20.000-31.000 8,18.000-31.000 5,20.000-31.000 8,8.000-16.000 3,1.000 0.000-1,-1.000 0.000-2,1.000 0.000 0</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9"/>
    </inkml:context>
    <inkml:brush xml:id="br0">
      <inkml:brushProperty name="width" value="0.0326975882053375" units="cm"/>
      <inkml:brushProperty name="height" value="0.0326975882053375" units="cm"/>
      <inkml:brushProperty name="color" value="#000000"/>
      <inkml:brushProperty name="ignorePressure" value="0"/>
    </inkml:brush>
  </inkml:definitions>
  <inkml:trace contextRef="#ctx0" brushRef="#br0">78000.000 48550.000 672,'28.000'-44.000'120,"6.000"13.000"-28,7.000 12.000-29,6.000 13.000-28,3.000 6.000-20,0.000 0.000-12,0.000 0.000-14,0.000 0.000-12,-4.000 0.000-8,-5.000 0.000-2,-7.000 0.000-3,-5.000 0.000-2</inkml:trace>
</inkml:ink>
</file>

<file path=ppt/ink/ink2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49"/>
    </inkml:context>
    <inkml:brush xml:id="br0">
      <inkml:brushProperty name="width" value="0.0503672584891319" units="cm"/>
      <inkml:brushProperty name="height" value="0.0503672584891319" units="cm"/>
      <inkml:brushProperty name="color" value="#000000"/>
      <inkml:brushProperty name="ignorePressure" value="0"/>
    </inkml:brush>
  </inkml:definitions>
  <inkml:trace contextRef="#ctx0" brushRef="#br0">78650.000 47850.000 436,'-24.000'-25.000'8,"4.000"0.000"16,3.000 0.000 16,3.000 0.000 15,3.000 15.000 7,3.000 32.000-4,3.000 31.000-3,4.000 32.000-4,1.000 16.000-4,0.000 4.000-7,0.000 3.000-6,0.000 3.000-7,-4.000 9.000-6,-5.000 16.000-6,-7.000 15.000-6,-5.000 17.000-5,-3.000 8.000-3,4.000 4.000 1,3.000 3.000 3,3.000 3.000 1,3.000-7.000-11,3.000-15.000-22,3.000-15.000-22,4.000-16.000-23,1.000-19.000-9,0.000-22.000 3,0.000-22.000 3,0.000-21.000 4</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0"/>
    </inkml:context>
    <inkml:brush xml:id="br0">
      <inkml:brushProperty name="width" value="0.0307683609426022" units="cm"/>
      <inkml:brushProperty name="height" value="0.0307683609426022" units="cm"/>
      <inkml:brushProperty name="color" value="#000000"/>
      <inkml:brushProperty name="ignorePressure" value="0"/>
    </inkml:brush>
  </inkml:definitions>
  <inkml:trace contextRef="#ctx0" brushRef="#br0">78700.000 48200.000 715,'73.000'0.000'123,"-3.000"0.000"-34,-3.000 0.000-36,-2.000 0.000-33,-3.000 0.000-23,1.000 0.000-9,-1.000 0.000-9,1.000 0.000-9,-4.000-2.000-5,-6.000-3.000 1,-6.000-3.000 0,-6.000-2.000 0</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0"/>
    </inkml:context>
    <inkml:brush xml:id="br0">
      <inkml:brushProperty name="width" value="0.039565309882164" units="cm"/>
      <inkml:brushProperty name="height" value="0.039565309882164" units="cm"/>
      <inkml:brushProperty name="color" value="#000000"/>
      <inkml:brushProperty name="ignorePressure" value="0"/>
    </inkml:brush>
  </inkml:definitions>
  <inkml:trace contextRef="#ctx0" brushRef="#br0">79250.000 47850.000 556,'-44.000'-15.000'109,"13.000"23.000"-19,12.000 22.000-19,13.000 22.000-19,6.000 13.000-14,0.000 7.000-6,0.000 6.000-7,0.000 7.000-6,-2.000 2.000-12,-3.000 1.000-14,-3.000-1.000-16,-2.000 1.000-14,-1.000-7.000-14,3.000-12.000-9,3.000-13.000-9,4.000-12.000-10</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0"/>
    </inkml:context>
    <inkml:brush xml:id="br0">
      <inkml:brushProperty name="width" value="0.0546722523868084" units="cm"/>
      <inkml:brushProperty name="height" value="0.0546722523868084" units="cm"/>
      <inkml:brushProperty name="color" value="#000000"/>
      <inkml:brushProperty name="ignorePressure" value="0"/>
    </inkml:brush>
  </inkml:definitions>
  <inkml:trace contextRef="#ctx0" brushRef="#br0">79550.000 47650.000 402,'7.000'-44.000'59,"17.000"13.000"-8,15.000 12.000-8,16.000 13.000-8,7.000 9.000-9,1.000 6.000-8,-1.000 7.000-9,1.000 6.000-7,-6.000 1.000-6,-8.000-3.000 1,-10.000-3.000 0,-9.000-2.000-1,-10.000-1.000 3,-9.000 3.000 6,-10.000 3.000 6,-8.000 4.000 6,-6.000 4.000 3,1.000 6.000-1,-1.000 7.000 0,1.000 6.000-1,1.000 4.000 1,3.000 4.000 1,3.000 3.000 3,4.000 3.000 1,1.000 1.000 0,0.000 1.000-2,0.000-1.000-3,0.000 1.000-2,1.000-1.000-2,4.000 1.000-2,3.000-1.000-1,3.000 1.000-2,-1.000 1.000 0,-2.000 3.000-2,-3.000 3.000 0,-3.000 4.000-2,-2.000-1.000 0,0.000-3.000-3,0.000-3.000-1,0.000-2.000-3,-4.000-3.000 0,-5.000 1.000 0,-7.000-1.000 1,-5.000 1.000 0,-11.000-1.000-2,-11.000 1.000-6,-14.000-1.000-5,-11.000 1.000-6,-14.000-3.000-6,-11.000-2.000-10,-14.000-3.000-9,-11.000-3.000-9,2.000-7.000 0,19.000-9.000 9,19.000-10.000 7,19.000-8.000 10,10.000-6.000-1,4.000 1.000-8,3.000-1.000-9,3.000 1.000-8</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1"/>
    </inkml:context>
    <inkml:brush xml:id="br0">
      <inkml:brushProperty name="width" value="0.0395880676805973" units="cm"/>
      <inkml:brushProperty name="height" value="0.0395880676805973" units="cm"/>
      <inkml:brushProperty name="color" value="#000000"/>
      <inkml:brushProperty name="ignorePressure" value="0"/>
    </inkml:brush>
  </inkml:definitions>
  <inkml:trace contextRef="#ctx0" brushRef="#br0">81400.000 46350.000 555,'-10.000'-27.000'13,"32.000"-3.000"25,31.000-3.000 26,32.000-2.000 25,16.000 2.000 2,4.000 9.000-22,3.000 10.000-23,3.000 10.000-22,-5.000 5.000-15,-12.000 4.000-8,-13.000 3.000-7,-12.000 3.000-9,-12.000 3.000-3,-8.000 3.000 2,-10.000 3.000 1,-9.000 4.000 2,-10.000 4.000-4,-9.000 6.000-10,-10.000 7.000-10,-8.000 6.000-10,-8.000-1.000-4,-2.000-5.000-2,-3.000-7.000 1,-3.000-5.000-1</inkml:trace>
</inkml:ink>
</file>

<file path=ppt/ink/ink2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2"/>
    </inkml:context>
    <inkml:brush xml:id="br0">
      <inkml:brushProperty name="width" value="0.0364049673080444" units="cm"/>
      <inkml:brushProperty name="height" value="0.0364049673080444" units="cm"/>
      <inkml:brushProperty name="color" value="#000000"/>
      <inkml:brushProperty name="ignorePressure" value="0"/>
    </inkml:brush>
  </inkml:definitions>
  <inkml:trace contextRef="#ctx0" brushRef="#br0">81550.000 47150.000 604,'-46.000'-24.000'8,"10.000"4.000"15,10.000 3.000 17,9.000 3.000 15,10.000 1.000 5,14.000 1.000-9,11.000-1.000-8,14.000 1.000-7,13.000 1.000-7,16.000 3.000-7,15.000 3.000-7,17.000 4.000-5,8.000 1.000-7,4.000 0.000-3,3.000 0.000-4,3.000 0.000-3,-1.000 3.000-2,-2.000 6.000 5,-3.000 7.000 3,-3.000 6.000 3,-10.000 1.000-11,-16.000-3.000-28,-15.000-3.000-28,-15.000-2.000-26</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2"/>
    </inkml:context>
    <inkml:brush xml:id="br0">
      <inkml:brushProperty name="width" value="0.051552839577198" units="cm"/>
      <inkml:brushProperty name="height" value="0.051552839577198" units="cm"/>
      <inkml:brushProperty name="color" value="#000000"/>
      <inkml:brushProperty name="ignorePressure" value="0"/>
    </inkml:brush>
  </inkml:definitions>
  <inkml:trace contextRef="#ctx0" brushRef="#br0">83600.000 47050.000 426,'-43.000'-24.000'8,"17.000"4.000"14,15.000 3.000 16,16.000 3.000 14,15.000 1.000 4,16.000 1.000-9,15.000-1.000-8,17.000 1.000-9,7.000-1.000-4,0.000 1.000-3,0.000-1.000-2,0.000 1.000-2,3.000-1.000-1,6.000 1.000 1,7.000-1.000 1,6.000 1.000-1,4.000-1.000 1,4.000 1.000-2,3.000-1.000 0,3.000 1.000-2,6.000 1.000-2,9.000 3.000-2,10.000 3.000-3,10.000 4.000-2,4.000 2.000-5,0.000 4.000-3,0.000 3.000-5,0.000 3.000-5,-4.000 1.000-5,-5.000 1.000-5,-7.000-1.000-5,-5.000 1.000-6,-8.000-1.000-2,-5.000 1.000 2,-7.000-1.000 1,-5.000 1.000 2,-12.000-1.000-1,-16.000 1.000-3,-15.000-1.000-3,-15.000 1.000-4</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2"/>
    </inkml:context>
    <inkml:brush xml:id="br0">
      <inkml:brushProperty name="width" value="0.0473070554435253" units="cm"/>
      <inkml:brushProperty name="height" value="0.0473070554435253" units="cm"/>
      <inkml:brushProperty name="color" value="#000000"/>
      <inkml:brushProperty name="ignorePressure" value="0"/>
    </inkml:brush>
  </inkml:definitions>
  <inkml:trace contextRef="#ctx0" brushRef="#br0">84500.000 44150.000 465,'-41.000'-32.000'11,"19.000"39.000"23,19.000 36.000 22,19.000 39.000 24,5.000 18.000 3,-5.000 0.000-13,-7.000 0.000-15,-5.000 0.000-14,-4.000 4.000-9,0.000 10.000-6,0.000 10.000-5,0.000 9.000-6,-2.000-1.000-6,-3.000-8.000-7,-3.000-10.000-9,-2.000-9.000-8,-3.000 1.000-6,1.000 13.000-5,-1.000 12.000-5,1.000 13.000-5</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3"/>
    </inkml:context>
    <inkml:brush xml:id="br0">
      <inkml:brushProperty name="width" value="0.0513986796140671" units="cm"/>
      <inkml:brushProperty name="height" value="0.0513986796140671" units="cm"/>
      <inkml:brushProperty name="color" value="#000000"/>
      <inkml:brushProperty name="ignorePressure" value="0"/>
    </inkml:brush>
  </inkml:definitions>
  <inkml:trace contextRef="#ctx0" brushRef="#br0">85200.000 44800.000 428,'-24.000'-15.000'8,"4.000"23.000"19,3.000 22.000 17,3.000 22.000 18,1.000 12.000 5,1.000 3.000-8,-1.000 3.000-8,1.000 4.000-8,1.000-1.000-6,3.000-3.000-4,3.000-3.000-5,4.000-2.000-3,2.000-3.000-5,4.000 1.000-3,3.000-1.000-3,3.000 1.000-5,4.000-6.000-1,7.000-8.000-1,6.000-10.000-2,7.000-9.000 0,5.000-9.000-3,7.000-5.000-4,6.000-7.000-6,7.000-5.000-5,2.000-12.000-5,1.000-16.000-6,-1.000-15.000-6,1.000-15.000-6,-4.000-11.000 0,-6.000-2.000 5,-6.000-3.000 5,-6.000-3.000 5,-9.000-4.000 3,-8.000-3.000 4,-10.000-3.000 2,-9.000-2.000 2,-10.000 3.000 2,-9.000 14.000-1,-10.000 11.000 1,-8.000 14.000-1,-9.000 8.000 1,-6.000 7.000 2,-6.000 6.000 2,-6.000 7.000 3,-4.000 7.000-4,1.000 9.000-9,-1.000 10.000-8,1.000 10.000-9,5.000 4.000-5,14.000 0.000 0,11.000 0.000 1,14.000 0.000-1</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4"/>
    </inkml:context>
    <inkml:brush xml:id="br0">
      <inkml:brushProperty name="width" value="0.043525256216526" units="cm"/>
      <inkml:brushProperty name="height" value="0.043525256216526" units="cm"/>
      <inkml:brushProperty name="color" value="#000000"/>
      <inkml:brushProperty name="ignorePressure" value="0"/>
    </inkml:brush>
  </inkml:definitions>
  <inkml:trace contextRef="#ctx0" brushRef="#br0">46750.000 48800.000 505,'28.000'-24.000'51,"6.000"4.000"1,7.000 3.000 1,6.000 3.000 2,-2.000 14.000-4,-9.000 25.000-11,-10.000 25.000-9,-8.000 25.000-11,-12.000 10.000-6,-12.000-2.000-3,-13.000-3.000-4,-12.000-3.000-4,-5.000-6.000-3,3.000-5.000-2,3.000-7.000-2,4.000-5.000-3,2.000-6.000 0,4.000-3.000 3,3.000-3.000 2,3.000-2.000 3,4.000-3.000 2,7.000 1.000 1,6.000-1.000 2,7.000 1.000 1,5.000-4.000 1,7.000-6.000 0,6.000-6.000-1,7.000-6.000 0,2.000-2.000 1,1.000 3.000-1,-1.000 3.000 0,1.000 4.000 1,-1.000 5.000 0,1.000 10.000 1,-1.000 10.000-1,1.000 9.000 1,-9.000 4.000-1,-15.000 1.000-2,-15.000-1.000-3,-16.000 1.000-2,-13.000 1.000-4,-9.000 3.000-1,-10.000 3.000-4,-8.000 4.000-2,-9.000 1.000-9,-6.000 0.000-12,-6.000 0.000-14,-6.000 0.000-13,4.000-8.000-2,16.000-16.000 10,15.000-15.000 9,17.000-15.000 9,7.000-7.000 3,0.000 3.000-3,0.000 3.000-3,0.000 4.000-4</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4"/>
    </inkml:context>
    <inkml:brush xml:id="br0">
      <inkml:brushProperty name="width" value="0.0424721539020538" units="cm"/>
      <inkml:brushProperty name="height" value="0.0424721539020538" units="cm"/>
      <inkml:brushProperty name="color" value="#000000"/>
      <inkml:brushProperty name="ignorePressure" value="0"/>
    </inkml:brush>
  </inkml:definitions>
  <inkml:trace contextRef="#ctx0" brushRef="#br0">85750.000 43850.000 517,'29.000'-44.000'128,"10.000"13.000"-27,10.000 12.000-25,9.000 13.000-27,4.000 6.000-16,1.000 0.000-6,-1.000 0.000-8,1.000 0.000-7,-3.000 1.000-3,-2.000 4.000 0,-3.000 3.000 0,-3.000 3.000 0,-4.000 1.000-7,-3.000 1.000-16,-3.000-1.000-13,-2.000 1.000-16,-5.000-1.000-11,-2.000 1.000-8,-3.000-1.000-10,-3.000 1.000-9</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4"/>
    </inkml:context>
    <inkml:brush xml:id="br0">
      <inkml:brushProperty name="width" value="0.0489418730139732" units="cm"/>
      <inkml:brushProperty name="height" value="0.0489418730139732" units="cm"/>
      <inkml:brushProperty name="color" value="#000000"/>
      <inkml:brushProperty name="ignorePressure" value="0"/>
    </inkml:brush>
  </inkml:definitions>
  <inkml:trace contextRef="#ctx0" brushRef="#br0">86950.000 43100.000 449,'-43.000'3.000'12,"17.000"6.000"25,15.000 7.000 25,16.000 6.000 25,4.000 6.000 3,-6.000 6.000-17,-6.000 7.000-18,-6.000 6.000-17,-4.000 6.000-11,1.000 6.000-3,-1.000 7.000-4,1.000 6.000-4,-3.000 6.000-6,-2.000 6.000-13,-3.000 7.000-10,-3.000 6.000-11,-2.000 1.000-9,0.000-3.000-7,0.000-3.000-7,0.000-2.000-6,3.000-9.000-1,6.000-12.000 5,7.000-13.000 6,6.000-12.000 5,1.000-9.000 2,-3.000-2.000-1,-3.000-3.000 0,-2.000-3.000-1</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4"/>
    </inkml:context>
    <inkml:brush xml:id="br0">
      <inkml:brushProperty name="width" value="0.0366028286516666" units="cm"/>
      <inkml:brushProperty name="height" value="0.0366028286516666" units="cm"/>
      <inkml:brushProperty name="color" value="#000000"/>
      <inkml:brushProperty name="ignorePressure" value="0"/>
    </inkml:brush>
  </inkml:definitions>
  <inkml:trace contextRef="#ctx0" brushRef="#br0">87050.000 44250.000 601,'67.000'93.000'173,"-16.000"-11.000"-49,-15.000-14.000-49,-15.000-11.000-48,-9.000-9.000-35,1.000-3.000-17,-1.000-3.000-19,1.000-2.000-17</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5"/>
    </inkml:context>
    <inkml:brush xml:id="br0">
      <inkml:brushProperty name="width" value="0.042807649821043" units="cm"/>
      <inkml:brushProperty name="height" value="0.042807649821043" units="cm"/>
      <inkml:brushProperty name="color" value="#000000"/>
      <inkml:brushProperty name="ignorePressure" value="0"/>
    </inkml:brush>
  </inkml:definitions>
  <inkml:trace contextRef="#ctx0" brushRef="#br0">87700.000 43350.000 513,'29.000'-47.000'0,"10.000"6.000"0,10.000 7.000 0,9.000 6.000 0,-1.000 6.000 0,-8.000 6.000 0,-10.000 7.000 0,-9.000 6.000 0,-5.000 7.000 11,0.000 10.000 20,0.000 10.000 22,0.000 9.000 20,-4.000 9.000 5,-5.000 9.000-14,-7.000 10.000-11,-5.000 10.000-14,-11.000 7.000-10,-11.000 6.000-7,-14.000 7.000-7,-11.000 6.000-8,-7.000-1.000-4,0.000-5.000-1,0.000-7.000-1,0.000-5.000-1,4.000-8.000-1,10.000-5.000 2,10.000-7.000 0,9.000-5.000 2,15.000-8.000-1,22.000-5.000-3,22.000-7.000-1,23.000-5.000-3,11.000-8.000-5,4.000-5.000-8,3.000-7.000-9,3.000-5.000-7,-2.000-6.000-7,-6.000-3.000-5,-6.000-3.000-3,-6.000-2.000-6</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5"/>
    </inkml:context>
    <inkml:brush xml:id="br0">
      <inkml:brushProperty name="width" value="0.03814497590065" units="cm"/>
      <inkml:brushProperty name="height" value="0.03814497590065" units="cm"/>
      <inkml:brushProperty name="color" value="#000000"/>
      <inkml:brushProperty name="ignorePressure" value="0"/>
    </inkml:brush>
  </inkml:definitions>
  <inkml:trace contextRef="#ctx0" brushRef="#br0">86700.000 46900.000 576,'48.000'-24.000'69,"-3.000"4.000"-13,-3.000 3.000-13,-2.000 3.000-12,-1.000 3.000-7,3.000 3.000 0,3.000 3.000 1,4.000 4.000 1,4.000 2.000-2,6.000 4.000-2,7.000 3.000-2,6.000 3.000-2,6.000-1.000-3,6.000-2.000-3,7.000-3.000-3,6.000-3.000-4,6.000-2.000-5,6.000 0.000-5,7.000 0.000-5,6.000 0.000-7,3.000-5.000-4,0.000-9.000-5,0.000-10.000-5,0.000-8.000-4,-11.000-3.000-2,-22.000 7.000 2,-22.000 6.000 3,-21.000 7.000 1,-14.000 4.000 0,-2.000 3.000-4,-3.000 3.000-4,-3.000 4.000-4</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7"/>
    </inkml:context>
    <inkml:brush xml:id="br0">
      <inkml:brushProperty name="width" value="0.0449387356638908" units="cm"/>
      <inkml:brushProperty name="height" value="0.0449387356638908" units="cm"/>
      <inkml:brushProperty name="color" value="#000000"/>
      <inkml:brushProperty name="ignorePressure" value="0"/>
    </inkml:brush>
  </inkml:definitions>
  <inkml:trace contextRef="#ctx0" brushRef="#br0">84300.000 47650.000 489,'-22.000'59.000'145,"6.000"19.000"-30,7.000 19.000-31,6.000 19.000-30,1.000 7.000-19,-3.000-3.000-6,-3.000-3.000-8,-2.000-2.000-5,-8.000 10.000-8,-8.000 25.000-4,-10.000 25.000-7,-9.000 25.000-6,-2.000 4.000-7,6.000-15.000-8,7.000-15.000-9,6.000-16.000-8,6.000-16.000-4,6.000-16.000 1,7.000-15.000 1,6.000-15.000 1</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7"/>
    </inkml:context>
    <inkml:brush xml:id="br0">
      <inkml:brushProperty name="width" value="0.047998234629631" units="cm"/>
      <inkml:brushProperty name="height" value="0.047998234629631" units="cm"/>
      <inkml:brushProperty name="color" value="#000000"/>
      <inkml:brushProperty name="ignorePressure" value="0"/>
    </inkml:brush>
  </inkml:definitions>
  <inkml:trace contextRef="#ctx0" brushRef="#br0">85050.000 48300.000 458,'-44.000'-18.000'55,"13.000"17.000"1,12.000 15.000-1,13.000 16.000 0,2.000 15.000-3,-5.000 16.000-5,-7.000 15.000-7,-5.000 17.000-5,-4.000 5.000-5,0.000-3.000-3,0.000-3.000-4,0.000-2.000-3,3.000-6.000-4,6.000-6.000-3,7.000-6.000-5,6.000-6.000-2,7.000-10.000-4,10.000-12.000-1,10.000-13.000 0,9.000-12.000-3,9.000-15.000-3,9.000-15.000-5,10.000-15.000-7,10.000-16.000-6,4.000-13.000-5,0.000-9.000-5,0.000-10.000-5,0.000-8.000-5,-7.000-4.000 0,-11.000 3.000 6,-14.000 3.000 6,-11.000 4.000 5,-11.000 2.000 5,-5.000 4.000 3,-7.000 3.000 5,-5.000 3.000 3,-9.000 4.000 4,-9.000 7.000 3,-10.000 6.000 4,-8.000 7.000 3,-9.000 7.000 1,-6.000 9.000-3,-6.000 10.000-1,-6.000 10.000-2,-1.000 7.000-4,7.000 6.000-7,6.000 7.000-5,7.000 6.000-7</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7"/>
    </inkml:context>
    <inkml:brush xml:id="br0">
      <inkml:brushProperty name="width" value="0.034552026540041" units="cm"/>
      <inkml:brushProperty name="height" value="0.034552026540041" units="cm"/>
      <inkml:brushProperty name="color" value="#000000"/>
      <inkml:brushProperty name="ignorePressure" value="0"/>
    </inkml:brush>
  </inkml:definitions>
  <inkml:trace contextRef="#ctx0" brushRef="#br0">86000.000 47950.000 636,'96.000'0.000'169,"-5.000"0.000"-52,-7.000 0.000-52,-5.000 0.000-53,-9.000 0.000-29,-9.000 0.000-8,-10.000 0.000-9,-8.000 0.000-9</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7"/>
    </inkml:context>
    <inkml:brush xml:id="br0">
      <inkml:brushProperty name="width" value="0.048693623393774" units="cm"/>
      <inkml:brushProperty name="height" value="0.048693623393774" units="cm"/>
      <inkml:brushProperty name="color" value="#000000"/>
      <inkml:brushProperty name="ignorePressure" value="0"/>
    </inkml:brush>
  </inkml:definitions>
  <inkml:trace contextRef="#ctx0" brushRef="#br0">86700.000 47600.000 451,'-36.000'-25.000'7,"28.000"0.000"12,28.000 0.000 14,29.000 0.000 12,15.000 3.000 0,3.000 6.000-14,3.000 7.000-14,4.000 6.000-14,-4.000 4.000-8,-9.000 4.000 0,-10.000 3.000 0,-8.000 3.000-1,-11.000 3.000 2,-8.000 3.000 5,-10.000 3.000 4,-9.000 4.000 5,-5.000 2.000 4,0.000 4.000 4,0.000 3.000 4,0.000 3.000 4,0.000 1.000 3,0.000 1.000 1,0.000-1.000 3,0.000 1.000 1,-2.000-1.000-1,-3.000 1.000-5,-3.000-1.000-3,-2.000 1.000-6,-3.000 8.000-3,1.000 20.000-3,-1.000 18.000-3,1.000 20.000-3,-1.000 8.000-9,1.000 1.000-18,-1.000-1.000-17,1.000 1.000-17,-1.000-10.000-4,1.000-19.000 9,-1.000-18.000 10,1.000-19.000 9,-1.000-10.000 0,1.000 1.000-10,-1.000-1.000-9,1.000 1.000-10</inkml:trace>
</inkml:ink>
</file>

<file path=ppt/ink/ink2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9"/>
    </inkml:context>
    <inkml:brush xml:id="br0">
      <inkml:brushProperty name="width" value="0.0469143725931644" units="cm"/>
      <inkml:brushProperty name="height" value="0.0469143725931644" units="cm"/>
      <inkml:brushProperty name="color" value="#000000"/>
      <inkml:brushProperty name="ignorePressure" value="0"/>
    </inkml:brush>
  </inkml:definitions>
  <inkml:trace contextRef="#ctx0" brushRef="#br0">90850.000 45850.000 468,'-16.000'26.000'140,"19.000"4.000"-30,19.000 3.000-29,19.000 3.000-29,13.000 1.000-18,10.000 1.000-4,10.000-1.000-5,9.000 1.000-5,2.000-4.000-4,-2.000-6.000-4,-3.000-6.000-4,-3.000-6.000-5,-13.000 5.000-4,-22.000 20.000-5,-22.000 18.000-7,-21.000 20.000-5,-24.000 13.000-2,-25.000 9.000 3,-25.000 10.000 4,-25.000 10.000 3,-10.000-3.000 2,7.000-11.000-2,6.000-14.000 0,7.000-11.000-1,7.000-11.000-3,9.000-5.000-8,10.000-7.000-6,10.000-5.000-7,8.000-8.000-3,10.000-5.000-2,10.000-7.000 0,9.000-5.000-1</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5"/>
    </inkml:context>
    <inkml:brush xml:id="br0">
      <inkml:brushProperty name="width" value="0.0359723307192326" units="cm"/>
      <inkml:brushProperty name="height" value="0.0359723307192326" units="cm"/>
      <inkml:brushProperty name="color" value="#000000"/>
      <inkml:brushProperty name="ignorePressure" value="0"/>
    </inkml:brush>
  </inkml:definitions>
  <inkml:trace contextRef="#ctx0" brushRef="#br0">47600.000 48700.000 611,'76.000'-44.000'130,"4.000"13.000"-30,3.000 12.000-29,3.000 13.000-30,-1.000 6.000-18,-2.000 0.000-8,-3.000 0.000-7,-3.000 0.000-8,2.000 1.000-6,10.000 4.000-7,10.000 3.000-7,9.000 3.000-7,-4.000 1.000-6,-15.000 1.000-7,-15.000-1.000-7,-16.000 1.000-6</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2:59"/>
    </inkml:context>
    <inkml:brush xml:id="br0">
      <inkml:brushProperty name="width" value="0.0553203411400318" units="cm"/>
      <inkml:brushProperty name="height" value="0.0553203411400318" units="cm"/>
      <inkml:brushProperty name="color" value="#000000"/>
      <inkml:brushProperty name="ignorePressure" value="0"/>
    </inkml:brush>
  </inkml:definitions>
  <inkml:trace contextRef="#ctx0" brushRef="#br0">92800.000 45300.000 397,'0.000'-35.000'150,"0.000"32.000"-28,0.000 31.000-28,0.000 32.000-28,0.000 15.000-18,0.000 0.000-8,0.000 0.000-7,0.000 0.000-7,0.000 18.000-10,0.000 39.000-9,0.000 36.000-9,0.000 39.000-11,-2.000 27.000-7,-3.000 19.000-8,-3.000 19.000-7,-2.000 19.000-6,-3.000-21.000-10,1.000-59.000-13,-1.000-60.000-11,1.000-58.000-13</inkml:trace>
</inkml:ink>
</file>

<file path=ppt/ink/ink2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18"/>
    </inkml:context>
    <inkml:brush xml:id="br0">
      <inkml:brushProperty name="width" value="0.0375807955861092" units="cm"/>
      <inkml:brushProperty name="height" value="0.0375807955861092" units="cm"/>
      <inkml:brushProperty name="color" value="#000000"/>
      <inkml:brushProperty name="ignorePressure" value="0"/>
    </inkml:brush>
  </inkml:definitions>
  <inkml:trace contextRef="#ctx0" brushRef="#br0">86250.000 51950.000 585,'-2.000'-69.000'5,"-3.000"13.000"10,-3.000 12.000 9,-2.000 13.000 11,-6.000 9.000 0,-6.000 6.000-7,-6.000 7.000-8,-6.000 6.000-8,-6.000 4.000-5,-2.000 4.000-2,-3.000 3.000-3,-3.000 3.000-3,1.000 1.000-1,6.000 1.000-2,7.000-1.000 0,6.000 1.000-2,3.000 1.000 1,0.000 3.000 4,0.000 3.000 2,0.000 4.000 4,1.000 2.000 1,4.000 4.000 0,3.000 3.000 1,3.000 3.000 0,1.000 1.000 0,1.000 1.000 3,-1.000-1.000 2,1.000 1.000 2,-1.000 2.000 0,1.000 7.000 0,-1.000 6.000 1,1.000 7.000-2,1.000 4.000 1,3.000 3.000-1,3.000 3.000-1,4.000 4.000 0,-1.000 1.000-1,-3.000 0.000-2,-3.000 0.000-1,-2.000 0.000-1,-3.000 0.000-2,1.000 0.000 0,-1.000 0.000-1,1.000 0.000-1,1.000-4.000-1,3.000-5.000 1,3.000-7.000-1,4.000-5.000-1,-1.000-6.000 1,-3.000-3.000-1,-3.000-3.000 1,-2.000-2.000 0,-1.000-3.000-5,3.000 1.000-13,3.000-1.000-11,4.000 1.000-12,4.000-4.000-6,6.000-6.000 0,7.000-6.000-1,6.000-6.000 0</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0"/>
    </inkml:context>
    <inkml:brush xml:id="br0">
      <inkml:brushProperty name="width" value="0.0363748706877232" units="cm"/>
      <inkml:brushProperty name="height" value="0.0363748706877232" units="cm"/>
      <inkml:brushProperty name="color" value="#000000"/>
      <inkml:brushProperty name="ignorePressure" value="0"/>
    </inkml:brush>
  </inkml:definitions>
  <inkml:trace contextRef="#ctx0" brushRef="#br0">87950.000 51950.000 604,'-2.000'-46.000'0,"-3.000"10.000"0,-3.000 10.000 0,-2.000 9.000 0,-8.000 2.000 7,-8.000-2.000 14,-10.000-3.000 13,-9.000-3.000 15,-7.000 7.000 2,-3.000 19.000-7,-3.000 19.000-7,-2.000 19.000-8,0.000 9.000-7,7.000 0.000-4,6.000 0.000-4,7.000 0.000-6,2.000 0.000-1,1.000 0.000 2,-1.000 0.000 2,1.000 0.000 1,1.000 3.000 0,3.000 6.000-5,3.000 7.000-3,4.000 6.000-5,2.000 1.000-2,4.000-3.000 2,3.000-3.000 0,3.000-2.000 2,3.000-5.000-1,3.000-2.000-2,3.000-3.000-3,4.000-3.000-1,5.000-6.000-4,10.000-5.000-5,10.000-7.000-4,9.000-5.000-4,10.000-8.000-5,14.000-5.000-6,11.000-7.000-6,14.000-5.000-6,-1.000-6.000 0,-12.000-3.000 6,-13.000-3.000 6,-12.000-2.000 7,-10.000-3.000 2,-6.000 1.000 2,-6.000-1.000-1,-6.000 1.000 1</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0"/>
    </inkml:context>
    <inkml:brush xml:id="br0">
      <inkml:brushProperty name="width" value="0.0441775321960449" units="cm"/>
      <inkml:brushProperty name="height" value="0.0441775321960449" units="cm"/>
      <inkml:brushProperty name="color" value="#000000"/>
      <inkml:brushProperty name="ignorePressure" value="0"/>
    </inkml:brush>
  </inkml:definitions>
  <inkml:trace contextRef="#ctx0" brushRef="#br0">87750.000 52700.000 497,'-15.000'-25.000'6,"23.000"0.000"10,22.000 0.000 10,22.000 0.000 11,7.000 6.000 2,-6.000 13.000-6,-6.000 12.000-7,-6.000 13.000-6,-7.000 9.000-4,-6.000 6.000-1,-6.000 7.000 0,-6.000 6.000-1,-10.000 6.000-3,-12.000 6.000-7,-13.000 7.000-5,-12.000 6.000-6,-9.000 1.000-3,-2.000-3.000 1,-3.000-3.000 1,-3.000-2.000 1,1.000-8.000 1,6.000-8.000 1,7.000-10.000 2,6.000-9.000 0,13.000-13.000 0,23.000-16.000-6,22.000-15.000-4,22.000-15.000-4,13.000-12.000-4,7.000-6.000-1,6.000-6.000-3,7.000-6.000-1,-1.000-4.000 0,-6.000 1.000 1,-6.000-1.000 2,-6.000 1.000 2,-9.000 1.000 2,-8.000 3.000 3,-10.000 3.000 4,-9.000 4.000 4,-7.000 4.000 3,-3.000 6.000 4,-3.000 7.000 3,-2.000 6.000 5,-5.000 3.000 4,-2.000 0.000 2,-3.000 0.000 3,-3.000 0.000 3,-2.000 0.000 0,0.000 0.000-1,0.000 0.000-2,0.000 0.000-1,0.000 7.000 6,0.000 17.000 13,0.000 15.000 14,0.000 16.000 13,-4.000 9.000 2,-5.000 3.000-11,-7.000 3.000-11,-5.000 4.000-11,-4.000 4.000-7,0.000 6.000-4,0.000 7.000-2,0.000 6.000-4,3.000-2.000-3,6.000-9.000-5,7.000-10.000-2,6.000-8.000-5,9.000-12.000-5,13.000-12.000-6,12.000-13.000-7,13.000-12.000-5,7.000-13.000-4,4.000-12.000 0,3.000-13.000 0,3.000-12.000 0,1.000-10.000 1,1.000-6.000 1,-1.000-6.000 2,1.000-6.000 1,-7.000-6.000 2,-12.000-2.000 5,-13.000-3.000 4,-12.000-3.000 4,-10.000 2.000 4,-6.000 10.000 2,-6.000 10.000 3,-6.000 9.000 2,-7.000 9.000 4,-6.000 9.000 3,-6.000 10.000 4,-6.000 10.000 4,-6.000 8.000 0,-2.000 10.000-4,-3.000 10.000-4,-3.000 9.000-3,1.000 7.000-4,6.000 7.000-4,7.000 6.000-5,6.000 7.000-4,4.000 4.000-3,4.000 3.000-3,3.000 3.000-3,3.000 4.000-2,9.000-4.000-3,16.000-9.000-2,15.000-10.000-2,17.000-8.000-3,10.000-6.000 0,6.000 1.000 5,7.000-1.000 4,6.000 1.000 3,-2.000-4.000 4,-9.000-6.000 4,-10.000-6.000 3,-8.000-6.000 3,-8.000-4.000 4,-2.000 1.000 3,-3.000-1.000 2,-3.000 1.000 4,-7.000 5.000 7,-9.000 14.000 15,-10.000 11.000 14,-8.000 14.000 13,-8.000 8.000 4,-2.000 7.000-8,-3.000 6.000-7,-3.000 7.000-9,-2.000 2.000-4,0.000 1.000-5,0.000-1.000-2,0.000 1.000-4,1.000-4.000-3,4.000-6.000-2,3.000-6.000-2,3.000-6.000-3,6.000-4.000-1,9.000 1.000-3,10.000-1.000-3,10.000 1.000-2,7.000-4.000-4,6.000-6.000-6,7.000-6.000-5,6.000-6.000-6,6.000-6.000-4,6.000-2.000-2,7.000-3.000-2,6.000-3.000-2,-2.000-2.000-4,-9.000 0.000-3,-10.000 0.000-5,-8.000 0.000-5</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1"/>
    </inkml:context>
    <inkml:brush xml:id="br0">
      <inkml:brushProperty name="width" value="0.0429497957229614" units="cm"/>
      <inkml:brushProperty name="height" value="0.0429497957229614" units="cm"/>
      <inkml:brushProperty name="color" value="#000000"/>
      <inkml:brushProperty name="ignorePressure" value="0"/>
    </inkml:brush>
  </inkml:definitions>
  <inkml:trace contextRef="#ctx0" brushRef="#br0">89900.000 52500.000 512,'-47.000'-47.000'0,"6.000"6.000"0,7.000 7.000 0,6.000 6.000 0,4.000 15.000 11,4.000 26.000 24,3.000 24.000 22,3.000 26.000 23,3.000 16.000 3,3.000 10.000-15,3.000 10.000-17,4.000 9.000-16,-3.000 12.000-11,-5.000 16.000-5,-7.000 15.000-4,-5.000 17.000-6,-3.000 13.000-9,4.000 13.000-17,3.000 12.000-16,3.000 13.000-16,1.000-15.000-11,1.000-40.000-5,-1.000-40.000-6,1.000-41.000-6</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1"/>
    </inkml:context>
    <inkml:brush xml:id="br0">
      <inkml:brushProperty name="width" value="0.0362032316625118" units="cm"/>
      <inkml:brushProperty name="height" value="0.0362032316625118" units="cm"/>
      <inkml:brushProperty name="color" value="#000000"/>
      <inkml:brushProperty name="ignorePressure" value="0"/>
    </inkml:brush>
  </inkml:definitions>
  <inkml:trace contextRef="#ctx0" brushRef="#br0">89950.000 51400.000 607,'1.000'-69.000'0,"4.000"13.000"0,3.000 12.000 0,3.000 13.000 0,7.000 6.000 8,14.000 0.000 16,11.000 0.000 16,14.000 0.000 17,0.000 4.000 2,-8.000 10.000-10,-10.000 10.000-10,-9.000 9.000-11,-5.000 10.000-6,0.000 14.000-2,0.000 11.000-3,0.000 14.000-3,-5.000 7.000-3,-9.000 3.000-7,-10.000 3.000-4,-8.000 4.000-7,-11.000-1.000-4,-8.000-3.000-3,-10.000-3.000-4,-9.000-2.000-3,-4.000-6.000-2,4.000-6.000 1,3.000-6.000 0,3.000-6.000 1,6.000-6.000 2,9.000-2.000 4,10.000-3.000 4,10.000-3.000 4,14.000-6.000 4,23.000-5.000 1,22.000-7.000 3,22.000-5.000 2,8.000-8.000-4,-2.000-5.000-10,-3.000-7.000-11,-3.000-5.000-10,-7.000-3.000-6,-9.000 4.000 1,-10.000 3.000 0,-8.000 3.000-1</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1"/>
    </inkml:context>
    <inkml:brush xml:id="br0">
      <inkml:brushProperty name="width" value="0.0293899197131395" units="cm"/>
      <inkml:brushProperty name="height" value="0.0293899197131395" units="cm"/>
      <inkml:brushProperty name="color" value="#000000"/>
      <inkml:brushProperty name="ignorePressure" value="0"/>
    </inkml:brush>
  </inkml:definitions>
  <inkml:trace contextRef="#ctx0" brushRef="#br0">90600.000 51450.000 748,'71.000'-44.000'90,"-5.000"13.000"-21,-7.000 12.000-21,-5.000 13.000-21,-3.000 6.000-14,4.000 0.000-9,3.000 0.000-7,3.000 0.000-8,-2.000 1.000-10,-6.000 4.000-11,-6.000 3.000-12,-6.000 3.000-11</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2"/>
    </inkml:context>
    <inkml:brush xml:id="br0">
      <inkml:brushProperty name="width" value="0.0441009849309921" units="cm"/>
      <inkml:brushProperty name="height" value="0.0441009849309921" units="cm"/>
      <inkml:brushProperty name="color" value="#000000"/>
      <inkml:brushProperty name="ignorePressure" value="0"/>
    </inkml:brush>
  </inkml:definitions>
  <inkml:trace contextRef="#ctx0" brushRef="#br0">91200.000 50700.000 498,'-22.000'-47.000'2,"6.000"6.000"4,7.000 7.000 3,6.000 6.000 3,9.000 6.000 4,13.000 6.000 2,12.000 7.000 2,13.000 6.000 3,6.000 3.000 0,0.000 0.000-3,0.000 0.000-2,0.000 0.000-2,0.000 3.000-5,0.000 6.000-6,0.000 7.000-7,0.000 6.000-7,-5.000 4.000-1,-9.000 4.000 3,-10.000 3.000 3,-8.000 3.000 3,-8.000 1.000 4,-2.000 1.000 5,-3.000-1.000 5,-3.000 1.000 5,-2.000 2.000 3,0.000 7.000 1,0.000 6.000 2,0.000 7.000 0,0.000 4.000 0,0.000 3.000 0,0.000 3.000-1,0.000 4.000-2,0.000 7.000 0,0.000 13.000-3,0.000 12.000-1,0.000 13.000-2,0.000 6.000-1,0.000 0.000-4,0.000 0.000-2,0.000 0.000-3,0.000-2.000-2,0.000-3.000-4,0.000-3.000-2,0.000-2.000-3,0.000-8.000-3,0.000-8.000-2,0.000-10.000-2,0.000-9.000-2,-5.000-9.000-1,-9.000-5.000 1,-10.000-7.000 1,-8.000-5.000 1,-12.000-4.000-1,-12.000 0.000-2,-13.000 0.000-3,-12.000 0.000-2,-12.000-4.000-5,-8.000-5.000-5,-10.000-7.000-6,-9.000-5.000-6,2.000-6.000-1,17.000-3.000-1,15.000-3.000 2,16.000-2.000 1</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2"/>
    </inkml:context>
    <inkml:brush xml:id="br0">
      <inkml:brushProperty name="width" value="0.0399874784052372" units="cm"/>
      <inkml:brushProperty name="height" value="0.0399874784052372" units="cm"/>
      <inkml:brushProperty name="color" value="#000000"/>
      <inkml:brushProperty name="ignorePressure" value="0"/>
    </inkml:brush>
  </inkml:definitions>
  <inkml:trace contextRef="#ctx0" brushRef="#br0">84700.000 54450.000 550,'-72.000'-24.000'2,"6.000"4.000"5,7.000 3.000 6,6.000 3.000 4,4.000 1.000 3,4.000 1.000 0,3.000-1.000 0,3.000 1.000 0,15.000 1.000 4,29.000 3.000 7,28.000 3.000 7,28.000 4.000 7,20.000 1.000 0,13.000 0.000-9,12.000 0.000-7,13.000 0.000-10,13.000 1.000-4,17.000 4.000-1,15.000 3.000-2,16.000 3.000-2,9.000 1.000-2,3.000 1.000-4,3.000-1.000-3,4.000 1.000-5,7.000-3.000-3,13.000-2.000-4,12.000-3.000-3,13.000-3.000-3,9.000-2.000-1,6.000 0.000 0,7.000 0.000 2,6.000 0.000 0,4.000-4.000 2,4.000-5.000 0,3.000-7.000 0,3.000-5.000 2,-4.000-4.000-1,-8.000 0.000 0,-10.000 0.000-2,-9.000 0.000 0,-20.000 4.000-3,-27.000 10.000-5,-28.000 10.000-6,-28.000 9.000-5,-27.000 6.000-1,-25.000 3.000 4,-25.000 3.000 4,-25.000 4.000 4,-19.000 2.000 1,-12.000 4.000 2,-13.000 3.000 1,-12.000 3.000 1,-10.000-2.000 2,-6.000-6.000 3,-6.000-6.000 4,-6.000-6.000 4</inkml:trace>
</inkml:ink>
</file>

<file path=ppt/ink/ink2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3"/>
    </inkml:context>
    <inkml:brush xml:id="br0">
      <inkml:brushProperty name="width" value="0.0424840040504932" units="cm"/>
      <inkml:brushProperty name="height" value="0.0424840040504932" units="cm"/>
      <inkml:brushProperty name="color" value="#000000"/>
      <inkml:brushProperty name="ignorePressure" value="0"/>
    </inkml:brush>
  </inkml:definitions>
  <inkml:trace contextRef="#ctx0" brushRef="#br0">86550.000 55050.000 517,'-4.000'-47.000'5,"-5.000"6.000"9,-7.000 7.000 8,-5.000 6.000 10,-4.000 6.000 3,0.000 6.000-5,0.000 7.000-4,0.000 6.000-3,-2.000 3.000-5,-3.000 0.000-5,-3.000 0.000-4,-2.000 0.000-4,-3.000 1.000-5,1.000 4.000-1,-1.000 3.000-2,1.000 3.000-2,1.000 1.000 0,3.000 1.000-1,3.000-1.000 1,4.000 1.000-1,7.000-3.000 5,13.000-2.000 6,12.000-3.000 7,13.000-3.000 7,2.000 8.000 4,-5.000 23.000 0,-7.000 22.000 2,-5.000 22.000 0,-6.000 12.000 0,-3.000 3.000-2,-3.000 3.000-1,-2.000 4.000-2,-3.000 1.000-2,1.000 0.000-3,-1.000 0.000-4,1.000 0.000-4,-1.000-4.000-2,1.000-5.000-2,-1.000-7.000-2,1.000-5.000-1,1.000-9.000-3,3.000-9.000-3,3.000-10.000-3,4.000-8.000-3,2.000-6.000-7,4.000 1.000-9,3.000-1.000-11,3.000 1.000-10,4.000-7.000-5,7.000-12.000 2,6.000-13.000 1,7.000-12.000 0,-1.000-9.000 5,-6.000-2.000 8,-6.000-3.000 6,-6.000-3.000 9,-4.000-1.000 4,1.000 4.000 2,-1.000 3.000 3,1.000 3.000 2</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5"/>
    </inkml:context>
    <inkml:brush xml:id="br0">
      <inkml:brushProperty name="width" value="0.0445298701524734" units="cm"/>
      <inkml:brushProperty name="height" value="0.0445298701524734" units="cm"/>
      <inkml:brushProperty name="color" value="#000000"/>
      <inkml:brushProperty name="ignorePressure" value="0"/>
    </inkml:brush>
  </inkml:definitions>
  <inkml:trace contextRef="#ctx0" brushRef="#br0">48200.000 47700.000 494,'-24.000'-46.000'0,"4.000"10.000"0,3.000 10.000 0,3.000 9.000 0,1.000 4.000 0,1.000 1.000 0,-1.000-1.000 0,1.000 1.000 0,1.000 4.000 8,3.000 9.000 17,3.000 10.000 16,4.000 10.000 17,1.000 13.000 6,0.000 19.000-5,0.000 19.000-5,0.000 19.000-5,-4.000 12.000-6,-5.000 6.000-7,-7.000 7.000-5,-5.000 6.000-7,-4.000 9.000-11,0.000 13.000-13,0.000 12.000-14,0.000 13.000-15,0.000 2.000-7,0.000-5.000-3,0.000-7.000-1,0.000-5.000-3,3.000-17.000-4,6.000-24.000-5,7.000-26.000-7,6.000-24.000-5</inkml:trace>
</inkml:ink>
</file>

<file path=ppt/ink/ink2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3"/>
    </inkml:context>
    <inkml:brush xml:id="br0">
      <inkml:brushProperty name="width" value="0.0408219210803509" units="cm"/>
      <inkml:brushProperty name="height" value="0.0408219210803509" units="cm"/>
      <inkml:brushProperty name="color" value="#000000"/>
      <inkml:brushProperty name="ignorePressure" value="0"/>
    </inkml:brush>
  </inkml:definitions>
  <inkml:trace contextRef="#ctx0" brushRef="#br0">87150.000 55150.000 538,'0.000'-91.000'1,"0.000"19.000"0,0.000 19.000 2,0.000 19.000 0,0.000 16.000 8,0.000 17.000 14,0.000 15.000 13,0.000 16.000 14,0.000 12.000 4,0.000 9.000-6,0.000 10.000-5,0.000 10.000-7,-2.000 5.000-4,-3.000 4.000-4,-3.000 3.000-6,-2.000 3.000-3,-5.000 1.000-6,-2.000 1.000-5,-3.000-1.000-6,-3.000 1.000-5,-1.000-1.000-6,4.000 1.000-7,3.000-1.000-7,3.000 1.000-7</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3"/>
    </inkml:context>
    <inkml:brush xml:id="br0">
      <inkml:brushProperty name="width" value="0.0333988964557648" units="cm"/>
      <inkml:brushProperty name="height" value="0.0333988964557648" units="cm"/>
      <inkml:brushProperty name="color" value="#000000"/>
      <inkml:brushProperty name="ignorePressure" value="0"/>
    </inkml:brush>
  </inkml:definitions>
  <inkml:trace contextRef="#ctx0" brushRef="#br0">86850.000 55950.000 658,'25.000'-29.000'2,"0.000"-5.000"2,0.000-7.000 4,0.000-5.000 2,1.000-1.000 7,4.000 6.000 8,3.000 7.000 9,3.000 6.000 10,4.000 6.000 0,7.000 6.000-4,6.000 7.000-6,7.000 6.000-5,0.000 3.000-7,-2.000 0.000-6,-3.000 0.000-6,-3.000 0.000-7,-6.000 1.000-10,-5.000 4.000-10,-7.000 3.000-11,-5.000 3.000-10</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3"/>
    </inkml:context>
    <inkml:brush xml:id="br0">
      <inkml:brushProperty name="width" value="0.0427192226052284" units="cm"/>
      <inkml:brushProperty name="height" value="0.0427192226052284" units="cm"/>
      <inkml:brushProperty name="color" value="#000000"/>
      <inkml:brushProperty name="ignorePressure" value="0"/>
    </inkml:brush>
  </inkml:definitions>
  <inkml:trace contextRef="#ctx0" brushRef="#br0">87700.000 55050.000 514,'21.000'-127.000'45,"-5.000"47.000"6,-7.000 47.000 4,-5.000 48.000 5,-6.000 31.000-1,-3.000 20.000-9,-3.000 18.000-9,-2.000 20.000-9,-5.000 10.000-8,-2.000 3.000-4,-3.000 3.000-7,-3.000 4.000-4,-2.000 1.000-4,0.000 0.000 2,0.000 0.000 0,0.000 0.000 0,3.000-4.000-7,6.000-5.000-20,7.000-7.000-17,6.000-5.000-19</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4"/>
    </inkml:context>
    <inkml:brush xml:id="br0">
      <inkml:brushProperty name="width" value="0.0426669791340828" units="cm"/>
      <inkml:brushProperty name="height" value="0.0426669791340828" units="cm"/>
      <inkml:brushProperty name="color" value="#000000"/>
      <inkml:brushProperty name="ignorePressure" value="0"/>
    </inkml:brush>
  </inkml:definitions>
  <inkml:trace contextRef="#ctx0" brushRef="#br0">89000.000 55250.000 515,'-25.000'-69.000'8,"0.000"13.000"14,0.000 12.000 15,0.000 13.000 15,-4.000 15.000 3,-5.000 19.000-9,-7.000 19.000-9,-5.000 19.000-8,-8.000 15.000-6,-5.000 13.000-2,-7.000 12.000-1,-5.000 13.000-3,-3.000 4.000 0,4.000-3.000-1,3.000-3.000 0,3.000-2.000 0,7.000-6.000-1,14.000-6.000-2,11.000-6.000-1,14.000-6.000-2,10.000-7.000-7,9.000-6.000-14,10.000-6.000-14,10.000-6.000-12,10.000-9.000-9,13.000-8.000-2,12.000-10.000-1,13.000-9.000-3,-1.000-7.000 0,-11.000-3.000 2,-14.000-3.000 0,-11.000-2.000 2</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4"/>
    </inkml:context>
    <inkml:brush xml:id="br0">
      <inkml:brushProperty name="width" value="0.0452954582870007" units="cm"/>
      <inkml:brushProperty name="height" value="0.0452954582870007" units="cm"/>
      <inkml:brushProperty name="color" value="#000000"/>
      <inkml:brushProperty name="ignorePressure" value="0"/>
    </inkml:brush>
  </inkml:definitions>
  <inkml:trace contextRef="#ctx0" brushRef="#br0">88850.000 55900.000 485,'-22.000'-25.000'6,"6.000"0.000"12,7.000 0.000 11,6.000 0.000 12,7.000 4.000 3,10.000 10.000-8,10.000 10.000-6,9.000 9.000-7,1.000 7.000-5,-6.000 7.000-5,-6.000 6.000-5,-6.000 7.000-5,-7.000 5.000-2,-6.000 7.000-1,-6.000 6.000-1,-6.000 7.000 0,-7.000 0.000-1,-6.000-2.000 2,-6.000-3.000 1,-6.000-3.000 1,-1.000-4.000 1,7.000-3.000-2,6.000-3.000 0,7.000-2.000-1,11.000-9.000-2,20.000-12.000-6,18.000-13.000-4,20.000-12.000-4,11.000-13.000-2,7.000-12.000 2,6.000-13.000 2,7.000-12.000 2,-1.000-10.000-3,-6.000-6.000-11,-6.000-6.000-10,-6.000-6.000-9,-7.000-1.000 0,-6.000 7.000 10,-6.000 6.000 11,-6.000 7.000 11,-7.000 5.000 9,-6.000 7.000 5,-6.000 6.000 6,-6.000 7.000 5,-9.000 8.000 10,-8.000 14.000 15,-10.000 11.000 13,-9.000 14.000 15,-4.000 10.000 2,4.000 9.000-10,3.000 10.000-9,3.000 10.000-11,1.000 5.000-5,1.000 4.000-3,-1.000 3.000-3,1.000 3.000-3,1.000-1.000-3,3.000-2.000-3,3.000-3.000-4,4.000-3.000-3,7.000-6.000-4,13.000-5.000-3,12.000-7.000-5,13.000-5.000-3,4.000-12.000-4,-3.000-16.000-8,-3.000-15.000-5,-2.000-15.000-7,-1.000-18.000-5,3.000-19.000-4,3.000-18.000-4,4.000-19.000-4,-4.000-10.000 2,-9.000 1.000 9,-10.000-1.000 9,-8.000 1.000 8,-8.000 8.000 5,-2.000 20.000 5,-3.000 18.000 2,-3.000 20.000 4,-7.000 13.000 3,-9.000 9.000 1,-10.000 10.000 2,-8.000 10.000 2,-6.000 11.000 2,1.000 17.000 0,-1.000 15.000 0,1.000 16.000 2,4.000 5.000-3,9.000-2.000-3,10.000-3.000-4,10.000-3.000-5,7.000-7.000-6,6.000-9.000-11,7.000-10.000-11,6.000-8.000-10,4.000-6.000-1,4.000 1.000 7,3.000-1.000 8,3.000 1.000 9</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4"/>
    </inkml:context>
    <inkml:brush xml:id="br0">
      <inkml:brushProperty name="width" value="0.0390384085476398" units="cm"/>
      <inkml:brushProperty name="height" value="0.0390384085476398" units="cm"/>
      <inkml:brushProperty name="color" value="#000000"/>
      <inkml:brushProperty name="ignorePressure" value="0"/>
    </inkml:brush>
  </inkml:definitions>
  <inkml:trace contextRef="#ctx0" brushRef="#br0">90650.000 55550.000 563,'-68.000'92.000'114,"17.000"-16.000"-26,15.000-15.000-26,16.000-15.000-25,7.000-6.000-13,1.000 7.000-1,-1.000 6.000 0,1.000 7.000-1,5.000-3.000-3,14.000-8.000-6,11.000-10.000-4,14.000-9.000-7,8.000-5.000-4,7.000 0.000-4,6.000 0.000-6,7.000 0.000-4,0.000-2.000-6,-2.000-3.000-8,-3.000-3.000-8,-3.000-2.000-8,-6.000-5.000-6,-5.000-2.000-1,-7.000-3.000-4,-5.000-3.000-2</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5"/>
    </inkml:context>
    <inkml:brush xml:id="br0">
      <inkml:brushProperty name="width" value="0.0415638349950314" units="cm"/>
      <inkml:brushProperty name="height" value="0.0415638349950314" units="cm"/>
      <inkml:brushProperty name="color" value="#000000"/>
      <inkml:brushProperty name="ignorePressure" value="0"/>
    </inkml:brush>
  </inkml:definitions>
  <inkml:trace contextRef="#ctx0" brushRef="#br0">91200.000 55700.000 529,'-47.000'-24.000'7,"6.000"4.000"14,7.000 3.000 15,6.000 3.000 15,4.000 7.000 4,4.000 14.000-3,3.000 11.000-5,3.000 14.000-3,1.000 11.000-5,1.000 14.000-5,-1.000 11.000-5,1.000 14.000-5,-4.000 10.000-7,-6.000 9.000-6,-6.000 10.000-8,-6.000 10.000-6,-4.000 14.000-11,1.000 23.000-16,-1.000 22.000-14,1.000 22.000-16,2.000-7.000-7,7.000-34.000 1,6.000-35.000 2,7.000-33.000 1</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5"/>
    </inkml:context>
    <inkml:brush xml:id="br0">
      <inkml:brushProperty name="width" value="0.0313145704567432" units="cm"/>
      <inkml:brushProperty name="height" value="0.0313145704567432" units="cm"/>
      <inkml:brushProperty name="color" value="#000000"/>
      <inkml:brushProperty name="ignorePressure" value="0"/>
    </inkml:brush>
  </inkml:definitions>
  <inkml:trace contextRef="#ctx0" brushRef="#br0">91350.000 55450.000 702,'-21.000'-24.000'6,"10.000"4.000"12,10.000 3.000 11,9.000 3.000 12,10.000 3.000 4,14.000 3.000-4,11.000 3.000-3,14.000 4.000-5,7.000 1.000-7,3.000 0.000-10,3.000 0.000-11,4.000 0.000-11,-6.000 0.000-4,-11.000 0.000 2,-14.000 0.000 3,-11.000 0.000 2</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5"/>
    </inkml:context>
    <inkml:brush xml:id="br0">
      <inkml:brushProperty name="width" value="0.0465176962316036" units="cm"/>
      <inkml:brushProperty name="height" value="0.0465176962316036" units="cm"/>
      <inkml:brushProperty name="color" value="#000000"/>
      <inkml:brushProperty name="ignorePressure" value="0"/>
    </inkml:brush>
  </inkml:definitions>
  <inkml:trace contextRef="#ctx0" brushRef="#br0">92050.000 54550.000 472,'-21.000'-46.000'6,"10.000"10.000"9,10.000 10.000 11,9.000 9.000 10,9.000 6.000 2,9.000 3.000-6,10.000 3.000-5,10.000 4.000-6,4.000 2.000-5,0.000 4.000-5,0.000 3.000-6,0.000 3.000-4,-2.000 1.000-3,-3.000 1.000-1,-3.000-1.000 0,-2.000 1.000-2,-8.000 5.000 1,-8.000 14.000 4,-10.000 11.000 2,-9.000 14.000 4,-5.000 3.000 2,0.000-2.000 3,0.000-3.000 3,0.000-3.000 2,0.000-1.000 3,0.000 4.000 1,0.000 3.000 1,0.000 3.000 2,1.000 4.000 0,4.000 7.000-2,3.000 6.000-3,3.000 7.000 0,1.000 0.000-3,1.000-2.000-1,-1.000-3.000-1,1.000-3.000-2,-3.000-2.000-1,-2.000 0.000-1,-3.000 0.000-2,-3.000 0.000-1,-2.000-2.000-2,0.000-3.000-2,0.000-3.000-5,0.000-2.000-2,-4.000-5.000-2,-5.000-2.000 1,-7.000-3.000 0,-5.000-3.000 1,-11.000-1.000-3,-11.000 4.000-6,-14.000 3.000-6,-11.000 3.000-6,-11.000 1.000-5,-5.000 1.000-7,-7.000-1.000-7,-5.000 1.000-5,3.000-9.000-4,17.000-15.000 1,15.000-15.000-1,16.000-16.000-1</inkml:trace>
</inkml:ink>
</file>

<file path=ppt/ink/ink2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6"/>
    </inkml:context>
    <inkml:brush xml:id="br0">
      <inkml:brushProperty name="width" value="0.0361272655427456" units="cm"/>
      <inkml:brushProperty name="height" value="0.0361272655427456" units="cm"/>
      <inkml:brushProperty name="color" value="#000000"/>
      <inkml:brushProperty name="ignorePressure" value="0"/>
    </inkml:brush>
  </inkml:definitions>
  <inkml:trace contextRef="#ctx0" brushRef="#br0">91050.000 54250.000 608,'-46.000'-2.000'6,"10.000"-3.000"11,10.000-3.000 11,9.000-2.000 12,10.000-1.000 4,14.000 3.000-4,11.000 3.000-2,14.000 4.000-3,7.000 2.000-4,3.000 4.000-4,3.000 3.000-5,4.000 3.000-4,8.000-1.000-3,17.000-2.000-3,15.000-3.000-2,16.000-3.000-3,12.000-2.000-5,9.000 0.000-9,10.000 0.000-9,10.000 0.000-8,4.000-2.000-5,0.000-3.000-2,0.000-3.000-3,0.000-2.000-2,-15.000-3.000-4,-27.000 1.000-4,-28.000-1.000-6,-28.000 1.000-5</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5"/>
    </inkml:context>
    <inkml:brush xml:id="br0">
      <inkml:brushProperty name="width" value="0.0493175648152828" units="cm"/>
      <inkml:brushProperty name="height" value="0.0493175648152828" units="cm"/>
      <inkml:brushProperty name="color" value="#000000"/>
      <inkml:brushProperty name="ignorePressure" value="0"/>
    </inkml:brush>
  </inkml:definitions>
  <inkml:trace contextRef="#ctx0" brushRef="#br0">49650.000 48500.000 446,'-22.000'-25.000'22,"6.000"0.000"7,7.000 0.000 7,6.000 0.000 7,7.000-7.000 2,10.000-11.000-4,10.000-14.000-3,9.000-11.000-4,6.000-4.000-6,3.000 6.000-7,3.000 7.000-9,4.000 6.000-8,1.000 4.000-4,0.000 4.000-2,0.000 3.000 0,0.000 3.000-3,-2.000 4.000 3,-3.000 7.000 4,-3.000 6.000 4,-2.000 7.000 4,-6.000 11.000 3,-6.000 20.000 1,-6.000 18.000 1,-6.000 20.000 1,-2.000 11.000 1,3.000 7.000-1,3.000 6.000 1,4.000 7.000 0,-1.000 4.000-2,-3.000 3.000-1,-3.000 3.000-1,-2.000 4.000-2,-3.000-1.000-2,1.000-3.000-4,-1.000-3.000-3,1.000-2.000-4,-3.000-3.000-4,-2.000 1.000-3,-3.000-1.000-5,-3.000 1.000-5,-2.000-4.000-3,0.000-6.000-5,0.000-6.000-4,0.000-6.000-4</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6"/>
    </inkml:context>
    <inkml:brush xml:id="br0">
      <inkml:brushProperty name="width" value="0.0400336049497128" units="cm"/>
      <inkml:brushProperty name="height" value="0.0400336049497128" units="cm"/>
      <inkml:brushProperty name="color" value="#000000"/>
      <inkml:brushProperty name="ignorePressure" value="0"/>
    </inkml:brush>
  </inkml:definitions>
  <inkml:trace contextRef="#ctx0" brushRef="#br0">93600.000 53500.000 549,'-11.000'-27.000'11,"28.000"-3.000"22,28.000-3.000 23,29.000-2.000 21,11.000 2.000 4,-2.000 9.000-15,-3.000 10.000-15,-3.000 10.000-16,-4.000 7.000-11,-3.000 6.000-11,-3.000 7.000-9,-2.000 6.000-11,-6.000 4.000-12,-6.000 4.000-16,-6.000 3.000-14,-6.000 3.000-15,-7.000-1.000-6,-6.000-2.000 5,-6.000-3.000 5,-6.000-3.000 4</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7"/>
    </inkml:context>
    <inkml:brush xml:id="br0">
      <inkml:brushProperty name="width" value="0.0332710258662701" units="cm"/>
      <inkml:brushProperty name="height" value="0.0332710258662701" units="cm"/>
      <inkml:brushProperty name="color" value="#000000"/>
      <inkml:brushProperty name="ignorePressure" value="0"/>
    </inkml:brush>
  </inkml:definitions>
  <inkml:trace contextRef="#ctx0" brushRef="#br0">93600.000 54050.000 661,'-54.000'20.000'10,"45.000"-9.000"21,43.000-10.000 21,45.000-8.000 20,22.000-4.000 1,4.000 3.000-20,3.000 3.000-19,3.000 4.000-20,-2.000 1.000-15,-6.000 0.000-7,-6.000 0.000-7,-6.000 0.000-9,-10.000 3.000-3,-12.000 6.000 0,-13.000 7.000-1,-12.000 6.000 1,-9.000-1.000-4,-2.000-5.000-8,-3.000-7.000-7,-3.000-5.000-8</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7"/>
    </inkml:context>
    <inkml:brush xml:id="br0">
      <inkml:brushProperty name="width" value="0.0410015471279621" units="cm"/>
      <inkml:brushProperty name="height" value="0.0410015471279621" units="cm"/>
      <inkml:brushProperty name="color" value="#000000"/>
      <inkml:brushProperty name="ignorePressure" value="0"/>
    </inkml:brush>
  </inkml:definitions>
  <inkml:trace contextRef="#ctx0" brushRef="#br0">95800.000 53950.000 536,'-22.000'-25.000'6,"6.000"0.000"13,7.000 0.000 11,6.000 0.000 13,9.000 3.000 4,13.000 6.000-7,12.000 7.000-5,13.000 6.000-5,10.000 3.000-5,10.000 0.000-3,10.000 0.000-4,9.000 0.000-2,7.000 1.000-2,7.000 4.000-1,6.000 3.000 1,7.000 3.000 0,11.000-1.000-1,20.000-2.000-1,18.000-3.000-2,20.000-3.000-1,16.000-2.000-1,16.000 0.000 0,15.000 0.000-1,17.000 0.000-1,8.000-2.000-2,4.000-3.000-4,3.000-3.000-3,3.000-2.000-5,-10.000-1.000-2,-21.000 3.000-3,-22.000 3.000-1,-22.000 4.000-3,-26.000 5.000-4,-27.000 10.000-8,-28.000 10.000-8,-28.000 9.000-8,-21.000 2.000-5,-12.000-2.000-2,-13.000-3.000-4,-12.000-3.000-2</inkml:trace>
</inkml:ink>
</file>

<file path=ppt/ink/ink2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7"/>
    </inkml:context>
    <inkml:brush xml:id="br0">
      <inkml:brushProperty name="width" value="0.0440425984561443" units="cm"/>
      <inkml:brushProperty name="height" value="0.0440425984561443" units="cm"/>
      <inkml:brushProperty name="color" value="#000000"/>
      <inkml:brushProperty name="ignorePressure" value="0"/>
    </inkml:brush>
  </inkml:definitions>
  <inkml:trace contextRef="#ctx0" brushRef="#br0">97200.000 51050.000 499,'-24.000'-18.000'10,"4.000"17.000"19,3.000 15.000 19,3.000 16.000 20,1.000 7.000 3,1.000 1.000-14,-1.000-1.000-13,1.000 1.000-13,-3.000 8.000-7,-2.000 20.000 0,-3.000 18.000 0,-3.000 20.000 0,-4.000 16.000-4,-3.000 16.000-5,-3.000 15.000-6,-2.000 17.000-6,-1.000 7.000-4,3.000 0.000 1,3.000 0.000-1,4.000 0.000 0,2.000-10.000-8,4.000-18.000-17,3.000-19.000-16,3.000-18.000-16,4.000-20.000-10,7.000-18.000 0,6.000-19.000 0,7.000-18.000-2</inkml:trace>
</inkml:ink>
</file>

<file path=ppt/ink/ink2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8"/>
    </inkml:context>
    <inkml:brush xml:id="br0">
      <inkml:brushProperty name="width" value="0.0434509813785553" units="cm"/>
      <inkml:brushProperty name="height" value="0.0434509813785553" units="cm"/>
      <inkml:brushProperty name="color" value="#000000"/>
      <inkml:brushProperty name="ignorePressure" value="0"/>
    </inkml:brush>
  </inkml:definitions>
  <inkml:trace contextRef="#ctx0" brushRef="#br0">97850.000 51650.000 506,'-27.000'-21.000'3,"-3.000"10.000"7,-3.000 10.000 7,-2.000 9.000 6,0.000 9.000 5,7.000 9.000 3,6.000 10.000 3,7.000 10.000 2,2.000 11.000 2,1.000 17.000 1,-1.000 15.000 0,1.000 16.000 1,1.000 7.000-3,3.000 1.000-6,3.000-1.000-6,4.000 1.000-7,2.000-7.000-4,4.000-12.000-4,3.000-13.000-3,3.000-12.000-3,6.000-13.000-1,9.000-12.000-1,10.000-13.000 0,10.000-12.000 1,5.000-10.000-5,4.000-6.000-8,3.000-6.000-9,3.000-6.000-7,-1.000-12.000-5,-2.000-15.000-1,-3.000-15.000-1,-3.000-16.000-2,-7.000-12.000 2,-9.000-5.000 4,-10.000-7.000 4,-8.000-5.000 3,-9.000-4.000 5,-6.000 0.000 4,-6.000 0.000 4,-6.000 0.000 4,-9.000 6.000 2,-8.000 13.000 1,-10.000 12.000 1,-9.000 13.000 1,-5.000 12.000-2,0.000 13.000-2,0.000 12.000-2,0.000 13.000-3,3.000 7.000-1,6.000 4.000 1,7.000 3.000 1,6.000 3.000 0,3.000 1.000-4,0.000 1.000-7,0.000-1.000-9,0.000 1.000-8</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8"/>
    </inkml:context>
    <inkml:brush xml:id="br0">
      <inkml:brushProperty name="width" value="0.0326132476329803" units="cm"/>
      <inkml:brushProperty name="height" value="0.0326132476329803" units="cm"/>
      <inkml:brushProperty name="color" value="#000000"/>
      <inkml:brushProperty name="ignorePressure" value="0"/>
    </inkml:brush>
  </inkml:definitions>
  <inkml:trace contextRef="#ctx0" brushRef="#br0">98500.000 50850.000 674,'25.000'-24.000'7,"0.000"4.000"13,0.000 3.000 13,0.000 3.000 13,3.000 3.000 5,6.000 3.000-5,7.000 3.000-5,6.000 4.000-4,3.000 2.000-8,0.000 4.000-15,0.000 3.000-13,0.000 3.000-13,-4.000 3.000-12,-5.000 3.000-13,-7.000 3.000-11,-5.000 4.000-12</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8"/>
    </inkml:context>
    <inkml:brush xml:id="br0">
      <inkml:brushProperty name="width" value="0.0345475003123283" units="cm"/>
      <inkml:brushProperty name="height" value="0.0345475003123283" units="cm"/>
      <inkml:brushProperty name="color" value="#000000"/>
      <inkml:brushProperty name="ignorePressure" value="0"/>
    </inkml:brush>
  </inkml:definitions>
  <inkml:trace contextRef="#ctx0" brushRef="#br0">99350.000 50100.000 636,'7.000'-46.000'7,"17.000"10.000"15,15.000 10.000 13,16.000 9.000 15,2.000 10.000 3,-8.000 14.000-6,-10.000 11.000-6,-9.000 14.000-6,-9.000 5.000-7,-5.000 1.000-7,-7.000-1.000-7,-5.000 1.000-6,-9.000 2.000-5,-9.000 7.000-4,-10.000 6.000-3,-8.000 7.000-2,-9.000 0.000-3,-6.000-2.000-2,-6.000-3.000 0,-6.000-3.000-2,1.000-6.000-2,9.000-5.000-2,10.000-7.000-3,10.000-5.000-1,10.000-8.000 1,13.000-5.000 4,12.000-7.000 5,13.000-5.000 4,9.000-3.000 3,6.000 4.000 1,7.000 3.000 1,6.000 3.000 1,-1.000 3.000 4,-5.000 3.000 2,-7.000 3.000 5,-5.000 4.000 4,-6.000 1.000 2,-3.000 0.000 1,-3.000 0.000 0,-2.000 0.000 1,-9.000 3.000 1,-12.000 6.000-3,-13.000 7.000 0,-12.000 6.000-2,-9.000 4.000-2,-2.000 4.000-4,-3.000 3.000-4,-3.000 3.000-4,-2.000 1.000-7,0.000 1.000-8,0.000-1.000-8,0.000 1.000-8,3.000-6.000-4,6.000-8.000 3,7.000-10.000 1,6.000-9.000 1</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9"/>
    </inkml:context>
    <inkml:brush xml:id="br0">
      <inkml:brushProperty name="width" value="0.0319225452840328" units="cm"/>
      <inkml:brushProperty name="height" value="0.0319225452840328" units="cm"/>
      <inkml:brushProperty name="color" value="#000000"/>
      <inkml:brushProperty name="ignorePressure" value="0"/>
    </inkml:brush>
  </inkml:definitions>
  <inkml:trace contextRef="#ctx0" brushRef="#br0">99800.000 51150.000 689,'23.000'25.000'91,"-3.000"0.000"-17,-3.000 0.000-18,-2.000 0.000-17,-3.000 1.000-13,1.000 4.000-9,-1.000 3.000-10,1.000 3.000-8,-1.000 1.000-10,1.000 1.000-12,-1.000-1.000-11,1.000 1.000-11</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29"/>
    </inkml:context>
    <inkml:brush xml:id="br0">
      <inkml:brushProperty name="width" value="0.0379878096282482" units="cm"/>
      <inkml:brushProperty name="height" value="0.0379878096282482" units="cm"/>
      <inkml:brushProperty name="color" value="#000000"/>
      <inkml:brushProperty name="ignorePressure" value="0"/>
    </inkml:brush>
  </inkml:definitions>
  <inkml:trace contextRef="#ctx0" brushRef="#br0">101000.000 50500.000 579,'0.000'-138.000'4,"0.000"26.000"10,0.000 24.000 9,0.000 26.000 10,-4.000 13.000 1,-5.000 4.000-4,-7.000 3.000-5,-5.000 3.000-6,-4.000 4.000-3,0.000 7.000-2,0.000 6.000-4,0.000 7.000-2,-2.000 5.000-1,-3.000 7.000 1,-3.000 6.000 0,-2.000 7.000 0,-3.000 5.000 2,1.000 7.000 0,-1.000 6.000 0,1.000 7.000 2,4.000 4.000-1,9.000 3.000 0,10.000 3.000 0,10.000 4.000-2,4.000 1.000 1,0.000 0.000-1,0.000 0.000-1,0.000 0.000 1,3.000 0.000-1,6.000 0.000-2,7.000 0.000-1,6.000 0.000-1,4.000 0.000-1,4.000 0.000 0,3.000 0.000-1,3.000 0.000 0,-1.000 1.000 0,-2.000 4.000-1,-3.000 3.000 1,-3.000 3.000-1,-4.000 1.000 0,-3.000 1.000-3,-3.000-1.000-2,-2.000 1.000-2,-5.000-3.000-2,-2.000-2.000-2,-3.000-3.000-2,-3.000-3.000-2,-6.000-6.000-1,-5.000-5.000 0,-7.000-7.000-1,-5.000-5.000 0,-6.000-8.000 0,-3.000-5.000 3,-3.000-7.000 1,-2.000-5.000 1,-3.000-8.000 4,1.000-5.000 2,-1.000-7.000 4,1.000-5.000 3,2.000-11.000 3,7.000-11.000 1,6.000-14.000 2,7.000-11.000 1,8.000-7.000 0,14.000 0.000-4,11.000 0.000-1,14.000 0.000-4,10.000 3.000-4,9.000 6.000-5,10.000 7.000-6,10.000 6.000-5,2.000 7.000-4,-3.000 10.000-2,-3.000 10.000-2,-2.000 9.000-2</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0"/>
    </inkml:context>
    <inkml:brush xml:id="br0">
      <inkml:brushProperty name="width" value="0.0451270788908005" units="cm"/>
      <inkml:brushProperty name="height" value="0.0451270788908005" units="cm"/>
      <inkml:brushProperty name="color" value="#000000"/>
      <inkml:brushProperty name="ignorePressure" value="0"/>
    </inkml:brush>
  </inkml:definitions>
  <inkml:trace contextRef="#ctx0" brushRef="#br0">97350.000 54700.000 487,'0.000'-91.000'0,"0.000"19.000"0,0.000 19.000 0,0.000 19.000 0,0.000 16.000 11,0.000 17.000 20,0.000 15.000 21,0.000 16.000 22,0.000 20.000 5,0.000 25.000-12,0.000 25.000-10,0.000 25.000-11,-5.000 15.000-11,-9.000 7.000-9,-10.000 6.000-10,-8.000 7.000-10,-6.000 2.000-4,1.000 1.000 0,-1.000-1.000 2,1.000 1.000 1,1.000-4.000-13,3.000-6.000-23,3.000-6.000-24,4.000-6.000-23,4.000-18.000-6,6.000-28.000 15,7.000-28.000 14,6.000-27.000 15,3.000-15.000 8,0.000 0.000 0,0.000 0.000 2,0.000 0.000 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6"/>
    </inkml:context>
    <inkml:brush xml:id="br0">
      <inkml:brushProperty name="width" value="0.0462736822664738" units="cm"/>
      <inkml:brushProperty name="height" value="0.0462736822664738" units="cm"/>
      <inkml:brushProperty name="color" value="#000000"/>
      <inkml:brushProperty name="ignorePressure" value="0"/>
    </inkml:brush>
  </inkml:definitions>
  <inkml:trace contextRef="#ctx0" brushRef="#br0">51150.000 47700.000 475,'-7.000'-40.000'71,"-11.000"23.000"1,-14.000 22.000 1,-11.000 22.000 1,-12.000 19.000-6,-9.000 20.000-13,-10.000 18.000-12,-8.000 20.000-13,-12.000 11.000-10,-12.000 7.000-7,-13.000 6.000-7,-12.000 7.000-9,-1.000 2.000-7,14.000 1.000-10,11.000-1.000-10,14.000 1.000-10,11.000-6.000-4,14.000-8.000 1,11.000-10.000-1,14.000-9.000 1,8.000-13.000-1,7.000-16.000-4,6.000-15.000-3,7.000-15.000-3</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0"/>
    </inkml:context>
    <inkml:brush xml:id="br0">
      <inkml:brushProperty name="width" value="0.0468087829649448" units="cm"/>
      <inkml:brushProperty name="height" value="0.0468087829649448" units="cm"/>
      <inkml:brushProperty name="color" value="#000000"/>
      <inkml:brushProperty name="ignorePressure" value="0"/>
    </inkml:brush>
  </inkml:definitions>
  <inkml:trace contextRef="#ctx0" brushRef="#br0">98350.000 55050.000 469,'-2.000'-46.000'0,"-3.000"10.000"0,-3.000 10.000 0,-2.000 9.000 0,-5.000 9.000 8,-2.000 9.000 15,-3.000 10.000 15,-3.000 10.000 16,-4.000 10.000 4,-3.000 13.000-7,-3.000 12.000-8,-2.000 13.000-6,-1.000 7.000-5,3.000 4.000-3,3.000 3.000-2,4.000 3.000-3,4.000-1.000-2,6.000-2.000-2,7.000-3.000-3,6.000-3.000-2,3.000-7.000-3,0.000-9.000-3,0.000-10.000-2,0.000-8.000-3,6.000-11.000-4,13.000-8.000-4,12.000-10.000-6,13.000-9.000-5,7.000-12.000-4,4.000-11.000-3,3.000-14.000-2,3.000-11.000-4,1.000-11.000 0,1.000-5.000-1,-1.000-7.000 1,1.000-5.000 0,-9.000-4.000 1,-15.000 0.000 3,-15.000 0.000 2,-16.000 0.000 3,-12.000 1.000 2,-5.000 4.000 1,-7.000 3.000 1,-5.000 3.000 2,-8.000 7.000 0,-5.000 14.000 1,-7.000 11.000 1,-5.000 14.000 1,-3.000 8.000 0,4.000 7.000 0,3.000 6.000 1,3.000 7.000-1</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1"/>
    </inkml:context>
    <inkml:brush xml:id="br0">
      <inkml:brushProperty name="width" value="0.0356890000402927" units="cm"/>
      <inkml:brushProperty name="height" value="0.0356890000402927" units="cm"/>
      <inkml:brushProperty name="color" value="#000000"/>
      <inkml:brushProperty name="ignorePressure" value="0"/>
    </inkml:brush>
  </inkml:definitions>
  <inkml:trace contextRef="#ctx0" brushRef="#br0">98850.000 54900.000 616,'9.000'-49.000'8,"19.000"4.000"16,19.000 3.000 16,19.000 3.000 15,9.000 4.000 6,0.000 7.000-6,0.000 6.000-5,0.000 7.000-6,-5.000 4.000-12,-9.000 3.000-17,-10.000 3.000-19,-8.000 4.000-18,-9.000 4.000-8,-6.000 6.000-1,-6.000 7.000 1,-6.000 6.000 1,-4.000 3.000-5,1.000 0.000-9,-1.000 0.000-10,1.000 0.000-8</inkml:trace>
</inkml:ink>
</file>

<file path=ppt/ink/ink2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1"/>
    </inkml:context>
    <inkml:brush xml:id="br0">
      <inkml:brushProperty name="width" value="0.0410659350454807" units="cm"/>
      <inkml:brushProperty name="height" value="0.0410659350454807" units="cm"/>
      <inkml:brushProperty name="color" value="#000000"/>
      <inkml:brushProperty name="ignorePressure" value="0"/>
    </inkml:brush>
  </inkml:definitions>
  <inkml:trace contextRef="#ctx0" brushRef="#br0">99550.000 54400.000 535,'-21.000'-25.000'6,"10.000"0.000"13,10.000 0.000 13,9.000 0.000 11,12.000 3.000 4,16.000 6.000-6,15.000 7.000-6,17.000 6.000-7,3.000 3.000-6,-5.000 0.000-8,-7.000 0.000-8,-5.000 0.000-7,-9.000 3.000-2,-9.000 6.000 1,-10.000 7.000 2,-8.000 6.000 2,-8.000 9.000 1,-2.000 13.000-1,-3.000 12.000-1,-3.000 13.000 0,-6.000 9.000 3,-5.000 6.000 9,-7.000 7.000 8,-5.000 6.000 8,-4.000 4.000 2,0.000 4.000-6,0.000 3.000-3,0.000 3.000-6,0.000-1.000-9,0.000-2.000-12,0.000-3.000-13,0.000-3.000-13,3.000-10.000-13,6.000-16.000-14,7.000-15.000-14,6.000-15.000-14</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2"/>
    </inkml:context>
    <inkml:brush xml:id="br0">
      <inkml:brushProperty name="width" value="0.0441659428179264" units="cm"/>
      <inkml:brushProperty name="height" value="0.0441659428179264" units="cm"/>
      <inkml:brushProperty name="color" value="#000000"/>
      <inkml:brushProperty name="ignorePressure" value="0"/>
    </inkml:brush>
  </inkml:definitions>
  <inkml:trace contextRef="#ctx0" brushRef="#br0">101850.000 53300.000 498,'-11.000'-41.000'11,"28.000"19.000"24,28.000 19.000 24,29.000 19.000 23,10.000 12.000 3,-6.000 6.000-16,-6.000 7.000-17,-6.000 6.000-16,-6.000 3.000-12,-2.000 0.000-5,-3.000 0.000-4,-3.000 0.000-7,-6.000-2.000-3,-5.000-3.000-3,-7.000-3.000-4,-5.000-2.000-3,-12.000 0.000-1,-16.000 7.000-1,-15.000 6.000 1,-15.000 7.000-1,-12.000-1.000 1,-6.000-6.000 1,-6.000-6.000 1,-6.000-6.000 0,-7.000-1.000-1,-6.000 7.000-4,-6.000 6.000-3,-6.000 7.000-4,-4.000 4.000-5,1.000 3.000-6,-1.000 3.000-8,1.000 4.000-6,7.000-6.000 0,16.000-11.000 6,15.000-14.000 6,17.000-11.000 6</inkml:trace>
</inkml:ink>
</file>

<file path=ppt/ink/ink2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2"/>
    </inkml:context>
    <inkml:brush xml:id="br0">
      <inkml:brushProperty name="width" value="0.0465600453317165" units="cm"/>
      <inkml:brushProperty name="height" value="0.0465600453317165" units="cm"/>
      <inkml:brushProperty name="color" value="#000000"/>
      <inkml:brushProperty name="ignorePressure" value="0"/>
    </inkml:brush>
  </inkml:definitions>
  <inkml:trace contextRef="#ctx0" brushRef="#br0">103900.000 52850.000 472,'0.000'-47.000'7,"0.000"6.000"16,0.000 7.000 14,0.000 6.000 14,1.000 15.000 8,4.000 26.000-1,3.000 24.000-1,3.000 26.000-2,1.000 15.000-4,1.000 6.000-8,-1.000 7.000-9,1.000 6.000-9,-3.000 9.000-8,-2.000 13.000-8,-3.000 12.000-8,-3.000 13.000-7,-6.000 16.000-8,-5.000 23.000-9,-7.000 22.000-9,-5.000 22.000-8,-1.000-12.000-3,6.000-43.000 3,7.000-44.000 2,6.000-43.000 4,-1.000-25.000-3,-5.000-2.000-6,-7.000-3.000-8,-5.000-3.000-6</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8"/>
    </inkml:context>
    <inkml:brush xml:id="br0">
      <inkml:brushProperty name="width" value="0.0519878529012203" units="cm"/>
      <inkml:brushProperty name="height" value="0.0519878529012203" units="cm"/>
      <inkml:brushProperty name="color" value="#00bff3"/>
      <inkml:brushProperty name="ignorePressure" value="0"/>
    </inkml:brush>
  </inkml:definitions>
  <inkml:trace contextRef="#ctx0" brushRef="#br0">104150.000 44000.000 423,'45.000'-155.000'1,"-9.000"41.000"4,-10.000 40.000 2,-8.000 42.000 3,-4.000 19.000 1,3.000 1.000-2,3.000-1.000-3,4.000 1.000-1,2.000 1.000 3,4.000 3.000 9,3.000 3.000 7,3.000 4.000 9,4.000 1.000 2,7.000 0.000-4,6.000 0.000-4,7.000 0.000-4,0.000 3.000-3,-2.000 6.000-3,-3.000 7.000-3,-3.000 6.000-1,-6.000 7.000-3,-5.000 10.000-1,-7.000 10.000-1,-5.000 9.000-2,-6.000 10.000 0,-3.000 14.000 1,-3.000 11.000 1,-2.000 14.000 1,-11.000 8.000 0,-15.000 7.000 2,-15.000 6.000 0,-16.000 7.000 2,-12.000 0.000 0,-5.000-2.000-1,-7.000-3.000 0,-5.000-3.000 0,-3.000-4.000-1,4.000-3.000 0,3.000-3.000 0,3.000-2.000-1,6.000-1.000-1,9.000 3.000 0,10.000 3.000-2,10.000 4.000 0,7.000 1.000-1,6.000 0.000 0,7.000 0.000 0,6.000 0.000 1,10.000-4.000-3,17.000-5.000-3,15.000-7.000-5,16.000-5.000-3,7.000-8.000-4,1.000-5.000-1,-1.000-7.000-3,1.000-5.000-1,1.000-8.000-3,3.000-5.000-1,3.000-7.000-1,4.000-5.000-3,-6.000-8.000 1,-11.000-5.000 0,-14.000-7.000 0,-11.000-5.000 1,-7.000-1.000-1,0.000 6.000-4,0.000 7.000-4,0.000 6.000-4,-2.000-1.000-2,-3.000-5.000-1,-3.000-7.000-1,-2.000-5.000-2</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38"/>
    </inkml:context>
    <inkml:brush xml:id="br0">
      <inkml:brushProperty name="width" value="0.0539261288940907" units="cm"/>
      <inkml:brushProperty name="height" value="0.0539261288940907" units="cm"/>
      <inkml:brushProperty name="color" value="#00bff3"/>
      <inkml:brushProperty name="ignorePressure" value="0"/>
    </inkml:brush>
  </inkml:definitions>
  <inkml:trace contextRef="#ctx0" brushRef="#br0">105600.000 48750.000 407,'-66.000'-15.000'27,"19.000"23.000"0,19.000 22.000-1,19.000 22.000 1,9.000 13.000-1,0.000 7.000 1,0.000 6.000 0,0.000 7.000 0,0.000 7.000 0,0.000 9.000-4,0.000 10.000-1,0.000 10.000-3,-2.000 4.000-1,-3.000 0.000 0,-3.000 0.000 0,-2.000 0.000 0,-5.000 0.000 0,-2.000 0.000-1,-3.000 0.000-2,-3.000 0.000 0,-2.000 6.000-2,0.000 13.000 0,0.000 12.000 0,0.000 13.000-1,1.000 9.000-1,4.000 6.000 0,3.000 7.000-1,3.000 6.000 0,1.000-1.000-1,1.000-5.000-1,-1.000-7.000-1,1.000-5.000-1,1.000-8.000-1,3.000-5.000 0,3.000-7.000-3,4.000-5.000 0,1.000-6.000 0,0.000-3.000 0,0.000-3.000 1,0.000-2.000 1,0.000 0.000-2,0.000 7.000-1,0.000 6.000-4,0.000 7.000-2,-2.000 4.000-2,-3.000 3.000-2,-3.000 3.000-2,-2.000 4.000-1,-5.000-1.000-1,-2.000-3.000 3,-3.000-3.000 1,-3.000-2.000 2,-12.000-1.000-5,-18.000 3.000-11,-19.000 3.000-13,-18.000 4.000-12,-18.000 7.000-3,-16.000 13.000 4,-15.000 12.000 5,-15.000 13.000 5,0.000-12.000 0,20.000-33.000-3,18.000-35.000-3,20.000-34.000-3</inkml:trace>
</inkml:ink>
</file>

<file path=ppt/ink/ink2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1"/>
    </inkml:context>
    <inkml:brush xml:id="br0">
      <inkml:brushProperty name="width" value="0.0417700558900833" units="cm"/>
      <inkml:brushProperty name="height" value="0.0417700558900833" units="cm"/>
      <inkml:brushProperty name="color" value="#00bff3"/>
      <inkml:brushProperty name="ignorePressure" value="0"/>
    </inkml:brush>
  </inkml:definitions>
  <inkml:trace contextRef="#ctx0" brushRef="#br0">48400.000 48100.000 526,'-24.000'100.000'161,"4.000"0.000"-38,3.000 0.000-38,3.000 0.000-37,1.000 3.000-23,1.000 6.000-8,-1.000 7.000-6,1.000 6.000-8,-3.000 13.000-6,-2.000 23.000-7,-3.000 22.000-7,-3.000 22.000-6,-2.000 1.000-6,0.000-19.000-2,0.000-18.000-4,0.000-19.000-3,3.000-24.000 2,6.000-28.000 7,7.000-28.000 7,6.000-27.000 7,3.000-15.000-3,0.000 0.000-11,0.000 0.000-12,0.000 0.000-11</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2"/>
    </inkml:context>
    <inkml:brush xml:id="br0">
      <inkml:brushProperty name="width" value="0.0504085794091225" units="cm"/>
      <inkml:brushProperty name="height" value="0.0504085794091225" units="cm"/>
      <inkml:brushProperty name="color" value="#00bff3"/>
      <inkml:brushProperty name="ignorePressure" value="0"/>
    </inkml:brush>
  </inkml:definitions>
  <inkml:trace contextRef="#ctx0" brushRef="#br0">48700.000 47900.000 436,'51.000'-66.000'33,"4.000"19.000"-2,3.000 19.000-4,3.000 19.000-3,6.000 9.000-3,9.000 0.000-1,10.000 0.000-1,10.000 0.000-2,4.000 0.000-5,0.000 0.000-6,0.000 0.000-8,0.000 0.000-7,-2.000 0.000-2,-3.000 0.000 2,-3.000 0.000 3,-2.000 0.000 2,-8.000 0.000 0,-8.000 0.000-1,-10.000 0.000-2,-9.000 0.000-1,-10.000 4.000 3,-9.000 10.000 7,-10.000 10.000 8,-8.000 9.000 8,-9.000 4.000 3,-6.000 1.000-3,-6.000-1.000-4,-6.000 1.000-1,-4.000 5.000 2,1.000 14.000 9,-1.000 11.000 8,1.000 14.000 10,1.000 5.000 0,3.000 1.000-7,3.000-1.000-7,4.000 1.000-8,1.000 4.000-5,0.000 9.000-2,0.000 10.000-2,0.000 10.000-3,1.000 5.000 0,4.000 4.000-1,3.000 3.000 1,3.000 3.000 1,-1.000-2.000-2,-2.000-6.000-3,-3.000-6.000-5,-3.000-6.000-2,-2.000-12.000-5,0.000-15.000-2,0.000-15.000-4,0.000-16.000-3,-4.000-10.000-6,-5.000-3.000-6,-7.000-3.000-7,-5.000-2.000-7,-11.000-8.000 0,-11.000-8.000 6,-14.000-10.000 6,-11.000-9.000 6,-9.000-12.000 1,-3.000-11.000 0,-3.000-14.000-3,-2.000-11.000-1,-3.000-11.000 0,1.000-5.000 2,-1.000-7.000 1,1.000-5.000 3,2.000-8.000 1,7.000-5.000 2,6.000-7.000 2,7.000-5.000 3,4.000-3.000 1,3.000 4.000 3,3.000 3.000 2,4.000 3.000 3,4.000 3.000 4,6.000 3.000 5,7.000 3.000 4,6.000 4.000 6,4.000 1.000 4,4.000 0.000 5,3.000 0.000 4,3.000 0.000 4,4.000 4.000 3,7.000 10.000 0,6.000 10.000 1,7.000 9.000 0,7.000 6.000-1,9.000 3.000-5,10.000 3.000-5,10.000 4.000-4,8.000 4.000-3,10.000 6.000-3,10.000 7.000-2,9.000 6.000-3,4.000 3.000-3,1.000 0.000-4,-1.000 0.000-4,1.000 0.000-5,-3.000 3.000-2,-2.000 6.000-2,-3.000 7.000-1,-3.000 6.000-1,-9.000 3.000-5,-11.000 0.000-5,-14.000 0.000-6,-11.000 0.000-6,-15.000 6.000-2,-16.000 13.000 0,-15.000 12.000 2,-15.000 13.000 0,-15.000 7.000 3,-12.000 4.000 3,-13.000 3.000 5,-12.000 3.000 2,-7.000-5.000 5,1.000-12.000 3,-1.000-13.000 5,1.000-12.000 3,-1.000-9.000 2,1.000-2.000 2,-1.000-3.000 0,1.000-3.000 0,1.000-4.000 4,3.000-3.000 5,3.000-3.000 6,4.000-2.000 4,5.000-5.000 5,10.000-2.000 3,10.000-3.000 3,9.000-3.000 3,18.000-7.000 2,29.000-9.000 1,28.000-10.000 0,28.000-8.000 0,18.000-4.000-3,10.000 3.000-7,10.000 3.000-7,9.000 4.000-6,2.000 4.000-8,-2.000 6.000-5,-3.000 7.000-8,-3.000 6.000-5,-7.000 3.000-5,-9.000 0.000-2,-10.000 0.000-2,-8.000 0.000-2,-11.000 0.000-2,-8.000 0.000 0,-10.000 0.000-1,-9.000 0.000 0</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2"/>
    </inkml:context>
    <inkml:brush xml:id="br0">
      <inkml:brushProperty name="width" value="0.0423603169620037" units="cm"/>
      <inkml:brushProperty name="height" value="0.0423603169620037" units="cm"/>
      <inkml:brushProperty name="color" value="#00bff3"/>
      <inkml:brushProperty name="ignorePressure" value="0"/>
    </inkml:brush>
  </inkml:definitions>
  <inkml:trace contextRef="#ctx0" brushRef="#br0">49400.000 48200.000 519,'-4.000'-47.000'1,"-5.000"6.000"4,-7.000 7.000 2,-5.000 6.000 3,-1.000 9.000 9,6.000 13.000 14,7.000 12.000 14,6.000 13.000 15,3.000 16.000 2,0.000 23.000-9,0.000 22.000-9,0.000 22.000-10,0.000 24.000-7,0.000 29.000-4,0.000 28.000-5,0.000 28.000-5,0.000 17.000-8,0.000 6.000-12,0.000 7.000-10,0.000 6.000-12,0.000 1.000-11,0.000-3.000-11,0.000-3.000-11,0.000-2.000-11,3.000-26.000-1,6.000-47.000 10,7.000-47.000 10,6.000-46.000 9</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3"/>
    </inkml:context>
    <inkml:brush xml:id="br0">
      <inkml:brushProperty name="width" value="0.0349234640598297" units="cm"/>
      <inkml:brushProperty name="height" value="0.0349234640598297" units="cm"/>
      <inkml:brushProperty name="color" value="#00bff3"/>
      <inkml:brushProperty name="ignorePressure" value="0"/>
    </inkml:brush>
  </inkml:definitions>
  <inkml:trace contextRef="#ctx0" brushRef="#br0">44100.000 22300.000 629,'70.000'-40.000'51,"-9.000"23.000"-1,-10.000 22.000-1,-8.000 22.000 0,-12.000 16.000-6,-12.000 14.000-10,-13.000 11.000-10,-12.000 14.000-10,-10.000 5.000-8,-6.000 1.000-4,-6.000-1.000-4,-6.000 1.000-6,-2.000-6.000-1,3.000-8.000 2,3.000-10.000 0,4.000-9.000 3,4.000-9.000-2,6.000-5.000-1,7.000-7.000-2,6.000-5.000-3,4.000-4.000 3,4.000 0.000 4,3.000 0.000 6,3.000 0.000 5,4.000-2.000 4,7.000-3.000 1,6.000-3.000 2,7.000-2.000 2,0.000-3.000 0,-2.000 1.000 0,-3.000-1.000-1,-3.000 1.000 0,-4.000 2.000-2,-3.000 7.000-1,-3.000 6.000-1,-2.000 7.000-1,-6.000 4.000-2,-6.000 3.000-4,-6.000 3.000-2,-6.000 4.000-3,-13.000 8.000-5,-19.000 17.000-6,-18.000 15.000-7,-19.000 16.000-6,-8.000 4.000-6,3.000-6.000-6,3.000-6.000-5,4.000-6.000-5,7.000-13.000-1,13.000-19.000 4,12.000-18.000 4,13.000-19.000 4</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6"/>
    </inkml:context>
    <inkml:brush xml:id="br0">
      <inkml:brushProperty name="width" value="0.0475723594427109" units="cm"/>
      <inkml:brushProperty name="height" value="0.0475723594427109" units="cm"/>
      <inkml:brushProperty name="color" value="#000000"/>
      <inkml:brushProperty name="ignorePressure" value="0"/>
    </inkml:brush>
  </inkml:definitions>
  <inkml:trace contextRef="#ctx0" brushRef="#br0">51750.000 47850.000 462,'-2.000'120.000'179,"-3.000"-9.000"-41,-3.000-10.000-41,-2.000-8.000-41,-5.000-8.000-25,-2.000-2.000-10,-3.000-3.000-8,-3.000-3.000-11,-4.000-1.000-8,-3.000 4.000-9,-3.000 3.000-9,-2.000 3.000-10,0.000-4.000-8,7.000-8.000-9,6.000-10.000-8,7.000-9.000-10</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2"/>
    </inkml:context>
    <inkml:brush xml:id="br0">
      <inkml:brushProperty name="width" value="0.0539889894425869" units="cm"/>
      <inkml:brushProperty name="height" value="0.0539889894425869" units="cm"/>
      <inkml:brushProperty name="color" value="#00bff3"/>
      <inkml:brushProperty name="ignorePressure" value="0"/>
    </inkml:brush>
  </inkml:definitions>
  <inkml:trace contextRef="#ctx0" brushRef="#br0">52050.000 47850.000 407,'-22.000'-69.000'0,"6.000"13.000"0,7.000 12.000 0,6.000 13.000 0,3.000 6.000 8,0.000 0.000 16,0.000 0.000 17,0.000 0.000 15,0.000 10.000 7,0.000 23.000-7,0.000 22.000-4,0.000 22.000-6,-4.000 18.000-5,-5.000 16.000-3,-7.000 15.000-5,-5.000 17.000-4,-3.000 10.000-4,4.000 6.000-2,3.000 7.000-4,3.000 6.000-4,3.000 7.000-3,3.000 10.000-4,3.000 10.000-5,4.000 9.000-3,-1.000 7.000-6,-3.000 7.000-6,-3.000 6.000-6,-2.000 7.000-7,-1.000-9.000-3,3.000-21.000-3,3.000-22.000-1,4.000-22.000-3,2.000-21.000-2,4.000-18.000-2,3.000-19.000-1,3.000-18.000-2</inkml:trace>
</inkml:ink>
</file>

<file path=ppt/ink/ink2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3"/>
    </inkml:context>
    <inkml:brush xml:id="br0">
      <inkml:brushProperty name="width" value="0.0462815798819065" units="cm"/>
      <inkml:brushProperty name="height" value="0.0462815798819065" units="cm"/>
      <inkml:brushProperty name="color" value="#00bff3"/>
      <inkml:brushProperty name="ignorePressure" value="0"/>
    </inkml:brush>
  </inkml:definitions>
  <inkml:trace contextRef="#ctx0" brushRef="#br0">53250.000 48600.000 475,'0.000'-47.000'8,"0.000"6.000"17,0.000 7.000 16,0.000 6.000 17,-11.000 17.000 4,-22.000 28.000-12,-22.000 28.000-9,-21.000 29.000-11,-15.000 15.000-7,-6.000 3.000-5,-6.000 3.000-4,-6.000 4.000-5,-1.000-3.000-2,7.000-5.000-3,6.000-7.000-1,7.000-5.000-2,7.000-8.000 0,9.000-5.000 2,10.000-7.000 1,10.000-5.000 2,10.000-6.000 2,13.000-3.000 2,12.000-3.000 3,13.000-2.000 2,15.000-5.000 1,19.000-2.000-2,19.000-3.000-1,19.000-3.000-2,12.000-4.000-2,6.000-3.000-4,7.000-3.000-3,6.000-2.000-2,1.000-1.000-4,-3.000 3.000-2,-3.000 3.000-2,-2.000 4.000-1,-5.000 2.000-9,-2.000 4.000-13,-3.000 3.000-13,-3.000 3.000-13,-7.000-2.000-4,-9.000-6.000 7,-10.000-6.000 7,-8.000-6.000 7,-8.000-4.000 3,-2.000 1.000 0,-3.000-1.000-1,-3.000 1.000 1</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4"/>
    </inkml:context>
    <inkml:brush xml:id="br0">
      <inkml:brushProperty name="width" value="0.047128826379776" units="cm"/>
      <inkml:brushProperty name="height" value="0.047128826379776" units="cm"/>
      <inkml:brushProperty name="color" value="#00bff3"/>
      <inkml:brushProperty name="ignorePressure" value="0"/>
    </inkml:brush>
  </inkml:definitions>
  <inkml:trace contextRef="#ctx0" brushRef="#br0">54200.000 50200.000 466,'0.000'-96.000'7,"0.000"10.000"13,0.000 10.000 13,0.000 9.000 13,-2.000 4.000 2,-3.000 1.000-9,-3.000-1.000-9,-2.000 1.000-9,-5.000 4.000-6,-2.000 9.000-4,-3.000 10.000-4,-3.000 10.000-4,-7.000 8.000 0,-9.000 10.000 1,-10.000 10.000 2,-8.000 9.000 2,-6.000 13.000 1,1.000 20.000 3,-1.000 18.000 2,1.000 20.000 2,1.000 10.000 0,3.000 3.000 1,3.000 3.000 0,4.000 4.000-1,5.000-3.000 0,10.000-5.000-1,10.000-7.000-1,9.000-5.000 0,9.000-9.000-4,9.000-9.000-6,10.000-10.000-5,10.000-8.000-7,7.000-14.000-4,6.000-15.000-3,7.000-15.000-4,6.000-16.000-3,7.000-18.000-4,10.000-18.000-3,10.000-19.000-3,9.000-18.000-4,-4.000-6.000 1,-15.000 10.000 2,-15.000 10.000 4,-16.000 9.000 3,-10.000 6.000 5,-3.000 3.000 6,-3.000 3.000 7,-2.000 4.000 6,-5.000 16.000 13,-2.000 32.000 19,-3.000 31.000 19,-3.000 32.000 19,1.000 15.000 3,6.000 0.000-11,7.000 0.000-13,6.000 0.000-11,4.000-2.000-11,4.000-3.000-12,3.000-3.000-11,3.000-2.000-12,1.000-3.000-4,1.000 1.000 2,-1.000-1.000 2,1.000 1.000 2,-3.000-6.000-13,-2.000-8.000-27,-3.000-10.000-27,-3.000-9.000-27</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4"/>
    </inkml:context>
    <inkml:brush xml:id="br0">
      <inkml:brushProperty name="width" value="0.0457107275724411" units="cm"/>
      <inkml:brushProperty name="height" value="0.0457107275724411" units="cm"/>
      <inkml:brushProperty name="color" value="#00bff3"/>
      <inkml:brushProperty name="ignorePressure" value="0"/>
    </inkml:brush>
  </inkml:definitions>
  <inkml:trace contextRef="#ctx0" brushRef="#br0">56100.000 48050.000 481,'-25.000'-21.000'7,"0.000"10.000"16,0.000 10.000 15,0.000 9.000 16,-5.000 12.000 3,-9.000 16.000-8,-10.000 15.000-8,-8.000 17.000-8,-9.000 11.000-8,-6.000 10.000-5,-6.000 10.000-7,-6.000 9.000-6,-1.000 1.000-2,7.000-6.000 0,6.000-6.000 1,7.000-6.000 0,7.000-9.000-4,9.000-8.000-10,10.000-10.000-10,10.000-9.000-10,13.000-16.000-9,19.000-22.000-7,19.000-22.000-8,19.000-21.000-7,7.000-10.000 4,-3.000 3.000 14,-3.000 3.000 15,-2.000 4.000 15,-5.000 2.000 11,-2.000 4.000 6,-3.000 3.000 7,-3.000 3.000 6,-4.000 6.000 8,-3.000 9.000 8,-3.000 10.000 8,-2.000 10.000 8,-5.000 10.000 0,-2.000 13.000-5,-3.000 12.000-7,-3.000 13.000-6,-2.000 10.000-5,0.000 10.000-1,0.000 10.000-3,0.000 9.000-1,-2.000 2.000-5,-3.000-2.000-5,-3.000-3.000-5,-2.000-3.000-5,-5.000-4.000-8,-2.000-3.000-9,-3.000-3.000-8,-3.000-2.000-10,-1.000-9.000-6,4.000-12.000-6,3.000-13.000-4,3.000-12.000-6</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4"/>
    </inkml:context>
    <inkml:brush xml:id="br0">
      <inkml:brushProperty name="width" value="0.0301952287554741" units="cm"/>
      <inkml:brushProperty name="height" value="0.0301952287554741" units="cm"/>
      <inkml:brushProperty name="color" value="#00bff3"/>
      <inkml:brushProperty name="ignorePressure" value="0"/>
    </inkml:brush>
  </inkml:definitions>
  <inkml:trace contextRef="#ctx0" brushRef="#br0">55700.000 48900.000 728,'128.000'-91.000'19,"6.000"19.000"-2,7.000 19.000-2,6.000 19.000-2,-5.000 12.000 5,-16.000 6.000 9,-15.000 7.000 11,-15.000 6.000 11,-14.000 1.000-5,-8.000-3.000-19,-10.000-3.000-18,-9.000-2.000-20,-9.000-3.000-10,-5.000 1.000 0,-7.000-1.000-2,-5.000 1.000-1,-8.000-3.000-4,-5.000-2.000-8,-7.000-3.000-7,-5.000-3.000-9</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5"/>
    </inkml:context>
    <inkml:brush xml:id="br0">
      <inkml:brushProperty name="width" value="0.0489745549857616" units="cm"/>
      <inkml:brushProperty name="height" value="0.0489745549857616" units="cm"/>
      <inkml:brushProperty name="color" value="#00bff3"/>
      <inkml:brushProperty name="ignorePressure" value="0"/>
    </inkml:brush>
  </inkml:definitions>
  <inkml:trace contextRef="#ctx0" brushRef="#br0">57100.000 48300.000 449,'-25.000'-27.000'1,"0.000"-3.000"4,0.000-3.000 2,0.000-2.000 4,1.000-1.000 2,4.000 3.000 3,3.000 3.000 1,3.000 4.000 3,-7.000 10.000 6,-15.000 19.000 9,-15.000 19.000 9,-16.000 19.000 10,-8.000 15.000-2,0.000 13.000-12,0.000 12.000-12,0.000 13.000-13,3.000 6.000-10,6.000 0.000-7,7.000 0.000-8,6.000 0.000-8,7.000-7.000-5,10.000-11.000-2,10.000-14.000-3,9.000-11.000-3,12.000-14.000-1,16.000-11.000 0,15.000-14.000-1,17.000-11.000-1,3.000-9.000 5,-5.000-3.000 9,-7.000-3.000 9,-5.000-2.000 9,-6.000 6.000 12,-3.000 20.000 14,-3.000 18.000 16,-2.000 20.000 14,-8.000 11.000 4,-8.000 7.000-8,-10.000 6.000-9,-9.000 7.000-9,-5.000 2.000-5,0.000 1.000-6,0.000-1.000-4,0.000 1.000-5,1.000-4.000-5,4.000-6.000-4,3.000-6.000-5,3.000-6.000-4,10.000-23.000-11,20.000-36.000-17,18.000-39.000-16,20.000-36.000-16,10.000-23.000-4,3.000-6.000 9,3.000-6.000 10,4.000-6.000 9,-3.000-2.000 10,-5.000 3.000 8,-7.000 3.000 9,-5.000 4.000 9,-6.000 7.000 3,-3.000 13.000-2,-3.000 12.000-1,-2.000 13.000-3,-5.000 10.000 10,-2.000 10.000 20,-3.000 10.000 21,-3.000 9.000 20,-6.000 10.000 5,-5.000 14.000-9,-7.000 11.000-8,-5.000 14.000-10,-11.000 18.000-6,-11.000 25.000-5,-14.000 25.000-5,-11.000 25.000-6,-4.000 4.000-4,6.000-15.000-4,7.000-15.000-4,6.000-16.000-5,-2.000-8.000-4,-9.000 0.000-2,-10.000 0.000-2,-8.000 0.000-3,7.000-19.000-9,25.000-37.000-15,25.000-38.000-15,25.000-37.000-15,15.000-18.000-2,7.000 4.000 11,6.000 3.000 12,7.000 3.000 11,-3.000 7.000 10,-8.000 14.000 11,-10.000 11.000 10,-9.000 14.000 10,-5.000 7.000 5,0.000 3.000 0,0.000 3.000 0,0.000 4.000-1,-4.000 8.000 1,-5.000 17.000 3,-7.000 15.000 2,-5.000 16.000 3,-9.000 7.000 0,-9.000 1.000-5,-10.000-1.000-3,-8.000 1.000-4,-11.000 1.000-5,-8.000 3.000-4,-10.000 3.000-6,-9.000 4.000-4,-7.000-4.000-3,-3.000-9.000-1,-3.000-10.000-1,-2.000-8.000-2,-5.000-6.000 1,-2.000 1.000 2,-3.000-1.000 1,-3.000 1.000 2,1.000-4.000 5,6.000-6.000 5,7.000-6.000 8,6.000-6.000 6,9.000-4.000 7,13.000 1.000 5,12.000-1.000 7,13.000 1.000 6,23.000-6.000 4,34.000-8.000 2,35.000-10.000 2,35.000-9.000 3,21.000-7.000-4,9.000-3.000-10,10.000-3.000-10,10.000-2.000-10,4.000-1.000-8,0.000 3.000-9,0.000 3.000-8,0.000 4.000-8,1.000 2.000-9,4.000 4.000-10,3.000 3.000-10,3.000 3.000-11,-15.000 3.000-6,-30.000 3.000-1,-32.000 3.000-2,-30.000 4.000-2</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3:45"/>
    </inkml:context>
    <inkml:brush xml:id="br0">
      <inkml:brushProperty name="width" value="0.0235459972172976" units="cm"/>
      <inkml:brushProperty name="height" value="0.0235459972172976" units="cm"/>
      <inkml:brushProperty name="color" value="#00bff3"/>
      <inkml:brushProperty name="ignorePressure" value="0"/>
    </inkml:brush>
  </inkml:definitions>
  <inkml:trace contextRef="#ctx0" brushRef="#br0">59900.000 50050.000 934,'23.000'-90.000'4,"-3.000"23.000"8,-3.000 22.000 9,-2.000 22.000 8</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07"/>
    </inkml:context>
    <inkml:brush xml:id="br0">
      <inkml:brushProperty name="width" value="0.0556751266121864" units="cm"/>
      <inkml:brushProperty name="height" value="0.0556751266121864" units="cm"/>
      <inkml:brushProperty name="color" value="#00bff3"/>
      <inkml:brushProperty name="ignorePressure" value="0"/>
    </inkml:brush>
  </inkml:definitions>
  <inkml:trace contextRef="#ctx0" brushRef="#br0">13850.000 6350.000 395,'45.000'-27.000'72,"-9.000"-3.000"-8,-10.000-3.000-9,-8.000-2.000-7,-9.000-6.000-6,-6.000-6.000-3,-6.000-6.000-2,-6.000-6.000-3,-6.000-1.000-5,-2.000 7.000-6,-3.000 6.000-8,-3.000 7.000-7,-6.000 5.000-4,-5.000 7.000-2,-7.000 6.000-2,-5.000 7.000-2,-6.000 4.000-2,-3.000 3.000 0,-3.000 3.000 0,-2.000 4.000 0,-3.000 8.000 0,1.000 17.000 1,-1.000 15.000 1,1.000 16.000 2,-3.000 10.000 1,-2.000 7.000 2,-3.000 6.000 1,-3.000 7.000 3,1.000 4.000 0,6.000 3.000-1,7.000 3.000-1,6.000 4.000 0,3.000 2.000 0,0.000 4.000 1,0.000 3.000 0,0.000 3.000 2,1.000 1.000-1,4.000 1.000 0,3.000-1.000-1,3.000 1.000-1,4.000-4.000 1,7.000-6.000 0,6.000-6.000 2,7.000-6.000 1,5.000-6.000-1,7.000-2.000 0,6.000-3.000-2,7.000-3.000-1,5.000-7.000-1,7.000-9.000-1,6.000-10.000 1,7.000-8.000-1,5.000-9.000-2,7.000-6.000-3,6.000-6.000-5,7.000-6.000-3,8.000-6.000-2,14.000-2.000 0,11.000-3.000 0,14.000-3.000 0,5.000-10.000-5,1.000-16.000-10,-1.000-15.000-9,1.000-15.000-9,-7.000-6.000-2,-12.000 7.000 6,-13.000 6.000 7,-12.000 7.000 6,-12.000 4.000-1,-8.000 3.000-9,-10.000 3.000-10,-9.000 4.000-9</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08"/>
    </inkml:context>
    <inkml:brush xml:id="br0">
      <inkml:brushProperty name="width" value="0.0408312454819679" units="cm"/>
      <inkml:brushProperty name="height" value="0.0408312454819679" units="cm"/>
      <inkml:brushProperty name="color" value="#00bff3"/>
      <inkml:brushProperty name="ignorePressure" value="0"/>
    </inkml:brush>
  </inkml:definitions>
  <inkml:trace contextRef="#ctx0" brushRef="#br0">15450.000 7150.000 538,'73.000'26.000'219,"-3.000"4.000"-69,-3.000 3.000-69,-2.000 3.000-69,-11.000 1.000-46,-15.000 1.000-21,-15.000-1.000-22,-16.000 1.000-21</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08"/>
    </inkml:context>
    <inkml:brush xml:id="br0">
      <inkml:brushProperty name="width" value="0.0397909358143806" units="cm"/>
      <inkml:brushProperty name="height" value="0.0397909358143806" units="cm"/>
      <inkml:brushProperty name="color" value="#00bff3"/>
      <inkml:brushProperty name="ignorePressure" value="0"/>
    </inkml:brush>
  </inkml:definitions>
  <inkml:trace contextRef="#ctx0" brushRef="#br0">15450.000 7850.000 552,'-61.000'23.000'15,"28.000"-3.000"29,28.000-3.000 29,29.000-2.000 30,15.000-1.000-2,3.000 3.000-32,3.000 3.000-32,4.000 4.000-32,-3.000 1.000-17,-5.000 0.000-5,-7.000 0.000-2,-5.000 0.000-5,-4.000-2.000-9,0.000-3.000-18,0.000-3.000-15,0.000-2.000-18</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6"/>
    </inkml:context>
    <inkml:brush xml:id="br0">
      <inkml:brushProperty name="width" value="0.0338897556066513" units="cm"/>
      <inkml:brushProperty name="height" value="0.0338897556066513" units="cm"/>
      <inkml:brushProperty name="color" value="#000000"/>
      <inkml:brushProperty name="ignorePressure" value="0"/>
    </inkml:brush>
  </inkml:definitions>
  <inkml:trace contextRef="#ctx0" brushRef="#br0">51700.000 48450.000 649,'23.000'-25.000'5,"-3.000"0.000"13,-3.000 0.000 10,-2.000 0.000 12,2.000 0.000 7,9.000 0.000 1,10.000 0.000 2,10.000 0.000 1,4.000 3.000-9,0.000 6.000-21,0.000 7.000-21,0.000 6.000-20,-4.000 3.000-11,-5.000 0.000-2,-7.000 0.000-1,-5.000 0.000-1</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10"/>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60925.000 11925.000 333,'157.000'63.000'167,"51.000"46.000"-1,50.000 47.000 1,49.000 47.000 0</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5"/>
    </inkml:context>
    <inkml:brush xml:id="br0">
      <inkml:brushProperty name="width" value="0.0476491153240204" units="cm"/>
      <inkml:brushProperty name="height" value="0.0476491153240204" units="cm"/>
      <inkml:brushProperty name="color" value="#000000"/>
      <inkml:brushProperty name="ignorePressure" value="0"/>
    </inkml:brush>
  </inkml:definitions>
  <inkml:trace contextRef="#ctx0" brushRef="#br0">21950.000 4900.000 461,'21.000'31.000'155,"-5.000"13.000"-33,-7.000 12.000-35,-5.000 13.000-34,-4.000 9.000-19,0.000 6.000-5,0.000 7.000-5,0.000 6.000-5,0.000 4.000-7,0.000 4.000-9,0.000 3.000-9,0.000 3.000-9,0.000 3.000-6,0.000 3.000-5,0.000 3.000-3,0.000 4.000-4,0.000-3.000-2,0.000-5.000 1,0.000-7.000 1,0.000-5.000 1,-2.000-11.000 0,-3.000-11.000-3,-3.000-14.000-2,-2.000-11.000-3</inkml:trace>
</inkml:ink>
</file>

<file path=ppt/ink/ink2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7"/>
    </inkml:context>
    <inkml:brush xml:id="br0">
      <inkml:brushProperty name="width" value="0.0420044176280499" units="cm"/>
      <inkml:brushProperty name="height" value="0.0420044176280499" units="cm"/>
      <inkml:brushProperty name="color" value="#000000"/>
      <inkml:brushProperty name="ignorePressure" value="0"/>
    </inkml:brush>
  </inkml:definitions>
  <inkml:trace contextRef="#ctx0" brushRef="#br0">22400.000 5700.000 523,'117.000'-4.000'185,"-16.000"-5.000"-46,-15.000-7.000-47,-15.000-5.000-46,-11.000-1.000-32,-2.000 6.000-16,-3.000 7.000-17,-3.000 6.000-17,-6.000 6.000-14,-5.000 6.000-12,-7.000 7.000-12,-5.000 6.000-11</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7"/>
    </inkml:context>
    <inkml:brush xml:id="br0">
      <inkml:brushProperty name="width" value="0.0515073351562023" units="cm"/>
      <inkml:brushProperty name="height" value="0.0515073351562023" units="cm"/>
      <inkml:brushProperty name="color" value="#000000"/>
      <inkml:brushProperty name="ignorePressure" value="0"/>
    </inkml:brush>
  </inkml:definitions>
  <inkml:trace contextRef="#ctx0" brushRef="#br0">23300.000 4700.000 427,'-25.000'-27.000'2,"0.000"-3.000"3,0.000-3.000 5,0.000-2.000 3,3.000-1.000 7,6.000 3.000 12,7.000 3.000 10,6.000 4.000 11,3.000 15.000 4,0.000 28.000-3,0.000 28.000-4,0.000 29.000-3,0.000 18.000-5,0.000 9.000-8,0.000 10.000-7,0.000 10.000-7,-2.000 10.000-4,-3.000 13.000-2,-3.000 12.000 0,-2.000 13.000-2,-3.000 7.000-4,1.000 4.000-7,-1.000 3.000-9,1.000 3.000-8,1.000-2.000-7,3.000-6.000-7,3.000-6.000-6,4.000-6.000-7,2.000-9.000-3,4.000-8.000 3,3.000-10.000 2,3.000-9.000 1,1.000-16.000 3,1.000-22.000 0,-1.000-22.000 0,1.000-21.000 1</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7"/>
    </inkml:context>
    <inkml:brush xml:id="br0">
      <inkml:brushProperty name="width" value="0.0379642695188522" units="cm"/>
      <inkml:brushProperty name="height" value="0.0379642695188522" units="cm"/>
      <inkml:brushProperty name="color" value="#000000"/>
      <inkml:brushProperty name="ignorePressure" value="0"/>
    </inkml:brush>
  </inkml:definitions>
  <inkml:trace contextRef="#ctx0" brushRef="#br0">23450.000 6050.000 579,'3.000'-91.000'8,"6.000"19.000"18,7.000 19.000 16,6.000 19.000 18,6.000 10.000 3,6.000 4.000-7,7.000 3.000-9,6.000 3.000-8,-1.000 7.000-8,-5.000 14.000-7,-7.000 11.000-8,-5.000 14.000-8,-8.000 11.000-7,-5.000 14.000-8,-7.000 11.000-6,-5.000 14.000-7,-9.000 7.000-3,-9.000 3.000 3,-10.000 3.000 1,-8.000 4.000 2,-6.000-3.000 2,1.000-5.000 1,-1.000-7.000 2,1.000-5.000 1,2.000-11.000 3,7.000-11.000 4,6.000-14.000 3,7.000-11.000 4,10.000-9.000 4,16.000-3.000 0,15.000-3.000 2,17.000-2.000 2,11.000-11.000-3,10.000-15.000-9,10.000-15.000-7,9.000-16.000-8,-4.000-5.000-7,-15.000 6.000-4,-15.000 7.000-6,-16.000 6.000-5,-7.000 3.000-2,4.000 0.000 0,3.000 0.000 0,3.000 0.000 1</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8"/>
    </inkml:context>
    <inkml:brush xml:id="br0">
      <inkml:brushProperty name="width" value="0.047814629971981" units="cm"/>
      <inkml:brushProperty name="height" value="0.047814629971981" units="cm"/>
      <inkml:brushProperty name="color" value="#000000"/>
      <inkml:brushProperty name="ignorePressure" value="0"/>
    </inkml:brush>
  </inkml:definitions>
  <inkml:trace contextRef="#ctx0" brushRef="#br0">25850.000 4800.000 460,'-72.000'-69.000'67,"6.000"13.000"-5,7.000 12.000-6,6.000 13.000-6,3.000 16.000-6,0.000 23.000-8,0.000 22.000-8,0.000 22.000-7,-2.000 15.000-5,-3.000 9.000 0,-3.000 10.000-1,-2.000 10.000-1,-1.000 2.000 0,3.000-3.000 0,3.000-3.000-1,4.000-2.000 0,5.000-5.000 0,10.000-2.000-2,10.000-3.000-2,9.000-3.000-1,6.000-4.000-2,3.000-3.000 0,3.000-3.000-2,4.000-2.000-1,4.000-6.000-3,6.000-6.000-4,7.000-6.000-5,6.000-6.000-4,4.000-7.000-5,4.000-6.000-5,3.000-6.000-4,3.000-6.000-5,3.000-7.000-4,3.000-6.000-3,3.000-6.000-3,4.000-6.000-3,-3.000-6.000 0,-5.000-2.000 2,-7.000-3.000 2,-5.000-3.000 3,-6.000-2.000 2,-3.000 0.000 4,-3.000 0.000 3,-2.000 0.000 3</inkml:trace>
</inkml:ink>
</file>

<file path=ppt/ink/ink2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8"/>
    </inkml:context>
    <inkml:brush xml:id="br0">
      <inkml:brushProperty name="width" value="0.0523442253470421" units="cm"/>
      <inkml:brushProperty name="height" value="0.0523442253470421" units="cm"/>
      <inkml:brushProperty name="color" value="#000000"/>
      <inkml:brushProperty name="ignorePressure" value="0"/>
    </inkml:brush>
  </inkml:definitions>
  <inkml:trace contextRef="#ctx0" brushRef="#br0">25450.000 5850.000 420,'90.000'3.000'122,"-18.000"6.000"-30,-19.000 7.000-30,-18.000 6.000-29,-15.000 9.000-18,-9.000 13.000-4,-10.000 12.000-5,-8.000 13.000-4,-6.000 2.000-4,1.000-5.000-2,-1.000-7.000-2,1.000-5.000-3,7.000-11.000-3,16.000-11.000-4,15.000-14.000-4,17.000-11.000-4,8.000-18.000 0,4.000-22.000 4,3.000-22.000 3,3.000-21.000 3,-1.000-12.000 2,-2.000 1.000 0,-3.000-1.000 0,-3.000 1.000-1,-6.000-1.000 1,-5.000 1.000 2,-7.000-1.000 1,-5.000 1.000 3,-8.000 4.000 3,-5.000 9.000 6,-7.000 10.000 6,-5.000 10.000 7,-4.000 7.000 2,0.000 6.000-1,0.000 7.000 1,0.000 6.000-1,1.000 3.000 5,4.000 0.000 9,3.000 0.000 11,3.000 0.000 10,-2.000 18.000 2,-6.000 39.000-7,-6.000 36.000-8,-6.000 39.000-6,-6.000 16.000-7,-2.000-3.000-5,-3.000-3.000-6,-3.000-2.000-6,1.000-8.000-5,6.000-8.000-4,7.000-10.000-5,6.000-9.000-5,6.000-9.000-3,6.000-5.000-5,7.000-7.000-2,6.000-5.000-4,6.000-17.000-2,6.000-24.000 1,7.000-26.000 0,6.000-24.000 1,4.000-24.000 0,4.000-22.000 1,3.000-22.000 1,3.000-21.000 2,-2.000-10.000 1,-6.000 3.000 4,-6.000 3.000 3,-6.000 4.000 3,-7.000 8.000 3,-6.000 17.000 3,-6.000 15.000 1,-6.000 16.000 3,-9.000 13.000 0,-8.000 14.000-1,-10.000 11.000 0,-9.000 14.000-2,-7.000 5.000 3,-3.000 1.000 6,-3.000-1.000 8,-2.000 1.000 6,-3.000 1.000-1,1.000 3.000-7,-1.000 3.000-8,1.000 4.000-7,-1.000 5.000-5,1.000 10.000-1,-1.000 10.000 0,1.000 9.000-1,4.000 4.000-8,9.000 1.000-17,10.000-1.000-15,10.000 1.000-16</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9"/>
    </inkml:context>
    <inkml:brush xml:id="br0">
      <inkml:brushProperty name="width" value="0.0391594953835011" units="cm"/>
      <inkml:brushProperty name="height" value="0.0391594953835011" units="cm"/>
      <inkml:brushProperty name="color" value="#000000"/>
      <inkml:brushProperty name="ignorePressure" value="0"/>
    </inkml:brush>
  </inkml:definitions>
  <inkml:trace contextRef="#ctx0" brushRef="#br0">27950.000 5250.000 561,'-47.000'68.000'42,"6.000"-11.000"3,7.000-14.000 3,6.000-11.000 3,4.000-7.000-2,4.000 0.000-6,3.000 0.000-6,3.000 0.000-7,-1.000 4.000-5,-2.000 10.000-3,-3.000 10.000-5,-3.000 9.000-4,1.000 4.000-4,6.000 1.000-3,7.000-1.000-4,6.000 1.000-4,3.000-3.000-2,0.000-2.000 1,0.000-3.000 0,0.000-3.000 1,1.000-4.000 0,4.000-3.000-2,3.000-3.000 0,3.000-2.000-2,6.000-6.000 1,9.000-6.000 2,10.000-6.000 2,10.000-6.000 1,5.000-6.000-3,4.000-2.000-10,3.000-3.000-10,3.000-3.000-9,3.000-6.000-6,3.000-5.000-3,3.000-7.000-3,4.000-5.000-2,-6.000-3.000-1,-11.000 4.000 2,-14.000 3.000 2,-11.000 3.000 2</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29"/>
    </inkml:context>
    <inkml:brush xml:id="br0">
      <inkml:brushProperty name="width" value="0.0453735999763012" units="cm"/>
      <inkml:brushProperty name="height" value="0.0453735999763012" units="cm"/>
      <inkml:brushProperty name="color" value="#000000"/>
      <inkml:brushProperty name="ignorePressure" value="0"/>
    </inkml:brush>
  </inkml:definitions>
  <inkml:trace contextRef="#ctx0" brushRef="#br0">28300.000 5350.000 484,'-44.000'6.000'74,"13.000"13.000"-3,12.000 12.000-4,13.000 13.000-3,4.000 15.000-6,-3.000 19.000-7,-3.000 19.000-7,-2.000 19.000-8,-3.000 15.000-8,1.000 13.000-11,-1.000 12.000-11,1.000 13.000-11,-4.000 13.000-11,-6.000 17.000-8,-6.000 15.000-10,-6.000 16.000-10,-1.000-15.000-8,7.000-43.000-9,6.000-44.000-9,7.000-43.000-9</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0"/>
    </inkml:context>
    <inkml:brush xml:id="br0">
      <inkml:brushProperty name="width" value="0.0481013022363186" units="cm"/>
      <inkml:brushProperty name="height" value="0.0481013022363186" units="cm"/>
      <inkml:brushProperty name="color" value="#000000"/>
      <inkml:brushProperty name="ignorePressure" value="0"/>
    </inkml:brush>
  </inkml:definitions>
  <inkml:trace contextRef="#ctx0" brushRef="#br0">29850.000 5450.000 457,'56.000'0.000'170,"13.000"0.000"-37,12.000 0.000-38,13.000 0.000-37,9.000-2.000-23,6.000-3.000-9,7.000-3.000-9,6.000-2.000-8,-1.000-1.000-11,-5.000 3.000-11,-7.000 3.000-12,-5.000 4.000-10,-11.000 2.000-3,-11.000 4.000 3,-14.000 3.000 4,-11.000 3.000 5,-11.000 3.000-6,-5.000 3.000-13,-7.000 3.000-14,-5.000 4.000-14</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6"/>
    </inkml:context>
    <inkml:brush xml:id="br0">
      <inkml:brushProperty name="width" value="0.0537093728780746" units="cm"/>
      <inkml:brushProperty name="height" value="0.0537093728780746" units="cm"/>
      <inkml:brushProperty name="color" value="#000000"/>
      <inkml:brushProperty name="ignorePressure" value="0"/>
    </inkml:brush>
  </inkml:definitions>
  <inkml:trace contextRef="#ctx0" brushRef="#br0">52500.000 47250.000 409,'0.000'-104.000'30,"0.000"45.000"14,0.000 43.000 13,0.000 45.000 14,0.000 28.000 1,0.000 17.000-12,0.000 15.000-12,0.000 16.000-11,-2.000 5.000-7,-3.000-2.000-1,-3.000-3.000-1,-2.000-3.000-1,-3.000-1.000-5,1.000 4.000-4,-1.000 3.000-7,1.000 3.000-6,-4.000 10.000-3,-6.000 20.000-3,-6.000 18.000-2,-6.000 20.000-2,-2.000 3.000-3,3.000-8.000-4,3.000-10.000-5,4.000-9.000-4,4.000-16.000-5,6.000-22.000-9,7.000-22.000-9,6.000-21.000-7</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0"/>
    </inkml:context>
    <inkml:brush xml:id="br0">
      <inkml:brushProperty name="width" value="0.0463450588285923" units="cm"/>
      <inkml:brushProperty name="height" value="0.0463450588285923" units="cm"/>
      <inkml:brushProperty name="color" value="#000000"/>
      <inkml:brushProperty name="ignorePressure" value="0"/>
    </inkml:brush>
  </inkml:definitions>
  <inkml:trace contextRef="#ctx0" brushRef="#br0">30900.000 4750.000 474,'-47.000'-54.000'65,"6.000"45.000"8,7.000 43.000 8,6.000 45.000 8,3.000 33.000-5,0.000 26.000-21,0.000 24.000-20,0.000 26.000-20,1.000 13.000-19,4.000 4.000-15,3.000 3.000-18,3.000 3.000-15,3.000-8.000-10,3.000-19.000-3,3.000-18.000-1,4.000-19.000-2,2.000-22.000 1,4.000-25.000 5,3.000-25.000 5,3.000-25.000 6</inkml:trace>
</inkml:ink>
</file>

<file path=ppt/ink/ink2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0"/>
    </inkml:context>
    <inkml:brush xml:id="br0">
      <inkml:brushProperty name="width" value="0.0493100956082344" units="cm"/>
      <inkml:brushProperty name="height" value="0.0493100956082344" units="cm"/>
      <inkml:brushProperty name="color" value="#000000"/>
      <inkml:brushProperty name="ignorePressure" value="0"/>
    </inkml:brush>
  </inkml:definitions>
  <inkml:trace contextRef="#ctx0" brushRef="#br0">33200.000 4500.000 446,'-22.000'-11.000'61,"6.000"28.000"10,7.000 28.000 10,6.000 29.000 10,1.000 16.000-5,-3.000 7.000-19,-3.000 6.000-19,-2.000 7.000-19,-5.000 2.000-14,-2.000 1.000-10,-3.000-1.000-11,-3.000 1.000-9,-1.000 2.000-8,4.000 7.000-4,3.000 6.000-4,3.000 7.000-5,1.000-6.000-1,1.000-15.000 0,-1.000-15.000 0,1.000-16.000 0</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1"/>
    </inkml:context>
    <inkml:brush xml:id="br0">
      <inkml:brushProperty name="width" value="0.0422251857817173" units="cm"/>
      <inkml:brushProperty name="height" value="0.0422251857817173" units="cm"/>
      <inkml:brushProperty name="color" value="#000000"/>
      <inkml:brushProperty name="ignorePressure" value="0"/>
    </inkml:brush>
  </inkml:definitions>
  <inkml:trace contextRef="#ctx0" brushRef="#br0">33400.000 3650.000 521,'28.000'-49.000'4,"6.000"4.000"9,7.000 3.000 8,6.000 3.000 9,3.000 6.000 2,0.000 9.000-5,0.000 10.000-4,0.000 10.000-5,-2.000 7.000 1,-3.000 6.000 6,-3.000 7.000 6,-2.000 6.000 6,-8.000 12.000 0,-8.000 19.000-5,-10.000 19.000-5,-9.000 19.000-5,-12.000 10.000-10,-11.000 4.000-10,-14.000 3.000-13,-11.000 3.000-11,-11.000-1.000-6,-5.000-2.000 3,-7.000-3.000 1,-5.000-3.000 2,0.000-9.000 0,10.000-11.000-1,10.000-14.000 0,9.000-11.000-1,17.000-17.000 0,25.000-18.000 1,25.000-19.000 1,25.000-18.000 1,17.000-10.000 3,9.000 0.000 5,10.000 0.000 6,10.000 0.000 6,-3.000 1.000 3,-11.000 4.000-1,-14.000 3.000 0,-11.000 3.000 0,-12.000 9.000 3,-9.000 16.000 6,-10.000 15.000 6,-8.000 17.000 5,-12.000 13.000 5,-12.000 13.000 2,-13.000 12.000 2,-12.000 13.000 3,-10.000 9.000-2,-6.000 6.000-4,-6.000 7.000-4,-6.000 6.000-4,-2.000-1.000-5,3.000-5.000-3,3.000-7.000-5,4.000-5.000-3,4.000-12.000-3,6.000-16.000 0,7.000-15.000 0,6.000-15.000-1,20.000-18.000-10,34.000-19.000-23,35.000-18.000-20,35.000-19.000-22,18.000-22.000-4,3.000-25.000 15,3.000-25.000 15,4.000-25.000 14,-3.000-8.000 10,-5.000 9.000 6,-7.000 10.000 6,-5.000 10.000 5,-11.000 10.000 5,-11.000 13.000 2,-14.000 12.000 3,-11.000 13.000 2,-17.000 10.000 8,-18.000 10.000 15,-19.000 10.000 15,-18.000 9.000 14,-14.000 9.000 6,-5.000 9.000-2,-7.000 10.000-3,-5.000 10.000-2,-8.000 11.000-5,-5.000 17.000-5,-7.000 15.000-7,-5.000 16.000-5,-1.000 5.000-6,6.000-2.000-7,7.000-3.000-6,6.000-3.000-7,6.000-1.000-5,6.000 4.000-3,7.000 3.000-3,6.000 3.000-4,6.000-4.000-3,6.000-8.000-1,7.000-10.000-1,6.000-9.000-1,4.000-7.000-2,4.000-3.000 0,3.000-3.000-1,3.000-2.000 0,7.000-12.000-3,14.000-19.000-5,11.000-18.000-4,14.000-19.000-6,8.000-18.000-3,7.000-15.000 1,6.000-15.000-1,7.000-16.000-1,-4.000-2.000 3,-12.000 13.000 7,-13.000 12.000 5,-12.000 13.000 6,-10.000 18.000 18,-6.000 26.000 29,-6.000 24.000 29,-6.000 26.000 29,-2.000 13.000 4,3.000 4.000-22,3.000 3.000-20,4.000 3.000-21,1.000 3.000-13,0.000 3.000-2,0.000 3.000-4,0.000 4.000-2</inkml:trace>
</inkml:ink>
</file>

<file path=ppt/ink/ink2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2"/>
    </inkml:context>
    <inkml:brush xml:id="br0">
      <inkml:brushProperty name="width" value="0.038514781743288" units="cm"/>
      <inkml:brushProperty name="height" value="0.038514781743288" units="cm"/>
      <inkml:brushProperty name="color" value="#000000"/>
      <inkml:brushProperty name="ignorePressure" value="0"/>
    </inkml:brush>
  </inkml:definitions>
  <inkml:trace contextRef="#ctx0" brushRef="#br0">35400.000 3000.000 571,'71.000'-88.000'33,"-5.000"26.000"11,-7.000 24.000 12,-5.000 26.000 12,-8.000 18.000 0,-5.000 13.000-14,-7.000 12.000-13,-5.000 13.000-12,-9.000 13.000-10,-9.000 17.000-8,-10.000 15.000-5,-8.000 16.000-8,-12.000 5.000-6,-12.000-2.000-7,-13.000-3.000-6,-12.000-3.000-6,-2.000-9.000-3,9.000-11.000 3,10.000-14.000 2,10.000-11.000 2,18.000-12.000 3,28.000-9.000 1,28.000-10.000 3,29.000-8.000 3,11.000-11.000 2,-2.000-8.000 1,-3.000-10.000 3,-3.000-9.000 1,-9.000-4.000-5,-11.000 4.000-13,-14.000 3.000-13,-11.000 3.000-12</inkml:trace>
</inkml:ink>
</file>

<file path=ppt/ink/ink2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2"/>
    </inkml:context>
    <inkml:brush xml:id="br0">
      <inkml:brushProperty name="width" value="0.0322924666106701" units="cm"/>
      <inkml:brushProperty name="height" value="0.0322924666106701" units="cm"/>
      <inkml:brushProperty name="color" value="#000000"/>
      <inkml:brushProperty name="ignorePressure" value="0"/>
    </inkml:brush>
  </inkml:definitions>
  <inkml:trace contextRef="#ctx0" brushRef="#br0">35950.000 3400.000 681,'50.000'-49.000'7,"0.000"4.000"15,0.000 3.000 15,0.000 3.000 15,4.000 3.000 2,10.000 3.000-8,10.000 3.000-8,9.000 4.000-9,1.000 4.000-9,-6.000 6.000-9,-6.000 7.000-8,-6.000 6.000-10,-7.000 3.000-11,-6.000 0.000-14,-6.000 0.000-16,-6.000 0.000-14,-7.000 3.000-3,-6.000 6.000 8,-6.000 7.000 9,-6.000 6.000 8</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2"/>
    </inkml:context>
    <inkml:brush xml:id="br0">
      <inkml:brushProperty name="width" value="0.0410957187414169" units="cm"/>
      <inkml:brushProperty name="height" value="0.0410957187414169" units="cm"/>
      <inkml:brushProperty name="color" value="#000000"/>
      <inkml:brushProperty name="ignorePressure" value="0"/>
    </inkml:brush>
  </inkml:definitions>
  <inkml:trace contextRef="#ctx0" brushRef="#br0">36650.000 2400.000 535,'-24.000'-10.000'13,"4.000"32.000"28,3.000 31.000 26,3.000 32.000 28,3.000 24.000 1,3.000 19.000-25,3.000 19.000-24,4.000 19.000-24,1.000-1.000-15,0.000-18.000-4,0.000-19.000-6,0.000-18.000-5,-2.000-15.000-15,-3.000-9.000-26,-3.000-10.000-26,-2.000-8.000-27</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3"/>
    </inkml:context>
    <inkml:brush xml:id="br0">
      <inkml:brushProperty name="width" value="0.0450239032506943" units="cm"/>
      <inkml:brushProperty name="height" value="0.0450239032506943" units="cm"/>
      <inkml:brushProperty name="color" value="#000000"/>
      <inkml:brushProperty name="ignorePressure" value="0"/>
    </inkml:brush>
  </inkml:definitions>
  <inkml:trace contextRef="#ctx0" brushRef="#br0">37250.000 4650.000 488,'-40.000'-22.000'70,"23.000"6.000"-6,22.000 7.000-7,22.000 6.000-7,21.000 1.000-4,22.000-3.000-3,22.000-3.000-1,23.000-2.000-3,13.000-5.000-4,6.000-2.000-7,7.000-3.000-8,6.000-3.000-7,-2.000 1.000-8,-9.000 6.000-10,-10.000 7.000-9,-8.000 6.000-10,-14.000 4.000-7,-15.000 4.000-5,-15.000 3.000-6,-16.000 3.000-5,-13.000 3.000-3,-9.000 3.000 3,-10.000 3.000 3,-8.000 4.000 1,-8.000 1.000 3,-2.000 0.000 2,-3.000 0.000 2,-3.000 0.000 2</inkml:trace>
</inkml:ink>
</file>

<file path=ppt/ink/ink2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3"/>
    </inkml:context>
    <inkml:brush xml:id="br0">
      <inkml:brushProperty name="width" value="0.0403072237968445" units="cm"/>
      <inkml:brushProperty name="height" value="0.0403072237968445" units="cm"/>
      <inkml:brushProperty name="color" value="#000000"/>
      <inkml:brushProperty name="ignorePressure" value="0"/>
    </inkml:brush>
  </inkml:definitions>
  <inkml:trace contextRef="#ctx0" brushRef="#br0">37150.000 5450.000 545,'-83.000'-4.000'65,"34.000"-5.000"-4,35.000-7.000-4,35.000-5.000-4,35.000-4.000-4,38.000 0.000-5,37.000 0.000-6,38.000 0.000-6,15.000 3.000-6,-6.000 6.000-8,-6.000 7.000-8,-6.000 6.000-8,-7.000 7.000-11,-6.000 10.000-12,-6.000 10.000-12,-6.000 9.000-13,-16.000 2.000-9,-25.000-2.000-5,-25.000-3.000-7,-25.000-3.000-5</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3"/>
    </inkml:context>
    <inkml:brush xml:id="br0">
      <inkml:brushProperty name="width" value="0.054734967648983" units="cm"/>
      <inkml:brushProperty name="height" value="0.054734967648983" units="cm"/>
      <inkml:brushProperty name="color" value="#000000"/>
      <inkml:brushProperty name="ignorePressure" value="0"/>
    </inkml:brush>
  </inkml:definitions>
  <inkml:trace contextRef="#ctx0" brushRef="#br0">41500.000 3650.000 401,'-29.000'-29.000'5,"-5.000"-5.000"9,-7.000-7.000 9,-5.000-5.000 10,2.000 17.000 10,13.000 45.000 12,12.000 43.000 11,13.000 45.000 11,2.000 24.000 0,-5.000 6.000-14,-7.000 7.000-14,-5.000 6.000-13,-8.000 4.000-11,-5.000 4.000-7,-7.000 3.000-7,-5.000 3.000-7,-1.000-1.000-7,6.000-2.000-6,7.000-3.000-6,6.000-3.000-5,4.000-9.000-4,4.000-11.000-3,3.000-14.000-2,3.000-11.000-3,3.000-15.000-2,3.000-16.000-4,3.000-15.000-3,4.000-15.000-3</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4"/>
    </inkml:context>
    <inkml:brush xml:id="br0">
      <inkml:brushProperty name="width" value="0.0497097633779049" units="cm"/>
      <inkml:brushProperty name="height" value="0.0497097633779049" units="cm"/>
      <inkml:brushProperty name="color" value="#000000"/>
      <inkml:brushProperty name="ignorePressure" value="0"/>
    </inkml:brush>
  </inkml:definitions>
  <inkml:trace contextRef="#ctx0" brushRef="#br0">41600.000 3500.000 442,'9.000'-75.000'3,"19.000"0.000"7,19.000 0.000 6,19.000 0.000 6,2.000 6.000 5,-11.000 13.000 1,-14.000 12.000 2,-11.000 13.000 2,-6.000 9.000 0,4.000 6.000-3,3.000 7.000-2,3.000 6.000-2,-4.000 13.000-2,-8.000 23.000-2,-10.000 22.000-2,-9.000 22.000-1,-15.000 18.000-2,-18.000 16.000-5,-19.000 15.000-3,-18.000 17.000-4,-12.000 0.000-6,-3.000-11.000-7,-3.000-14.000-8,-2.000-11.000-9,5.000-14.000-2,16.000-11.000 1,15.000-14.000 0,17.000-11.000 2,22.000-18.000 1,32.000-22.000 2,31.000-22.000 0,32.000-21.000 2,13.000-10.000 3,-3.000 3.000 6,-3.000 3.000 6,-2.000 4.000 5,-11.000 5.000 3,-15.000 10.000 0,-15.000 10.000 1,-16.000 9.000 1,-15.000 15.000 1,-11.000 22.000 4,-14.000 22.000 2,-11.000 23.000 3,-14.000 11.000 3,-11.000 4.000 2,-14.000 3.000 3,-11.000 3.000 1,-6.000 1.000 1,4.000 1.000-3,3.000-1.000-3,3.000 1.000-3,7.000-6.000-3,14.000-8.000-4,11.000-10.000-5,14.000-9.000-5,25.000-24.000-8,42.000-37.000-16,40.000-38.000-15,41.000-37.000-15,16.000-23.000-5,-5.000-5.000 6,-7.000-7.000 6,-5.000-5.000 5,-9.000-1.000 7,-9.000 6.000 7,-10.000 7.000 8,-8.000 6.000 7,-15.000 9.000 8,-19.000 13.000 7,-18.000 12.000 7,-19.000 13.000 8,-21.000 9.000 10,-21.000 6.000 13,-22.000 7.000 13,-22.000 6.000 13,-8.000 7.000 4,6.000 10.000-8,7.000 10.000-7,6.000 9.000-8,4.000 6.000-5,4.000 3.000-7,3.000 3.000-7,3.000 4.000-5,3.000 2.000-4,3.000 4.000-3,3.000 3.000-2,4.000 3.000-1,4.000 1.000-5,6.000 1.000-4,7.000-1.000-6,6.000 1.000-5,17.000-12.000-11,28.000-21.000-16,28.000-22.000-17,29.000-22.000-16,10.000-19.000-3,-6.000-16.000 10,-6.000-15.000 9,-6.000-15.000 11,-7.000-4.000 7,-6.000 9.000 4,-6.000 10.000 5,-6.000 10.000 4,-9.000 8.000 9,-8.000 10.000 10,-10.000 10.000 12,-9.000 9.000 11,-7.000 13.000 9,-3.000 20.000 6,-3.000 18.000 6,-2.000 20.000 6,-6.000 11.000 1,-6.000 7.000-3,-6.000 6.000-3,-6.000 7.000-4,-2.000 2.000-3,3.000 1.000-4,3.000-1.000-4,4.000 1.000-4,2.000-6.000-7,4.000-8.000-8,3.000-10.000-9,3.000-9.000-9,4.000-10.000-5,7.000-9.000-3,6.000-10.000-1,7.000-8.000-3,0.000-11.000 1,-2.000-8.000 4,-3.000-10.000 2,-3.000-9.000 5,-2.000-7.000-11,0.000-3.000-21,0.000-3.000-23,0.000-2.000-22</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7"/>
    </inkml:context>
    <inkml:brush xml:id="br0">
      <inkml:brushProperty name="width" value="0.0542681254446507" units="cm"/>
      <inkml:brushProperty name="height" value="0.0542681254446507" units="cm"/>
      <inkml:brushProperty name="color" value="#000000"/>
      <inkml:brushProperty name="ignorePressure" value="0"/>
    </inkml:brush>
  </inkml:definitions>
  <inkml:trace contextRef="#ctx0" brushRef="#br0">52500.000 49050.000 405,'29.000'-29.000'0,"10.000"-5.000"2,10.000-7.000 0,9.000-5.000 2,2.000-1.000 7,-2.000 6.000 13,-3.000 7.000 15,-3.000 6.000 13,-7.000 18.000 3,-9.000 32.000-9,-10.000 31.000-8,-8.000 32.000-8,-11.000 10.000-8,-8.000-9.000-4,-10.000-10.000-6,-9.000-8.000-4,9.000-23.000-10,28.000-34.000-14,28.000-35.000-12,29.000-33.000-14,10.000-17.000-4,-6.000 4.000 8,-6.000 3.000 7,-6.000 3.000 7,-7.000 4.000 7,-6.000 7.000 7,-6.000 6.000 7,-6.000 7.000 7,-6.000 5.000 9,-2.000 7.000 12,-3.000 6.000 13,-3.000 7.000 12,-6.000 8.000 3,-5.000 14.000-8,-7.000 11.000-7,-5.000 14.000-8,-4.000 8.000-4,0.000 7.000-2,0.000 6.000-3,0.000 7.000-1,1.000 4.000-3,4.000 3.000-1,3.000 3.000-3,3.000 4.000-2,1.000 1.000-2,1.000 0.000 0,-1.000 0.000-1,1.000 0.000-1,1.000-4.000-1,3.000-5.000-3,3.000-7.000-1,4.000-5.000-2,10.000-19.000-5,19.000-27.000-10,19.000-28.000-10,19.000-28.000-10,2.000-18.000-2,-11.000-6.000 5,-14.000-6.000 5,-11.000-6.000 5,-11.000-1.000 5,-5.000 7.000 2,-7.000 6.000 4,-5.000 7.000 4,-6.000 0.000 2,-3.000-2.000 1,-3.000-3.000 2,-2.000-3.000 1,-6.000-1.000 2,-6.000 4.000-1,-6.000 3.000 0,-6.000 3.000 0,-7.000 4.000 0,-6.000 7.000-1,-6.000 6.000-1,-6.000 7.000-2,-9.000 5.000-1,-8.000 7.000-1,-10.000 6.000-1,-9.000 7.000-2,-10.000 7.000-2,-9.000 9.000-6,-10.000 10.000-3,-8.000 10.000-6,5.000 4.000-1,22.000 0.000 1,22.000 0.000 0,23.000 0.000 1,8.000 0.000-1,-3.000 0.000-2,-3.000 0.000-3,-2.000 0.000-2</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4"/>
    </inkml:context>
    <inkml:brush xml:id="br0">
      <inkml:brushProperty name="width" value="0.056314580142498" units="cm"/>
      <inkml:brushProperty name="height" value="0.056314580142498" units="cm"/>
      <inkml:brushProperty name="color" value="#000000"/>
      <inkml:brushProperty name="ignorePressure" value="0"/>
    </inkml:brush>
  </inkml:definitions>
  <inkml:trace contextRef="#ctx0" brushRef="#br0">45250.000 3600.000 390,'-2.000'-46.000'0,"-3.000"10.000"0,-3.000 10.000 0,-2.000 9.000 0,-9.000 4.000 4,-12.000 1.000 8,-13.000-1.000 9,-12.000 1.000 7,-4.000 1.000 5,7.000 3.000 2,6.000 3.000 1,7.000 4.000 2,-3.000 13.000 1,-8.000 26.000 1,-10.000 24.000 1,-9.000 26.000 2,-2.000 13.000-3,6.000 4.000-4,7.000 3.000-4,6.000 3.000-5,6.000 3.000-5,6.000 3.000-3,7.000 3.000-4,6.000 4.000-4,6.000-4.000-1,6.000-9.000-2,7.000-10.000 1,6.000-8.000-1,7.000-9.000-5,10.000-6.000-14,10.000-6.000-12,9.000-6.000-12,10.000-12.000-9,14.000-15.000-8,11.000-15.000-5,14.000-16.000-8,-1.000-12.000-1,-12.000-5.000 3,-13.000-7.000 2,-12.000-5.000 3</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5"/>
    </inkml:context>
    <inkml:brush xml:id="br0">
      <inkml:brushProperty name="width" value="0.0582270622253418" units="cm"/>
      <inkml:brushProperty name="height" value="0.0582270622253418" units="cm"/>
      <inkml:brushProperty name="color" value="#000000"/>
      <inkml:brushProperty name="ignorePressure" value="0"/>
    </inkml:brush>
  </inkml:definitions>
  <inkml:trace contextRef="#ctx0" brushRef="#br0">45150.000 4600.000 377,'50.000'-44.000'77,"0.000"13.000"-11,0.000 12.000-9,0.000 13.000-9,-4.000 12.000-9,-5.000 13.000-8,-7.000 12.000-7,-5.000 13.000-7,-14.000 12.000-5,-18.000 13.000-2,-19.000 12.000-4,-18.000 13.000-2,-12.000 7.000-3,-3.000 4.000-1,-3.000 3.000-3,-2.000 3.000-2,2.000-2.000-1,9.000-6.000-2,10.000-6.000-1,10.000-6.000-1,13.000-16.000-2,19.000-25.000-3,19.000-25.000-3,19.000-25.000-2,19.000-30.000-2,23.000-34.000-2,22.000-35.000-2,22.000-33.000-2,8.000-17.000-2,-2.000 4.000 0,-3.000 3.000 0,-3.000 3.000-1,-10.000 4.000 1,-16.000 7.000 4,-15.000 6.000 2,-15.000 7.000 4,-14.000 10.000 4,-8.000 16.000 7,-10.000 15.000 6,-9.000 17.000 5,-10.000 11.000 5,-9.000 10.000 0,-10.000 10.000 2,-8.000 9.000 1,-6.000 4.000 8,1.000 1.000 13,-1.000-1.000 13,1.000 1.000 15,1.000 5.000 2,3.000 14.000-6,3.000 11.000-8,4.000 14.000-7,-3.000 8.000-4,-5.000 7.000-2,-7.000 6.000-1,-5.000 7.000-3,-4.000 7.000-2,0.000 9.000-1,0.000 10.000-4,0.000 10.000-1,0.000 4.000-3,0.000 0.000-4,0.000 0.000-3,0.000 0.000-3,1.000-5.000-4,4.000-9.000-3,3.000-10.000-2,3.000-8.000-4,14.000-22.000-7,25.000-30.000-12,25.000-32.000-11,25.000-30.000-12,17.000-28.000-4,9.000-21.000 1,10.000-22.000 4,10.000-22.000 1,-3.000-13.000 3,-11.000-3.000 2,-14.000-3.000 3,-11.000-2.000 2,-17.000 2.000 5,-18.000 9.000 6,-19.000 10.000 8,-18.000 10.000 7,-15.000 14.000 6,-9.000 23.000 7,-10.000 22.000 7,-8.000 22.000 7,-9.000 18.000 3,-6.000 16.000 2,-6.000 15.000 1,-6.000 17.000 2,-2.000 13.000-1,3.000 13.000-4,3.000 12.000-4,4.000 13.000-4,5.000 6.000-2,10.000 0.000-1,10.000 0.000-1,9.000 0.000-1,9.000-5.000-8,9.000-9.000-13,10.000-10.000-14,10.000-8.000-14,4.000-9.000-7,0.000-6.000-3,0.000-6.000 0,0.000-6.000-3</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5"/>
    </inkml:context>
    <inkml:brush xml:id="br0">
      <inkml:brushProperty name="width" value="0.0515594631433487" units="cm"/>
      <inkml:brushProperty name="height" value="0.0515594631433487" units="cm"/>
      <inkml:brushProperty name="color" value="#000000"/>
      <inkml:brushProperty name="ignorePressure" value="0"/>
    </inkml:brush>
  </inkml:definitions>
  <inkml:trace contextRef="#ctx0" brushRef="#br0">47850.000 4050.000 426,'-50.000'117.000'72,"0.000"-16.000"-7,0.000-15.000-6,0.000-15.000-7,3.000-9.000-5,6.000 1.000-4,7.000-1.000-4,6.000 1.000-3,4.000-3.000-4,4.000-2.000-3,3.000-3.000-2,3.000-3.000-3,6.000-4.000-4,9.000-3.000-5,10.000-3.000-5,10.000-2.000-6,7.000-8.000-6,6.000-8.000-5,7.000-10.000-6,6.000-9.000-5,6.000-5.000-7,6.000 0.000-11,7.000 0.000-10,6.000 0.000-9,-2.000-2.000-3,-9.000-3.000 8,-10.000-3.000 5,-8.000-2.000 8,-8.000-3.000 1,-2.000 1.000-2,-3.000-1.000-2,-3.000 1.000-2</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5"/>
    </inkml:context>
    <inkml:brush xml:id="br0">
      <inkml:brushProperty name="width" value="0.0533421188592911" units="cm"/>
      <inkml:brushProperty name="height" value="0.0533421188592911" units="cm"/>
      <inkml:brushProperty name="color" value="#000000"/>
      <inkml:brushProperty name="ignorePressure" value="0"/>
    </inkml:brush>
  </inkml:definitions>
  <inkml:trace contextRef="#ctx0" brushRef="#br0">48400.000 4550.000 412,'-93.000'-2.000'6,"17.000"-3.000"14,15.000-3.000 13,16.000-2.000 12,9.000 3.000 10,3.000 14.000 4,3.000 11.000 6,4.000 14.000 5,1.000 13.000-4,0.000 16.000-14,0.000 15.000-12,0.000 17.000-14,1.000 16.000-8,4.000 19.000-4,3.000 19.000-3,3.000 19.000-5,1.000 7.000-4,1.000-3.000-9,-1.000-3.000-8,1.000-2.000-7,1.000-17.000-7,3.000-28.000-4,3.000-28.000-4,4.000-27.000-4,1.000-15.000-8,0.000 0.000-9,0.000 0.000-11,0.000 0.000-9</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6"/>
    </inkml:context>
    <inkml:brush xml:id="br0">
      <inkml:brushProperty name="width" value="0.0453019961714745" units="cm"/>
      <inkml:brushProperty name="height" value="0.0453019961714745" units="cm"/>
      <inkml:brushProperty name="color" value="#000000"/>
      <inkml:brushProperty name="ignorePressure" value="0"/>
    </inkml:brush>
  </inkml:definitions>
  <inkml:trace contextRef="#ctx0" brushRef="#br0">49250.000 2350.000 485,'1.000'-47.000'7,"4.000"6.000"14,3.000 7.000 13,3.000 6.000 14,-1.000 10.000 3,-2.000 17.000-8,-3.000 15.000-10,-3.000 16.000-7,-1.000 18.000-4,4.000 22.000 2,3.000 22.000 1,3.000 23.000 2,-1.000 19.000 0,-2.000 19.000-3,-3.000 19.000-1,-3.000 19.000-3,-4.000 12.000-2,-3.000 6.000-3,-3.000 7.000-3,-2.000 6.000-2,-3.000-4.000-5,1.000-11.000-7,-1.000-14.000-7,1.000-11.000-7,1.000-9.000-1,3.000-3.000 3,3.000-3.000 3,4.000-2.000 3,-1.000-11.000-8,-3.000-15.000-19,-3.000-15.000-20,-2.000-16.000-20,-3.000-18.000-4,1.000-18.000 11,-1.000-19.000 11,1.000-18.000 10</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6"/>
    </inkml:context>
    <inkml:brush xml:id="br0">
      <inkml:brushProperty name="width" value="0.0447878576815128" units="cm"/>
      <inkml:brushProperty name="height" value="0.0447878576815128" units="cm"/>
      <inkml:brushProperty name="color" value="#000000"/>
      <inkml:brushProperty name="ignorePressure" value="0"/>
    </inkml:brush>
  </inkml:definitions>
  <inkml:trace contextRef="#ctx0" brushRef="#br0">48750.000 5150.000 491,'-61.000'-38.000'38,"28.000"26.000"10,28.000 24.000 10,29.000 26.000 8,13.000 16.000 0,1.000 10.000-12,-1.000 10.000-11,1.000 9.000-11,-4.000 10.000-9,-6.000 14.000-2,-6.000 11.000-5,-6.000 14.000-3,-6.000 0.000-2,-2.000-8.000-3,-3.000-10.000-2,-3.000-9.000-2,-1.000-12.000-2,4.000-11.000-4,3.000-14.000-3,3.000-11.000-4,9.000-22.000-3,16.000-27.000-5,15.000-28.000-5,17.000-28.000-5,13.000-29.000-1,13.000-28.000 3,12.000-28.000 3,13.000-27.000 3,-1.000-5.000-2,-11.000 23.000-5,-14.000 22.000-5,-11.000 22.000-7,-12.000 15.000-3,-9.000 9.000-2,-10.000 10.000-3,-8.000 10.000-1</inkml:trace>
</inkml:ink>
</file>

<file path=ppt/ink/ink2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7"/>
    </inkml:context>
    <inkml:brush xml:id="br0">
      <inkml:brushProperty name="width" value="0.0414201244711876" units="cm"/>
      <inkml:brushProperty name="height" value="0.0414201244711876" units="cm"/>
      <inkml:brushProperty name="color" value="#000000"/>
      <inkml:brushProperty name="ignorePressure" value="0"/>
    </inkml:brush>
  </inkml:definitions>
  <inkml:trace contextRef="#ctx0" brushRef="#br0">50800.000 4350.000 531,'-32.000'-2.000'51,"39.000"-3.000"7,36.000-3.000 5,39.000-2.000 6,18.000-1.000-3,0.000 3.000-11,0.000 3.000-11,0.000 4.000-11,-2.000 1.000-12,-3.000 0.000-13,-3.000 0.000-11,-2.000 0.000-12,-8.000 1.000-7,-8.000 4.000-2,-10.000 3.000-2,-9.000 3.000-2,-10.000 3.000-9,-9.000 3.000-12,-10.000 3.000-15,-8.000 4.000-13</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7"/>
    </inkml:context>
    <inkml:brush xml:id="br0">
      <inkml:brushProperty name="width" value="0.0445021726191044" units="cm"/>
      <inkml:brushProperty name="height" value="0.0445021726191044" units="cm"/>
      <inkml:brushProperty name="color" value="#000000"/>
      <inkml:brushProperty name="ignorePressure" value="0"/>
    </inkml:brush>
  </inkml:definitions>
  <inkml:trace contextRef="#ctx0" brushRef="#br0">51450.000 3500.000 494,'-24.000'-27.000'3,"4.000"-3.000"5,3.000-3.000 6,3.000-2.000 5,4.000 14.000 12,7.000 35.000 18,6.000 35.000 17,7.000 34.000 17,0.000 24.000 0,-2.000 17.000-18,-3.000 15.000-19,-3.000 16.000-19,-4.000 7.000-16,-3.000 1.000-12,-3.000-1.000-13,-2.000 1.000-13,-5.000-1.000-11,-2.000 1.000-8,-3.000-1.000-10,-3.000 1.000-9,-1.000-15.000-1,4.000-28.000 5,3.000-28.000 5,3.000-27.000 5</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7"/>
    </inkml:context>
    <inkml:brush xml:id="br0">
      <inkml:brushProperty name="width" value="0.045721709728241" units="cm"/>
      <inkml:brushProperty name="height" value="0.045721709728241" units="cm"/>
      <inkml:brushProperty name="color" value="#000000"/>
      <inkml:brushProperty name="ignorePressure" value="0"/>
    </inkml:brush>
  </inkml:definitions>
  <inkml:trace contextRef="#ctx0" brushRef="#br0">54150.000 3450.000 481,'46.000'-66.000'77,"-5.000"19.000"-14,-7.000 19.000-12,-5.000 19.000-15,2.000 10.000-4,13.000 4.000 5,12.000 3.000 3,13.000 3.000 5,2.000 4.000-3,-5.000 7.000-8,-7.000 6.000-9,-5.000 7.000-8,-9.000 5.000-7,-9.000 7.000-3,-10.000 6.000-4,-8.000 7.000-5,-15.000 7.000-2,-19.000 9.000-2,-18.000 10.000-3,-19.000 10.000-3,-16.000 4.000-2,-12.000 0.000-2,-13.000 0.000-3,-12.000 0.000-3,-5.000-7.000-1,3.000-11.000 1,3.000-14.000 1,4.000-11.000 2,8.000-11.000 0,17.000-5.000 1,15.000-7.000 2,16.000-5.000 1,16.000-8.000 8,20.000-5.000 16,18.000-7.000 14,20.000-5.000 15,14.000-4.000 5,14.000 0.000-8,11.000 0.000-6,14.000 0.000-8,7.000-4.000-7,3.000-5.000-9,3.000-7.000-9,4.000-5.000-9,-1.000-4.000-9,-3.000 0.000-9,-3.000 0.000-11,-2.000 0.000-9,-5.000-4.000-4,-2.000-5.000 2,-3.000-7.000 0,-3.000-5.000 2,-7.000-1.000 4,-9.000 6.000 7,-10.000 7.000 7,-8.000 6.000 7</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8"/>
    </inkml:context>
    <inkml:brush xml:id="br0">
      <inkml:brushProperty name="width" value="0.0569101758301258" units="cm"/>
      <inkml:brushProperty name="height" value="0.0569101758301258" units="cm"/>
      <inkml:brushProperty name="color" value="#000000"/>
      <inkml:brushProperty name="ignorePressure" value="0"/>
    </inkml:brush>
  </inkml:definitions>
  <inkml:trace contextRef="#ctx0" brushRef="#br0">55800.000 3400.000 386,'26.000'-154.000'37,"4.000"45.000"12,3.000 43.000 12,3.000 45.000 13,-4.000 28.000 1,-8.000 17.000-11,-10.000 15.000-11,-9.000 16.000-10,-5.000 15.000-9,0.000 16.000-3,0.000 15.000-5,0.000 17.000-3,-4.000 8.000-5,-5.000 4.000-5,-7.000 3.000-4,-5.000 3.000-5,-4.000-4.000-7,0.000-8.000-6,0.000-10.000-8,0.000-9.000-7,3.000-12.000-9,6.000-11.000-9,7.000-14.000-10,6.000-11.000-10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4:59"/>
    </inkml:context>
    <inkml:brush xml:id="br0">
      <inkml:brushProperty name="width" value="0.0391466692090034" units="cm"/>
      <inkml:brushProperty name="height" value="0.0391466692090034" units="cm"/>
      <inkml:brushProperty name="color" value="#000000"/>
      <inkml:brushProperty name="ignorePressure" value="0"/>
    </inkml:brush>
  </inkml:definitions>
  <inkml:trace contextRef="#ctx0" brushRef="#br0">49750.000 51700.000 561,'-4.000'84.000'147,"-5.000"19.000"-33,-7.000 19.000-33,-5.000 19.000-34,-3.000 2.000-21,4.000-11.000-9,3.000-14.000-11,3.000-11.000-8,-1.000-1.000-9,-2.000 13.000-6,-3.000 12.000-7,-3.000 13.000-6,1.000-5.000 0,6.000-22.000 4,7.000-22.000 5,6.000-21.000 4,1.000-17.000-4,-3.000-8.000-15,-3.000-10.000-15,-2.000-9.000-16</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8"/>
    </inkml:context>
    <inkml:brush xml:id="br0">
      <inkml:brushProperty name="width" value="0.0395832695066929" units="cm"/>
      <inkml:brushProperty name="height" value="0.0395832695066929" units="cm"/>
      <inkml:brushProperty name="color" value="#000000"/>
      <inkml:brushProperty name="ignorePressure" value="0"/>
    </inkml:brush>
  </inkml:definitions>
  <inkml:trace contextRef="#ctx0" brushRef="#br0">55950.000 4100.000 555,'25.000'-47.000'5,"0.000"6.000"11,0.000 7.000 9,0.000 6.000 11,1.000 4.000 6,4.000 4.000 2,3.000 3.000 2,3.000 3.000 3,4.000 1.000-4,7.000 1.000-9,6.000-1.000-9,7.000 1.000-9,0.000 1.000-4,-2.000 3.000-1,-3.000 3.000 1,-3.000 4.000 0,-4.000 4.000-16,-3.000 6.000-35,-3.000 7.000-34,-2.000 6.000-33</inkml:trace>
</inkml:ink>
</file>

<file path=ppt/ink/ink2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8"/>
    </inkml:context>
    <inkml:brush xml:id="br0">
      <inkml:brushProperty name="width" value="0.0533971339464188" units="cm"/>
      <inkml:brushProperty name="height" value="0.0533971339464188" units="cm"/>
      <inkml:brushProperty name="color" value="#000000"/>
      <inkml:brushProperty name="ignorePressure" value="0"/>
    </inkml:brush>
  </inkml:definitions>
  <inkml:trace contextRef="#ctx0" brushRef="#br0">56950.000 2700.000 412,'-2.000'-68.000'3,"-3.000"17.000"7,-3.000 15.000 7,-2.000 16.000 7,-1.000 15.000 9,3.000 16.000 13,3.000 15.000 12,4.000 17.000 13,-1.000 16.000 0,-3.000 19.000-10,-3.000 19.000-11,-2.000 19.000-10,-1.000 16.000-9,3.000 17.000-5,3.000 15.000-5,4.000 16.000-6,1.000 7.000-6,0.000 1.000-7,0.000-1.000-7,0.000 1.000-7,-2.000 1.000-3,-3.000 3.000 3,-3.000 3.000 2,-2.000 4.000 3,-3.000-6.000-7,1.000-11.000-13,-1.000-14.000-13,1.000-11.000-14,-1.000-22.000-9,1.000-27.000-3,-1.000-28.000-3,1.000-28.000-3</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8"/>
    </inkml:context>
    <inkml:brush xml:id="br0">
      <inkml:brushProperty name="width" value="0.0342705696821213" units="cm"/>
      <inkml:brushProperty name="height" value="0.0342705696821213" units="cm"/>
      <inkml:brushProperty name="color" value="#000000"/>
      <inkml:brushProperty name="ignorePressure" value="0"/>
    </inkml:brush>
  </inkml:definitions>
  <inkml:trace contextRef="#ctx0" brushRef="#br0">57350.000 2650.000 641,'29.000'-91.000'66,"10.000"19.000"-3,10.000 19.000-3,9.000 19.000-2,7.000 12.000-9,7.000 6.000-14,6.000 7.000-14,7.000 6.000-15,0.000 3.000-11,-2.000 0.000-10,-3.000 0.000-9,-3.000 0.000-9,-7.000 1.000-6,-9.000 4.000-3,-10.000 3.000-1,-8.000 3.000-2</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38"/>
    </inkml:context>
    <inkml:brush xml:id="br0">
      <inkml:brushProperty name="width" value="0.0437757521867752" units="cm"/>
      <inkml:brushProperty name="height" value="0.0437757521867752" units="cm"/>
      <inkml:brushProperty name="color" value="#000000"/>
      <inkml:brushProperty name="ignorePressure" value="0"/>
    </inkml:brush>
  </inkml:definitions>
  <inkml:trace contextRef="#ctx0" brushRef="#br0">58050.000 1800.000 502,'-25.000'-25.000'4,"0.000"0.000"8,0.000 0.000 9,0.000 0.000 8,3.000 9.000 9,6.000 19.000 10,7.000 19.000 10,6.000 19.000 10,4.000 16.000-2,4.000 17.000-16,3.000 15.000-15,3.000 16.000-16,-1.000 13.000-7,-2.000 14.000 0,-3.000 11.000-1,-3.000 14.000 0,-6.000-1.000-8,-5.000-12.000-13,-7.000-13.000-15,-5.000-12.000-15,-4.000-12.000-12,0.000-8.000-11,0.000-10.000-10,0.000-9.000-12</inkml:trace>
</inkml:ink>
</file>

<file path=ppt/ink/ink2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0"/>
    </inkml:context>
    <inkml:brush xml:id="br0">
      <inkml:brushProperty name="width" value="0.0406700000166893" units="cm"/>
      <inkml:brushProperty name="height" value="0.0406700000166893" units="cm"/>
      <inkml:brushProperty name="color" value="#000000"/>
      <inkml:brushProperty name="ignorePressure" value="0"/>
    </inkml:brush>
  </inkml:definitions>
  <inkml:trace contextRef="#ctx0" brushRef="#br0">18850.000 12450.000 540,'-2.000'218.000'172,"-3.000"-11.000"-42,-3.000-14.000-44,-2.000-11.000-42,-5.000-3.000-26,-2.000 10.000-9,-3.000 10.000-9,-3.000 9.000-9,-1.000 4.000-5,4.000 1.000-3,3.000-1.000-2,3.000 1.000-1,3.000-10.000-6,3.000-19.000-7,3.000-18.000-8,4.000-19.000-8,1.000-22.000-1,0.000-25.000 4,0.000-25.000 5,0.000-25.000 5,1.000-16.000 3,4.000-6.000 3,3.000-6.000 2,3.000-6.000 3</inkml:trace>
</inkml:ink>
</file>

<file path=ppt/ink/ink2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0"/>
    </inkml:context>
    <inkml:brush xml:id="br0">
      <inkml:brushProperty name="width" value="0.0404178015887737" units="cm"/>
      <inkml:brushProperty name="height" value="0.0404178015887737" units="cm"/>
      <inkml:brushProperty name="color" value="#000000"/>
      <inkml:brushProperty name="ignorePressure" value="0"/>
    </inkml:brush>
  </inkml:definitions>
  <inkml:trace contextRef="#ctx0" brushRef="#br0">20050.000 13200.000 544,'-25.000'-19.000'9,"0.000"13.000"17,0.000 12.000 19,0.000 13.000 17,-5.000 7.000 3,-9.000 4.000-11,-10.000 3.000-12,-8.000 3.000-11,-6.000 4.000-7,1.000 7.000-5,-1.000 6.000-4,1.000 7.000-3,-9.000 11.000-5,-15.000 20.000-2,-15.000 18.000-4,-16.000 20.000-2,-2.000 2.000-3,13.000-12.000-1,12.000-13.000-1,13.000-12.000 0,10.000-10.000-1,10.000-6.000 1,10.000-6.000 1,9.000-6.000 1,18.000-6.000 2,29.000-2.000 3,28.000-3.000 3,28.000-3.000 4,12.000-9.000 1,-3.000-11.000 1,-3.000-14.000 1,-2.000-11.000 0,3.000-6.000 0,14.000 4.000-2,11.000 3.000-3,14.000 3.000-2,0.000 1.000-6,-8.000 1.000-10,-10.000-1.000-10,-9.000 1.000-10,-12.000-1.000-2,-11.000 1.000 5,-14.000-1.000 7,-11.000 1.000 6,-7.000-1.000-6,0.000 1.000-16,0.000-1.000-16,0.000 1.000-16</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1"/>
    </inkml:context>
    <inkml:brush xml:id="br0">
      <inkml:brushProperty name="width" value="0.0360148511826992" units="cm"/>
      <inkml:brushProperty name="height" value="0.0360148511826992" units="cm"/>
      <inkml:brushProperty name="color" value="#000000"/>
      <inkml:brushProperty name="ignorePressure" value="0"/>
    </inkml:brush>
  </inkml:definitions>
  <inkml:trace contextRef="#ctx0" brushRef="#br0">20600.000 13700.000 610,'98.000'-22.000'152,"-3.000"6.000"-39,-3.000 7.000-38,-2.000 6.000-40,-3.000 3.000-23,1.000 0.000-10,-1.000 0.000-8,1.000 0.000-10,-6.000 3.000-6,-8.000 6.000-4,-10.000 7.000-5,-9.000 6.000-4</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1"/>
    </inkml:context>
    <inkml:brush xml:id="br0">
      <inkml:brushProperty name="width" value="0.0383722111582756" units="cm"/>
      <inkml:brushProperty name="height" value="0.0383722111582756" units="cm"/>
      <inkml:brushProperty name="color" value="#000000"/>
      <inkml:brushProperty name="ignorePressure" value="0"/>
    </inkml:brush>
  </inkml:definitions>
  <inkml:trace contextRef="#ctx0" brushRef="#br0">20500.000 14850.000 573,'-105.000'0.000'79,"41.000"0.000"-6,40.000 0.000-7,42.000 0.000-7,28.000-2.000-9,20.000-3.000-12,18.000-3.000-12,20.000-2.000-11,10.000-3.000-7,3.000 1.000-2,3.000-1.000-2,4.000 1.000-2,-3.000 2.000-7,-5.000 7.000-15,-7.000 6.000-14,-5.000 7.000-14,-12.000 4.000-4,-16.000 3.000 5,-15.000 3.000 6,-15.000 4.000 5,-11.000-1.000 2,-2.000-3.000-3,-3.000-3.000-2,-3.000-2.000-3</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1"/>
    </inkml:context>
    <inkml:brush xml:id="br0">
      <inkml:brushProperty name="width" value="0.0435677282512188" units="cm"/>
      <inkml:brushProperty name="height" value="0.0435677282512188" units="cm"/>
      <inkml:brushProperty name="color" value="#000000"/>
      <inkml:brushProperty name="ignorePressure" value="0"/>
    </inkml:brush>
  </inkml:definitions>
  <inkml:trace contextRef="#ctx0" brushRef="#br0">23650.000 14550.000 504,'-40.000'-24.000'65,"23.000"4.000"-12,22.000 3.000-10,22.000 3.000-11,18.000 1.000-6,16.000 1.000-2,15.000-1.000-1,17.000 1.000-2,10.000 1.000-2,6.000 3.000 0,7.000 3.000-1,6.000 4.000 0,6.000-1.000-1,6.000-3.000 1,7.000-3.000 0,6.000-2.000 0,4.000 0.000-1,4.000 7.000-2,3.000 6.000-3,3.000 7.000-2,3.000 4.000-3,3.000 3.000-4,3.000 3.000-5,4.000 4.000-4,5.000 2.000-3,10.000 4.000 1,10.000 3.000 0,9.000 3.000 0,-2.000-1.000-1,-12.000-2.000 0,-13.000-3.000 0,-12.000-3.000-1,-21.000-6.000 1,-28.000-5.000 0,-28.000-7.000 1,-27.000-5.000 0,10.000-3.000 0,50.000 4.000-1,50.000 3.000-2,50.000 3.000-1,28.000-1.000-1,6.000-2.000 2,7.000-3.000 1,6.000-3.000 2,6.000-2.000 0,6.000 0.000 0,7.000 0.000-1,6.000 0.000 1,1.000 0.000-1,-3.000 0.000 1,-3.000 0.000-1,-2.000 0.000 1,2.000 0.000 0,9.000 0.000-2,10.000 0.000-2,10.000 0.000 0,-6.000 0.000-4,-18.000 0.000-4,-19.000 0.000-5,-18.000 0.000-4,-15.000 3.000 0,-9.000 6.000 2,-10.000 7.000 5,-8.000 6.000 2,-26.000 1.000 3,-41.000-3.000-1,-40.000-3.000 0,-40.000-2.000-1</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3"/>
    </inkml:context>
    <inkml:brush xml:id="br0">
      <inkml:brushProperty name="width" value="0.0459368675947189" units="cm"/>
      <inkml:brushProperty name="height" value="0.0459368675947189" units="cm"/>
      <inkml:brushProperty name="color" value="#000000"/>
      <inkml:brushProperty name="ignorePressure" value="0"/>
    </inkml:brush>
  </inkml:definitions>
  <inkml:trace contextRef="#ctx0" brushRef="#br0">28500.000 11500.000 478,'-47.000'-91.000'6,"6.000"19.000"12,7.000 19.000 12,6.000 19.000 12,-2.000 12.000 4,-9.000 6.000-3,-10.000 7.000-3,-8.000 6.000-3,-6.000 4.000-4,1.000 4.000-6,-1.000 3.000-6,1.000 3.000-6,1.000 4.000-5,3.000 7.000-6,3.000 6.000-5,4.000 7.000-6,11.000 5.000-3,23.000 7.000 0,22.000 6.000 0,22.000 7.000 1,7.000 11.000 4,-6.000 20.000 10,-6.000 18.000 9,-6.000 20.000 9,-10.000 11.000 4,-12.000 7.000-1,-13.000 6.000-3,-12.000 7.000-1,-5.000 4.000-3,3.000 3.000-4,3.000 3.000-5,4.000 4.000-3,2.000-1.000-4,4.000-3.000 1,3.000-3.000-2,3.000-2.000 0,4.000-15.000-3,7.000-25.000-4,6.000-25.000-3,7.000-25.000-5,11.000-32.000-9,20.000-36.000-18,18.000-39.000-17,20.000-36.000-16,0.000-15.000-2,-15.000 9.000 15,-15.000 10.000 14,-16.000 10.000 14,-8.000 4.000 7,0.000 0.000-1,0.000 0.000-3,0.000 0.000-2</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00"/>
    </inkml:context>
    <inkml:brush xml:id="br0">
      <inkml:brushProperty name="width" value="0.0399603508412838" units="cm"/>
      <inkml:brushProperty name="height" value="0.0399603508412838" units="cm"/>
      <inkml:brushProperty name="color" value="#000000"/>
      <inkml:brushProperty name="ignorePressure" value="0"/>
    </inkml:brush>
  </inkml:definitions>
  <inkml:trace contextRef="#ctx0" brushRef="#br0">51350.000 52200.000 550,'0.000'-69.000'1,"0.000"13.000"3,0.000 12.000 2,0.000 13.000 2,0.000 4.000 4,0.000-3.000 5,0.000-3.000 6,0.000-2.000 4,-5.000-1.000 1,-9.000 3.000-4,-10.000 3.000-5,-8.000 4.000-3,-6.000 4.000-3,1.000 6.000 1,-1.000 7.000 0,1.000 6.000 0,-3.000 6.000 0,-2.000 6.000-1,-3.000 7.000 0,-3.000 6.000 0,-1.000 4.000 0,4.000 4.000-2,3.000 3.000-1,3.000 3.000-2,4.000 6.000 1,7.000 9.000-2,6.000 10.000 1,7.000 10.000-1,4.000 4.000 0,3.000 0.000 0,3.000 0.000 1,4.000 0.000 1,4.000-2.000 0,6.000-3.000-1,7.000-3.000 0,6.000-2.000 0,6.000-3.000-1,6.000 1.000-2,7.000-1.000-2,6.000 1.000-2,-1.000-3.000 0,-5.000-2.000-1,-7.000-3.000 1,-5.000-3.000 0,-8.000-1.000 0,-5.000 4.000-4,-7.000 3.000-1,-5.000 3.000-3,-8.000 1.000-1,-5.000 1.000 1,-7.000-1.000-1,-5.000 1.000 1,-9.000-4.000-1,-9.000-6.000-3,-10.000-6.000-2,-8.000-6.000-2,-6.000-9.000-1,1.000-8.000 3,-1.000-10.000 1,1.000-9.000 3,4.000-9.000 2,9.000-5.000 2,10.000-7.000 1,10.000-5.000 2,5.000-11.000 1,4.000-11.000 2,3.000-14.000 0,3.000-11.000 1,10.000-7.000 2,20.000 0.000 1,18.000 0.000 1,20.000 0.000 1,11.000-2.000-2,7.000-3.000-3,6.000-3.000-5,7.000-2.000-3,2.000 2.000-5,1.000 9.000-5,-1.000 10.000-4,1.000 10.000-5,-7.000 8.000 0,-12.000 10.000 5,-13.000 10.000 4,-12.000 9.000 5,-9.000 6.000-5,-2.000 3.000-11,-3.000 3.000-12,-3.000 4.000-12</inkml:trace>
</inkml:ink>
</file>

<file path=ppt/ink/ink2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3"/>
    </inkml:context>
    <inkml:brush xml:id="br0">
      <inkml:brushProperty name="width" value="0.0422868393361568" units="cm"/>
      <inkml:brushProperty name="height" value="0.0422868393361568" units="cm"/>
      <inkml:brushProperty name="color" value="#000000"/>
      <inkml:brushProperty name="ignorePressure" value="0"/>
    </inkml:brush>
  </inkml:definitions>
  <inkml:trace contextRef="#ctx0" brushRef="#br0">29000.000 12000.000 520,'1.000'-82.000'42,"4.000"39.000"11,3.000 36.000 11,3.000 39.000 10,-1.000 25.000-2,-2.000 17.000-14,-3.000 15.000-13,-3.000 16.000-15,-4.000 7.000-11,-3.000 1.000-5,-3.000-1.000-7,-2.000 1.000-5,-3.000-6.000-10,1.000-8.000-10,-1.000-10.000-10,1.000-9.000-12,-1.000-9.000-5,1.000-5.000-1,-1.000-7.000-2,1.000-5.000 0</inkml:trace>
</inkml:ink>
</file>

<file path=ppt/ink/ink2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3"/>
    </inkml:context>
    <inkml:brush xml:id="br0">
      <inkml:brushProperty name="width" value="0.0351916924118996" units="cm"/>
      <inkml:brushProperty name="height" value="0.0351916924118996" units="cm"/>
      <inkml:brushProperty name="color" value="#000000"/>
      <inkml:brushProperty name="ignorePressure" value="0"/>
    </inkml:brush>
  </inkml:definitions>
  <inkml:trace contextRef="#ctx0" brushRef="#br0">28950.000 12650.000 625,'25.000'-47.000'5,"0.000"6.000"11,0.000 7.000 10,0.000 6.000 11,3.000 4.000 5,6.000 4.000 1,7.000 3.000 0,6.000 3.000 1,6.000 3.000-5,6.000 3.000-8,7.000 3.000-9,6.000 4.000-8,1.000 1.000-6,-3.000 0.000-4,-3.000 0.000-4,-2.000 0.000-3,-8.000 1.000-14,-8.000 4.000-24,-10.000 3.000-25,-9.000 3.000-25</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3"/>
    </inkml:context>
    <inkml:brush xml:id="br0">
      <inkml:brushProperty name="width" value="0.0508910939097404" units="cm"/>
      <inkml:brushProperty name="height" value="0.0508910939097404" units="cm"/>
      <inkml:brushProperty name="color" value="#000000"/>
      <inkml:brushProperty name="ignorePressure" value="0"/>
    </inkml:brush>
  </inkml:definitions>
  <inkml:trace contextRef="#ctx0" brushRef="#br0">30000.000 11300.000 432,'21.000'-69.000'21,"-5.000"13.000"6,-7.000 12.000 5,-5.000 13.000 5,-4.000 16.000 5,0.000 23.000 4,0.000 22.000 5,0.000 22.000 4,0.000 21.000-2,0.000 22.000-7,0.000 22.000-8,0.000 23.000-8,-2.000 14.000-5,-3.000 10.000-3,-3.000 10.000-3,-2.000 9.000-4,-5.000 9.000-7,-2.000 9.000-10,-3.000 10.000-11,-3.000 10.000-10,1.000 8.000-11,6.000 10.000-8,7.000 10.000-9,6.000 9.000-8,3.000-23.000-5,0.000-52.000 0,0.000-53.000 0,0.000-53.000 0</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4"/>
    </inkml:context>
    <inkml:brush xml:id="br0">
      <inkml:brushProperty name="width" value="0.0340867266058922" units="cm"/>
      <inkml:brushProperty name="height" value="0.0340867266058922" units="cm"/>
      <inkml:brushProperty name="color" value="#000000"/>
      <inkml:brushProperty name="ignorePressure" value="0"/>
    </inkml:brush>
  </inkml:definitions>
  <inkml:trace contextRef="#ctx0" brushRef="#br0">30300.000 12000.000 645,'6.000'-47.000'7,"13.000"6.000"15,12.000 7.000 15,13.000 6.000 14,12.000 6.000 3,13.000 6.000-10,12.000 7.000-10,13.000 6.000-9,4.000 3.000-6,-3.000 0.000 0,-3.000 0.000-1,-2.000 0.000 0,-9.000 1.000-11,-12.000 4.000-22,-13.000 3.000-19,-12.000 3.000-22</inkml:trace>
</inkml:ink>
</file>

<file path=ppt/ink/ink2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4"/>
    </inkml:context>
    <inkml:brush xml:id="br0">
      <inkml:brushProperty name="width" value="0.0374399423599243" units="cm"/>
      <inkml:brushProperty name="height" value="0.0374399423599243" units="cm"/>
      <inkml:brushProperty name="color" value="#000000"/>
      <inkml:brushProperty name="ignorePressure" value="0"/>
    </inkml:brush>
  </inkml:definitions>
  <inkml:trace contextRef="#ctx0" brushRef="#br0">31050.000 11300.000 587,'-66.000'-32.000'13,"19.000"39.000"24,19.000 36.000 25,19.000 39.000 25,10.000 19.000 1,4.000 4.000-23,3.000 3.000-23,3.000 3.000-24,-2.000-1.000-18,-6.000-2.000-15,-6.000-3.000-14,-6.000-3.000-16,-2.000-12.000-3,3.000-18.000 5,3.000-19.000 6,4.000-18.000 6</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4"/>
    </inkml:context>
    <inkml:brush xml:id="br0">
      <inkml:brushProperty name="width" value="0.049552071839571" units="cm"/>
      <inkml:brushProperty name="height" value="0.049552071839571" units="cm"/>
      <inkml:brushProperty name="color" value="#000000"/>
      <inkml:brushProperty name="ignorePressure" value="0"/>
    </inkml:brush>
  </inkml:definitions>
  <inkml:trace contextRef="#ctx0" brushRef="#br0">31550.000 10650.000 443,'71.000'-44.000'42,"-5.000"13.000"-3,-7.000 12.000-1,-5.000 13.000-3,-4.000 9.000-5,0.000 6.000-9,0.000 7.000-10,0.000 6.000-9,-5.000 7.000-5,-9.000 10.000-4,-10.000 10.000-2,-8.000 9.000-2,-6.000 2.000 1,1.000-2.000 6,-1.000-3.000 7,1.000-3.000 5,-4.000 1.000 6,-6.000 6.000 3,-6.000 7.000 4,-6.000 6.000 4,-2.000 7.000 2,3.000 10.000-1,3.000 10.000-2,4.000 9.000 0,1.000 1.000-2,0.000-6.000 1,0.000-6.000-2,0.000-6.000 1,0.000-4.000-2,0.000 1.000-3,0.000-1.000-2,0.000 1.000-2,1.000-4.000-2,4.000-6.000-2,3.000-6.000-1,3.000-6.000-2,-1.000-4.000-2,-2.000 1.000-2,-3.000-1.000-2,-3.000 1.000-1,-6.000-4.000-2,-5.000-6.000 1,-7.000-6.000 0,-5.000-6.000 1,-11.000-1.000-4,-11.000 7.000-9,-14.000 6.000-8,-11.000 7.000-9,-12.000-1.000-5,-9.000-6.000-2,-10.000-6.000-1,-8.000-6.000-1,-8.000-10.000-2,-2.000-12.000 0,-3.000-13.000-2,-3.000-12.000 0,8.000-9.000 0,23.000-2.000 3,22.000-3.000 4,22.000-3.000 2</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5"/>
    </inkml:context>
    <inkml:brush xml:id="br0">
      <inkml:brushProperty name="width" value="0.0365357883274555" units="cm"/>
      <inkml:brushProperty name="height" value="0.0365357883274555" units="cm"/>
      <inkml:brushProperty name="color" value="#000000"/>
      <inkml:brushProperty name="ignorePressure" value="0"/>
    </inkml:brush>
  </inkml:definitions>
  <inkml:trace contextRef="#ctx0" brushRef="#br0">32800.000 9950.000 602,'92.000'-44.000'35,"-16.000"13.000"6,-15.000 12.000 6,-15.000 13.000 6,-7.000 13.000-2,3.000 17.000-8,3.000 15.000-10,4.000 16.000-8,-6.000 9.000-6,-11.000 3.000-4,-14.000 3.000-2,-11.000 4.000-3,-14.000 2.000-3,-11.000 4.000-2,-14.000 3.000-4,-11.000 3.000-4,-3.000-2.000-1,10.000-6.000-3,10.000-6.000-2,9.000-6.000-2,6.000-6.000-1,3.000-2.000 2,3.000-3.000 3,4.000-3.000 1,11.000-7.000 1,23.000-9.000 0,22.000-10.000 0,22.000-8.000 1,13.000-11.000 0,7.000-8.000 1,6.000-10.000 2,7.000-9.000 2,-6.000-2.000-2,-15.000 6.000-4,-15.000 7.000-4,-16.000 6.000-5</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6"/>
    </inkml:context>
    <inkml:brush xml:id="br0">
      <inkml:brushProperty name="width" value="0.0511365495622158" units="cm"/>
      <inkml:brushProperty name="height" value="0.0511365495622158" units="cm"/>
      <inkml:brushProperty name="color" value="#000000"/>
      <inkml:brushProperty name="ignorePressure" value="0"/>
    </inkml:brush>
  </inkml:definitions>
  <inkml:trace contextRef="#ctx0" brushRef="#br0">25800.000 15950.000 430,'-91.000'-66.000'74,"19.000"19.000"-15,19.000 19.000-18,19.000 19.000-16,4.000 12.000-9,-9.000 6.000-2,-10.000 7.000-3,-8.000 6.000-1,-4.000 4.000-3,3.000 4.000-3,3.000 3.000-2,4.000 3.000-3,2.000-2.000-2,4.000-6.000-1,3.000-6.000 0,3.000-6.000-2,4.000-1.000 5,7.000 7.000 7,6.000 6.000 7,7.000 7.000 9,4.000 10.000 3,3.000 16.000 1,3.000 15.000 0,4.000 17.000 0,-1.000 14.000-1,-3.000 17.000 0,-3.000 15.000-1,-2.000 16.000-2,-3.000 7.000-1,1.000 1.000-3,-1.000-1.000-3,1.000 1.000-2,-1.000-6.000-4,1.000-8.000-3,-1.000-10.000-2,1.000-9.000-5,1.000-9.000-1,3.000-5.000-1,3.000-7.000 0,4.000-5.000-1,4.000-11.000-4,6.000-11.000-6,7.000-14.000-6,6.000-11.000-7,6.000-12.000-5,6.000-9.000-3,7.000-10.000-4,6.000-8.000-4,-1.000-11.000 0,-5.000-8.000 1,-7.000-10.000 2,-5.000-9.000 1,-3.000-7.000 1,4.000-3.000-1,3.000-3.000 0,3.000-2.000-2</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6"/>
    </inkml:context>
    <inkml:brush xml:id="br0">
      <inkml:brushProperty name="width" value="0.0451184660196304" units="cm"/>
      <inkml:brushProperty name="height" value="0.0451184660196304" units="cm"/>
      <inkml:brushProperty name="color" value="#000000"/>
      <inkml:brushProperty name="ignorePressure" value="0"/>
    </inkml:brush>
  </inkml:definitions>
  <inkml:trace contextRef="#ctx0" brushRef="#br0">26400.000 16650.000 487,'21.000'-27.000'0,"-5.000"-3.000"0,-7.000-3.000 0,-5.000-2.000 0,-6.000 17.000 12,-3.000 42.000 24,-3.000 40.000 25,-2.000 41.000 23,-6.000 24.000 4,-6.000 10.000-16,-6.000 10.000-17,-6.000 9.000-17,-2.000 1.000-11,3.000-6.000-7,3.000-6.000-7,4.000-6.000-6,2.000-7.000-8,4.000-6.000-7,3.000-6.000-6,3.000-6.000-8,1.000-12.000-4,1.000-15.000-3,-1.000-15.000-2,1.000-16.000-2,1.000-19.000-5,3.000-22.000-10,3.000-22.000-10,4.000-21.000-8,2.000-10.000 0,4.000 3.000 13,3.000 3.000 12,3.000 4.000 12</inkml:trace>
</inkml:ink>
</file>

<file path=ppt/ink/ink2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6"/>
    </inkml:context>
    <inkml:brush xml:id="br0">
      <inkml:brushProperty name="width" value="0.0398439168930054" units="cm"/>
      <inkml:brushProperty name="height" value="0.0398439168930054" units="cm"/>
      <inkml:brushProperty name="color" value="#000000"/>
      <inkml:brushProperty name="ignorePressure" value="0"/>
    </inkml:brush>
  </inkml:definitions>
  <inkml:trace contextRef="#ctx0" brushRef="#br0">26300.000 17000.000 552,'95.000'-233.000'7,"-9.000"34.000"9,-10.000 35.000 9,-8.000 35.000 7,-8.000 27.000 3,-2.000 22.000-2,-3.000 22.000-1,-3.000 23.000-3,-12.000 31.000 1,-18.000 45.000 4,-19.000 43.000 3,-18.000 45.000 4,-15.000 21.000-3,-9.000 0.000-10,-10.000 0.000-9,-8.000 0.000-10,-1.000-8.000-7,9.000-16.000-5,10.000-15.000-5,10.000-15.000-6,14.000-25.000-5,23.000-30.000-6,22.000-32.000-7,22.000-30.000-4,13.000-20.000 0,7.000-6.000 9,6.000-6.000 9,7.000-6.000 9,-4.000 2.000 5,-12.000 14.000 4,-13.000 11.000 1,-12.000 14.000 4,-13.000 18.000 2,-12.000 25.000 4,-13.000 25.000 2,-12.000 25.000 3,-15.000 18.000 3,-15.000 14.000 0,-15.000 11.000 1,-16.000 14.000 0,-8.000 0.000 0,0.000-8.000-4,0.000-10.000-2,0.000-9.000-3,4.000-9.000-2,10.000-5.000-4,10.000-7.000-1,9.000-5.000-4,15.000-12.000-10,22.000-16.000-19,22.000-15.000-18,23.000-15.000-19,6.000-12.000-2,-5.000-6.000 13,-7.000-6.000 13,-5.000-6.000 15,-4.000-6.000 4,0.000-2.000-3,0.000-3.000-4,0.000-3.000-3</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00"/>
    </inkml:context>
    <inkml:brush xml:id="br0">
      <inkml:brushProperty name="width" value="0.0421711951494217" units="cm"/>
      <inkml:brushProperty name="height" value="0.0421711951494217" units="cm"/>
      <inkml:brushProperty name="color" value="#000000"/>
      <inkml:brushProperty name="ignorePressure" value="0"/>
    </inkml:brush>
  </inkml:definitions>
  <inkml:trace contextRef="#ctx0" brushRef="#br0">51900.000 52300.000 521,'28.000'-21.000'74,"6.000"10.000"-15,7.000 10.000-14,6.000 9.000-14,1.000 7.000-8,-3.000 7.000-2,-3.000 6.000-2,-2.000 7.000-2,2.000 7.000-1,9.000 9.000 2,10.000 10.000 1,10.000 10.000 1,-3.000 4.000 0,-11.000 0.000 0,-14.000 0.000 0,-11.000 0.000-1,-9.000 1.000-3,-3.000 4.000-4,-3.000 3.000-5,-2.000 3.000-4,-5.000-1.000-4,-2.000-2.000-2,-3.000-3.000-2,-3.000-3.000-2,-4.000-7.000-5,-3.000-9.000-8,-3.000-10.000-9,-2.000-8.000-9,-5.000-12.000-8,-2.000-12.000-11,-3.000-13.000-9,-3.000-12.000-11</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7"/>
    </inkml:context>
    <inkml:brush xml:id="br0">
      <inkml:brushProperty name="width" value="0.0489806719124317" units="cm"/>
      <inkml:brushProperty name="height" value="0.0489806719124317" units="cm"/>
      <inkml:brushProperty name="color" value="#000000"/>
      <inkml:brushProperty name="ignorePressure" value="0"/>
    </inkml:brush>
  </inkml:definitions>
  <inkml:trace contextRef="#ctx0" brushRef="#br0">27550.000 17850.000 449,'23.000'-27.000'1,"-3.000"-3.000"4,-3.000-3.000 2,-2.000-2.000 4,-11.000 0.000 4,-15.000 7.000 9,-15.000 6.000 6,-16.000 7.000 9,-7.000 8.000 1,4.000 14.000-3,3.000 11.000-4,3.000 14.000-3,1.000 10.000-2,1.000 9.000-3,-1.000 10.000-2,1.000 10.000-2,-1.000 5.000-1,1.000 4.000-2,-1.000 3.000 0,1.000 3.000 0,2.000-2.000-2,7.000-6.000-1,6.000-6.000 0,7.000-6.000-2,4.000-6.000-1,3.000-2.000 0,3.000-3.000-1,4.000-3.000 1,15.000-20.000-11,28.000-33.000-18,28.000-35.000-19,29.000-34.000-19,5.000-20.000-6,-15.000-2.000 8,-15.000-3.000 7,-16.000-3.000 9,-12.000 5.000 6,-5.000 17.000 6,-7.000 15.000 6,-5.000 16.000 6,-8.000 15.000 11,-5.000 16.000 14,-7.000 15.000 15,-5.000 17.000 15,-3.000 11.000 5,4.000 10.000-4,3.000 10.000-4,3.000 9.000-3,3.000 2.000-6,3.000-2.000-5,3.000-3.000-5,4.000-3.000-6,2.000-4.000-7,4.000-3.000-5,3.000-3.000-6,3.000-2.000-6,1.000-5.000-16,1.000-2.000-25,-1.000-3.000-25,1.000-3.000-25</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7"/>
    </inkml:context>
    <inkml:brush xml:id="br0">
      <inkml:brushProperty name="width" value="0.0383228622376919" units="cm"/>
      <inkml:brushProperty name="height" value="0.0383228622376919" units="cm"/>
      <inkml:brushProperty name="color" value="#000000"/>
      <inkml:brushProperty name="ignorePressure" value="0"/>
    </inkml:brush>
  </inkml:definitions>
  <inkml:trace contextRef="#ctx0" brushRef="#br0">28200.000 15950.000 574,'70.000'-88.000'48,"-9.000"26.000"0,-10.000 24.000 1,-8.000 26.000 1,-8.000 16.000-4,-2.000 10.000-6,-3.000 10.000-7,-3.000 9.000-6,-7.000 10.000-6,-9.000 14.000-4,-10.000 11.000-6,-8.000 14.000-4,-14.000 10.000-2,-15.000 9.000 0,-15.000 10.000 2,-16.000 10.000 0,-5.000-1.000-2,6.000-9.000-8,7.000-10.000-7,6.000-8.000-7,21.000-20.000-5,39.000-28.000-7,36.000-28.000-4,39.000-27.000-6,14.000-17.000 0,-5.000-3.000 6,-7.000-3.000 6,-5.000-2.000 5,-11.000 0.000 1,-11.000 7.000-4,-14.000 6.000-3,-11.000 7.000-4</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7"/>
    </inkml:context>
    <inkml:brush xml:id="br0">
      <inkml:brushProperty name="width" value="0.0337322093546391" units="cm"/>
      <inkml:brushProperty name="height" value="0.0337322093546391" units="cm"/>
      <inkml:brushProperty name="color" value="#000000"/>
      <inkml:brushProperty name="ignorePressure" value="0"/>
    </inkml:brush>
  </inkml:definitions>
  <inkml:trace contextRef="#ctx0" brushRef="#br0">28650.000 16450.000 652,'51.000'-91.000'74,"4.000"19.000"-9,3.000 19.000-11,3.000 19.000-10,4.000 10.000-8,7.000 4.000-7,6.000 3.000-7,7.000 3.000-6,-3.000 1.000-8,-8.000 1.000-10,-10.000-1.000-8,-9.000 1.000-8,-10.000 4.000-13,-9.000 9.000-16,-10.000 10.000-16,-8.000 10.000-15</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8"/>
    </inkml:context>
    <inkml:brush xml:id="br0">
      <inkml:brushProperty name="width" value="0.0411878637969494" units="cm"/>
      <inkml:brushProperty name="height" value="0.0411878637969494" units="cm"/>
      <inkml:brushProperty name="color" value="#000000"/>
      <inkml:brushProperty name="ignorePressure" value="0"/>
    </inkml:brush>
  </inkml:definitions>
  <inkml:trace contextRef="#ctx0" brushRef="#br0">29250.000 15800.000 534,'-43.000'-41.000'56,"17.000"19.000"2,15.000 19.000 1,16.000 19.000 1,5.000 16.000-5,-2.000 17.000-9,-3.000 15.000-8,-3.000 16.000-10,-4.000 12.000-7,-3.000 9.000-6,-3.000 10.000-7,-2.000 10.000-6,-5.000 4.000-2,-2.000 0.000 2,-3.000 0.000 3,-3.000 0.000 2,1.000-11.000-1,6.000-22.000-8,7.000-22.000-5,6.000-21.000-7</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8"/>
    </inkml:context>
    <inkml:brush xml:id="br0">
      <inkml:brushProperty name="width" value="0.0550565272569656" units="cm"/>
      <inkml:brushProperty name="height" value="0.0550565272569656" units="cm"/>
      <inkml:brushProperty name="color" value="#000000"/>
      <inkml:brushProperty name="ignorePressure" value="0"/>
    </inkml:brush>
  </inkml:definitions>
  <inkml:trace contextRef="#ctx0" brushRef="#br0">29600.000 15650.000 399,'95.000'-43.000'72,"-9.000"17.000"-20,-10.000 15.000-17,-8.000 16.000-20,-11.000 7.000-10,-8.000 1.000-3,-10.000-1.000-2,-9.000 1.000-2,-9.000 4.000 1,-5.000 9.000 4,-7.000 10.000 5,-5.000 10.000 5,-4.000 5.000 4,0.000 4.000 5,0.000 3.000 4,0.000 3.000 4,0.000 3.000 1,0.000 3.000-2,0.000 3.000-3,0.000 4.000-2,0.000 4.000-2,0.000 6.000-2,0.000 7.000-1,0.000 6.000-1,0.000 6.000-2,0.000 6.000-1,0.000 7.000-3,0.000 6.000-1,0.000 1.000-1,0.000-3.000-2,0.000-3.000 0,0.000-2.000-1,0.000-6.000-1,0.000-6.000 0,0.000-6.000 0,0.000-6.000 0,-2.000-7.000-3,-3.000-6.000-3,-3.000-6.000-5,-2.000-6.000-5,-9.000-6.000-3,-12.000-2.000-2,-13.000-3.000-3,-12.000-3.000-3,-10.000-4.000-2,-6.000-3.000-5,-6.000-3.000-3,-6.000-2.000-4,-16.000 0.000-4,-25.000 7.000-4,-25.000 6.000-3,-25.000 7.000-4,6.000-6.000 0,38.000-15.000 1,37.000-15.000 3,38.000-16.000 1</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49"/>
    </inkml:context>
    <inkml:brush xml:id="br0">
      <inkml:brushProperty name="width" value="0.0517987571656704" units="cm"/>
      <inkml:brushProperty name="height" value="0.0517987571656704" units="cm"/>
      <inkml:brushProperty name="color" value="#000000"/>
      <inkml:brushProperty name="ignorePressure" value="0"/>
    </inkml:brush>
  </inkml:definitions>
  <inkml:trace contextRef="#ctx0" brushRef="#br0">31950.000 15850.000 424,'-182.000'-22.000'98,"39.000"6.000"-26,36.000 7.000-28,39.000 6.000-27,24.000 9.000-9,13.000 13.000 5,12.000 12.000 5,13.000 13.000 7,6.000 12.000 3,0.000 13.000 0,0.000 12.000 0,0.000 13.000 0,-5.000 13.000-1,-9.000 17.000-3,-10.000 15.000-3,-8.000 16.000-3,-4.000 5.000-3,3.000-2.000-1,3.000-3.000-3,4.000-3.000-1,1.000-7.000-2,0.000-9.000-1,0.000-10.000-1,0.000-8.000-1,3.000-9.000-3,6.000-6.000-3,7.000-6.000-4,6.000-6.000-5,9.000-10.000-7,13.000-12.000-14,12.000-13.000-12,13.000-12.000-14,4.000-15.000-7,-3.000-15.000-5,-3.000-15.000-3,-2.000-16.000-4</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0"/>
    </inkml:context>
    <inkml:brush xml:id="br0">
      <inkml:brushProperty name="width" value="0.0438957959413528" units="cm"/>
      <inkml:brushProperty name="height" value="0.0438957959413528" units="cm"/>
      <inkml:brushProperty name="color" value="#000000"/>
      <inkml:brushProperty name="ignorePressure" value="0"/>
    </inkml:brush>
  </inkml:definitions>
  <inkml:trace contextRef="#ctx0" brushRef="#br0">32800.000 16100.000 501,'0.000'48.000'134,"0.000"-3.000"-29,0.000-3.000-28,0.000-2.000-28,-4.000 11.000-16,-5.000 29.000-4,-7.000 28.000-3,-5.000 28.000-3,-4.000 10.000-7,0.000-5.000-10,0.000-7.000-8,0.000-5.000-10,1.000-9.000-4,4.000-9.000 3,3.000-10.000 1,3.000-8.000 2,1.000-12.000-11,1.000-12.000-24,-1.000-13.000-26,1.000-12.000-24</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0"/>
    </inkml:context>
    <inkml:brush xml:id="br0">
      <inkml:brushProperty name="width" value="0.0354217030107975" units="cm"/>
      <inkml:brushProperty name="height" value="0.0354217030107975" units="cm"/>
      <inkml:brushProperty name="color" value="#000000"/>
      <inkml:brushProperty name="ignorePressure" value="0"/>
    </inkml:brush>
  </inkml:definitions>
  <inkml:trace contextRef="#ctx0" brushRef="#br0">32550.000 17100.000 621,'7.000'-47.000'34,"17.000"6.000"9,15.000 7.000 7,16.000 6.000 9,9.000 1.000-2,3.000-3.000-9,3.000-3.000-10,4.000-2.000-9,-1.000 2.000-11,-3.000 9.000-15,-3.000 10.000-15,-2.000 10.000-14,-8.000 5.000-14,-8.000 4.000-12,-10.000 3.000-14,-9.000 3.000-13</inkml:trace>
</inkml:ink>
</file>

<file path=ppt/ink/ink2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0"/>
    </inkml:context>
    <inkml:brush xml:id="br0">
      <inkml:brushProperty name="width" value="0.0479966923594475" units="cm"/>
      <inkml:brushProperty name="height" value="0.0479966923594475" units="cm"/>
      <inkml:brushProperty name="color" value="#000000"/>
      <inkml:brushProperty name="ignorePressure" value="0"/>
    </inkml:brush>
  </inkml:definitions>
  <inkml:trace contextRef="#ctx0" brushRef="#br0">33600.000 15650.000 458,'-24.000'-38.000'64,"4.000"26.000"-1,3.000 24.000-1,3.000 26.000-1,3.000 16.000-4,3.000 10.000-8,3.000 10.000-7,4.000 9.000-7,-1.000 10.000-7,-3.000 14.000-5,-3.000 11.000-6,-2.000 14.000-5,-1.000 10.000-4,3.000 9.000 0,3.000 10.000-1,4.000 10.000-1,-1.000-1.000-7,-3.000-9.000-11,-3.000-10.000-11,-2.000-8.000-13,-3.000-12.000-6,1.000-12.000-3,-1.000-13.000-3,1.000-12.000-3</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0"/>
    </inkml:context>
    <inkml:brush xml:id="br0">
      <inkml:brushProperty name="width" value="0.0384721383452415" units="cm"/>
      <inkml:brushProperty name="height" value="0.0384721383452415" units="cm"/>
      <inkml:brushProperty name="color" value="#000000"/>
      <inkml:brushProperty name="ignorePressure" value="0"/>
    </inkml:brush>
  </inkml:definitions>
  <inkml:trace contextRef="#ctx0" brushRef="#br0">33800.000 16850.000 571,'26.000'-46.000'9,"4.000"10.000"18,3.000 10.000 18,3.000 9.000 18,1.000 10.000 3,1.000 14.000-10,-1.000 11.000-12,1.000 14.000-10,-4.000 10.000-9,-6.000 9.000-4,-6.000 10.000-5,-6.000 10.000-5,-12.000 7.000-4,-15.000 6.000-3,-15.000 7.000-3,-16.000 6.000-4,-7.000-4.000-3,4.000-11.000-4,3.000-14.000-3,3.000-11.000-4,17.000-12.000-7,31.000-9.000-12,32.000-10.000-11,31.000-8.000-11,17.000-17.000-1,3.000-21.000 7,3.000-22.000 8,4.000-22.000 8,-9.000-5.000 5,-18.000 13.000 3,-19.000 12.000 4,-18.000 13.000 3</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00"/>
    </inkml:context>
    <inkml:brush xml:id="br0">
      <inkml:brushProperty name="width" value="0.0474718324840069" units="cm"/>
      <inkml:brushProperty name="height" value="0.0474718324840069" units="cm"/>
      <inkml:brushProperty name="color" value="#000000"/>
      <inkml:brushProperty name="ignorePressure" value="0"/>
    </inkml:brush>
  </inkml:definitions>
  <inkml:trace contextRef="#ctx0" brushRef="#br0">53400.000 51800.000 463,'-5.000'-85.000'51,"-9.000"32.000"12,-10.000 31.000 12,-8.000 32.000 10,-12.000 25.000-2,-12.000 23.000-18,-13.000 22.000-17,-12.000 22.000-16,-12.000 12.000-13,-8.000 3.000-8,-10.000 3.000-6,-9.000 4.000-9,-10.000 2.000-2,-9.000 4.000 0,-10.000 3.000 1,-8.000 3.000 1,-3.000-1.000-5,7.000-2.000-11,6.000-3.000-10,7.000-3.000-11,15.000-13.000-11,25.000-22.000-9,25.000-22.000-11,25.000-21.000-9</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1"/>
    </inkml:context>
    <inkml:brush xml:id="br0">
      <inkml:brushProperty name="width" value="0.0461732782423496" units="cm"/>
      <inkml:brushProperty name="height" value="0.0461732782423496" units="cm"/>
      <inkml:brushProperty name="color" value="#000000"/>
      <inkml:brushProperty name="ignorePressure" value="0"/>
    </inkml:brush>
  </inkml:definitions>
  <inkml:trace contextRef="#ctx0" brushRef="#br0">35450.000 16050.000 476,'37.000'-107.000'49,"-24.000"39.000"7,-26.000 36.000 6,-24.000 39.000 7,-18.000 30.000-2,-9.000 26.000-12,-10.000 24.000-11,-8.000 26.000-12,-1.000 13.000-8,9.000 4.000-3,10.000 3.000-4,10.000 3.000-4,8.000-5.000-4,10.000-12.000-4,10.000-13.000-5,9.000-12.000-3,7.000-13.000-7,7.000-12.000-7,6.000-13.000-8,7.000-12.000-7,8.000-12.000-7,14.000-8.000-8,11.000-10.000-7,14.000-9.000-8,0.000-9.000-2,-8.000-5.000 7,-10.000-7.000 5,-9.000-5.000 6</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1"/>
    </inkml:context>
    <inkml:brush xml:id="br0">
      <inkml:brushProperty name="width" value="0.051889531314373" units="cm"/>
      <inkml:brushProperty name="height" value="0.051889531314373" units="cm"/>
      <inkml:brushProperty name="color" value="#000000"/>
      <inkml:brushProperty name="ignorePressure" value="0"/>
    </inkml:brush>
  </inkml:definitions>
  <inkml:trace contextRef="#ctx0" brushRef="#br0">35500.000 16750.000 423,'70.000'-90.000'81,"-9.000"23.000"-17,-10.000 22.000-17,-8.000 22.000-17,-8.000 16.000-10,-2.000 14.000-1,-3.000 11.000-3,-3.000 14.000-2,-9.000 14.000-3,-11.000 20.000-2,-14.000 18.000-3,-11.000 20.000-3,-9.000 6.000-1,-3.000-2.000 0,-3.000-3.000 1,-2.000-3.000 0,-1.000-7.000-1,3.000-9.000-1,3.000-10.000-1,4.000-8.000-2,16.000-26.000-7,32.000-41.000-12,31.000-40.000-14,32.000-40.000-12,13.000-23.000-3,-3.000-3.000 5,-3.000-3.000 6,-2.000-2.000 6,-6.000 0.000 5,-6.000 7.000 3,-6.000 6.000 3,-6.000 7.000 4,-10.000 10.000 4,-12.000 16.000 5,-13.000 15.000 5,-12.000 17.000 6,-12.000 17.000 17,-8.000 23.000 29,-10.000 22.000 29,-9.000 22.000 29,-5.000 13.000 4,0.000 7.000-22,0.000 6.000-22,0.000 7.000-22,3.000 2.000-14,6.000 1.000-7,7.000-1.000-7,6.000 1.000-8,3.000-6.000-4,0.000-8.000-1,0.000-10.000-3,0.000-9.000 0,9.000-21.000-8,19.000-31.000-13,19.000-31.000-11,19.000-31.000-13,9.000-24.000-4,0.000-16.000 4,0.000-15.000 6,0.000-15.000 3,-7.000-6.000 6,-11.000 7.000 4,-14.000 6.000 4,-11.000 7.000 4,-9.000 10.000 4,-3.000 16.000 2,-3.000 15.000 2,-2.000 17.000 1,-9.000 10.000 4,-12.000 6.000 6,-13.000 7.000 4,-12.000 6.000 5,-10.000 10.000 2,-6.000 17.000-1,-6.000 15.000-2,-6.000 16.000 0,-2.000 10.000-3,3.000 7.000-3,3.000 6.000-3,4.000 7.000-3,5.000-1.000-4,10.000-6.000-6,10.000-6.000-6,9.000-6.000-6,9.000-9.000-3,9.000-8.000-1,10.000-10.000-3,10.000-9.000 0,5.000-7.000 0,4.000-3.000 6,3.000-3.000 5,3.000-2.000 5,-1.000-5.000 4,-2.000-2.000 3,-3.000-3.000 2,-3.000-3.000 3</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1"/>
    </inkml:context>
    <inkml:brush xml:id="br0">
      <inkml:brushProperty name="width" value="0.0435178726911545" units="cm"/>
      <inkml:brushProperty name="height" value="0.0435178726911545" units="cm"/>
      <inkml:brushProperty name="color" value="#000000"/>
      <inkml:brushProperty name="ignorePressure" value="0"/>
    </inkml:brush>
  </inkml:definitions>
  <inkml:trace contextRef="#ctx0" brushRef="#br0">37100.000 16350.000 505,'89.000'-21.000'-24,"-22.000"10.000"16,-22.000 10.000 18,-21.000 9.000 17,-15.000 12.000 11,-6.000 16.000 5,-6.000 15.000 4,-6.000 17.000 4,-6.000 8.000 0,-2.000 4.000-4,-3.000 3.000-5,-3.000 3.000-6,-1.000-2.000-4,4.000-6.000-5,3.000-6.000-6,3.000-6.000-6,3.000-4.000-2,3.000 1.000-3,3.000-1.000-2,4.000 1.000-2,4.000-6.000-4,6.000-8.000-4,7.000-10.000-5,6.000-9.000-4,9.000-9.000-3,13.000-5.000 2,12.000-7.000 1,13.000-5.000 1,6.000-8.000-6,0.000-5.000-15,0.000-7.000-15,0.000-5.000-13,-7.000-4.000-6,-11.000 0.000 3,-14.000 0.000 4,-11.000 0.000 4</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2"/>
    </inkml:context>
    <inkml:brush xml:id="br0">
      <inkml:brushProperty name="width" value="0.0454183965921402" units="cm"/>
      <inkml:brushProperty name="height" value="0.0454183965921402" units="cm"/>
      <inkml:brushProperty name="color" value="#000000"/>
      <inkml:brushProperty name="ignorePressure" value="0"/>
    </inkml:brush>
  </inkml:definitions>
  <inkml:trace contextRef="#ctx0" brushRef="#br0">38000.000 16700.000 484,'-29.000'-24.000'7,"-5.000"4.000"14,-7.000 3.000 15,-5.000 3.000 13,-1.000 14.000 9,6.000 25.000-1,7.000 25.000 2,6.000 25.000 0,4.000 20.000-5,4.000 16.000-10,3.000 15.000-12,3.000 17.000-11,-2.000 13.000-8,-6.000 13.000-7,-6.000 12.000-8,-6.000 13.000-6,-4.000 4.000-2,1.000-3.000 3,-1.000-3.000 3,1.000-2.000 4,2.000-19.000-13,7.000-30.000-32,6.000-32.000-30,7.000-30.000-31</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2"/>
    </inkml:context>
    <inkml:brush xml:id="br0">
      <inkml:brushProperty name="width" value="0.0421134456992149" units="cm"/>
      <inkml:brushProperty name="height" value="0.0421134456992149" units="cm"/>
      <inkml:brushProperty name="color" value="#000000"/>
      <inkml:brushProperty name="ignorePressure" value="0"/>
    </inkml:brush>
  </inkml:definitions>
  <inkml:trace contextRef="#ctx0" brushRef="#br0">35350.000 14750.000 522,'-43.000'-2.000'8,"17.000"-3.000"16,15.000-3.000 17,16.000-2.000 15,9.000-3.000 4,3.000 1.000-10,3.000-1.000-11,4.000 1.000-10,8.000 1.000-6,17.000 3.000-1,15.000 3.000-2,16.000 4.000-2,15.000 1.000 0,16.000 0.000-2,15.000 0.000 0,17.000 0.000-2,14.000 0.000-1,17.000 0.000-6,15.000 0.000-3,16.000 0.000-6,12.000 0.000-3,9.000 0.000-3,10.000 0.000-4,10.000 0.000-4,4.000 0.000-1,0.000 0.000 0,0.000 0.000-1,0.000 0.000 1,-19.000 0.000-4,-37.000 0.000-7,-38.000 0.000-7,-37.000 0.000-7,-24.000 1.000-5,-9.000 4.000-2,-10.000 3.000-2,-8.000 3.000-3</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3"/>
    </inkml:context>
    <inkml:brush xml:id="br0">
      <inkml:brushProperty name="width" value="0.054208766669035" units="cm"/>
      <inkml:brushProperty name="height" value="0.054208766669035" units="cm"/>
      <inkml:brushProperty name="color" value="#000000"/>
      <inkml:brushProperty name="ignorePressure" value="0"/>
    </inkml:brush>
  </inkml:definitions>
  <inkml:trace contextRef="#ctx0" brushRef="#br0">38400.000 15600.000 405,'112.000'-44.000'60,"-24.000"13.000"-13,-26.000 12.000-11,-24.000 13.000-12,-9.000 7.000-7,10.000 4.000-2,10.000 3.000-2,9.000 3.000-3,2.000 3.000-1,-2.000 3.000-1,-3.000 3.000 1,-3.000 4.000-1,-7.000 2.000 1,-9.000 4.000 1,-10.000 3.000 1,-8.000 3.000 1,-8.000 3.000 2,-2.000 3.000 1,-3.000 3.000 2,-3.000 4.000 1,-2.000 2.000 1,0.000 4.000-2,0.000 3.000 0,0.000 3.000-2,0.000 4.000 0,0.000 7.000 1,0.000 6.000 1,0.000 7.000 0,1.000 7.000-1,4.000 9.000-1,3.000 10.000-1,3.000 10.000-2,1.000 2.000-2,1.000-3.000-1,-1.000-3.000-1,1.000-2.000-3,-3.000-8.000 0,-2.000-8.000-2,-3.000-10.000-1,-3.000-9.000-2,-2.000-7.000 0,0.000-3.000-2,0.000-3.000 0,0.000-2.000-2,-8.000-5.000-2,-16.000-2.000-2,-15.000-3.000-4,-15.000-3.000-3,-11.000-6.000-3,-2.000-5.000-5,-3.000-7.000-5,-3.000-5.000-5,-13.000-4.000-4,-22.000 0.000-6,-22.000 0.000-5,-21.000 0.000-6,2.000-2.000-1,29.000-3.000 1,28.000-3.000 2,28.000-2.000 2</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5"/>
    </inkml:context>
    <inkml:brush xml:id="br0">
      <inkml:brushProperty name="width" value="0.0438652373850346" units="cm"/>
      <inkml:brushProperty name="height" value="0.0438652373850346" units="cm"/>
      <inkml:brushProperty name="color" value="#000000"/>
      <inkml:brushProperty name="ignorePressure" value="0"/>
    </inkml:brush>
  </inkml:definitions>
  <inkml:trace contextRef="#ctx0" brushRef="#br0">41550.000 13350.000 501,'143.000'-4.000'164,"-11.000"-5.000"-37,-14.000-7.000-39,-11.000-5.000-37,-4.000-4.000-23,6.000 0.000-8,7.000 0.000-6,6.000 0.000-8,-2.000 1.000-6,-9.000 4.000-8,-10.000 3.000-7,-8.000 3.000-6,-12.000 4.000-8,-12.000 7.000-6,-13.000 6.000-6,-12.000 7.000-7,-12.000 5.000-1,-8.000 7.000 5,-10.000 6.000 5,-9.000 7.000 5,-7.000 0.000 1,-3.000-2.000-1,-3.000-3.000-2,-2.000-3.000-2</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5"/>
    </inkml:context>
    <inkml:brush xml:id="br0">
      <inkml:brushProperty name="width" value="0.0407405570149422" units="cm"/>
      <inkml:brushProperty name="height" value="0.0407405570149422" units="cm"/>
      <inkml:brushProperty name="color" value="#000000"/>
      <inkml:brushProperty name="ignorePressure" value="0"/>
    </inkml:brush>
  </inkml:definitions>
  <inkml:trace contextRef="#ctx0" brushRef="#br0">41550.000 14700.000 540,'-52.000'1.000'0,"-3.000"4.000"0,-3.000 3.000 0,-2.000 3.000 0,2.000-1.000 4,9.000-2.000 8,10.000-3.000 8,10.000-3.000 8,19.000-2.000 9,32.000 0.000 8,31.000 0.000 8,32.000 0.000 9,21.000-2.000-2,13.000-3.000-12,12.000-3.000-12,13.000-2.000-12,6.000-3.000-8,0.000 1.000-6,0.000-1.000-5,0.000 1.000-7,0.000 2.000-1,0.000 7.000-1,0.000 6.000 1,0.000 7.000 0,-8.000 7.000-11,-16.000 9.000-19,-15.000 10.000-21,-15.000 10.000-20,-15.000-1.000-5,-12.000-9.000 9,-13.000-10.000 9,-12.000-8.000 10</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5"/>
    </inkml:context>
    <inkml:brush xml:id="br0">
      <inkml:brushProperty name="width" value="0.0466853752732277" units="cm"/>
      <inkml:brushProperty name="height" value="0.0466853752732277" units="cm"/>
      <inkml:brushProperty name="color" value="#000000"/>
      <inkml:brushProperty name="ignorePressure" value="0"/>
    </inkml:brush>
  </inkml:definitions>
  <inkml:trace contextRef="#ctx0" brushRef="#br0">46300.000 14200.000 471,'-22.000'-25.000'5,"6.000"0.000"12,7.000 0.000 11,6.000 0.000 12,7.000 3.000 2,10.000 6.000-7,10.000 7.000-7,9.000 6.000-7,9.000 1.000-2,9.000-3.000 2,10.000-3.000 2,10.000-2.000 2,11.000-1.000 0,17.000 3.000-2,15.000 3.000-4,16.000 4.000-1,15.000-1.000-2,16.000-3.000 0,15.000-3.000 0,17.000-2.000 0,13.000-1.000 0,13.000 3.000-2,12.000 3.000-1,13.000 4.000-1,13.000-1.000-3,17.000-3.000-2,15.000-3.000-3,16.000-2.000-4,10.000-3.000-3,7.000 1.000-6,6.000-1.000-5,7.000 1.000-6,0.000 1.000-2,-2.000 3.000 3,-3.000 3.000 2,-3.000 4.000 2,-2.000 1.000-1,0.000 0.000-1,0.000 0.000-3,0.000 0.000-2,3.000 0.000-1,6.000 0.000 2,7.000 0.000 0,6.000 0.000 2,4.000-4.000 1,4.000-5.000 2,3.000-7.000 2,3.000-5.000 1,3.000-6.000 1,3.000-3.000-2,3.000-3.000-1,4.000-2.000-1,-6.000-3.000-2,-11.000 1.000 0,-14.000-1.000-1,-11.000 1.000 0,-34.000 1.000-1,-53.000 3.000 0,-53.000 3.000-2,-52.000 4.000 0,-34.000 1.000 1,-12.000 0.000 3,-13.000 0.000 4,-12.000 0.000 4</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7"/>
    </inkml:context>
    <inkml:brush xml:id="br0">
      <inkml:brushProperty name="width" value="0.0443979166448116" units="cm"/>
      <inkml:brushProperty name="height" value="0.0443979166448116" units="cm"/>
      <inkml:brushProperty name="color" value="#000000"/>
      <inkml:brushProperty name="ignorePressure" value="0"/>
    </inkml:brush>
  </inkml:definitions>
  <inkml:trace contextRef="#ctx0" brushRef="#br0">50450.000 9900.000 495,'0.000'-69.000'8,"0.000"13.000"15,0.000 12.000 16,0.000 13.000 15,-2.000 12.000 5,-3.000 13.000-6,-3.000 12.000-5,-2.000 13.000-7,-3.000 16.000-5,1.000 23.000-4,-1.000 22.000-5,1.000 22.000-5,-4.000 18.000-3,-6.000 16.000-3,-6.000 15.000-4,-6.000 17.000-2,-2.000 13.000-4,3.000 13.000-7,3.000 12.000-6,4.000 13.000-6,2.000 1.000-5,4.000-9.000-5,3.000-10.000-6,3.000-8.000-4,1.000-9.000-3,1.000-6.000-1,-1.000-6.000 1,1.000-6.000-1,1.000-18.000 1,3.000-28.000 2,3.000-28.000 2,4.000-27.000 2</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03"/>
    </inkml:context>
    <inkml:brush xml:id="br0">
      <inkml:brushProperty name="width" value="0.0372506268322468" units="cm"/>
      <inkml:brushProperty name="height" value="0.0372506268322468" units="cm"/>
      <inkml:brushProperty name="color" value="#000000"/>
      <inkml:brushProperty name="ignorePressure" value="0"/>
    </inkml:brush>
  </inkml:definitions>
  <inkml:trace contextRef="#ctx0" brushRef="#br0">18150.000 52800.000 590,'-22.000'25.000'0,"6.000"0.000"0,7.000 0.000 0,6.000 0.000 0,3.000 12.000 8,0.000 26.000 17,0.000 24.000 17,0.000 26.000 16,-2.000 13.000 5,-3.000 4.000-9,-3.000 3.000-8,-2.000 3.000-8,-5.000 9.000-8,-2.000 16.000-7,-3.000 15.000-8,-3.000 17.000-8,1.000 5.000-9,6.000-3.000-11,7.000-3.000-12,6.000-2.000-12,3.000-17.000-7,0.000-28.000-3,0.000-28.000-2,0.000-27.000-2,1.000-22.000 0,4.000-11.000 4,3.000-14.000 5,3.000-11.000 4</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7"/>
    </inkml:context>
    <inkml:brush xml:id="br0">
      <inkml:brushProperty name="width" value="0.0393797308206558" units="cm"/>
      <inkml:brushProperty name="height" value="0.0393797308206558" units="cm"/>
      <inkml:brushProperty name="color" value="#000000"/>
      <inkml:brushProperty name="ignorePressure" value="0"/>
    </inkml:brush>
  </inkml:definitions>
  <inkml:trace contextRef="#ctx0" brushRef="#br0">51550.000 10650.000 558,'-5.000'-88.000'63,"-9.000"26.000"-7,-10.000 24.000-6,-8.000 26.000-7,-11.000 21.000-7,-8.000 19.000-6,-10.000 19.000-5,-9.000 19.000-7,-7.000 10.000-3,-3.000 4.000-3,-3.000 3.000-1,-2.000 3.000-2,-1.000-1.000-2,3.000-2.000-4,3.000-3.000-4,4.000-3.000-3,5.000-6.000-1,10.000-5.000 2,10.000-7.000 3,9.000-5.000 1,9.000-3.000 3,9.000 4.000 5,10.000 3.000 3,10.000 3.000 4,14.000-5.000 0,23.000-12.000-5,22.000-13.000-5,22.000-12.000-4,12.000-9.000-7,3.000-2.000-7,3.000-3.000-6,4.000-3.000-8,-1.000-1.000-1,-3.000 4.000 2,-3.000 3.000 4,-2.000 3.000 2,-11.000 1.000 3,-15.000 1.000 1,-15.000-1.000 2,-16.000 1.000 1,-8.000-1.000-6,0.000 1.000-15,0.000-1.000-15,0.000 1.000-14</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8"/>
    </inkml:context>
    <inkml:brush xml:id="br0">
      <inkml:brushProperty name="width" value="0.0430185906589031" units="cm"/>
      <inkml:brushProperty name="height" value="0.0430185906589031" units="cm"/>
      <inkml:brushProperty name="color" value="#000000"/>
      <inkml:brushProperty name="ignorePressure" value="0"/>
    </inkml:brush>
  </inkml:definitions>
  <inkml:trace contextRef="#ctx0" brushRef="#br0">52250.000 11600.000 511,'0.000'-69.000'33,"0.000"13.000"-3,0.000 12.000-3,0.000 13.000-4,0.000 6.000 0,0.000 0.000 1,0.000 0.000 2,0.000 0.000 1,-4.000 0.000 1,-5.000 0.000-1,-7.000 0.000-1,-5.000 0.000 0,-11.000 6.000-3,-11.000 13.000-6,-14.000 12.000-4,-11.000 13.000-4,-4.000 10.000-4,6.000 10.000 1,7.000 10.000-1,6.000 9.000 0,1.000 7.000 1,-3.000 7.000-1,-3.000 6.000 2,-2.000 7.000 0,0.000 0.000 1,7.000-2.000 1,6.000-3.000 0,7.000-3.000 1,4.000-6.000-1,3.000-5.000-2,3.000-7.000-2,4.000-5.000-2,5.000-6.000-3,10.000-3.000-4,10.000-3.000-4,9.000-2.000-5,12.000-12.000-3,16.000-19.000-2,15.000-18.000-2,17.000-19.000-1,7.000-15.000-2,0.000-8.000 2,0.000-10.000 1,0.000-9.000 1,-4.000-2.000-1,-5.000 6.000-3,-7.000 7.000-2,-5.000 6.000-3,-9.000 6.000 1,-9.000 6.000 3,-10.000 7.000 4,-8.000 6.000 3,-9.000 10.000 11,-6.000 17.000 19,-6.000 15.000 21,-6.000 16.000 18,-2.000 9.000 7,3.000 3.000-9,3.000 3.000-7,4.000 4.000-9,1.000 2.000-6,0.000 4.000-6,0.000 3.000-5,0.000 3.000-5,0.000-2.000-5,0.000-6.000-6,0.000-6.000-5,0.000-6.000-5,1.000-2.000-2,4.000 3.000 0,3.000 3.000 1,3.000 4.000 1,3.000-3.000-7,3.000-5.000-12,3.000-7.000-12,4.000-5.000-13</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8"/>
    </inkml:context>
    <inkml:brush xml:id="br0">
      <inkml:brushProperty name="width" value="0.040538065135479" units="cm"/>
      <inkml:brushProperty name="height" value="0.040538065135479" units="cm"/>
      <inkml:brushProperty name="color" value="#000000"/>
      <inkml:brushProperty name="ignorePressure" value="0"/>
    </inkml:brush>
  </inkml:definitions>
  <inkml:trace contextRef="#ctx0" brushRef="#br0">52850.000 11950.000 542,'0.000'-38.000'18,"0.000"26.000"18,0.000 24.000 20,0.000 26.000 18,0.000 15.000 4,0.000 6.000-14,0.000 7.000-13,0.000 6.000-13,-4.000 4.000-12,-5.000 4.000-12,-7.000 3.000-12,-5.000 3.000-11,-6.000 3.000-7,-3.000 3.000-2,-3.000 3.000-2,-2.000 4.000-2,2.000-7.000-1,9.000-16.000 3,10.000-15.000 3,10.000-15.000 2,2.000-11.000-7,-3.000-2.000-17,-3.000-3.000-16,-2.000-3.000-17</inkml:trace>
</inkml:ink>
</file>

<file path=ppt/ink/ink2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8"/>
    </inkml:context>
    <inkml:brush xml:id="br0">
      <inkml:brushProperty name="width" value="0.0536691658198833" units="cm"/>
      <inkml:brushProperty name="height" value="0.0536691658198833" units="cm"/>
      <inkml:brushProperty name="color" value="#000000"/>
      <inkml:brushProperty name="ignorePressure" value="0"/>
    </inkml:brush>
  </inkml:definitions>
  <inkml:trace contextRef="#ctx0" brushRef="#br0">54900.000 9850.000 409,'0.000'-49.000'5,"0.000"4.000"8,0.000 3.000 8,0.000 3.000 10,0.000 18.000 9,0.000 35.000 10,0.000 35.000 10,0.000 34.000 10,-4.000 18.000 0,-5.000 4.000-13,-7.000 3.000-12,-5.000 3.000-12,-6.000 12.000-8,-3.000 22.000-6,-3.000 22.000-5,-2.000 23.000-5,-1.000 14.000-3,3.000 10.000 1,3.000 10.000 0,4.000 9.000 0,1.000-5.000-5,0.000-19.000-14,0.000-18.000-11,0.000-19.000-13,3.000-19.000-8,6.000-19.000-5,7.000-18.000-4,6.000-19.000-4,6.000-18.000-2,6.000-15.000 0,7.000-15.000-1,6.000-16.000 1</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9"/>
    </inkml:context>
    <inkml:brush xml:id="br0">
      <inkml:brushProperty name="width" value="0.0428595878183842" units="cm"/>
      <inkml:brushProperty name="height" value="0.0428595878183842" units="cm"/>
      <inkml:brushProperty name="color" value="#000000"/>
      <inkml:brushProperty name="ignorePressure" value="0"/>
    </inkml:brush>
  </inkml:definitions>
  <inkml:trace contextRef="#ctx0" brushRef="#br0">55700.000 10950.000 513,'21.000'-25.000'0,"-5.000"0.000"0,-7.000 0.000 0,-5.000 0.000 0,-3.000-2.000 0,4.000-3.000 0,3.000-3.000 0,3.000-2.000 0,-2.000 0.000 11,-6.000 7.000 21,-6.000 6.000 23,-6.000 7.000 21,-9.000 7.000 4,-8.000 9.000-14,-10.000 10.000-13,-9.000 10.000-15,-9.000 10.000-11,-5.000 13.000-6,-7.000 12.000-7,-5.000 13.000-6,-4.000 7.000-5,0.000 4.000-1,0.000 3.000-2,0.000 3.000 0,3.000-1.000-2,6.000-2.000-2,7.000-3.000 0,6.000-3.000-1,7.000-4.000-1,10.000-3.000 0,10.000-3.000 1,9.000-2.000-1,9.000-6.000 0,9.000-6.000 0,10.000-6.000-2,10.000-6.000 0,11.000-6.000-1,17.000-2.000-3,15.000-3.000-3,16.000-3.000-1,9.000-6.000-4,3.000-5.000-5,3.000-7.000-4,4.000-5.000-4,-1.000-6.000-2,-3.000-3.000 0,-3.000-3.000 1,-2.000-2.000 1,-9.000-3.000 0,-12.000 1.000-1,-13.000-1.000-1,-12.000 1.000-1</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9"/>
    </inkml:context>
    <inkml:brush xml:id="br0">
      <inkml:brushProperty name="width" value="0.047753918915987" units="cm"/>
      <inkml:brushProperty name="height" value="0.047753918915987" units="cm"/>
      <inkml:brushProperty name="color" value="#000000"/>
      <inkml:brushProperty name="ignorePressure" value="0"/>
    </inkml:brush>
  </inkml:definitions>
  <inkml:trace contextRef="#ctx0" brushRef="#br0">56450.000 11500.000 460,'-25.000'-27.000'3,"0.000"-3.000"6,0.000-3.000 7,0.000-2.000 5,1.000-1.000 2,4.000 3.000-3,3.000 3.000-2,3.000 4.000-3,-1.000 4.000 3,-2.000 6.000 6,-3.000 7.000 6,-3.000 6.000 7,-2.000 6.000 1,0.000 6.000-3,0.000 7.000-4,0.000 6.000-3,-4.000 10.000-4,-5.000 17.000-4,-7.000 15.000-2,-5.000 16.000-4,-4.000 9.000-1,0.000 3.000 1,0.000 3.000-1,0.000 4.000 0,3.000-6.000 0,6.000-11.000-3,7.000-14.000-1,6.000-11.000-2,13.000-12.000-8,23.000-9.000-13,22.000-10.000-15,22.000-8.000-14,13.000-17.000-5,7.000-21.000 0,6.000-22.000 2,7.000-22.000 2,-3.000-10.000 2,-8.000 4.000 5,-10.000 3.000 5,-9.000 3.000 5,-10.000 6.000 6,-9.000 9.000 5,-10.000 10.000 7,-8.000 10.000 5,-6.000 10.000 13,1.000 13.000 19,-1.000 12.000 18,1.000 13.000 19,-3.000 9.000 4,-2.000 6.000-10,-3.000 7.000-11,-3.000 6.000-11,-1.000 3.000-7,4.000 0.000-7,3.000 0.000-5,3.000 0.000-6,-1.000 0.000-3,-2.000 0.000-3,-3.000 0.000-1,-3.000 0.000-2,-1.000-2.000-11,4.000-3.000-18,3.000-3.000-20,3.000-2.000-17,-2.000-5.000-10,-6.000-2.000 0,-6.000-3.000 0,-6.000-3.000 1</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4:59"/>
    </inkml:context>
    <inkml:brush xml:id="br0">
      <inkml:brushProperty name="width" value="0.0388857610523701" units="cm"/>
      <inkml:brushProperty name="height" value="0.0388857610523701" units="cm"/>
      <inkml:brushProperty name="color" value="#000000"/>
      <inkml:brushProperty name="ignorePressure" value="0"/>
    </inkml:brush>
  </inkml:definitions>
  <inkml:trace contextRef="#ctx0" brushRef="#br0">57150.000 11600.000 565,'25.000'-27.000'3,"0.000"-3.000"6,0.000-3.000 7,0.000-2.000 5,0.000 8.000 7,0.000 22.000 7,0.000 22.000 7,0.000 23.000 7,-5.000 16.000 0,-9.000 13.000-8,-10.000 12.000-8,-8.000 13.000-7,-8.000 4.000-7,-2.000-3.000-2,-3.000-3.000-3,-3.000-2.000-4,1.000-9.000-1,6.000-12.000-3,7.000-13.000-1,6.000-12.000-3,17.000-12.000-5,28.000-8.000-12,28.000-10.000-11,29.000-9.000-10,5.000-9.000-7,-15.000-5.000-1,-15.000-7.000-3,-16.000-5.000 0,-12.000-3.000-1,-5.000 4.000 2,-7.000 3.000 1,-5.000 3.000 2</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0"/>
    </inkml:context>
    <inkml:brush xml:id="br0">
      <inkml:brushProperty name="width" value="0.0465044118463993" units="cm"/>
      <inkml:brushProperty name="height" value="0.0465044118463993" units="cm"/>
      <inkml:brushProperty name="color" value="#000000"/>
      <inkml:brushProperty name="ignorePressure" value="0"/>
    </inkml:brush>
  </inkml:definitions>
  <inkml:trace contextRef="#ctx0" brushRef="#br0">51750.000 14600.000 473,'-2.000'-46.000'0,"-3.000"10.000"0,-3.000 10.000 0,-2.000 9.000 0,-8.000 20.000 11,-8.000 31.000 22,-10.000 32.000 23,-9.000 31.000 23,1.000 7.000 3,13.000-15.000-16,12.000-15.000-15,13.000-16.000-15,6.000 1.000-9,0.000 19.000-3,0.000 19.000-3,0.000 19.000-2,0.000 13.000-5,0.000 10.000-6,0.000 10.000-9,0.000 9.000-6,-4.000 15.000-6,-5.000 22.000-6,-7.000 22.000-5,-5.000 23.000-6,-4.000 2.000-3,0.000-16.000 0,0.000-15.000-2,0.000-15.000 0,1.000-21.000-1,4.000-25.000-2,3.000-25.000-1,3.000-25.000 0,3.000-21.000-1,3.000-15.000 1,3.000-15.000 2,4.000-16.000 0</inkml:trace>
</inkml:ink>
</file>

<file path=ppt/ink/ink2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0"/>
    </inkml:context>
    <inkml:brush xml:id="br0">
      <inkml:brushProperty name="width" value="0.0399620793759823" units="cm"/>
      <inkml:brushProperty name="height" value="0.0399620793759823" units="cm"/>
      <inkml:brushProperty name="color" value="#000000"/>
      <inkml:brushProperty name="ignorePressure" value="0"/>
    </inkml:brush>
  </inkml:definitions>
  <inkml:trace contextRef="#ctx0" brushRef="#br0">53100.000 15500.000 550,'-5.000'-44.000'7,"-9.000"13.000"13,-10.000 12.000 13,-8.000 13.000 14,-11.000 13.000 5,-8.000 17.000-5,-10.000 15.000-4,-9.000 16.000-4,-7.000 10.000-6,-3.000 7.000-6,-3.000 6.000-7,-2.000 7.000-7,0.000-1.000-2,7.000-6.000 1,6.000-6.000 0,7.000-6.000 1,5.000-7.000-2,7.000-6.000-4,6.000-6.000-5,7.000-6.000-3,8.000-1.000-4,14.000 7.000 0,11.000 6.000-2,14.000 7.000 0,13.000-3.000 1,16.000-8.000 0,15.000-10.000 3,17.000-9.000 1,11.000-5.000-3,10.000 0.000-6,10.000 0.000-6,9.000 0.000-8,-1.000-2.000-7,-8.000-3.000-9,-10.000-3.000-10,-9.000-2.000-9,-10.000-3.000-1,-9.000 1.000 7,-10.000-1.000 9,-8.000 1.000 8</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1"/>
    </inkml:context>
    <inkml:brush xml:id="br0">
      <inkml:brushProperty name="width" value="0.0521873459219933" units="cm"/>
      <inkml:brushProperty name="height" value="0.0521873459219933" units="cm"/>
      <inkml:brushProperty name="color" value="#000000"/>
      <inkml:brushProperty name="ignorePressure" value="0"/>
    </inkml:brush>
  </inkml:definitions>
  <inkml:trace contextRef="#ctx0" brushRef="#br0">54100.000 15800.000 421,'-30.000'-21.000'4,"-9.000"10.000"9,-10.000 10.000 9,-8.000 9.000 9,-6.000 12.000 3,1.000 16.000 1,-1.000 15.000-1,1.000 17.000 1,2.000 7.000-4,7.000 0.000-5,6.000 0.000-7,7.000 0.000-5,7.000-5.000-4,9.000-9.000-2,10.000-10.000-2,10.000-8.000-2,14.000-9.000-2,23.000-6.000-4,22.000-6.000-4,22.000-6.000-4,7.000-6.000-2,-6.000-2.000-1,-6.000-3.000 0,-6.000-3.000-1,-10.000 1.000-1,-12.000 6.000 2,-13.000 7.000 1,-12.000 6.000 0,-15.000 10.000 2,-15.000 17.000 1,-15.000 15.000 1,-16.000 16.000 1,-15.000 9.000 2,-11.000 3.000 1,-14.000 3.000 2,-11.000 4.000 1,-3.000-4.000 2,10.000-9.000 2,10.000-10.000 2,9.000-8.000 2,9.000-11.000 2,9.000-8.000 2,10.000-10.000 2,10.000-9.000 2,14.000-12.000 2,23.000-11.000 0,22.000-14.000 1,22.000-11.000 0,15.000-14.000 0,9.000-11.000-2,10.000-14.000-1,10.000-11.000-2,2.000-11.000-5,-3.000-5.000-7,-3.000-7.000-7,-2.000-5.000-8,-8.000 0.000-7,-8.000 10.000-8,-10.000 10.000-7,-9.000 9.000-8,-10.000 7.000 0,-9.000 7.000 7,-10.000 6.000 6,-8.000 7.000 8,-9.000 13.000 17,-6.000 22.000 27,-6.000 22.000 28,-6.000 23.000 27,-2.000 11.000 6,3.000 4.000-17,3.000 3.000-16,4.000 3.000-16,-1.000 23.000-9,-3.000 44.000-3,-3.000 44.000-1,-2.000 44.000-2,-1.000-2.000-3,3.000-47.000-3,3.000-47.000-2,4.000-46.000-3,-1.000-18.000-4,-3.000 13.000-5,-3.000 12.000-5,-2.000 13.000-5,-6.000 29.000-6,-6.000 47.000-6,-6.000 47.000-6,-6.000 48.000-7,-1.000 13.000-5,7.000-19.000-4,6.000-18.000-2,7.000-19.000-4,4.000-32.000 3,3.000-43.000 10,3.000-44.000 9,4.000-43.000 9,1.000-25.000 3,0.000-2.000-7,0.000-3.000-5,0.000-3.000-5</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04"/>
    </inkml:context>
    <inkml:brush xml:id="br0">
      <inkml:brushProperty name="width" value="0.0388510674238205" units="cm"/>
      <inkml:brushProperty name="height" value="0.0388510674238205" units="cm"/>
      <inkml:brushProperty name="color" value="#000000"/>
      <inkml:brushProperty name="ignorePressure" value="0"/>
    </inkml:brush>
  </inkml:definitions>
  <inkml:trace contextRef="#ctx0" brushRef="#br0">19350.000 53800.000 566,'-4.000'-41.000'72,"-5.000"19.000"-13,-7.000 19.000-15,-5.000 19.000-13,-6.000 13.000-11,-3.000 10.000-7,-3.000 10.000-5,-2.000 9.000-7,-3.000 1.000-3,1.000-6.000 0,-1.000-6.000 0,1.000-6.000 1,2.000-6.000-1,7.000-2.000 0,6.000-3.000-2,7.000-3.000-1,11.000-10.000-3,20.000-16.000-7,18.000-15.000-6,20.000-15.000-7,6.000-9.000 0,-2.000 1.000 6,-3.000-1.000 6,-3.000 1.000 6,-6.000 4.000 4,-5.000 9.000 2,-7.000 10.000 1,-5.000 10.000 3,-6.000 7.000 2,-3.000 6.000 3,-3.000 7.000 4,-2.000 6.000 3,-6.000 6.000 3,-6.000 6.000 1,-6.000 7.000 3,-6.000 6.000 2,-4.000 1.000 0,1.000-3.000-2,-1.000-3.000-2,1.000-2.000-1,5.000-11.000-7,14.000-15.000-12,11.000-15.000-10,14.000-16.000-11,3.000-8.000-5,-2.000 0.000 4,-3.000 0.000 3,-3.000 0.000 3,-2.000 1.000 4,0.000 4.000 4,0.000 3.000 6,0.000 3.000 4,-4.000 7.000 6,-5.000 14.000 9,-7.000 11.000 9,-5.000 14.000 8,-1.000 0.000 1,6.000-8.000-6,7.000-10.000-7,6.000-9.000-6,7.000-10.000-5,10.000-9.000-3,10.000-10.000-2,9.000-8.000-3,1.000-6.000-7,-6.000 1.000-12,-6.000-1.000-12,-6.000 1.000-11,-9.000 10.000 4,-8.000 22.000 22,-10.000 22.000 21,-9.000 23.000 20,-5.000 10.000 13,0.000 0.000 1,0.000 0.000 3,0.000 0.000 2,4.000-5.000-7,10.000-9.000-19,10.000-10.000-18,9.000-8.000-17,4.000-15.000-13,1.000-19.000-6,-1.000-18.000-7,1.000-19.000-5,-3.000-12.000-2,-2.000-2.000 6,-3.000-3.000 4,-3.000-3.000 5,-4.000-4.000 5,-3.000-3.000 6,-3.000-3.000 4,-2.000-2.000 6,-3.000-1.000 3,1.000 3.000 1,-1.000 3.000 1,1.000 4.000 1,-1.000 5.000 4,1.000 10.000 8,-1.000 10.000 8,1.000 9.000 8,-4.000 13.000 13,-6.000 20.000 18,-6.000 18.000 19,-6.000 20.000 19,-2.000 17.000 0,3.000 20.000-18,3.000 18.000-19,4.000 20.000-17,1.000 17.000-16,0.000 20.000-12,0.000 18.000-13,0.000 20.000-12,1.000 16.000-9,4.000 16.000-6,3.000 15.000-8,3.000 17.000-6,-1.000-15.000-4,-2.000-44.000-3,-3.000-43.000-3,-3.000-44.000-1</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1"/>
    </inkml:context>
    <inkml:brush xml:id="br0">
      <inkml:brushProperty name="width" value="0.0425899662077427" units="cm"/>
      <inkml:brushProperty name="height" value="0.0425899662077427" units="cm"/>
      <inkml:brushProperty name="color" value="#000000"/>
      <inkml:brushProperty name="ignorePressure" value="0"/>
    </inkml:brush>
  </inkml:definitions>
  <inkml:trace contextRef="#ctx0" brushRef="#br0">54500.000 16300.000 516,'3.000'-49.000'9,"6.000"4.000"16,7.000 3.000 18,6.000 3.000 17,7.000 4.000 5,10.000 7.000-8,10.000 6.000-7,9.000 7.000-7,2.000 8.000-8,-2.000 14.000-5,-3.000 11.000-6,-3.000 14.000-6,-7.000 11.000-5,-9.000 14.000-6,-10.000 11.000-4,-8.000 14.000-6,-14.000 11.000-1,-15.000 14.000 3,-15.000 11.000 3,-16.000 14.000 4,-18.000 8.000-4,-18.000 7.000-11,-19.000 6.000-10,-18.000 7.000-10,-1.000-14.000-13,19.000-30.000-16,19.000-32.000-15,19.000-30.000-16</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2"/>
    </inkml:context>
    <inkml:brush xml:id="br0">
      <inkml:brushProperty name="width" value="0.0455574095249176" units="cm"/>
      <inkml:brushProperty name="height" value="0.0455574095249176" units="cm"/>
      <inkml:brushProperty name="color" value="#000000"/>
      <inkml:brushProperty name="ignorePressure" value="0"/>
    </inkml:brush>
  </inkml:definitions>
  <inkml:trace contextRef="#ctx0" brushRef="#br0">60950.000 12800.000 482,'-69.000'-2.000'5,"13.000"-3.000"11,12.000-3.000 9,13.000-2.000 10,13.000-1.000 8,17.000 3.000 6,15.000 3.000 5,16.000 4.000 5,13.000 1.000-1,14.000 0.000-10,11.000 0.000-9,14.000 0.000-10,7.000 0.000-7,3.000 0.000-5,3.000 0.000-6,4.000 0.000-5,2.000 0.000-5,4.000 0.000-4,3.000 0.000-6,3.000 0.000-5,-2.000 0.000-6,-6.000 0.000-9,-6.000 0.000-7,-6.000 0.000-8,-10.000 1.000-6,-12.000 4.000-3,-13.000 3.000-2,-12.000 3.000-4</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2"/>
    </inkml:context>
    <inkml:brush xml:id="br0">
      <inkml:brushProperty name="width" value="0.0383766368031502" units="cm"/>
      <inkml:brushProperty name="height" value="0.0383766368031502" units="cm"/>
      <inkml:brushProperty name="color" value="#000000"/>
      <inkml:brushProperty name="ignorePressure" value="0"/>
    </inkml:brush>
  </inkml:definitions>
  <inkml:trace contextRef="#ctx0" brushRef="#br0">60200.000 14450.000 573,'-24.000'-46.000'7,"4.000"10.000"16,3.000 10.000 15,3.000 9.000 15,6.000 6.000 4,9.000 3.000-7,10.000 3.000-7,10.000 4.000-7,14.000 1.000-5,23.000 0.000-4,22.000 0.000-4,22.000 0.000-3,19.000 0.000-7,20.000 0.000-7,18.000 0.000-10,20.000 0.000-8,5.000 0.000-2,-6.000 0.000 4,-6.000 0.000 6,-6.000 0.000 4,-12.000 0.000-7,-15.000 0.000-19,-15.000 0.000-19,-16.000 0.000-18,-18.000 1.000-7,-18.000 4.000 6,-19.000 3.000 8,-18.000 3.000 6</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3"/>
    </inkml:context>
    <inkml:brush xml:id="br0">
      <inkml:brushProperty name="width" value="0.0488059669733047" units="cm"/>
      <inkml:brushProperty name="height" value="0.0488059669733047" units="cm"/>
      <inkml:brushProperty name="color" value="#000000"/>
      <inkml:brushProperty name="ignorePressure" value="0"/>
    </inkml:brush>
  </inkml:definitions>
  <inkml:trace contextRef="#ctx0" brushRef="#br0">63550.000 13250.000 450,'75.000'-22.000'102,"0.000"6.000"-23,0.000 7.000-23,0.000 6.000-23,15.000 3.000-11,32.000 0.000 2,31.000 0.000 0,32.000 0.000 1,16.000 0.000-1,4.000 0.000-1,3.000 0.000-3,3.000 0.000-2,6.000 0.000-2,9.000 0.000-2,10.000 0.000-2,10.000 0.000-1,8.000 0.000-2,10.000 0.000 2,10.000 0.000-1,9.000 0.000 1,7.000 0.000-5,7.000 0.000-12,6.000 0.000-12,7.000 0.000-10,0.000 1.000-9,-2.000 4.000-5,-3.000 3.000-4,-3.000 3.000-5,-6.000-2.000-1,-5.000-6.000 5,-7.000-6.000 3,-5.000-6.000 4,-12.000-7.000 4,-16.000-6.000 3,-15.000-6.000 5,-15.000-6.000 3,-32.000-1.000 5,-47.000 7.000 3,-47.000 6.000 4,-46.000 7.000 3,-23.000 2.000 3,4.000 1.000-2,3.000-1.000 0,3.000 1.000-1</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3"/>
    </inkml:context>
    <inkml:brush xml:id="br0">
      <inkml:brushProperty name="width" value="0.0473666302859783" units="cm"/>
      <inkml:brushProperty name="height" value="0.0473666302859783" units="cm"/>
      <inkml:brushProperty name="color" value="#000000"/>
      <inkml:brushProperty name="ignorePressure" value="0"/>
    </inkml:brush>
  </inkml:definitions>
  <inkml:trace contextRef="#ctx0" brushRef="#br0">67450.000 9700.000 464,'-24.000'-25.000'0,"4.000"0.000"0,3.000 0.000 0,3.000 0.000 0,3.000 6.000 9,3.000 13.000 18,3.000 12.000 18,4.000 13.000 19,1.000 18.000 4,0.000 26.000-7,0.000 24.000-8,0.000 26.000-7,-4.000 16.000-7,-5.000 10.000-6,-7.000 10.000-5,-5.000 9.000-5,-6.000 10.000-5,-3.000 14.000-6,-3.000 11.000-5,-2.000 14.000-5,-5.000 5.000-8,-2.000 1.000-13,-3.000-1.000-13,-3.000 1.000-12,1.000-15.000-8,6.000-28.000-3,7.000-28.000-3,6.000-27.000-4,6.000-25.000 2,6.000-18.000 6,7.000-19.000 6,6.000-18.000 6</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3"/>
    </inkml:context>
    <inkml:brush xml:id="br0">
      <inkml:brushProperty name="width" value="0.0478811077773571" units="cm"/>
      <inkml:brushProperty name="height" value="0.0478811077773571" units="cm"/>
      <inkml:brushProperty name="color" value="#000000"/>
      <inkml:brushProperty name="ignorePressure" value="0"/>
    </inkml:brush>
  </inkml:definitions>
  <inkml:trace contextRef="#ctx0" brushRef="#br0">68500.000 10500.000 459,'-69.000'-15.000'122,"13.000"23.000"-24,12.000 22.000-25,13.000 22.000-26,6.000 18.000-13,0.000 16.000-5,0.000 15.000-4,0.000 17.000-3,1.000 8.000-4,4.000 4.000-1,3.000 3.000-2,3.000 3.000-1,3.000-7.000-3,3.000-15.000-3,3.000-15.000-2,4.000-16.000-5,4.000-13.000-2,6.000-9.000-4,7.000-10.000-5,6.000-8.000-3,6.000-11.000-1,6.000-8.000 2,7.000-10.000 1,6.000-9.000 2,6.000-16.000-3,6.000-22.000-7,7.000-22.000-8,6.000-21.000-7,-4.000-14.000-2,-11.000-2.000 4,-14.000-3.000 4,-11.000-3.000 4,-11.000-2.000 4,-5.000 0.000 5,-7.000 0.000 5,-5.000 0.000 6,-11.000 3.000 1,-11.000 6.000 0,-14.000 7.000 0,-11.000 6.000 0,-9.000 7.000-3,-3.000 10.000-5,-3.000 10.000-6,-2.000 9.000-4,0.000 7.000-5,7.000 7.000-4,6.000 6.000-5,7.000 7.000-3</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4"/>
    </inkml:context>
    <inkml:brush xml:id="br0">
      <inkml:brushProperty name="width" value="0.0390886291861534" units="cm"/>
      <inkml:brushProperty name="height" value="0.0390886291861534" units="cm"/>
      <inkml:brushProperty name="color" value="#000000"/>
      <inkml:brushProperty name="ignorePressure" value="0"/>
    </inkml:brush>
  </inkml:definitions>
  <inkml:trace contextRef="#ctx0" brushRef="#br0">69000.000 9850.000 562,'26.000'-46.000'65,"4.000"10.000"-7,3.000 10.000-6,3.000 9.000-7,7.000 6.000-5,14.000 3.000-5,11.000 3.000-5,14.000 4.000-4,3.000 2.000-3,-2.000 4.000-2,-3.000 3.000-2,-3.000 3.000-2,-7.000 1.000-11,-9.000 1.000-19,-10.000-1.000-20,-8.000 1.000-20</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4"/>
    </inkml:context>
    <inkml:brush xml:id="br0">
      <inkml:brushProperty name="width" value="0.0464095175266266" units="cm"/>
      <inkml:brushProperty name="height" value="0.0464095175266266" units="cm"/>
      <inkml:brushProperty name="color" value="#000000"/>
      <inkml:brushProperty name="ignorePressure" value="0"/>
    </inkml:brush>
  </inkml:definitions>
  <inkml:trace contextRef="#ctx0" brushRef="#br0">70500.000 8950.000 474,'-2.000'-41.000'55,"-3.000"19.000"-1,-3.000 19.000-2,-2.000 19.000-1,-1.000 15.000-4,3.000 13.000-4,3.000 12.000-4,4.000 13.000-4,1.000 4.000-6,0.000-3.000-3,0.000-3.000-5,0.000-2.000-3,0.000-3.000-5,0.000 1.000-1,0.000-1.000-2,0.000 1.000-2,3.000-3.000-2,6.000-2.000-2,7.000-3.000-2,6.000-3.000-2,-1.000-4.000-1,-5.000-3.000-4,-7.000-3.000-3,-5.000-2.000-3,-8.000-1.000-3,-5.000 3.000-2,-7.000 3.000-4,-5.000 4.000-2,-11.000-1.000-3,-11.000-3.000-3,-14.000-3.000-2,-11.000-2.000-2,-12.000-1.000-2,-9.000 3.000 1,-10.000 3.000 1,-8.000 4.000 0,3.000-6.000 3,20.000-11.000 5,18.000-14.000 5,20.000-11.000 6,10.000-6.000-1,3.000 4.000-8,3.000 3.000-6,4.000 3.000-6</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4"/>
    </inkml:context>
    <inkml:brush xml:id="br0">
      <inkml:brushProperty name="width" value="0.0350748933851719" units="cm"/>
      <inkml:brushProperty name="height" value="0.0350748933851719" units="cm"/>
      <inkml:brushProperty name="color" value="#000000"/>
      <inkml:brushProperty name="ignorePressure" value="0"/>
    </inkml:brush>
  </inkml:definitions>
  <inkml:trace contextRef="#ctx0" brushRef="#br0">70250.000 9100.000 627,'32.000'-27.000'6,"17.000"-3.000"12,15.000-3.000 11,16.000-2.000 13,2.000 0.000 4,-8.000 7.000-1,-10.000 6.000-2,-9.000 7.000-3,-1.000 2.000-4,10.000 1.000-7,10.000-1.000-8,9.000 1.000-6,1.000 4.000-12,-6.000 9.000-16,-6.000 10.000-15,-6.000 10.000-15,-10.000 4.000-10,-12.000 0.000-4,-13.000 0.000-5,-12.000 0.000-4</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5"/>
    </inkml:context>
    <inkml:brush xml:id="br0">
      <inkml:brushProperty name="width" value="0.0530405715107918" units="cm"/>
      <inkml:brushProperty name="height" value="0.0530405715107918" units="cm"/>
      <inkml:brushProperty name="color" value="#000000"/>
      <inkml:brushProperty name="ignorePressure" value="0"/>
    </inkml:brush>
  </inkml:definitions>
  <inkml:trace contextRef="#ctx0" brushRef="#br0">65500.000 15050.000 414,'0.000'-49.000'10,"0.000"4.000"20,0.000 3.000 19,0.000 3.000 21,0.000 10.000 3,0.000 20.000-11,0.000 18.000-13,0.000 20.000-11,-2.000 19.000-6,-3.000 22.000 0,-3.000 22.000-1,-2.000 23.000 0,-3.000 10.000-3,1.000 0.000-6,-1.000 0.000-7,1.000 0.000-5,-4.000 14.000-6,-6.000 28.000-6,-6.000 28.000-5,-6.000 29.000-5,-4.000 11.000-2,1.000-2.000 3,-1.000-3.000 1,1.000-3.000 2,2.000-15.000-5,7.000-24.000-13,6.000-26.000-11,7.000-24.000-12,2.000-24.000-9,1.000-22.000-6,-1.000-22.000-5,1.000-21.000-6</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3"/>
    </inkml:context>
    <inkml:brush xml:id="br0">
      <inkml:brushProperty name="width" value="0.0363004356622696" units="cm"/>
      <inkml:brushProperty name="height" value="0.0363004356622696" units="cm"/>
      <inkml:brushProperty name="color" value="#00bff3"/>
      <inkml:brushProperty name="ignorePressure" value="0"/>
    </inkml:brush>
  </inkml:definitions>
  <inkml:trace contextRef="#ctx0" brushRef="#br0">45750.000 21800.000 606,'-18.000'-38.000'50,"17.000"26.000"7,15.000 24.000 7,16.000 26.000 8,7.000 15.000-6,1.000 6.000-19,-1.000 7.000-19,1.000 6.000-18,1.000-1.000-12,3.000-5.000-3,3.000-7.000-3,4.000-5.000-3,-4.000-6.000-12,-9.000-3.000-22,-10.000-3.000-21,-8.000-2.000-21</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09"/>
    </inkml:context>
    <inkml:brush xml:id="br0">
      <inkml:brushProperty name="width" value="0.0434309989213943" units="cm"/>
      <inkml:brushProperty name="height" value="0.0434309989213943" units="cm"/>
      <inkml:brushProperty name="color" value="#00bff3"/>
      <inkml:brushProperty name="ignorePressure" value="0"/>
    </inkml:brush>
  </inkml:definitions>
  <inkml:trace contextRef="#ctx0" brushRef="#br0">47900.000 55250.000 506,'-2.000'-100.000'11,"-3.000"50.000"20,-3.000 50.000 22,-2.000 50.000 20,-11.000 31.000 5,-15.000 13.000-13,-15.000 12.000-14,-16.000 13.000-12,-8.000 2.000-10,0.000-5.000-6,0.000-7.000-6,0.000-5.000-6,-4.000-3.000-4,-5.000 4.000-3,-7.000 3.000-3,-5.000 3.000-2,-4.000 6.000-2,0.000 9.000 0,0.000 10.000-1,0.000 10.000 0,6.000-4.000-1,13.000-16.000-5,12.000-15.000-2,13.000-15.000-5,10.000-15.000 0,10.000-12.000-1,10.000-13.000 2,9.000-12.000 0,15.000-21.000-8,22.000-28.000-14,22.000-28.000-16,23.000-27.000-14,3.000-11.000-3,-11.000 10.000 12,-14.000 10.000 11,-11.000 9.000 12</inkml:trace>
</inkml:ink>
</file>

<file path=ppt/ink/ink2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5"/>
    </inkml:context>
    <inkml:brush xml:id="br0">
      <inkml:brushProperty name="width" value="0.0489789098501205" units="cm"/>
      <inkml:brushProperty name="height" value="0.0489789098501205" units="cm"/>
      <inkml:brushProperty name="color" value="#000000"/>
      <inkml:brushProperty name="ignorePressure" value="0"/>
    </inkml:brush>
  </inkml:definitions>
  <inkml:trace contextRef="#ctx0" brushRef="#br0">66800.000 15750.000 449,'-25.000'-22.000'7,"0.000"6.000"15,0.000 7.000 14,0.000 6.000 14,0.000 13.000 7,0.000 23.000-5,0.000 22.000-3,0.000 22.000-3,0.000 13.000-6,0.000 7.000-4,0.000 6.000-6,0.000 7.000-6,3.000 2.000-3,6.000 1.000-2,7.000-1.000-3,6.000 1.000-2,3.000-9.000-3,0.000-15.000-2,0.000-15.000-2,0.000-16.000-3,7.000-13.000-3,17.000-9.000-6,15.000-10.000-6,16.000-8.000-4,10.000-20.000-4,7.000-28.000-4,6.000-28.000-2,7.000-27.000-4,0.000-15.000 0,-2.000 0.000 1,-3.000 0.000 2,-3.000 0.000 1,-10.000 3.000 1,-16.000 6.000 3,-15.000 7.000 2,-15.000 6.000 2,-15.000 6.000 4,-12.000 6.000 5,-13.000 7.000 5,-12.000 6.000 5,-10.000 7.000 2,-6.000 10.000-1,-6.000 10.000-2,-6.000 9.000-2,-4.000 4.000-1,1.000 1.000-1,-1.000-1.000-3,1.000 1.000-1</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6"/>
    </inkml:context>
    <inkml:brush xml:id="br0">
      <inkml:brushProperty name="width" value="0.0331819877028465" units="cm"/>
      <inkml:brushProperty name="height" value="0.0331819877028465" units="cm"/>
      <inkml:brushProperty name="color" value="#000000"/>
      <inkml:brushProperty name="ignorePressure" value="0"/>
    </inkml:brush>
  </inkml:definitions>
  <inkml:trace contextRef="#ctx0" brushRef="#br0">67550.000 15500.000 663,'76.000'0.000'152,"4.000"0.000"-45,3.000 0.000-46,3.000 0.000-45,-1.000 0.000-29,-2.000 0.000-13,-3.000 0.000-14,-3.000 0.000-14</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6"/>
    </inkml:context>
    <inkml:brush xml:id="br0">
      <inkml:brushProperty name="width" value="0.0464645512402058" units="cm"/>
      <inkml:brushProperty name="height" value="0.0464645512402058" units="cm"/>
      <inkml:brushProperty name="color" value="#000000"/>
      <inkml:brushProperty name="ignorePressure" value="0"/>
    </inkml:brush>
  </inkml:definitions>
  <inkml:trace contextRef="#ctx0" brushRef="#br0">68450.000 14900.000 473,'10.000'-46.000'102,"23.000"10.000"-23,22.000 10.000-23,22.000 9.000-23,10.000 4.000-15,1.000 1.000-5,-1.000-1.000-6,1.000 1.000-6,-7.000 4.000-1,-12.000 9.000 1,-13.000 10.000 1,-12.000 10.000 2,-12.000 8.000-1,-8.000 10.000-2,-10.000 10.000-2,-9.000 9.000-2,-10.000 2.000 0,-9.000-2.000 4,-10.000-3.000 4,-8.000-3.000 3,-6.000-2.000 3,1.000 0.000 4,-1.000 0.000 2,1.000 0.000 4,1.000 3.000 1,3.000 6.000-2,3.000 7.000-1,4.000 6.000-1,-1.000 3.000-2,-3.000 0.000-1,-3.000 0.000-2,-2.000 0.000-1,-3.000 9.000-11,1.000 19.000-21,-1.000 19.000-21,1.000 19.000-19,2.000-2.000-7,7.000-22.000 7,6.000-22.000 9,7.000-21.000 7,2.000-17.000 3,1.000-8.000 0,-1.000-10.000-2,1.000-9.000 0</inkml:trace>
</inkml:ink>
</file>

<file path=ppt/ink/ink2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6"/>
    </inkml:context>
    <inkml:brush xml:id="br0">
      <inkml:brushProperty name="width" value="0.0360606610774994" units="cm"/>
      <inkml:brushProperty name="height" value="0.0360606610774994" units="cm"/>
      <inkml:brushProperty name="color" value="#000000"/>
      <inkml:brushProperty name="ignorePressure" value="0"/>
    </inkml:brush>
  </inkml:definitions>
  <inkml:trace contextRef="#ctx0" brushRef="#br0">69750.000 15600.000 610,'-41.000'7.000'13,"19.000"17.000"27,19.000 15.000 27,19.000 16.000 27,9.000 7.000-3,0.000 1.000-33,0.000-1.000-32,0.000 1.000-32,-2.000-6.000-21,-3.000-8.000-10,-3.000-10.000-9,-2.000-9.000-10</inkml:trace>
</inkml:ink>
</file>

<file path=ppt/ink/ink2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7"/>
    </inkml:context>
    <inkml:brush xml:id="br0">
      <inkml:brushProperty name="width" value="0.0546915531158447" units="cm"/>
      <inkml:brushProperty name="height" value="0.0546915531158447" units="cm"/>
      <inkml:brushProperty name="color" value="#000000"/>
      <inkml:brushProperty name="ignorePressure" value="0"/>
    </inkml:brush>
  </inkml:definitions>
  <inkml:trace contextRef="#ctx0" brushRef="#br0">71350.000 13900.000 402,'-5.000'-29.000'12,"-9.000"45.000"25,-10.000 43.000 25,-8.000 45.000 25,-11.000 25.000 4,-8.000 10.000-17,-10.000 10.000-15,-9.000 9.000-18,-4.000 4.000-10,4.000 1.000-4,3.000-1.000-5,3.000 1.000-3,7.000-12.000-5,14.000-21.000-4,11.000-22.000-2,14.000-22.000-4,10.000-15.000-5,9.000-5.000-6,10.000-7.000-5,10.000-5.000-6,11.000-14.000-2,17.000-18.000 2,15.000-19.000 1,16.000-18.000 2,9.000-17.000-4,3.000-11.000-7,3.000-14.000-9,4.000-11.000-7,-7.000-4.000-2,-16.000 6.000 7,-15.000 7.000 5,-15.000 6.000 7,-18.000 4.000 5,-19.000 4.000 7,-18.000 3.000 6,-19.000 3.000 5,-19.000 6.000 4,-19.000 9.000-1,-18.000 10.000 0,-19.000 10.000-1,-12.000 10.000-3,-2.000 13.000-5,-3.000 12.000-6,-3.000 13.000-6,10.000 1.000-4,26.000-9.000-5,24.000-10.000-5,26.000-8.000-4</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7"/>
    </inkml:context>
    <inkml:brush xml:id="br0">
      <inkml:brushProperty name="width" value="0.0445998944342136" units="cm"/>
      <inkml:brushProperty name="height" value="0.0445998944342136" units="cm"/>
      <inkml:brushProperty name="color" value="#000000"/>
      <inkml:brushProperty name="ignorePressure" value="0"/>
    </inkml:brush>
  </inkml:definitions>
  <inkml:trace contextRef="#ctx0" brushRef="#br0">73850.000 13000.000 493,'-35.000'-22.000'14,"32.000"6.000"28,31.000 7.000 28,32.000 6.000 27,22.000 3.000 4,17.000 0.000-23,15.000 0.000-23,16.000 0.000-22,-1.000 0.000-18,-15.000 0.000-14,-15.000 0.000-12,-16.000 0.000-13,-15.000 4.000-10,-11.000 10.000-10,-14.000 10.000-9,-11.000 9.000-8,-15.000 4.000-2,-16.000 1.000 6,-15.000-1.000 5,-15.000 1.000 7,-7.000-3.000 5,3.000-2.000 6,3.000-3.000 6,4.000-3.000 6</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8"/>
    </inkml:context>
    <inkml:brush xml:id="br0">
      <inkml:brushProperty name="width" value="0.040254894644022" units="cm"/>
      <inkml:brushProperty name="height" value="0.040254894644022" units="cm"/>
      <inkml:brushProperty name="color" value="#000000"/>
      <inkml:brushProperty name="ignorePressure" value="0"/>
    </inkml:brush>
  </inkml:definitions>
  <inkml:trace contextRef="#ctx0" brushRef="#br0">73400.000 14000.000 546,'-57.000'23.000'13,"39.000"-3.000"27,36.000-3.000 27,39.000-2.000 26,24.000-3.000 1,13.000 1.000-24,12.000-1.000-23,13.000 1.000-25,10.000-3.000-14,10.000-2.000-9,10.000-3.000-6,9.000-3.000-8,-4.000-4.000-10,-15.000-3.000-14,-15.000-3.000-12,-16.000-2.000-14,-16.000-1.000-3,-16.000 3.000 5,-15.000 3.000 7,-15.000 4.000 4</inkml:trace>
</inkml:ink>
</file>

<file path=ppt/ink/ink2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8"/>
    </inkml:context>
    <inkml:brush xml:id="br0">
      <inkml:brushProperty name="width" value="0.0569441579282284" units="cm"/>
      <inkml:brushProperty name="height" value="0.0569441579282284" units="cm"/>
      <inkml:brushProperty name="color" value="#000000"/>
      <inkml:brushProperty name="ignorePressure" value="0"/>
    </inkml:brush>
  </inkml:definitions>
  <inkml:trace contextRef="#ctx0" brushRef="#br0">76550.000 12500.000 386,'-2.000'-50.000'3,"-3.000"0.000"5,-3.000 0.000 6,-2.000 0.000 6,-5.000 10.000 12,-2.000 23.000 17,-3.000 22.000 17,-3.000 22.000 19,-2.000 19.000-1,0.000 20.000-15,0.000 18.000-17,0.000 20.000-15,-2.000 13.000-11,-3.000 9.000-3,-3.000 10.000-3,-2.000 10.000-4,-6.000 11.000-6,-6.000 17.000-11,-6.000 15.000-11,-6.000 16.000-9,-2.000 1.000-9,3.000-12.000-7,3.000-13.000-5,4.000-12.000-7,5.000-15.000-4,10.000-15.000-1,10.000-15.000-1,9.000-16.000 0</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8"/>
    </inkml:context>
    <inkml:brush xml:id="br0">
      <inkml:brushProperty name="width" value="0.0546147748827934" units="cm"/>
      <inkml:brushProperty name="height" value="0.0546147748827934" units="cm"/>
      <inkml:brushProperty name="color" value="#000000"/>
      <inkml:brushProperty name="ignorePressure" value="0"/>
    </inkml:brush>
  </inkml:definitions>
  <inkml:trace contextRef="#ctx0" brushRef="#br0">77400.000 12950.000 402,'-25.000'-43.000'-15,"0.000"17.000"36,0.000 15.000 36,0.000 16.000 38,0.000 16.000 8,0.000 20.000-19,0.000 18.000-20,0.000 20.000-19,-2.000 13.000-13,-3.000 9.000-6,-3.000 10.000-6,-2.000 10.000-6,0.000 2.000-3,7.000-3.000 0,6.000-3.000 0,7.000-2.000-1,5.000-9.000-2,7.000-12.000-8,6.000-13.000-5,7.000-12.000-7,10.000-15.000-3,16.000-15.000 2,15.000-15.000 1,17.000-16.000 2,8.000-18.000-3,4.000-18.000-9,3.000-19.000-7,3.000-18.000-7,-2.000-17.000-4,-6.000-11.000 1,-6.000-14.000 2,-6.000-11.000 0,-10.000-3.000 6,-12.000 10.000 8,-13.000 10.000 8,-12.000 9.000 9,-10.000 7.000 6,-6.000 7.000 5,-6.000 6.000 6,-6.000 7.000 4,-10.000 7.000 1,-12.000 9.000-6,-13.000 10.000-4,-12.000 10.000-4,-9.000 5.000-5,-2.000 4.000-4,-3.000 3.000-3,-3.000 3.000-4,1.000 3.000-1,6.000 3.000 2,7.000 3.000 3,6.000 4.000 1,6.000 1.000-4,6.000 0.000-12,7.000 0.000-12,6.000 0.000-10</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9"/>
    </inkml:context>
    <inkml:brush xml:id="br0">
      <inkml:brushProperty name="width" value="0.0456456616520882" units="cm"/>
      <inkml:brushProperty name="height" value="0.0456456616520882" units="cm"/>
      <inkml:brushProperty name="color" value="#000000"/>
      <inkml:brushProperty name="ignorePressure" value="0"/>
    </inkml:brush>
  </inkml:definitions>
  <inkml:trace contextRef="#ctx0" brushRef="#br0">78750.000 10650.000 481,'54.000'-46.000'5,"10.000"10.000"7,10.000 10.000 9,9.000 9.000 9,4.000 12.000 8,1.000 16.000 9,-1.000 15.000 10,1.000 17.000 8,-12.000 11.000-1,-21.000 10.000-14,-22.000 10.000-12,-22.000 9.000-14,-24.000 9.000-7,-24.000 9.000-2,-26.000 10.000-2,-24.000 10.000-2,-17.000 0.000-3,-5.000-5.000-4,-7.000-7.000-5,-5.000-5.000-3,2.000-11.000-6,13.000-11.000-5,12.000-14.000-7,13.000-11.000-5,24.000-12.000 1,39.000-9.000 10,36.000-10.000 8,39.000-8.000 10,19.000-9.000 0,4.000-6.000-8,3.000-6.000-8,3.000-6.000-7,1.000-4.000-10,1.000 1.000-9,-1.000-1.000-9,1.000 1.000-11,-9.000 1.000 2,-15.000 3.000 10,-15.000 3.000 11,-16.000 4.000 11,-10.000-1.000 6,-3.000-3.000 1,-3.000-3.000 2,-2.000-2.000 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0"/>
    </inkml:context>
    <inkml:brush xml:id="br0">
      <inkml:brushProperty name="width" value="0.0561622381210327" units="cm"/>
      <inkml:brushProperty name="height" value="0.0561622381210327" units="cm"/>
      <inkml:brushProperty name="color" value="#00bff3"/>
      <inkml:brushProperty name="ignorePressure" value="0"/>
    </inkml:brush>
  </inkml:definitions>
  <inkml:trace contextRef="#ctx0" brushRef="#br0">47600.000 56200.000 391,'21.000'-25.000'2,"-5.000"0.000"2,-7.000 0.000 3,-5.000 0.000 3,-1.000 12.000 7,6.000 26.000 9,7.000 24.000 11,6.000 26.000 10,3.000 15.000 0,0.000 6.000-7,0.000 7.000-9,0.000 6.000-8,0.000-1.000-5,0.000-5.000-2,0.000-7.000-1,0.000-5.000-2,0.000-8.000-1,0.000-5.000-1,0.000-7.000-2,0.000-5.000-1,3.000-11.000-2,6.000-11.000-3,7.000-14.000-3,6.000-11.000-3,4.000-18.000-3,4.000-22.000-4,3.000-22.000-4,3.000-21.000-4,4.000-15.000-3,7.000-6.000 0,6.000-6.000-1,7.000-6.000-1,-3.000 1.000 2,-8.000 9.000 2,-10.000 10.000 3,-9.000 10.000 3,-9.000 8.000 1,-5.000 10.000 1,-7.000 10.000-1,-5.000 9.000 2,-6.000 15.000 9,-3.000 22.000 18,-3.000 22.000 19,-2.000 23.000 19,-5.000 8.000 3,-2.000-3.000-10,-3.000-3.000-10,-3.000-2.000-10,-2.000-1.000-7,0.000 3.000-1,0.000 3.000-1,0.000 4.000-2,0.000 7.000-2,0.000 13.000-1,0.000 12.000-1,0.000 13.000-1,0.000 6.000-2,0.000 0.000 1,0.000 0.000-1,0.000 0.000 1,0.000-4.000-4,0.000-5.000-8,0.000-7.000-6,0.000-5.000-7,0.000-6.000-3,0.000-3.000 3,0.000-3.000 2,0.000-2.000 3,0.000-5.000-7,0.000-2.000-17,0.000-3.000-16,0.000-3.000-16</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9"/>
    </inkml:context>
    <inkml:brush xml:id="br0">
      <inkml:brushProperty name="width" value="0.0385009571909904" units="cm"/>
      <inkml:brushProperty name="height" value="0.0385009571909904" units="cm"/>
      <inkml:brushProperty name="color" value="#000000"/>
      <inkml:brushProperty name="ignorePressure" value="0"/>
    </inkml:brush>
  </inkml:definitions>
  <inkml:trace contextRef="#ctx0" brushRef="#br0">79800.000 11700.000 571,'6.000'-38.000'71,"13.000"26.000"-3,12.000 24.000-3,13.000 26.000-5,2.000 12.000-6,-5.000 0.000-10,-7.000 0.000-10,-5.000 0.000-10,-4.000-4.000-16,0.000-5.000-21,0.000-7.000-22,0.000-5.000-22</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09"/>
    </inkml:context>
    <inkml:brush xml:id="br0">
      <inkml:brushProperty name="width" value="0.0552403926849365" units="cm"/>
      <inkml:brushProperty name="height" value="0.0552403926849365" units="cm"/>
      <inkml:brushProperty name="color" value="#000000"/>
      <inkml:brushProperty name="ignorePressure" value="0"/>
    </inkml:brush>
  </inkml:definitions>
  <inkml:trace contextRef="#ctx0" brushRef="#br0">81800.000 9300.000 398,'-2.000'-58.000'11,"-3.000"34.000"22,-3.000 35.000 22,-2.000 35.000 23,-11.000 25.000 3,-15.000 20.000-13,-15.000 18.000-16,-16.000 20.000-13,-10.000 13.000-10,-3.000 9.000-4,-3.000 10.000-4,-2.000 10.000-5,-1.000 5.000-1,3.000 4.000 0,3.000 3.000 1,4.000 3.000 0,10.000-7.000-1,19.000-15.000-5,19.000-15.000-5,19.000-16.000-4,12.000-16.000-5,6.000-16.000-8,7.000-15.000-7,6.000-15.000-7,12.000-18.000-5,19.000-19.000-2,19.000-18.000-3,19.000-19.000-1,7.000-19.000 0,-3.000-19.000 4,-3.000-18.000 4,-2.000-19.000 3,-9.000-10.000 3,-12.000 1.000 3,-13.000-1.000 2,-12.000 1.000 4,-12.000 1.000 5,-8.000 3.000 7,-10.000 3.000 9,-9.000 4.000 7,-16.000 8.000 5,-22.000 17.000 1,-22.000 15.000 0,-21.000 16.000 1,-21.000 16.000-3,-19.000 20.000-10,-18.000 18.000-8,-19.000 20.000-9,-1.000 8.000-8,20.000 1.000-10,18.000-1.000-8,20.000 1.000-10,11.000-4.000-2,7.000-6.000 3,6.000-6.000 2,7.000-6.000 4</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17"/>
    </inkml:context>
    <inkml:brush xml:id="br0">
      <inkml:brushProperty name="width" value="0.0474397465586662" units="cm"/>
      <inkml:brushProperty name="height" value="0.0474397465586662" units="cm"/>
      <inkml:brushProperty name="color" value="#000000"/>
      <inkml:brushProperty name="ignorePressure" value="0"/>
    </inkml:brush>
  </inkml:definitions>
  <inkml:trace contextRef="#ctx0" brushRef="#br0">86650.000 12100.000 463,'40.000'-47.000'167,"32.000"6.000"-38,31.000 7.000-38,32.000 6.000-37,15.000 3.000-22,0.000 0.000-7,0.000 0.000-8,0.000 0.000-8,-8.000 1.000-6,-16.000 4.000-6,-15.000 3.000-7,-15.000 3.000-6,-28.000 9.000-6,-36.000 16.000-6,-39.000 15.000-5,-36.000 17.000-7,-23.000 10.000 4,-6.000 6.000 12,-6.000 7.000 12,-6.000 6.000 13,-1.000 1.000 8,7.000-3.000 2,6.000-3.000 4,7.000-2.000 2,2.000 2.000 3,1.000 9.000 0,-1.000 10.000 2,1.000 10.000 0,2.000 0.000-2,7.000-5.000-3,6.000-7.000-3,7.000-5.000-5,5.000-6.000-3,7.000-3.000-5,6.000-3.000-4,7.000-2.000-5,11.000-6.000-7,20.000-6.000-12,18.000-6.000-11,20.000-6.000-12,13.000-15.000-1,9.000-21.000 7,10.000-22.000 9,10.000-22.000 7,7.000-15.000 2,6.000-5.000-5,7.000-7.000-5,6.000-5.000-6,-2.000-3.000 2,-9.000 4.000 6,-10.000 3.000 7,-8.000 3.000 6,-12.000 4.000 8,-12.000 7.000 8,-13.000 6.000 9,-12.000 7.000 9,-18.000 15.000 14,-21.000 25.000 18,-22.000 25.000 18,-22.000 25.000 18,-19.000 15.000 2,-16.000 7.000-16,-15.000 6.000-17,-15.000 7.000-15,-12.000 7.000-12,-6.000 9.000-5,-6.000 10.000-7,-6.000 10.000-5,-7.000 4.000-5,-6.000 0.000-4,-6.000 0.000-3,-6.000 0.000-5,-4.000-4.000-1,1.000-5.000-1,-1.000-7.000-1,1.000-5.000 1,5.000-11.000-1,14.000-11.000 2,11.000-14.000 0,14.000-11.000 2,36.000-23.000 7,64.000-31.000 13,61.000-31.000 14,64.000-31.000 13,46.000-21.000 3,31.000-9.000-8,32.000-10.000-8,31.000-8.000-8,10.000 3.000-7,-8.000 20.000-3,-10.000 18.000-4,-9.000 20.000-5,-16.000 14.000-6,-22.000 14.000-7,-22.000 11.000-8,-21.000 14.000-8,-21.000 5.000-6,-19.000 1.000-4,-18.000-1.000-5,-19.000 1.000-5</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18"/>
    </inkml:context>
    <inkml:brush xml:id="br0">
      <inkml:brushProperty name="width" value="0.0550822205841541" units="cm"/>
      <inkml:brushProperty name="height" value="0.0550822205841541" units="cm"/>
      <inkml:brushProperty name="color" value="#000000"/>
      <inkml:brushProperty name="ignorePressure" value="0"/>
    </inkml:brush>
  </inkml:definitions>
  <inkml:trace contextRef="#ctx0" brushRef="#br0">88300.000 12850.000 399,'-52.000'-72.000'2,"-3.000"6.000"7,-3.000 7.000 7,-2.000 6.000 8,3.000 6.000 1,14.000 6.000-3,11.000 7.000-3,14.000 6.000-2,3.000 4.000 0,-2.000 4.000 4,-3.000 3.000 4,-3.000 3.000 4,1.000 17.000 6,6.000 31.000 5,7.000 32.000 7,6.000 31.000 7,3.000 26.000-2,0.000 22.000-8,0.000 22.000-8,0.000 23.000-9,-5.000 27.000-7,-9.000 34.000-7,-10.000 35.000-7,-8.000 35.000-6,-9.000 21.000-7,-6.000 9.000-7,-6.000 10.000-8,-6.000 10.000-7,2.000-4.000-8,14.000-16.000-11,11.000-15.000-9,14.000-15.000-10,7.000-36.000 0,3.000-52.000 8,3.000-53.000 8,4.000-53.000 8,2.000-35.000 7,4.000-16.000 3,3.000-15.000 4,3.000-15.000 3</inkml:trace>
</inkml:ink>
</file>

<file path=ppt/ink/ink2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18"/>
    </inkml:context>
    <inkml:brush xml:id="br0">
      <inkml:brushProperty name="width" value="0.0371710322797298" units="cm"/>
      <inkml:brushProperty name="height" value="0.0371710322797298" units="cm"/>
      <inkml:brushProperty name="color" value="#000000"/>
      <inkml:brushProperty name="ignorePressure" value="0"/>
    </inkml:brush>
  </inkml:definitions>
  <inkml:trace contextRef="#ctx0" brushRef="#br0">89900.000 11750.000 591,'21.000'-49.000'0,"-5.000"4.000"0,-7.000 3.000 0,-5.000 3.000 0,-9.000 15.000 11,-9.000 29.000 21,-10.000 28.000 20,-8.000 28.000 22,-8.000 20.000 2,-2.000 13.000-16,-3.000 12.000-17,-3.000 13.000-17,-1.000 1.000-12,4.000-9.000-8,3.000-10.000-8,3.000-8.000-8,14.000-14.000-8,25.000-15.000-8,25.000-15.000-8,25.000-16.000-7,4.000-7.000 1,-15.000 4.000 11,-15.000 3.000 12,-16.000 3.000 11,-12.000 6.000 6,-5.000 9.000 3,-7.000 10.000 3,-5.000 10.000 2,-11.000 5.000 2,-11.000 4.000 4,-14.000 3.000 2,-11.000 3.000 3,-4.000-2.000 2,6.000-6.000 0,7.000-6.000 0,6.000-6.000-1,12.000-6.000 0,19.000-2.000-3,19.000-3.000-3,19.000-3.000-2,13.000 1.000-3,10.000 6.000-4,10.000 7.000-3,9.000 6.000-5,-2.000 1.000-2,-12.000-3.000-3,-13.000-3.000-2,-12.000-2.000-3,-10.000-6.000-1,-6.000-6.000 1,-6.000-6.000 0,-6.000-6.000 1,-6.000-21.000-7,-2.000-34.000-12,-3.000-35.000-12,-3.000-33.000-12,7.000-25.000-3,19.000-11.000 8,19.000-14.000 7,19.000-11.000 8,5.000 3.000 5,-5.000 23.000 5,-7.000 22.000 6,-5.000 22.000 4</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19"/>
    </inkml:context>
    <inkml:brush xml:id="br0">
      <inkml:brushProperty name="width" value="0.0427740290760994" units="cm"/>
      <inkml:brushProperty name="height" value="0.0427740290760994" units="cm"/>
      <inkml:brushProperty name="color" value="#000000"/>
      <inkml:brushProperty name="ignorePressure" value="0"/>
    </inkml:brush>
  </inkml:definitions>
  <inkml:trace contextRef="#ctx0" brushRef="#br0">90550.000 11800.000 514,'48.000'-74.000'0,"-3.000"4.000"0,-3.000 3.000 0,-2.000 3.000 0,0.000-2.000 5,7.000-6.000 9,6.000-6.000 9,7.000-6.000 10,-1.000 4.000 7,-6.000 16.000 3,-6.000 15.000 3,-6.000 17.000 4,-6.000 13.000-1,-2.000 13.000-6,-3.000 12.000-7,-3.000 13.000-6,-9.000 18.000-5,-11.000 26.000-5,-14.000 24.000-6,-11.000 26.000-4,-15.000 15.000-5,-16.000 6.000-6,-15.000 7.000-4,-15.000 6.000-4,-9.000-4.000-7,1.000-11.000-6,-1.000-14.000-6,1.000-11.000-7,4.000-17.000-3,9.000-18.000 3,10.000-19.000 2,10.000-18.000 3,7.000-12.000 3,6.000-3.000 3,7.000-3.000 5,6.000-2.000 3,7.000-8.000 3,10.000-8.000 3,10.000-10.000 2,9.000-9.000 2,9.000-7.000 4,9.000-3.000 2,10.000-3.000 5,10.000-2.000 2,0.000 2.000 4,-5.000 9.000 3,-7.000 10.000 2,-5.000 10.000 2,-9.000 7.000 2,-9.000 6.000 1,-10.000 7.000 0,-8.000 6.000 1,-12.000 10.000 1,-12.000 17.000 1,-13.000 15.000 1,-12.000 16.000 2,-5.000 4.000-1,3.000-6.000-4,3.000-6.000-4,4.000-6.000-4,22.000-15.000-11,45.000-21.000-18,43.000-22.000-19,45.000-22.000-18,14.000-13.000-6,-11.000-3.000 9,-14.000-3.000 9,-11.000-2.000 8,-9.000 0.000 9,-3.000 7.000 10,-3.000 6.000 10,-2.000 7.000 10,-11.000 7.000 5,-15.000 9.000-1,-15.000 10.000 0,-16.000 10.000-1,-19.000 8.000 1,-22.000 10.000 1,-22.000 10.000 0,-21.000 9.000 2,-14.000 6.000 0,-2.000 3.000 1,-3.000 3.000 1,-3.000 4.000 0,1.000-3.000-3,6.000-5.000-7,7.000-7.000-6,6.000-5.000-8,7.000-6.000-2,10.000-3.000 1,10.000-3.000 3,9.000-2.000 0,24.000-11.000 4,42.000-15.000 3,40.000-15.000 4,41.000-16.000 4,15.000-12.000-2,-9.000-5.000-6,-10.000-7.000-7,-8.000-5.000-6,-11.000-1.000-5,-8.000 6.000-4,-10.000 7.000-2,-9.000 6.000-4,-15.000 3.000-4,-18.000 0.000-3,-19.000 0.000-3,-18.000 0.000-3,-10.000 0.000 1,0.000 0.000 6,0.000 0.000 7,0.000 0.000 7,1.000 1.000 5,4.000 4.000 6,3.000 3.000 6,3.000 3.000 5,4.000 6.000 12,7.000 9.000 19,6.000 10.000 17,7.000 10.000 19,0.000 8.000 3,-2.000 10.000-11,-3.000 10.000-11,-3.000 9.000-11,-10.000 9.000-9,-16.000 9.000-6,-15.000 10.000-4,-15.000 10.000-6,-14.000 5.000-5,-8.000 4.000-6,-10.000 3.000-4,-9.000 3.000-6,-1.000-5.000-6,10.000-12.000-6,10.000-13.000-7,9.000-12.000-7,17.000-18.000-8,25.000-21.000-7,25.000-22.000-8,25.000-22.000-9,20.000-13.000 3,16.000-3.000 12,15.000-3.000 11,17.000-2.000 13,7.000 2.000 9,0.000 9.000 7,0.000 10.000 7,0.000 10.000 6,-7.000 5.000 4,-11.000 4.000 2,-14.000 3.000 0,-11.000 3.000 2,-11.000 3.000 2,-5.000 3.000 4,-7.000 3.000 4,-5.000 4.000 5</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19"/>
    </inkml:context>
    <inkml:brush xml:id="br0">
      <inkml:brushProperty name="width" value="0.0576532073318958" units="cm"/>
      <inkml:brushProperty name="height" value="0.0576532073318958" units="cm"/>
      <inkml:brushProperty name="color" value="#000000"/>
      <inkml:brushProperty name="ignorePressure" value="0"/>
    </inkml:brush>
  </inkml:definitions>
  <inkml:trace contextRef="#ctx0" brushRef="#br0">91800.000 12150.000 381,'9.000'-60.000'3,"19.000"-18.000"8,19.000-19.000 6,19.000-18.000 7,4.000 4.000 2,-9.000 28.000-1,-10.000 28.000-1,-8.000 29.000-1,-8.000 22.000-4,-2.000 20.000-4,-3.000 18.000-5,-3.000 20.000-4,-12.000 14.000-5,-18.000 14.000-3,-19.000 11.000-3,-18.000 14.000-4,-15.000 3.000-2,-9.000-2.000 1,-10.000-3.000-1,-8.000-3.000 0,-4.000-9.000 0,3.000-11.000 1,3.000-14.000-1,4.000-11.000 0,7.000-11.000 4,13.000-5.000 9,12.000-7.000 7,13.000-5.000 10,21.000-9.000 4,32.000-9.000 1,31.000-10.000 2,32.000-8.000 1,16.000-9.000-4,4.000-6.000-9,3.000-6.000-9,3.000-6.000-10,-7.000-4.000-6,-15.000 1.000-2,-15.000-1.000-2,-16.000 1.000-3,-21.000 7.000 2,-24.000 16.000 5,-26.000 15.000 4,-24.000 17.000 5,-12.000 8.000 4,4.000 4.000 4,3.000 3.000 3,3.000 3.000 5,6.000 6.000 3,9.000 9.000 5,10.000 10.000 4,10.000 10.000 4,4.000 7.000 2,0.000 6.000-2,0.000 7.000-2,0.000 6.000-1,0.000 7.000-3,0.000 10.000-2,0.000 10.000-4,0.000 9.000-1,0.000 4.000-2,0.000 1.000 0,0.000-1.000 0,0.000 1.000 0,-4.000-7.000 0,-5.000-12.000-2,-7.000-13.000-1,-5.000-12.000-2,-4.000-12.000-2,0.000-8.000-3,0.000-10.000-2,0.000-9.000-4,-7.000-7.000-5,-11.000-3.000-5,-14.000-3.000-7,-11.000-2.000-5,-9.000-6.000-5,-3.000-6.000-4,-3.000-6.000-2,-2.000-6.000-5,-6.000-13.000 1,-6.000-19.000 4,-6.000-18.000 5,-6.000-19.000 3,7.000-5.000 5,22.000 9.000 3,22.000 10.000 5,23.000 10.000 4,8.000 2.000-5,-3.000-3.000-14,-3.000-3.000-15,-2.000-2.000-13</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0"/>
    </inkml:context>
    <inkml:brush xml:id="br0">
      <inkml:brushProperty name="width" value="0.0450487770140171" units="cm"/>
      <inkml:brushProperty name="height" value="0.0450487770140171" units="cm"/>
      <inkml:brushProperty name="color" value="#000000"/>
      <inkml:brushProperty name="ignorePressure" value="0"/>
    </inkml:brush>
  </inkml:definitions>
  <inkml:trace contextRef="#ctx0" brushRef="#br0">94550.000 10450.000 488,'-19.000'-61.000'80,"13.000"28.000"0,12.000 28.000-1,13.000 29.000 1,4.000 21.000-9,-3.000 16.000-17,-3.000 15.000-16,-2.000 17.000-17,-8.000 13.000-12,-8.000 13.000-11,-10.000 12.000-9,-9.000 13.000-10,-9.000-1.000-4,-5.000-11.000-1,-7.000-14.000 1,-5.000-11.000 0,-4.000-17.000-6,0.000-18.000-9,0.000-19.000-9,0.000-18.000-11</inkml:trace>
</inkml:ink>
</file>

<file path=ppt/ink/ink2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0"/>
    </inkml:context>
    <inkml:brush xml:id="br0">
      <inkml:brushProperty name="width" value="0.0450845248997211" units="cm"/>
      <inkml:brushProperty name="height" value="0.0450845248997211" units="cm"/>
      <inkml:brushProperty name="color" value="#000000"/>
      <inkml:brushProperty name="ignorePressure" value="0"/>
    </inkml:brush>
  </inkml:definitions>
  <inkml:trace contextRef="#ctx0" brushRef="#br0">93850.000 11050.000 487,'4.000'-122.000'62,"10.000"56.000"4,10.000 57.000 4,9.000 56.000 4,-1.000 31.000-5,-8.000 6.000-12,-10.000 7.000-13,-9.000 6.000-12,-4.000-1.000-11,4.000-5.000-8,3.000-7.000-8,3.000-5.000-9,4.000-9.000-8,7.000-9.000-9,6.000-10.000-9,7.000-8.000-10,4.000-12.000-6,3.000-12.000-1,3.000-13.000-1,4.000-12.000-3,-3.000-7.000 1,-5.000 1.000 1,-7.000-1.000 1,-5.000 1.000 1</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1"/>
    </inkml:context>
    <inkml:brush xml:id="br0">
      <inkml:brushProperty name="width" value="0.0526079013943672" units="cm"/>
      <inkml:brushProperty name="height" value="0.0526079013943672" units="cm"/>
      <inkml:brushProperty name="color" value="#000000"/>
      <inkml:brushProperty name="ignorePressure" value="0"/>
    </inkml:brush>
  </inkml:definitions>
  <inkml:trace contextRef="#ctx0" brushRef="#br0">95350.000 10900.000 418,'26.000'-25.000'4,"4.000"0.000"8,3.000 0.000 8,3.000 0.000 8,-13.000 9.000 7,-28.000 19.000 7,-28.000 19.000 6,-27.000 19.000 6,-25.000 18.000-3,-18.000 19.000-14,-19.000 19.000-13,-18.000 19.000-14,-10.000 9.000-10,0.000 0.000-5,0.000 0.000-5,0.000 0.000-6,6.000-7.000-3,13.000-11.000 3,12.000-14.000 1,13.000-11.000 1,10.000-14.000-2,10.000-11.000-7,10.000-14.000-7,9.000-11.000-7,9.000-11.000-1,9.000-5.000 3,10.000-7.000 4,10.000-5.000 4,10.000-8.000 3,13.000-5.000 3,12.000-7.000 3,13.000-5.000 3,6.000-3.000 6,0.000 4.000 8,0.000 3.000 9,0.000 3.000 9,-5.000 6.000 8,-9.000 9.000 9,-10.000 10.000 8,-8.000 10.000 10,-14.000 8.000-1,-15.000 10.000-9,-15.000 10.000-8,-16.000 9.000-10,-10.000 9.000-5,-3.000 9.000-2,-3.000 10.000-3,-2.000 10.000-3,3.000-4.000-2,14.000-16.000-2,11.000-15.000-4,14.000-15.000-3,18.000-15.000-6,25.000-12.000-9,25.000-13.000-12,25.000-12.000-9,28.000-16.000-4,31.000-19.000 2,32.000-18.000 2,31.000-19.000 1,17.000-12.000 4,3.000-2.000 5,3.000-3.000 4,4.000-3.000 5,-4.000 2.000 6,-9.000 10.000 7,-10.000 10.000 9,-8.000 9.000 7,-20.000 10.000 6,-28.000 14.000 1,-28.000 11.000 3,-27.000 14.000 2,-25.000 10.000 1,-18.000 9.000 1,-19.000 10.000 0,-18.000 10.000 0,-23.000 11.000-1,-24.000 17.000-4,-26.000 15.000-4,-24.000 16.000-3,-13.000 7.000-5,0.000 1.000-4,0.000-1.000-6,0.000 1.000-4,9.000-9.000-5,19.000-15.000-4,19.000-15.000-4,19.000-16.000-5,21.000-12.000-4,26.000-5.000-3,24.000-7.000-5,26.000-5.000-3,16.000-8.000 2,10.000-5.000 6,10.000-7.000 6,9.000-5.000 7,-4.000-1.000 6,-15.000 6.000 5,-15.000 7.000 6,-16.000 6.000 6,-19.000 10.000 3,-22.000 17.000-1,-22.000 15.000 1,-21.000 16.000 1,-20.000 12.000-1,-15.000 9.000 3,-15.000 10.000 0,-16.000 10.000 2,-10.000 2.000 0,-3.000-3.000 0,-3.000-3.000-2,-2.000-2.000-1,6.000-9.000-1,20.000-12.000-1,18.000-13.000 1,20.000-12.000-2,13.000-9.000 1,9.000-2.000 0,10.000-3.000 1,10.000-3.000 0,7.000 1.000 4,6.000 6.000 4,7.000 7.000 6,6.000 6.000 5,3.000 1.000 0,0.000-3.000-5,0.000-3.000-5,0.000-2.000-4,18.000-19.000-9,39.000-30.000-10,36.000-32.000-11,39.000-30.000-11,19.000-19.000-4,4.000-2.000 4,3.000-3.000 3,3.000-3.000 3,7.000-1.000 2,14.000 4.000 1,11.000 3.000 1,14.000 3.000 2,-12.000 10.000 3,-34.000 20.000 9,-35.000 18.000 7,-33.000 20.000 7,-36.000 22.000 8,-33.000 29.000 5,-35.000 28.000 5,-34.000 28.000 6,-20.000 12.000 2,-2.000-3.000-3,-3.000-3.000-2,-3.000-2.000-3,-4.000-3.000-5,-3.000 1.000-8,-3.000-1.000-6,-2.000 1.000-9,-3.000-4.000-6,1.000-6.000-7,-1.000-6.000-6,1.000-6.000-7,2.000-12.000-3,7.000-15.000 0,6.000-15.000 1,7.000-16.000 1,7.000-13.000-1,9.000-9.000-2,10.000-10.000-2,10.000-8.000-2,7.000-18.000-1,6.000-25.000 0,7.000-25.000 1,6.000-25.000 0,6.000-11.000 3,6.000 3.000 6,7.000 3.000 5,6.000 4.000 6,1.000 8.000 3,-3.000 17.000 3,-3.000 15.000 3,-2.000 16.000 2,-3.000 13.000 5,1.000 14.000 10,-1.000 11.000 10,1.000 14.000 8,-3.000 13.000 12,-2.000 16.000 12,-3.000 15.000 11,-3.000 17.000 14,-1.000 25.000-2,4.000 39.000-12,3.000 36.000-13,3.000 39.000-13,-1.000 28.000-12,-2.000 23.000-10,-3.000 22.000-9,-3.000 22.000-11,-10.000 23.000-12,-16.000 25.000-14,-15.000 25.000-13,-15.000 25.000-15,-3.000-21.000-2,14.000-65.000 10,11.000-65.000 8,14.000-66.000 9,3.000-38.000 0,-2.000-9.000-10,-3.000-10.000-10,-3.000-8.000-10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1"/>
    </inkml:context>
    <inkml:brush xml:id="br0">
      <inkml:brushProperty name="width" value="0.0440062545239925" units="cm"/>
      <inkml:brushProperty name="height" value="0.0440062545239925" units="cm"/>
      <inkml:brushProperty name="color" value="#00bff3"/>
      <inkml:brushProperty name="ignorePressure" value="0"/>
    </inkml:brush>
  </inkml:definitions>
  <inkml:trace contextRef="#ctx0" brushRef="#br0">51250.000 56100.000 499,'-72.000'71.000'167,"6.000"-5.000"-40,7.000-7.000-39,6.000-5.000-39,3.000-1.000-23,0.000 6.000-7,0.000 7.000-5,0.000 6.000-7,-4.000 4.000-4,-5.000 4.000-2,-7.000 3.000-4,-5.000 3.000-1,-4.000 1.000-4,0.000 1.000-5,0.000-1.000-3,0.000 1.000-5,4.000-6.000-2,10.000-8.000 0,10.000-10.000 0,9.000-9.000 0,15.000-16.000-8,22.000-22.000-13,22.000-22.000-14,23.000-21.000-14,5.000-10.000 0,-9.000 3.000 14,-10.000 3.000 16,-8.000 4.000 15</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2"/>
    </inkml:context>
    <inkml:brush xml:id="br0">
      <inkml:brushProperty name="width" value="0.0596272982656956" units="cm"/>
      <inkml:brushProperty name="height" value="0.0596272982656956" units="cm"/>
      <inkml:brushProperty name="color" value="#000000"/>
      <inkml:brushProperty name="ignorePressure" value="0"/>
    </inkml:brush>
  </inkml:definitions>
  <inkml:trace contextRef="#ctx0" brushRef="#br0">95650.000 12150.000 368,'81.000'-69.000'87,"13.000"13.000"-18,12.000 12.000-18,13.000 13.000-18,15.000 4.000-10,19.000-3.000-4,19.000-3.000-4,19.000-2.000-4,-2.000 0.000-4,-22.000 7.000-8,-22.000 6.000-7,-21.000 7.000-6,-28.000-3.000-9,-30.000-8.000-11,-32.000-10.000-11,-30.000-9.000-11,-28.000-10.000 0,-21.000-9.000 11,-22.000-10.000 10,-22.000-8.000 11,-7.000-4.000 6,10.000 3.000 5,10.000 3.000 3,9.000 4.000 3,9.000 1.000 6,9.000 0.000 7,10.000 0.000 8,10.000 0.000 7,5.000 14.000 13,4.000 28.000 15,3.000 28.000 16,3.000 29.000 17,3.000 29.000 0,3.000 31.000-13,3.000 32.000-15,4.000 31.000-13,-1.000 18.000-8,-3.000 7.000-1,-3.000 6.000-1,-2.000 7.000-1,-3.000-3.000-4,1.000-8.000-7,-1.000-10.000-6,1.000-9.000-8,-1.000-13.000-6,1.000-16.000-7,-1.000-15.000-7,1.000-15.000-7,-6.000-20.000-9,-8.000-21.000-11,-10.000-22.000-11,-9.000-22.000-10,-7.000-26.000-3,-3.000-27.000 7,-3.000-28.000 5,-2.000-28.000 7,2.000-24.000 5,9.000-19.000 6,10.000-18.000 7,10.000-19.000 4,7.000-5.000 7,6.000 9.000 4,7.000 10.000 4,6.000 10.000 6,9.000 14.000 4,13.000 23.000 4,12.000 22.000 5,13.000 22.000 3,4.000 16.000 6,-3.000 14.000 7,-3.000 11.000 6,-2.000 14.000 7,-3.000 10.000 0,1.000 9.000-6,-1.000 10.000-5,1.000 10.000-6,-3.000 8.000-6,-2.000 10.000-5,-3.000 10.000-6,-3.000 9.000-6,-1.000 1.000-3,4.000-6.000-3,3.000-6.000-3,3.000-6.000-1,7.000-9.000-2,14.000-8.000 2,11.000-10.000 0,14.000-9.000 1,3.000-10.000-3,-2.000-9.000-9,-3.000-10.000-8,-3.000-8.000-8,-10.000-3.000 2,-16.000 7.000 11,-15.000 6.000 13,-15.000 7.000 11,-18.000 10.000 7,-19.000 16.000 2,-18.000 15.000 3,-19.000 17.000 2,-16.000 11.000 3,-12.000 10.000 4,-13.000 10.000 5,-12.000 9.000 4,-5.000 2.000 1,3.000-2.000-1,3.000-3.000 0,4.000-3.000-2,8.000-7.000-5,17.000-9.000-7,15.000-10.000-8,16.000-8.000-8,23.000-9.000-7,31.000-6.000-7,32.000-6.000-7,31.000-6.000-6,20.000-6.000-2,9.000-2.000 5,10.000-3.000 4,10.000-3.000 3,-1.000-2.000 6,-9.000 0.000 4,-10.000 0.000 7,-8.000 0.000 5,-12.000 4.000 2,-12.000 10.000 2,-13.000 10.000-1,-12.000 9.000 2,-16.000 7.000-1,-19.000 7.000 1,-18.000 6.000 1,-19.000 7.000 0,-18.000 2.000-4,-15.000 1.000-6,-15.000-1.000-7,-16.000 1.000-7,-1.000-6.000-6,17.000-8.000-3,15.000-10.000-5,16.000-9.000-3</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2"/>
    </inkml:context>
    <inkml:brush xml:id="br0">
      <inkml:brushProperty name="width" value="0.0505638532340527" units="cm"/>
      <inkml:brushProperty name="height" value="0.0505638532340527" units="cm"/>
      <inkml:brushProperty name="color" value="#000000"/>
      <inkml:brushProperty name="ignorePressure" value="0"/>
    </inkml:brush>
  </inkml:definitions>
  <inkml:trace contextRef="#ctx0" brushRef="#br0">96000.000 13350.000 435,'-30.000'25.000'0,"-9.000"0.000"0,-10.000 0.000 0,-8.000 0.000 0,0.000 0.000 6,14.000 0.000 12,11.000 0.000 13,14.000 0.000 12,11.000 7.000 7,14.000 17.000 2,11.000 15.000 2,14.000 16.000 2,8.000 9.000-2,7.000 3.000-6,6.000 3.000-6,7.000 4.000-6,2.000-3.000-7,1.000-5.000-7,-1.000-7.000-7,1.000-5.000-7,-6.000-8.000-7,-8.000-5.000-9,-10.000-7.000-8,-9.000-5.000-8</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2"/>
    </inkml:context>
    <inkml:brush xml:id="br0">
      <inkml:brushProperty name="width" value="0.0492266044020653" units="cm"/>
      <inkml:brushProperty name="height" value="0.0492266044020653" units="cm"/>
      <inkml:brushProperty name="color" value="#000000"/>
      <inkml:brushProperty name="ignorePressure" value="0"/>
    </inkml:brush>
  </inkml:definitions>
  <inkml:trace contextRef="#ctx0" brushRef="#br0">96550.000 13300.000 446,'92.000'-111.000'5,"-16.000"28.000"9,-15.000 28.000 9,-15.000 29.000 9,-11.000 16.000 6,-2.000 7.000 4,-3.000 6.000 2,-3.000 7.000 2,-7.000 11.000 1,-9.000 20.000-4,-10.000 18.000-3,-8.000 20.000-4,-15.000 14.000-4,-19.000 14.000-8,-18.000 11.000-7,-19.000 14.000-6,-13.000 5.000-8,-6.000 1.000-8,-6.000-1.000-8,-6.000 1.000-8,-6.000-9.000-5,-2.000-15.000-3,-3.000-15.000-3,-3.000-16.000-3,1.000-16.000 0,6.000-16.000 2,7.000-15.000 2,6.000-15.000 1,12.000-14.000 5,19.000-8.000 7,19.000-10.000 6,19.000-9.000 7,18.000-18.000 3,19.000-24.000 1,19.000-26.000 2,19.000-24.000 0,26.000-21.000 1,34.000-16.000-1,35.000-15.000-2,35.000-15.000 0,22.000-9.000-2,14.000 1.000-3,11.000-1.000-4,14.000 1.000-1,-3.000 8.000-1,-15.000 20.000 3,-15.000 18.000 3,-16.000 20.000 3,-21.000 16.000 5,-24.000 16.000 5,-26.000 15.000 7,-24.000 17.000 5,-24.000 16.000 9,-22.000 19.000 9,-22.000 19.000 10,-21.000 19.000 9,-14.000 13.000 1,-2.000 10.000-8,-3.000 10.000-10,-3.000 9.000-8,-1.000 2.000-7,4.000-2.000-5,3.000-3.000-5,3.000-3.000-5,9.000-2.000-3,16.000 0.000-2,15.000 0.000-1,17.000 0.000-2,7.000 0.000-1,0.000 0.000-3,0.000 0.000-3,0.000 0.000-2,-5.000 4.000-2,-9.000 10.000 1,-10.000 10.000 1,-8.000 9.000 0,-14.000 6.000 2,-15.000 3.000 6,-15.000 3.000 5,-16.000 4.000 4,-16.000 2.000 2,-16.000 4.000-2,-15.000 3.000-2,-15.000 3.000-3,-14.000-4.000-2,-8.000-8.000-6,-10.000-10.000-4,-9.000-9.000-5,1.000-12.000-7,13.000-11.000-7,12.000-14.000-9,13.000-11.000-9,15.000-17.000-4,19.000-18.000-1,19.000-19.000-1,19.000-18.000-1,12.000-18.000 1,6.000-16.000 4,7.000-15.000 4,6.000-15.000 3,10.000-4.000 6,17.000 9.000 7,15.000 10.000 8,16.000 10.000 8,9.000 13.000 8,3.000 19.000 8,3.000 19.000 9,4.000 19.000 8,4.000 18.000 9,6.000 19.000 10,7.000 19.000 9,6.000 19.000 10,4.000 10.000 1,4.000 4.000-7,3.000 3.000-8,3.000 3.000-6,3.000-1.000-9,3.000-2.000-12,3.000-3.000-11,4.000-3.000-11,-7.000-9.000-17,-16.000-11.000-22,-15.000-14.000-22,-15.000-11.000-21</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3"/>
    </inkml:context>
    <inkml:brush xml:id="br0">
      <inkml:brushProperty name="width" value="0.035504162311554" units="cm"/>
      <inkml:brushProperty name="height" value="0.035504162311554" units="cm"/>
      <inkml:brushProperty name="color" value="#000000"/>
      <inkml:brushProperty name="ignorePressure" value="0"/>
    </inkml:brush>
  </inkml:definitions>
  <inkml:trace contextRef="#ctx0" brushRef="#br0">98950.000 11550.000 619,'57.000'-93.000'6,"17.000"17.000"11,15.000 15.000 12,16.000 16.000 11,7.000 10.000 6,1.000 7.000 0,-1.000 6.000 1,1.000 7.000 0,-4.000 2.000-5,-6.000 1.000-11,-6.000-1.000-11,-6.000 1.000-10,-10.000 1.000-14,-12.000 3.000-15,-13.000 3.000-15,-12.000 4.000-15</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3"/>
    </inkml:context>
    <inkml:brush xml:id="br0">
      <inkml:brushProperty name="width" value="0.0605552084743977" units="cm"/>
      <inkml:brushProperty name="height" value="0.0605552084743977" units="cm"/>
      <inkml:brushProperty name="color" value="#000000"/>
      <inkml:brushProperty name="ignorePressure" value="0"/>
    </inkml:brush>
  </inkml:definitions>
  <inkml:trace contextRef="#ctx0" brushRef="#br0">99950.000 10650.000 363,'-22.000'-135.000'28,"6.000"32.000"3,7.000 31.000 2,6.000 32.000 2,1.000 29.000 4,-3.000 28.000 4,-3.000 28.000 5,-2.000 29.000 5,-14.000 26.000-3,-21.000 25.000-7,-22.000 25.000-8,-22.000 25.000-8,-11.000 9.000-6,0.000-6.000-3,0.000-6.000-3,0.000-6.000-4,7.000-12.000-4,17.000-15.000-2,15.000-15.000-3,16.000-16.000-4,24.000-16.000-6,35.000-16.000-10,35.000-15.000-10,34.000-15.000-10,21.000-18.000-6,10.000-19.000 0,10.000-18.000 0,9.000-19.000 0,-4.000-12.000 1,-15.000-2.000 6,-15.000-3.000 3,-16.000-3.000 5,-16.000-2.000 4,-16.000 0.000 5,-15.000 0.000 4,-15.000 0.000 4,-18.000 1.000 4,-19.000 4.000 5,-18.000 3.000 3,-19.000 3.000 5,-10.000 4.000 5,1.000 7.000 6,-1.000 6.000 6,1.000 7.000 6,4.000 5.000 5,9.000 7.000 3,10.000 6.000 4,10.000 7.000 3,7.000 10.000-1,6.000 16.000-7,7.000 15.000-6,6.000 17.000-6,3.000 11.000-1,0.000 10.000 2,0.000 10.000 2,0.000 9.000 4,1.000 6.000-1,4.000 3.000-3,3.000 3.000-3,3.000 4.000-3,-2.000 5.000-5,-6.000 10.000-6,-6.000 10.000-5,-6.000 9.000-7,-6.000 1.000-7,-2.000-6.000-5,-3.000-6.000-8,-3.000-6.000-5,-4.000-13.000-9,-3.000-19.000-10,-3.000-18.000-8,-2.000-19.000-10,-8.000-19.000-1,-8.000-19.000 9,-10.000-18.000 8,-9.000-19.000 8,-2.000-16.000 10,6.000-12.000 9,7.000-13.000 11,6.000-12.000 9,6.000-9.000 8,6.000-2.000 2,7.000-3.000 4,6.000-3.000 4,10.000-2.000 5,17.000 0.000 8,15.000 0.000 8,16.000 0.000 7,18.000-4.000 2,22.000-5.000-6,22.000-7.000-5,23.000-5.000-6,14.000-6.000-8,10.000-3.000-10,10.000-3.000-11,9.000-2.000-10,2.000-6.000-5,-2.000-6.000 1,-3.000-6.000 2,-3.000-6.000 0,-12.000-12.000-7,-18.000-15.000-16,-19.000-15.000-15,-18.000-16.000-17,-17.000 9.000-1,-11.000 34.000 11,-14.000 35.000 12,-11.000 35.000 12</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4"/>
    </inkml:context>
    <inkml:brush xml:id="br0">
      <inkml:brushProperty name="width" value="0.0554078109562397" units="cm"/>
      <inkml:brushProperty name="height" value="0.0554078109562397" units="cm"/>
      <inkml:brushProperty name="color" value="#000000"/>
      <inkml:brushProperty name="ignorePressure" value="0"/>
    </inkml:brush>
  </inkml:definitions>
  <inkml:trace contextRef="#ctx0" brushRef="#br0">101050.000 10900.000 397,'1.000'-54.000'1,"4.000"-5.000"4,3.000-7.000 3,3.000-5.000 3,3.000 2.000 3,3.000 13.000 4,3.000 12.000 4,4.000 13.000 3,5.000 9.000 3,10.000 6.000 3,10.000 7.000 4,9.000 6.000 2,6.000 6.000 1,3.000 6.000-1,3.000 7.000-1,4.000 6.000-2,-7.000 13.000-3,-16.000 23.000-5,-15.000 22.000-4,-15.000 22.000-5,-18.000 13.000-4,-19.000 7.000-2,-18.000 6.000-3,-19.000 7.000-3,-18.000 0.000-5,-15.000-2.000-10,-15.000-3.000-8,-16.000-3.000-9,-4.000-12.000-6,10.000-18.000-1,10.000-19.000-1,9.000-18.000-2,26.000-25.000 1,44.000-27.000 3,44.000-28.000 3,44.000-28.000 3,21.000-10.000 4,1.000 9.000 7,-1.000 10.000 7,1.000 10.000 6,-9.000 7.000 3,-15.000 6.000 2,-15.000 7.000 0,-16.000 6.000 1,-15.000 9.000 5,-11.000 13.000 12,-14.000 12.000 12,-11.000 13.000 10,-4.000 9.000 5,6.000 6.000-3,7.000 7.000-4,6.000 6.000-3,12.000-1.000-4,19.000-5.000-6,19.000-7.000-6,19.000-5.000-6,7.000-4.000-5,-3.000 0.000-5,-3.000 0.000-5,-2.000 0.000-4,-19.000 0.000-13,-30.000 0.000-22,-32.000 0.000-20,-30.000 0.000-21,-22.000-8.000-5,-8.000-16.000 12,-10.000-15.000 12,-9.000-15.000 12,-2.000-15.000 10,6.000-12.000 7,7.000-13.000 6,6.000-12.000 8,9.000-5.000 5,13.000 3.000 3,12.000 3.000 5,13.000 4.000 2,9.000 4.000 8,6.000 6.000 8,7.000 7.000 9,6.000 6.000 9,3.000 10.000 10,0.000 17.000 9,0.000 15.000 11,0.000 16.000 9,-10.000 15.000-2,-18.000 16.000-13,-19.000 15.000-14,-18.000 17.000-13,-10.000 3.000-11,0.000-5.000-6,0.000-7.000-6,0.000-5.000-7,4.000-9.000-6,10.000-9.000-6,10.000-10.000-5,9.000-8.000-7,21.000-14.000-7,35.000-15.000-9,35.000-15.000-10,34.000-16.000-9,18.000-12.000 0,4.000-5.000 9,3.000-7.000 9,3.000-5.000 10,-2.000 0.000 9,-6.000 10.000 9,-6.000 10.000 9,-6.000 9.000 9,-10.000 6.000 5,-12.000 3.000 3,-13.000 3.000 2,-12.000 4.000 3,-13.000 8.000 7,-12.000 17.000 14,-13.000 15.000 13,-12.000 16.000 13,-18.000 10.000 5,-21.000 7.000-5,-22.000 6.000-5,-22.000 7.000-5,-10.000 0.000-4,4.000-2.000-7,3.000-3.000-5,3.000-3.000-6,-4.000-2.000-8,-8.000 0.000-12,-10.000 0.000-12,-9.000 0.000-12,-2.000-5.000-9,6.000-9.000-8,7.000-10.000-7,6.000-8.000-7,6.000-11.000-3,6.000-8.000 4,7.000-10.000 2,6.000-9.000 3,9.000-7.000-2,13.000-3.000-6,12.000-3.000-7,13.000-2.000-6</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4"/>
    </inkml:context>
    <inkml:brush xml:id="br0">
      <inkml:brushProperty name="width" value="0.0459996499121189" units="cm"/>
      <inkml:brushProperty name="height" value="0.0459996499121189" units="cm"/>
      <inkml:brushProperty name="color" value="#000000"/>
      <inkml:brushProperty name="ignorePressure" value="0"/>
    </inkml:brush>
  </inkml:definitions>
  <inkml:trace contextRef="#ctx0" brushRef="#br0">99500.000 13450.000 478,'51.000'-22.000'5,"4.000"6.000"12,3.000 7.000 10,3.000 6.000 11,7.000 12.000 6,14.000 19.000 0,11.000 19.000 1,14.000 19.000-1,7.000 16.000 2,3.000 17.000 0,3.000 15.000 1,4.000 16.000 2,1.000 9.000-9,0.000 3.000-17,0.000 3.000-17,0.000 4.000-16,-13.000-15.000-9,-24.000-31.000 4,-26.000-31.000 3,-24.000-31.000 2,-12.000-16.000-11,4.000 0.000-25,3.000 0.000-27,3.000 0.000-25</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4"/>
    </inkml:context>
    <inkml:brush xml:id="br0">
      <inkml:brushProperty name="width" value="0.0559868589043617" units="cm"/>
      <inkml:brushProperty name="height" value="0.0559868589043617" units="cm"/>
      <inkml:brushProperty name="color" value="#000000"/>
      <inkml:brushProperty name="ignorePressure" value="0"/>
    </inkml:brush>
  </inkml:definitions>
  <inkml:trace contextRef="#ctx0" brushRef="#br0">102100.000 12250.000 392,'-16.000'-24.000'8,"19.000"4.000"16,19.000 3.000 15,19.000 3.000 16,16.000 3.000 3,17.000 3.000-9,15.000 3.000-8,16.000 4.000-9,7.000 1.000-8,1.000 0.000-10,-1.000 0.000-8,1.000 0.000-9,-6.000 0.000-5,-8.000 0.000-1,-10.000 0.000-1,-9.000 0.000-1,-21.000-7.000-9,-31.000-11.000-15,-31.000-14.000-15,-31.000-11.000-16,-20.000-11.000-1,-5.000-5.000 14,-7.000-7.000 15,-5.000-5.000 14,-3.000-6.000 9,4.000-3.000 4,3.000-3.000 3,3.000-2.000 4,7.000 0.000 2,14.000 7.000 0,11.000 6.000 0,14.000 7.000 1,10.000 11.000 12,9.000 20.000 26,10.000 18.000 26,10.000 20.000 27,7.000 21.000 5,6.000 25.000-16,7.000 25.000-14,6.000 25.000-16,-4.000 18.000-8,-11.000 14.000-4,-14.000 11.000-3,-11.000 14.000-3,-14.000 5.000-5,-11.000 1.000-6,-14.000-1.000-7,-11.000 1.000-8,-15.000-3.000-4,-16.000-2.000-7,-15.000-3.000-4,-15.000-3.000-5,-12.000-4.000-7,-6.000-3.000-9,-6.000-3.000-8,-6.000-2.000-9,9.000-17.000-9,25.000-28.000-7,25.000-28.000-9,25.000-27.000-9</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5"/>
    </inkml:context>
    <inkml:brush xml:id="br0">
      <inkml:brushProperty name="width" value="0.0482677035033703" units="cm"/>
      <inkml:brushProperty name="height" value="0.0482677035033703" units="cm"/>
      <inkml:brushProperty name="color" value="#000000"/>
      <inkml:brushProperty name="ignorePressure" value="0"/>
    </inkml:brush>
  </inkml:definitions>
  <inkml:trace contextRef="#ctx0" brushRef="#br0">102850.000 13450.000 455,'54.000'31.000'6,"10.000"13.000"10,10.000 12.000 12,9.000 13.000 11,7.000 10.000 8,7.000 10.000 6,6.000 10.000 5,7.000 9.000 7,4.000 6.000-4,3.000 3.000-10,3.000 3.000-12,4.000 4.000-12,-9.000-7.000-7,-18.000-16.000-4,-19.000-15.000-5,-18.000-15.000-4</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5"/>
    </inkml:context>
    <inkml:brush xml:id="br0">
      <inkml:brushProperty name="width" value="0.0449808239936829" units="cm"/>
      <inkml:brushProperty name="height" value="0.0449808239936829" units="cm"/>
      <inkml:brushProperty name="color" value="#000000"/>
      <inkml:brushProperty name="ignorePressure" value="0"/>
    </inkml:brush>
  </inkml:definitions>
  <inkml:trace contextRef="#ctx0" brushRef="#br0">86300.000 20150.000 489,'-68.000'-91.000'3,"17.000"19.000"6,15.000 19.000 7,16.000 19.000 6,37.000 4.000 9,59.000-9.000 15,60.000-10.000 12,60.000-8.000 14,22.000 2.000 1,-11.000 16.000-13,-14.000 15.000-11,-11.000 17.000-13,-9.000 10.000-12,-3.000 6.000-12,-3.000 7.000-14,-2.000 6.000-13,-15.000 4.000-10,-25.000 4.000-9,-25.000 3.000-10,-25.000 3.000-9,-21.000 1.000-5,-15.000 1.000 0,-15.000-1.000-1,-16.000 1.000-1,-16.000-3.000 5,-16.000-2.000 10,-15.000-3.000 10,-15.000-3.000 9,-4.000-4.000 8,9.000-3.000 4,10.000-3.000 3,10.000-2.000 5</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1"/>
    </inkml:context>
    <inkml:brush xml:id="br0">
      <inkml:brushProperty name="width" value="0.05096535384655" units="cm"/>
      <inkml:brushProperty name="height" value="0.05096535384655" units="cm"/>
      <inkml:brushProperty name="color" value="#00bff3"/>
      <inkml:brushProperty name="ignorePressure" value="0"/>
    </inkml:brush>
  </inkml:definitions>
  <inkml:trace contextRef="#ctx0" brushRef="#br0">50400.000 56300.000 431,'-24.000'-50.000'2,"4.000"0.000"5,3.000 0.000 3,3.000 0.000 5,3.000 3.000 3,3.000 6.000 4,3.000 7.000 3,4.000 6.000 2,2.000 9.000 7,4.000 13.000 7,3.000 12.000 7,3.000 13.000 8,1.000 9.000-1,1.000 6.000-8,-1.000 7.000-10,1.000 6.000-8,1.000 6.000-7,3.000 6.000-1,3.000 7.000-4,4.000 6.000-2,2.000 1.000-3,4.000-3.000-6,3.000-3.000-4,3.000-2.000-4,1.000 0.000-6,1.000 7.000-5,-1.000 6.000-6,1.000 7.000-5,-1.000 2.000-5,1.000 1.000-2,-1.000-1.000-3,1.000 1.000-3,1.000-3.000-2,3.000-2.000-3,3.000-3.000-3,4.000-3.000-3,-3.000-7.000 1,-5.000-9.000 1,-7.000-10.000 2,-5.000-8.000 2</inkml:trace>
</inkml:ink>
</file>

<file path=ppt/ink/ink2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5"/>
    </inkml:context>
    <inkml:brush xml:id="br0">
      <inkml:brushProperty name="width" value="0.0497143045067787" units="cm"/>
      <inkml:brushProperty name="height" value="0.0497143045067787" units="cm"/>
      <inkml:brushProperty name="color" value="#000000"/>
      <inkml:brushProperty name="ignorePressure" value="0"/>
    </inkml:brush>
  </inkml:definitions>
  <inkml:trace contextRef="#ctx0" brushRef="#br0">87950.000 20150.000 442,'-22.000'95.000'104,"6.000"-9.000"-18,7.000-10.000-18,6.000-8.000-19,1.000 7.000-10,-3.000 25.000-1,-3.000 25.000-2,-2.000 25.000-1,-6.000 21.000-4,-6.000 20.000-5,-6.000 18.000-6,-6.000 20.000-6,-2.000 6.000-5,3.000-2.000-7,3.000-3.000-5,4.000-3.000-6,4.000-15.000-7,6.000-24.000-8,7.000-26.000-6,6.000-24.000-8,3.000-24.000-6,0.000-22.000-3,0.000-22.000-5,0.000-21.000-4,-4.000-18.000 1,-5.000-12.000 4,-7.000-13.000 6,-5.000-12.000 4,-6.000-9.000 6,-3.000-2.000 5,-3.000-3.000 6,-2.000-3.000 6</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6"/>
    </inkml:context>
    <inkml:brush xml:id="br0">
      <inkml:brushProperty name="width" value="0.039386585354805" units="cm"/>
      <inkml:brushProperty name="height" value="0.039386585354805" units="cm"/>
      <inkml:brushProperty name="color" value="#000000"/>
      <inkml:brushProperty name="ignorePressure" value="0"/>
    </inkml:brush>
  </inkml:definitions>
  <inkml:trace contextRef="#ctx0" brushRef="#br0">86250.000 21550.000 558,'0.000'-69.000'0,"0.000"13.000"0,0.000 12.000 0,0.000 13.000 0,3.000 2.000 2,6.000-5.000 5,7.000-7.000 5,6.000-5.000 4,7.000-1.000 3,10.000 6.000 0,10.000 7.000 1,9.000 6.000 1,6.000 7.000-1,3.000 10.000 2,3.000 10.000 1,4.000 9.000 1,-6.000 13.000 0,-11.000 20.000-2,-14.000 18.000 0,-11.000 20.000-2,-20.000 16.000-2,-24.000 16.000-1,-26.000 15.000-1,-24.000 17.000-2,-18.000-1.000-2,-9.000-16.000-1,-10.000-15.000-3,-8.000-15.000-1,-1.000-17.000 0,9.000-15.000 0,10.000-15.000 1,10.000-16.000 0,7.000-15.000 0,6.000-11.000-3,7.000-14.000-2,6.000-11.000-4,12.000-18.000-4,19.000-22.000-6,19.000-22.000-8,19.000-21.000-5,21.000-12.000-7,26.000 1.000-5,24.000-1.000-6,26.000 1.000-6,15.000 4.000 0,6.000 9.000 4,7.000 10.000 4,6.000 10.000 4,-10.000 10.000 3,-24.000 13.000 3,-26.000 12.000 1,-24.000 13.000 3</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6"/>
    </inkml:context>
    <inkml:brush xml:id="br0">
      <inkml:brushProperty name="width" value="0.0424401089549065" units="cm"/>
      <inkml:brushProperty name="height" value="0.0424401089549065" units="cm"/>
      <inkml:brushProperty name="color" value="#000000"/>
      <inkml:brushProperty name="ignorePressure" value="0"/>
    </inkml:brush>
  </inkml:definitions>
  <inkml:trace contextRef="#ctx0" brushRef="#br0">89900.000 18600.000 518,'39.000'-19.000'13,"28.000"13.000"25,28.000 12.000 25,29.000 13.000 26,1.000 7.000 4,-25.000 4.000-20,-25.000 3.000-19,-25.000 3.000-19,-15.000 7.000-17,-2.000 14.000-13,-3.000 11.000-13,-3.000 14.000-13,-17.000 10.000-8,-27.000 9.000-1,-28.000 10.000 0,-28.000 10.000 0,-21.000 0.000-4,-12.000-5.000-6,-13.000-7.000-6,-12.000-5.000-6,-7.000-12.000 2,1.000-16.000 11,-1.000-15.000 9,1.000-15.000 11,4.000-12.000 6,9.000-6.000 3,10.000-6.000 4,10.000-6.000 2,13.000-6.000 7,19.000-2.000 10,19.000-3.000 9,19.000-3.000 11,21.000-2.000 5,26.000 0.000 0,24.000 0.000 1,26.000 0.000 1,19.000-4.000-5,17.000-5.000-7,15.000-7.000-8,16.000-5.000-8,2.000-3.000-4,-8.000 4.000 1,-10.000 3.000 2,-9.000 3.000 1,-21.000 9.000-5,-31.000 16.000-9,-31.000 15.000-10,-31.000 17.000-9,-21.000 7.000-2,-9.000 0.000 7,-10.000 0.000 8,-8.000 0.000 6,-3.000 1.000 5,7.000 4.000 2,6.000 3.000 2,7.000 3.000 2,5.000-2.000-1,7.000-6.000 0,6.000-6.000-3,7.000-6.000-1,13.000-7.000-5,22.000-6.000-7,22.000-6.000-8,23.000-6.000-7,14.000-12.000-2,10.000-15.000 2,10.000-15.000 4,9.000-16.000 3,-1.000-4.000 2,-8.000 10.000 2,-10.000 10.000 2,-9.000 9.000 2,-24.000 13.000 5,-37.000 20.000 7,-38.000 18.000 8,-37.000 20.000 7,-27.000 10.000 3,-16.000 3.000-3,-15.000 3.000-5,-15.000 4.000-2,-7.000-1.000-4,3.000-3.000-2,3.000-3.000-2,4.000-2.000-3,7.000-8.000 1,13.000-8.000 1,12.000-10.000 2,13.000-9.000 2,12.000-7.000 1,13.000-3.000-1,12.000-3.000-1,13.000-2.000 0,29.000-9.000 2,47.000-12.000 6,47.000-13.000 4,48.000-12.000 6,20.000-7.000-2,-2.000 1.000-8,-3.000-1.000-9,-3.000 1.000-7,-7.000 2.000-11,-9.000 7.000-11,-10.000 6.000-13,-8.000 7.000-11,-17.000 4.000-3,-21.000 3.000 8,-22.000 3.000 7,-22.000 4.000 7</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7"/>
    </inkml:context>
    <inkml:brush xml:id="br0">
      <inkml:brushProperty name="width" value="0.0470039062201977" units="cm"/>
      <inkml:brushProperty name="height" value="0.0470039062201977" units="cm"/>
      <inkml:brushProperty name="color" value="#000000"/>
      <inkml:brushProperty name="ignorePressure" value="0"/>
    </inkml:brush>
  </inkml:definitions>
  <inkml:trace contextRef="#ctx0" brushRef="#br0">89550.000 21500.000 468,'-113.000'0.000'30,"26.000"0.000"2,24.000 0.000 2,26.000 0.000 2,16.000 15.000 4,10.000 32.000 6,10.000 31.000 5,9.000 32.000 7,4.000 22.000-3,1.000 17.000-8,-1.000 15.000-10,1.000 16.000-9,-9.000 18.000-9,-15.000 22.000-6,-15.000 22.000-7,-16.000 23.000-8,-18.000 19.000-8,-18.000 19.000-11,-19.000 19.000-10,-18.000 19.000-11,2.000-23.000-1,26.000-61.000 7,24.000-64.000 7,26.000-61.000 7,12.000-42.000-3,0.000-18.000-14,0.000-19.000-15,0.000-18.000-13</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7"/>
    </inkml:context>
    <inkml:brush xml:id="br0">
      <inkml:brushProperty name="width" value="0.054296787828207" units="cm"/>
      <inkml:brushProperty name="height" value="0.054296787828207" units="cm"/>
      <inkml:brushProperty name="color" value="#000000"/>
      <inkml:brushProperty name="ignorePressure" value="0"/>
    </inkml:brush>
  </inkml:definitions>
  <inkml:trace contextRef="#ctx0" brushRef="#br0">91000.000 20600.000 405,'1.000'-47.000'0,"4.000"6.000"0,3.000 7.000 0,3.000 6.000 0,3.000 6.000 7,3.000 6.000 14,3.000 7.000 15,4.000 6.000 13,-1.000 17.000 7,-3.000 28.000-3,-3.000 28.000-2,-2.000 29.000-2,-9.000 21.000-6,-12.000 16.000-8,-13.000 15.000-9,-12.000 17.000-8,-9.000 0.000-5,-2.000-11.000 0,-3.000-14.000-1,-3.000-11.000-1,12.000-28.000-11,28.000-40.000-22,28.000-40.000-22,29.000-41.000-23,19.000-32.000-5,14.000-21.000 13,11.000-22.000 11,14.000-22.000 13,3.000-4.000 8,-2.000 17.000 5,-3.000 15.000 5,-3.000 16.000 5,-9.000 12.000 5,-11.000 9.000 6,-14.000 10.000 5,-11.000 10.000 5,-11.000 7.000 4,-5.000 6.000 3,-7.000 7.000 3,-5.000 6.000 2,-11.000 4.000-1,-11.000 4.000-3,-14.000 3.000-6,-11.000 3.000-3,-11.000-5.000-5,-5.000-12.000-4,-7.000-13.000-6,-5.000-12.000-4,-6.000-10.000-3,-3.000-6.000 0,-3.000-6.000-2,-2.000-6.000 0,0.000 1.000 6,7.000 9.000 13,6.000 10.000 12,7.000 10.000 14,5.000 13.000 11,7.000 19.000 10,6.000 19.000 11,7.000 19.000 9,5.000 16.000-2,7.000 17.000-14,6.000 15.000-14,7.000 16.000-14,4.000 9.000-11,3.000 3.000-6,3.000 3.000-7,4.000 4.000-5,-3.000 1.000-5,-5.000 0.000 1,-7.000 0.000-1,-5.000 0.000 0,-11.000-5.000-3,-11.000-9.000-4,-14.000-10.000-6,-11.000-8.000-4,-14.000-11.000-2,-11.000-8.000 0,-14.000-10.000 0,-11.000-9.000 2,-7.000-12.000-3,0.000-11.000-2,0.000-14.000-3,0.000-11.000-2,7.000-11.000 1,17.000-5.000 10,15.000-7.000 7,16.000-5.000 9,13.000-8.000 7,14.000-5.000 3,11.000-7.000 5,14.000-5.000 3,21.000-4.000 5,31.000 0.000 5,32.000 0.000 4,31.000 0.000 4,13.000 3.000 2,-2.000 6.000-5,-3.000 7.000-3,-3.000 6.000-3,-7.000 7.000-3,-9.000 10.000-1,-10.000 10.000-2,-8.000 9.000-2,-14.000 7.000-1,-15.000 7.000 0,-15.000 6.000 0,-16.000 7.000-1,-15.000 5.000-1,-11.000 7.000-4,-14.000 6.000-2,-11.000 7.000-4,-18.000 7.000-3,-22.000 9.000-4,-22.000 10.000-4,-21.000 10.000-3,-15.000-1.000-3,-6.000-9.000-4,-6.000-10.000-2,-6.000-8.000-4,-2.000-11.000 3,3.000-8.000 6,3.000-10.000 7,4.000-9.000 7,7.000-5.000 7,13.000 0.000 6,12.000 0.000 6,13.000 0.000 7,21.000-4.000 5,32.000-5.000 4,31.000-7.000 4,32.000-5.000 4,32.000-4.000-2,34.000 0.000-5,35.000 0.000-7,35.000 0.000-6,25.000-4.000-8,20.000-5.000-9,18.000-7.000-10,20.000-5.000-9,3.000-3.000-8,-8.000 4.000-6,-10.000 3.000-7,-9.000 3.000-5,-16.000 3.000-5,-22.000 3.000 1,-22.000 3.000-2,-21.000 4.000 0,-26.000 1.000 2,-28.000 0.000 4,-28.000 0.000 3,-27.000 0.000 5</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8"/>
    </inkml:context>
    <inkml:brush xml:id="br0">
      <inkml:brushProperty name="width" value="0.0648630931973457" units="cm"/>
      <inkml:brushProperty name="height" value="0.0648630931973457" units="cm"/>
      <inkml:brushProperty name="color" value="#000000"/>
      <inkml:brushProperty name="ignorePressure" value="0"/>
    </inkml:brush>
  </inkml:definitions>
  <inkml:trace contextRef="#ctx0" brushRef="#br0">94900.000 18450.000 339,'3.000'-69.000'3,"6.000"13.000"8,7.000 12.000 7,6.000 13.000 8,3.000 9.000 4,0.000 6.000 3,0.000 7.000 1,0.000 6.000 3,0.000 10.000 1,0.000 17.000 1,0.000 15.000-2,0.000 16.000 1,-4.000 18.000 0,-5.000 22.000-3,-7.000 22.000 0,-5.000 23.000-2,-4.000 25.000-3,0.000 32.000-2,0.000 31.000-3,0.000 32.000-3,-5.000 10.000-2,-9.000-9.000-3,-10.000-10.000-3,-8.000-8.000-1,-4.000-8.000-6,3.000-2.000-9,3.000-3.000-9,4.000-3.000-7,1.000-6.000-11,0.000-5.000-9,0.000-7.000-11,0.000-5.000-10,0.000-22.000-3,0.000-33.000 5,0.000-35.000 4,0.000-34.000 5,1.000-21.000 2,4.000-6.000 0,3.000-6.000 1,3.000-6.000 0</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28"/>
    </inkml:context>
    <inkml:brush xml:id="br0">
      <inkml:brushProperty name="width" value="0.0613419078290462" units="cm"/>
      <inkml:brushProperty name="height" value="0.0613419078290462" units="cm"/>
      <inkml:brushProperty name="color" value="#000000"/>
      <inkml:brushProperty name="ignorePressure" value="0"/>
    </inkml:brush>
  </inkml:definitions>
  <inkml:trace contextRef="#ctx0" brushRef="#br0">94050.000 21750.000 358,'6.000'-132.000'72,"13.000"39.000"-7,12.000 36.000-7,13.000 39.000-7,6.000 30.000-6,0.000 26.000-5,0.000 24.000-6,0.000 26.000-4,-4.000 19.000-5,-5.000 17.000-2,-7.000 15.000-2,-5.000 16.000-1,-8.000 5.000-3,-5.000-2.000-1,-7.000-3.000-1,-5.000-3.000 0,-4.000-10.000-3,0.000-16.000 0,0.000-15.000-3,0.000-15.000 0,7.000-20.000-1,17.000-21.000 1,15.000-22.000 2,16.000-22.000 1,20.000-33.000-3,25.000-44.000-6,25.000-43.000-6,25.000-44.000-6,39.000-46.000-9,53.000-46.000-9,53.000-47.000-11,54.000-47.000-10,-6.000 9.000-10,-61.000 66.000-11,-64.000 65.000-10,-61.000 67.000-12</inkml:trace>
</inkml:ink>
</file>

<file path=ppt/ink/ink2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33"/>
    </inkml:context>
    <inkml:brush xml:id="br0">
      <inkml:brushProperty name="width" value="0.0409872606396675" units="cm"/>
      <inkml:brushProperty name="height" value="0.0409872606396675" units="cm"/>
      <inkml:brushProperty name="color" value="#000000"/>
      <inkml:brushProperty name="ignorePressure" value="0"/>
    </inkml:brush>
  </inkml:definitions>
  <inkml:trace contextRef="#ctx0" brushRef="#br0">16950.000 29300.000 536,'118.000'50.000'192,"-11.000"0.000"-53,-14.000 0.000-52,-11.000 0.000-52,-11.000-2.000-27,-5.000-3.000-5,-7.000-3.000-5,-5.000-2.000-3,-9.000 0.000-11,-9.000 7.000-17,-10.000 6.000-18,-8.000 7.000-16</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33"/>
    </inkml:context>
    <inkml:brush xml:id="br0">
      <inkml:brushProperty name="width" value="0.0388500727713108" units="cm"/>
      <inkml:brushProperty name="height" value="0.0388500727713108" units="cm"/>
      <inkml:brushProperty name="color" value="#000000"/>
      <inkml:brushProperty name="ignorePressure" value="0"/>
    </inkml:brush>
  </inkml:definitions>
  <inkml:trace contextRef="#ctx0" brushRef="#br0">16850.000 30550.000 566,'-19.000'23.000'11,"13.000"-3.000"25,12.000-3.000 22,13.000-2.000 24,6.000 2.000 2,0.000 9.000-19,0.000 10.000-20,0.000 10.000-18,-2.000 11.000-16,-3.000 17.000-9,-3.000 15.000-9,-2.000 16.000-10,-5.000 12.000-7,-2.000 9.000-7,-3.000 10.000-5,-3.000 10.000-7,-4.000-3.000-2,-3.000-11.000 2,-3.000-14.000 2,-2.000-11.000 2,-3.000-14.000 4,1.000-11.000 4,-1.000-14.000 4,1.000-11.000 6,-1.000-17.000 20,1.000-18.000 39,-1.000-19.000 38,1.000-18.000 39,2.000-18.000-2,7.000-16.000-38,6.000-15.000-39,7.000-15.000-38,7.000-15.000-22,9.000-12.000-1,10.000-13.000-3,10.000-12.000-2,-1.000 4.000 0,-9.000 22.000 6,-10.000 22.000 4,-8.000 23.000 4,-4.000 11.000-4,3.000 4.000-14,3.000 3.000-14,4.000 3.000-14</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34"/>
    </inkml:context>
    <inkml:brush xml:id="br0">
      <inkml:brushProperty name="width" value="0.0479770600795746" units="cm"/>
      <inkml:brushProperty name="height" value="0.0479770600795746" units="cm"/>
      <inkml:brushProperty name="color" value="#000000"/>
      <inkml:brushProperty name="ignorePressure" value="0"/>
    </inkml:brush>
  </inkml:definitions>
  <inkml:trace contextRef="#ctx0" brushRef="#br0">18000.000 30050.000 458,'-40.000'3.000'53,"23.000"6.000"5,22.000 7.000 4,22.000 6.000 5,15.000-1.000-5,9.000-5.000-11,10.000-7.000-13,10.000-5.000-12,5.000-6.000-9,4.000-3.000-7,3.000-3.000-6,3.000-2.000-7,-1.000-6.000-6,-2.000-6.000-4,-3.000-6.000-5,-3.000-6.000-6,-9.000-4.000-6,-11.000 1.000-9,-14.000-1.000-9,-11.000 1.000-9,-14.000-6.000 1,-11.000-8.000 9,-14.000-10.000 9,-11.000-9.000 9,-7.000-2.000 9,0.000 6.000 5,0.000 7.000 6,0.000 6.000 6,1.000 3.000 3,4.000 0.000 0,3.000 0.000 1,3.000 0.000 0,-1.000 3.000 5,-2.000 6.000 10,-3.000 7.000 10,-3.000 6.000 9,1.000 15.000 10,6.000 26.000 7,7.000 24.000 8,6.000 26.000 7,1.000 16.000-1,-3.000 10.000-13,-3.000 10.000-11,-2.000 9.000-12,-6.000 10.000-9,-6.000 14.000-6,-6.000 11.000-4,-6.000 14.000-6,-7.000 7.000-8,-6.000 3.000-8,-6.000 3.000-8,-6.000 4.000-10,-1.000-7.000-3,7.000-16.000 3,6.000-15.000 1,7.000-15.000 3,4.000-20.000 2,3.000-21.000 3,3.000-22.000 4,4.000-22.000 2,18.000-24.000 4,34.000-24.000 4,35.000-26.000 4,35.000-24.000 4,13.000-12.000 2,-6.000 4.000 0,-6.000 3.000 0,-6.000 3.000 0,-4.000 3.000 0,1.000 3.000 0,-1.000 3.000-1,1.000 4.000 0,-18.000 18.000 0,-34.000 34.000-3,-35.000 35.000-2,-33.000 35.000-1,-23.000 16.000-1,-9.000 1.000 0,-10.000-1.000 0,-8.000 1.000 0,-8.000 1.000 3,-2.000 3.000 3,-3.000 3.000 4,-3.000 4.000 3,5.000-6.000 3,17.000-11.000 1,15.000-14.000 1,16.000-11.000 1,15.000-11.000 0,16.000-5.000-2,15.000-7.000-2,17.000-5.000-1,11.000-11.000-4,10.000-11.000-5,10.000-14.000-6,9.000-11.000-5,6.000-9.000-6,3.000-3.000-5,3.000-3.000-6,4.000-2.000-5,4.000-3.000-2,6.000 1.000 3,7.000-1.000 3,6.000 1.000 2,-1.000-3.000-1,-5.000-2.000-3,-7.000-3.000-5,-5.000-3.000-5,-9.000 1.000 2,-9.000 6.000 6,-10.000 7.000 6,-8.000 6.000 7,-9.000 3.000 6,-6.000 0.000 7,-6.000 0.000 6,-6.000 0.000 8,-4.000 9.000 15,1.000 19.000 25,-1.000 19.000 25,1.000 19.000 26,-3.000 7.000 1,-2.000-3.000-20,-3.000-3.000-22,-3.000-2.000-20,1.000 3.000-15,6.000 14.000-10,7.000 11.000-10,6.000 14.000-10,1.000 0.000-9,-3.000-8.000-11,-3.000-10.000-10,-2.000-9.000-10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3"/>
    </inkml:context>
    <inkml:brush xml:id="br0">
      <inkml:brushProperty name="width" value="0.044664841145277" units="cm"/>
      <inkml:brushProperty name="height" value="0.044664841145277" units="cm"/>
      <inkml:brushProperty name="color" value="#00bff3"/>
      <inkml:brushProperty name="ignorePressure" value="0"/>
    </inkml:brush>
  </inkml:definitions>
  <inkml:trace contextRef="#ctx0" brushRef="#br0">52600.000 55750.000 492,'-47.000'-46.000'4,"6.000"10.000"7,7.000 10.000 7,6.000 9.000 8,6.000 17.000 6,6.000 25.000 6,7.000 25.000 5,6.000 25.000 6,3.000 12.000 0,0.000 1.000-8,0.000-1.000-5,0.000 1.000-8,1.000-1.000-5,4.000 1.000-2,3.000-1.000-3,3.000 1.000-3,1.000-3.000-3,1.000-2.000 0,-1.000-3.000-3,1.000-3.000 0,1.000-4.000-2,3.000-3.000-3,3.000-3.000-2,4.000-2.000-2,1.000-5.000-1,0.000-2.000-3,0.000-3.000-1,0.000-3.000-1,-11.000-6.000-3,-22.000-5.000-3,-22.000-7.000-3,-21.000-5.000-3,-14.000-6.000-2,-2.000-3.000 1,-3.000-3.000-1,-3.000-2.000 0,-4.000-5.000-1,-3.000-2.000-4,-3.000-3.000-2,-2.000-3.000-2,2.000-6.000-1,9.000-5.000 2,10.000-7.000 3,10.000-5.000 3,8.000-6.000 1,10.000-3.000-3,10.000-3.000 0,9.000-2.000-3,4.000-3.000 1,1.000 1.000 0,-1.000-1.000 1,1.000 1.000 0</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34"/>
    </inkml:context>
    <inkml:brush xml:id="br0">
      <inkml:brushProperty name="width" value="0.0530221946537495" units="cm"/>
      <inkml:brushProperty name="height" value="0.0530221946537495" units="cm"/>
      <inkml:brushProperty name="color" value="#000000"/>
      <inkml:brushProperty name="ignorePressure" value="0"/>
    </inkml:brush>
  </inkml:definitions>
  <inkml:trace contextRef="#ctx0" brushRef="#br0">21200.000 29650.000 414,'23.000'-25.000'3,"-3.000"0.000"4,-3.000 0.000 6,-2.000 0.000 4,-14.000 12.000 8,-21.000 26.000 12,-22.000 24.000 10,-22.000 26.000 11,-10.000 16.000 2,4.000 10.000-8,3.000 10.000-9,3.000 9.000-8,4.000 6.000-5,7.000 3.000-4,6.000 3.000-2,7.000 4.000-3,5.000-3.000-2,7.000-5.000-2,6.000-7.000-1,7.000-5.000-2,8.000-6.000-3,14.000-3.000-4,11.000-3.000-3,14.000-2.000-5,10.000-8.000-7,9.000-8.000-8,10.000-10.000-8,10.000-9.000-9,7.000-10.000-7,6.000-9.000-8,7.000-10.000-7,6.000-8.000-7,-7.000-8.000-3,-18.000-2.000 4,-19.000-3.000 3,-18.000-3.000 3</inkml:trace>
</inkml:ink>
</file>

<file path=ppt/ink/ink2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35"/>
    </inkml:context>
    <inkml:brush xml:id="br0">
      <inkml:brushProperty name="width" value="0.0376374758780003" units="cm"/>
      <inkml:brushProperty name="height" value="0.0376374758780003" units="cm"/>
      <inkml:brushProperty name="color" value="#000000"/>
      <inkml:brushProperty name="ignorePressure" value="0"/>
    </inkml:brush>
  </inkml:definitions>
  <inkml:trace contextRef="#ctx0" brushRef="#br0">22000.000 30350.000 584,'6.000'-47.000'8,"13.000"6.000"16,12.000 7.000 16,13.000 6.000 15,9.000 6.000 7,6.000 6.000-4,7.000 7.000-3,6.000 6.000-4,1.000 4.000-12,-3.000 4.000-18,-3.000 3.000-18,-2.000 3.000-20,-9.000 6.000-12,-12.000 9.000-5,-13.000 10.000-6,-12.000 10.000-5</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35"/>
    </inkml:context>
    <inkml:brush xml:id="br0">
      <inkml:brushProperty name="width" value="0.0371843278408051" units="cm"/>
      <inkml:brushProperty name="height" value="0.0371843278408051" units="cm"/>
      <inkml:brushProperty name="color" value="#000000"/>
      <inkml:brushProperty name="ignorePressure" value="0"/>
    </inkml:brush>
  </inkml:definitions>
  <inkml:trace contextRef="#ctx0" brushRef="#br0">21850.000 31300.000 591,'-27.000'21.000'5,"-3.000"-5.000"9,-3.000-7.000 9,-2.000-5.000 10,14.000-4.000 9,35.000 0.000 6,35.000 0.000 9,34.000 0.000 6,18.000-2.000-5,4.000-3.000-18,3.000-3.000-18,3.000-2.000-19,-1.000-1.000-8,-2.000 3.000 1,-3.000 3.000 1,-3.000 4.000 0,-6.000 1.000-6,-5.000 0.000-16,-7.000 0.000-14,-5.000 0.000-16,-11.000 1.000-7,-11.000 4.000 2,-14.000 3.000 1,-11.000 3.000 2</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35"/>
    </inkml:context>
    <inkml:brush xml:id="br0">
      <inkml:brushProperty name="width" value="0.0579450242221355" units="cm"/>
      <inkml:brushProperty name="height" value="0.0579450242221355" units="cm"/>
      <inkml:brushProperty name="color" value="#000000"/>
      <inkml:brushProperty name="ignorePressure" value="0"/>
    </inkml:brush>
  </inkml:definitions>
  <inkml:trace contextRef="#ctx0" brushRef="#br0">23850.000 29400.000 379,'48.000'-21.000'64,"-3.000"10.000"-16,-3.000 10.000-13,-2.000 9.000-15,3.000 9.000-1,14.000 9.000 13,11.000 10.000 12,14.000 10.000 14,3.000 5.000 1,-2.000 4.000-10,-3.000 3.000-10,-3.000 3.000-9,-6.000 6.000-7,-5.000 9.000-4,-7.000 10.000-2,-5.000 10.000-4,-6.000 5.000-2,-3.000 4.000-1,-3.000 3.000 1,-2.000 3.000-1,-8.000 4.000-3,-8.000 7.000-4,-10.000 6.000-6,-9.000 7.000-4,-13.000 4.000-4,-16.000 3.000-6,-15.000 3.000-4,-15.000 4.000-5,-23.000 7.000-3,-28.000 13.000-1,-28.000 12.000-1,-27.000 13.000-1,-1.000-12.000-8,28.000-33.000-13,28.000-35.000-15,29.000-34.000-13</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4"/>
    </inkml:context>
    <inkml:brush xml:id="br0">
      <inkml:brushProperty name="width" value="0.0228972155600786" units="cm"/>
      <inkml:brushProperty name="height" value="0.0228972155600786" units="cm"/>
      <inkml:brushProperty name="color" value="#00bff3"/>
      <inkml:brushProperty name="ignorePressure" value="0"/>
    </inkml:brush>
  </inkml:definitions>
  <inkml:trace contextRef="#ctx0" brushRef="#br0">32600.000 30800.000 960,'-36.000'-65.000'29,"28.000"23.000"-18,28.000 22.000-19,29.000 22.000-18,8.000 5.000-9,-8.000-8.000 0,-10.000-10.000 1,-9.000-9.000 0</inkml:trace>
</inkml:ink>
</file>

<file path=ppt/ink/ink2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5"/>
    </inkml:context>
    <inkml:brush xml:id="br0">
      <inkml:brushProperty name="width" value="0.0497281178832054" units="cm"/>
      <inkml:brushProperty name="height" value="0.0497281178832054" units="cm"/>
      <inkml:brushProperty name="color" value="#00bff3"/>
      <inkml:brushProperty name="ignorePressure" value="0"/>
    </inkml:brush>
  </inkml:definitions>
  <inkml:trace contextRef="#ctx0" brushRef="#br0">35100.000 28800.000 442,'-46.000'-47.000'0,"10.000"6.000"0,10.000 7.000 0,9.000 6.000 0,4.000 3.000 10,1.000 0.000 18,-1.000 0.000 20,1.000 0.000 20,5.000 9.000 4,14.000 19.000-10,11.000 19.000-10,14.000 19.000-9,2.000 15.000-8,-6.000 13.000-4,-6.000 12.000-4,-6.000 13.000-5,-7.000 12.000-4,-6.000 13.000-2,-6.000 12.000-3,-6.000 13.000-3,-7.000 9.000-7,-6.000 6.000-13,-6.000 7.000-11,-6.000 6.000-12,-1.000-4.000-9,7.000-11.000-3,6.000-14.000-6,7.000-11.000-3,4.000-18.000-1,3.000-22.000 3,3.000-22.000 3,4.000-21.000 3,-1.000-20.000 5,-3.000-15.000 4,-3.000-15.000 6,-2.000-16.000 5</inkml:trace>
</inkml:ink>
</file>

<file path=ppt/ink/ink2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6"/>
    </inkml:context>
    <inkml:brush xml:id="br0">
      <inkml:brushProperty name="width" value="0.0362200289964676" units="cm"/>
      <inkml:brushProperty name="height" value="0.0362200289964676" units="cm"/>
      <inkml:brushProperty name="color" value="#00bff3"/>
      <inkml:brushProperty name="ignorePressure" value="0"/>
    </inkml:brush>
  </inkml:definitions>
  <inkml:trace contextRef="#ctx0" brushRef="#br0">34900.000 29950.000 607,'3.000'-93.000'0,"6.000"17.000"-1,7.000 15.000 0,6.000 16.000-1,3.000 9.000 6,0.000 3.000 13,0.000 3.000 11,0.000 4.000 12,1.000 4.000 5,4.000 6.000-2,3.000 7.000-1,3.000 6.000-1,4.000 3.000-4,7.000 0.000-5,6.000 0.000-6,7.000 0.000-5,-1.000 0.000-7,-6.000 0.000-7,-6.000 0.000-9,-6.000 0.000-8,-2.000 1.000-8,3.000 4.000-7,3.000 3.000-8,4.000 3.000-7,-3.000-1.000-6,-5.000-2.000-6,-7.000-3.000-5,-5.000-3.000-5</inkml:trace>
</inkml:ink>
</file>

<file path=ppt/ink/ink2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6"/>
    </inkml:context>
    <inkml:brush xml:id="br0">
      <inkml:brushProperty name="width" value="0.0504416301846504" units="cm"/>
      <inkml:brushProperty name="height" value="0.0504416301846504" units="cm"/>
      <inkml:brushProperty name="color" value="#00bff3"/>
      <inkml:brushProperty name="ignorePressure" value="0"/>
    </inkml:brush>
  </inkml:definitions>
  <inkml:trace contextRef="#ctx0" brushRef="#br0">36000.000 28200.000 436,'21.000'-94.000'6,"-5.000"13.000"13,-7.000 12.000 13,-5.000 13.000 12,-4.000 16.000 7,0.000 23.000 1,0.000 22.000 2,0.000 22.000 0,0.000 19.000-2,0.000 20.000-9,0.000 18.000-7,0.000 20.000-8,-2.000 11.000-5,-3.000 7.000-3,-3.000 6.000-2,-2.000 7.000-3,-5.000 8.000-4,-2.000 14.000-6,-3.000 11.000-5,-3.000 14.000-5,-2.000 13.000-7,0.000 16.000-9,0.000 15.000-9,0.000 17.000-9,3.000-3.000-3,6.000-18.000 3,7.000-19.000 1,6.000-18.000 2,3.000-28.000-3,0.000-33.000-8,0.000-35.000-8,0.000-34.000-9</inkml:trace>
</inkml:ink>
</file>

<file path=ppt/ink/ink2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6"/>
    </inkml:context>
    <inkml:brush xml:id="br0">
      <inkml:brushProperty name="width" value="0.039202842861414" units="cm"/>
      <inkml:brushProperty name="height" value="0.039202842861414" units="cm"/>
      <inkml:brushProperty name="color" value="#00bff3"/>
      <inkml:brushProperty name="ignorePressure" value="0"/>
    </inkml:brush>
  </inkml:definitions>
  <inkml:trace contextRef="#ctx0" brushRef="#br0">36300.000 29750.000 561,'51.000'-69.000'10,"4.000"13.000"20,3.000 12.000 20,3.000 13.000 21,-5.000 12.000 3,-12.000 13.000-15,-13.000 12.000-13,-12.000 13.000-15,-7.000 12.000-9,1.000 13.000-5,-1.000 12.000-5,1.000 13.000-5,-7.000 9.000-3,-12.000 6.000-2,-13.000 7.000 0,-12.000 6.000 0,-7.000-1.000-5,1.000-5.000-4,-1.000-7.000-7,1.000-5.000-4,2.000-9.000-3,7.000-9.000 0,6.000-10.000 1,7.000-8.000 1,7.000-9.000-1,9.000-6.000 1,10.000-6.000 0,10.000-6.000-1,11.000-13.000 1,17.000-19.000 0,15.000-18.000 2,16.000-19.000 1,12.000-16.000-3,9.000-12.000-8,10.000-13.000-7,10.000-12.000-8,-9.000 2.000 0,-24.000 20.000 8,-26.000 18.000 8,-24.000 20.000 7,-12.000 10.000 4,4.000 3.000 4,3.000 3.000 1,3.000 4.000 3</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6"/>
    </inkml:context>
    <inkml:brush xml:id="br0">
      <inkml:brushProperty name="width" value="0.0470535047352314" units="cm"/>
      <inkml:brushProperty name="height" value="0.0470535047352314" units="cm"/>
      <inkml:brushProperty name="color" value="#00bff3"/>
      <inkml:brushProperty name="ignorePressure" value="0"/>
    </inkml:brush>
  </inkml:definitions>
  <inkml:trace contextRef="#ctx0" brushRef="#br0">38350.000 28550.000 467,'15.000'-154.000'65,"-18.000"45.000"-5,-19.000 43.000-5,-18.000 45.000-4,-9.000 27.000-5,4.000 13.000-6,3.000 12.000-5,3.000 13.000-5,-4.000 16.000-3,-8.000 23.000-2,-10.000 22.000-1,-9.000 22.000-2,-2.000 5.000-3,6.000-8.000-4,7.000-10.000-5,6.000-9.000-4,9.000-9.000-3,13.000-5.000-4,12.000-7.000-3,13.000-5.000-3,7.000-8.000-4,4.000-5.000-7,3.000-7.000-6,3.000-5.000-7,9.000-8.000-4,16.000-5.000 0,15.000-7.000 1,17.000-5.000-2,3.000-6.000-3,-5.000-3.000-9,-7.000-3.000-7,-5.000-2.000-9</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4"/>
    </inkml:context>
    <inkml:brush xml:id="br0">
      <inkml:brushProperty name="width" value="0.0339972823858261" units="cm"/>
      <inkml:brushProperty name="height" value="0.0339972823858261" units="cm"/>
      <inkml:brushProperty name="color" value="#00bff3"/>
      <inkml:brushProperty name="ignorePressure" value="0"/>
    </inkml:brush>
  </inkml:definitions>
  <inkml:trace contextRef="#ctx0" brushRef="#br0">52500.000 55900.000 647,'50.000'-90.000'40,"0.000"23.000"4,0.000 22.000 1,0.000 22.000 4,1.000 10.000-3,4.000 1.000-6,3.000-1.000-6,3.000 1.000-6,3.000 1.000-9,3.000 3.000-11,3.000 3.000-12,4.000 4.000-11,-4.000 4.000-8,-9.000 6.000-6,-10.000 7.000-5,-8.000 6.000-6,-11.000 3.000 0,-8.000 0.000 7,-10.000 0.000 6,-9.000 0.000 7,-4.000 0.000 1,4.000 0.000-8,3.000 0.000-5,3.000 0.000-8</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7"/>
    </inkml:context>
    <inkml:brush xml:id="br0">
      <inkml:brushProperty name="width" value="0.0557097606360912" units="cm"/>
      <inkml:brushProperty name="height" value="0.0557097606360912" units="cm"/>
      <inkml:brushProperty name="color" value="#00bff3"/>
      <inkml:brushProperty name="ignorePressure" value="0"/>
    </inkml:brush>
  </inkml:definitions>
  <inkml:trace contextRef="#ctx0" brushRef="#br0">38500.000 29350.000 394,'3.000'-68.000'72,"6.000"17.000"-17,7.000 15.000-14,6.000 16.000-16,6.000 10.000-9,6.000 7.000-1,7.000 6.000-2,6.000 7.000-1,-1.000 8.000-2,-5.000 14.000-2,-7.000 11.000-2,-5.000 14.000-2,-12.000 10.000 0,-16.000 9.000 0,-15.000 10.000 2,-15.000 10.000 0,-12.000 5.000 1,-6.000 4.000-1,-6.000 3.000-2,-6.000 3.000 0,1.000-7.000-2,9.000-15.000-1,10.000-15.000 0,10.000-16.000-3,21.000-29.000-3,34.000-40.000-6,35.000-40.000-6,35.000-41.000-7,16.000-18.000-2,1.000 7.000 1,-1.000 6.000 1,1.000 7.000 2,-6.000 4.000 0,-8.000 3.000 2,-10.000 3.000 1,-9.000 4.000 1,-10.000 4.000 4,-9.000 6.000 5,-10.000 7.000 5,-8.000 6.000 5,-9.000 3.000 4,-6.000 0.000 1,-6.000 0.000 3,-6.000 0.000 2,-6.000 3.000 7,-2.000 6.000 12,-3.000 7.000 13,-3.000 6.000 13,-9.000 18.000 2,-11.000 32.000-6,-14.000 31.000-6,-11.000 32.000-7,-6.000 18.000-5,4.000 6.000-5,3.000 7.000-3,3.000 6.000-5,3.000-2.000-3,3.000-9.000-4,3.000-10.000-2,4.000-8.000-4,4.000-11.000-2,6.000-8.000-3,7.000-10.000-3,6.000-9.000-2,9.000-12.000-4,13.000-11.000-6,12.000-14.000-5,13.000-11.000-6,12.000-23.000-4,13.000-31.000-1,12.000-31.000-1,13.000-31.000-1,6.000-20.000-1,0.000-5.000 0,0.000-7.000 1,0.000-5.000-1,-10.000-3.000 3,-18.000 4.000 4,-19.000 3.000 6,-18.000 3.000 5,-14.000 6.000 2,-5.000 9.000 1,-7.000 10.000 0,-5.000 10.000 1,-9.000 10.000 4,-9.000 13.000 6,-10.000 12.000 5,-8.000 13.000 7,-8.000 12.000 3,-2.000 13.000 1,-3.000 12.000 1,-3.000 13.000 0,-2.000 9.000-3,0.000 6.000-7,0.000 7.000-6,0.000 6.000-7,4.000 7.000-8,10.000 10.000-8,10.000 10.000-9,9.000 9.000-8,6.000-1.000-3,3.000-8.000 5,3.000-10.000 4,4.000-9.000 3,4.000-5.000 4,6.000 0.000 2,7.000 0.000 1,6.000 0.000 3</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7"/>
    </inkml:context>
    <inkml:brush xml:id="br0">
      <inkml:brushProperty name="width" value="0.0478362441062927" units="cm"/>
      <inkml:brushProperty name="height" value="0.0478362441062927" units="cm"/>
      <inkml:brushProperty name="color" value="#00bff3"/>
      <inkml:brushProperty name="ignorePressure" value="0"/>
    </inkml:brush>
  </inkml:definitions>
  <inkml:trace contextRef="#ctx0" brushRef="#br0">40900.000 28750.000 459,'17.000'75.000'14,"-16.000"0.000"17,-15.000 0.000 19,-15.000 0.000 17,-11.000 0.000 5,-2.000 0.000-9,-3.000 0.000-11,-3.000 0.000-10,-1.000 0.000-7,4.000 0.000-5,3.000 0.000-5,3.000 0.000-4,4.000-2.000-5,7.000-3.000-4,6.000-3.000-4,7.000-2.000-5,8.000-8.000-5,14.000-8.000-3,11.000-10.000-4,14.000-9.000-3,10.000-9.000-5,9.000-5.000-4,10.000-7.000-4,10.000-5.000-5,7.000-6.000-3,6.000-3.000-4,7.000-3.000-3,6.000-2.000-4,-1.000-3.000-1,-5.000 1.000 3,-7.000-1.000 1,-5.000 1.000 1,-11.000-3.000 3,-11.000-2.000 4,-14.000-3.000 2,-11.000-3.000 3</inkml:trace>
</inkml:ink>
</file>

<file path=ppt/ink/ink2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7"/>
    </inkml:context>
    <inkml:brush xml:id="br0">
      <inkml:brushProperty name="width" value="0.046626377850771" units="cm"/>
      <inkml:brushProperty name="height" value="0.046626377850771" units="cm"/>
      <inkml:brushProperty name="color" value="#00bff3"/>
      <inkml:brushProperty name="ignorePressure" value="0"/>
    </inkml:brush>
  </inkml:definitions>
  <inkml:trace contextRef="#ctx0" brushRef="#br0">41350.000 29400.000 471,'-68.000'-24.000'5,"17.000"4.000"8,15.000 3.000 8,16.000 3.000 9,7.000 14.000 10,1.000 25.000 9,-1.000 25.000 10,1.000 25.000 10,-1.000 23.000-3,1.000 22.000-15,-1.000 22.000-15,1.000 23.000-16,-4.000 19.000-7,-6.000 19.000-2,-6.000 19.000-1,-6.000 19.000-1,1.000-15.000-1,9.000-46.000-1,10.000-47.000-1,10.000-47.000-1,2.000-24.000-17,-3.000 1.000-34,-3.000-1.000-34,-2.000 1.000-33</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8"/>
    </inkml:context>
    <inkml:brush xml:id="br0">
      <inkml:brushProperty name="width" value="0.0411532111465931" units="cm"/>
      <inkml:brushProperty name="height" value="0.0411532111465931" units="cm"/>
      <inkml:brushProperty name="color" value="#00bff3"/>
      <inkml:brushProperty name="ignorePressure" value="0"/>
    </inkml:brush>
  </inkml:definitions>
  <inkml:trace contextRef="#ctx0" brushRef="#br0">42550.000 29450.000 534,'-35.000'-2.000'11,"32.000"-3.000"21,31.000-3.000 22,32.000-2.000 21,24.000-1.000 4,19.000 3.000-13,19.000 3.000-14,19.000 4.000-13,9.000 1.000-12,0.000 0.000-8,0.000 0.000-9,0.000 0.000-9,-2.000 1.000-6,-3.000 4.000-7,-3.000 3.000-6,-2.000 3.000-5,-8.000-1.000-8,-8.000-2.000-8,-10.000-3.000-9,-9.000-3.000-7,-15.000-2.000 0,-18.000 0.000 10,-19.000 0.000 11,-18.000 0.000 10,-10.000-2.000 4,0.000-3.000-5,0.000-3.000-3,0.000-2.000-4</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9"/>
    </inkml:context>
    <inkml:brush xml:id="br0">
      <inkml:brushProperty name="width" value="0.0403761155903339" units="cm"/>
      <inkml:brushProperty name="height" value="0.0403761155903339" units="cm"/>
      <inkml:brushProperty name="color" value="#00bff3"/>
      <inkml:brushProperty name="ignorePressure" value="0"/>
    </inkml:brush>
  </inkml:definitions>
  <inkml:trace contextRef="#ctx0" brushRef="#br0">44650.000 28650.000 544,'-38.000'0.000'59,"26.000"0.000"2,24.000 0.000 2,26.000 0.000 1,16.000 6.000-4,10.000 13.000-10,10.000 12.000-10,9.000 13.000-11,6.000 4.000-9,3.000-3.000-10,3.000-3.000-11,4.000-2.000-8,-3.000-1.000-9,-5.000 3.000-7,-7.000 3.000-6,-5.000 4.000-7,-11.000-1.000-2,-11.000-3.000 1,-14.000-3.000 2,-11.000-2.000 1</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9"/>
    </inkml:context>
    <inkml:brush xml:id="br0">
      <inkml:brushProperty name="width" value="0.0376763492822647" units="cm"/>
      <inkml:brushProperty name="height" value="0.0376763492822647" units="cm"/>
      <inkml:brushProperty name="color" value="#00bff3"/>
      <inkml:brushProperty name="ignorePressure" value="0"/>
    </inkml:brush>
  </inkml:definitions>
  <inkml:trace contextRef="#ctx0" brushRef="#br0">42550.000 30300.000 583,'-41.000'-2.000'8,"19.000"-3.000"17,19.000-3.000 15,19.000-2.000 16,23.000 0.000 6,28.000 7.000-7,28.000 6.000-7,29.000 7.000-5,18.000 0.000-9,9.000-2.000-9,10.000-3.000-10,10.000-3.000-9,4.000 1.000-10,0.000 6.000-9,0.000 7.000-9,0.000 6.000-8,-10.000 3.000-6,-18.000 0.000-3,-19.000 0.000-1,-18.000 0.000-4,-18.000-2.000-1,-16.000-3.000 0,-15.000-3.000-2,-15.000-2.000-1</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9"/>
    </inkml:context>
    <inkml:brush xml:id="br0">
      <inkml:brushProperty name="width" value="0.0390682183206081" units="cm"/>
      <inkml:brushProperty name="height" value="0.0390682183206081" units="cm"/>
      <inkml:brushProperty name="color" value="#00bff3"/>
      <inkml:brushProperty name="ignorePressure" value="0"/>
    </inkml:brush>
  </inkml:definitions>
  <inkml:trace contextRef="#ctx0" brushRef="#br0">42600.000 30400.000 563,'-57.000'-13.000'58,"39.000"26.000"0,36.000 24.000 0,39.000 26.000 1,22.000 13.000-3,10.000 4.000-7,10.000 3.000-7,9.000 3.000-7,1.000-2.000-14,-6.000-6.000-21,-6.000-6.000-20,-6.000-6.000-22,-12.000-9.000-13,-15.000-8.000-9,-15.000-10.000-6,-16.000-9.000-8</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5:59"/>
    </inkml:context>
    <inkml:brush xml:id="br0">
      <inkml:brushProperty name="width" value="0.0455102287232876" units="cm"/>
      <inkml:brushProperty name="height" value="0.0455102287232876" units="cm"/>
      <inkml:brushProperty name="color" value="#00bff3"/>
      <inkml:brushProperty name="ignorePressure" value="0"/>
    </inkml:brush>
  </inkml:definitions>
  <inkml:trace contextRef="#ctx0" brushRef="#br0">47850.000 28350.000 483,'26.000'-46.000'0,"4.000"10.000"0,3.000 10.000 0,3.000 9.000 0,4.000 13.000 12,7.000 20.000 25,6.000 18.000 24,7.000 20.000 25,-4.000 10.000 4,-12.000 3.000-17,-13.000 3.000-16,-12.000 4.000-17,-19.000 7.000-12,-25.000 13.000-9,-25.000 12.000-8,-25.000 13.000-9,-15.000 2.000-5,-2.000-5.000-3,-3.000-7.000-4,-3.000-5.000-2,-2.000-8.000-2,0.000-5.000 3,0.000-7.000 0,0.000-5.000 3,4.000-11.000 2,10.000-11.000 4,10.000-14.000 4,9.000-11.000 3,26.000-12.000 2,44.000-9.000-2,44.000-10.000-3,44.000-8.000-1,27.000-11.000-1,14.000-8.000-1,11.000-10.000 1,14.000-9.000-1,2.000-5.000-7,-6.000 0.000-13,-6.000 0.000-15,-6.000 0.000-13,-9.000 4.000-7,-8.000 10.000 1,-10.000 10.000 1,-9.000 9.000 1</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0"/>
    </inkml:context>
    <inkml:brush xml:id="br0">
      <inkml:brushProperty name="width" value="0.0584767460823059" units="cm"/>
      <inkml:brushProperty name="height" value="0.0584767460823059" units="cm"/>
      <inkml:brushProperty name="color" value="#00bff3"/>
      <inkml:brushProperty name="ignorePressure" value="0"/>
    </inkml:brush>
  </inkml:definitions>
  <inkml:trace contextRef="#ctx0" brushRef="#br0">49200.000 28550.000 376,'0.000'-71.000'0,"0.000"10.000"0,0.000 10.000 0,0.000 9.000 0,6.000 1.000 0,13.000-6.000 0,12.000-6.000 0,13.000-6.000 0,2.000 21.000 14,-5.000 51.000 30,-7.000 49.000 29,-5.000 51.000 29,-9.000 15.000 4,-9.000-19.000-22,-10.000-18.000-21,-8.000-19.000-22,-9.000 3.000-13,-6.000 25.000-3,-6.000 25.000-4,-6.000 25.000-4,-4.000 7.000-11,1.000-8.000-19,-1.000-10.000-18,1.000-9.000-19,2.000-13.000-10,7.000-16.000-2,6.000-15.000-4,7.000-15.000-1</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0"/>
    </inkml:context>
    <inkml:brush xml:id="br0">
      <inkml:brushProperty name="width" value="0.0356428883969784" units="cm"/>
      <inkml:brushProperty name="height" value="0.0356428883969784" units="cm"/>
      <inkml:brushProperty name="color" value="#00bff3"/>
      <inkml:brushProperty name="ignorePressure" value="0"/>
    </inkml:brush>
  </inkml:definitions>
  <inkml:trace contextRef="#ctx0" brushRef="#br0">49150.000 29300.000 617,'26.000'-69.000'6,"4.000"13.000"14,3.000 12.000 14,3.000 13.000 12,4.000 7.000 4,7.000 4.000-6,6.000 3.000-6,7.000 3.000-6,4.000 1.000-4,3.000 1.000-1,3.000-1.000-3,4.000 1.000-2,-3.000 2.000-10,-5.000 7.000-22,-7.000 6.000-21,-5.000 7.000-20,-8.000 2.000-11,-5.000 1.000-1,-7.000-1.000 1,-5.000 1.000-2</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4"/>
    </inkml:context>
    <inkml:brush xml:id="br0">
      <inkml:brushProperty name="width" value="0.0387742593884468" units="cm"/>
      <inkml:brushProperty name="height" value="0.0387742593884468" units="cm"/>
      <inkml:brushProperty name="color" value="#00bff3"/>
      <inkml:brushProperty name="ignorePressure" value="0"/>
    </inkml:brush>
  </inkml:definitions>
  <inkml:trace contextRef="#ctx0" brushRef="#br0">53200.000 56650.000 567,'-21.000'25.000'42,"10.000"0.000"2,10.000 0.000 2,9.000 0.000 2,6.000 1.000-2,3.000 4.000-5,3.000 3.000-4,4.000 3.000-6,2.000 1.000-4,4.000 1.000-5,3.000-1.000-3,3.000 1.000-5,-1.000-3.000-4,-2.000-2.000-5,-3.000-3.000-5,-3.000-3.000-3,-4.000-1.000-14,-3.000 4.000-20,-3.000 3.000-20,-2.000 3.000-20</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0"/>
    </inkml:context>
    <inkml:brush xml:id="br0">
      <inkml:brushProperty name="width" value="0.0531680099666119" units="cm"/>
      <inkml:brushProperty name="height" value="0.0531680099666119" units="cm"/>
      <inkml:brushProperty name="color" value="#00bff3"/>
      <inkml:brushProperty name="ignorePressure" value="0"/>
    </inkml:brush>
  </inkml:definitions>
  <inkml:trace contextRef="#ctx0" brushRef="#br0">50200.000 27900.000 413,'0.000'-47.000'0,"0.000"6.000"0,0.000 7.000 0,0.000 6.000 0,0.000 9.000 11,0.000 13.000 22,0.000 12.000 23,0.000 13.000 21,0.000 16.000 5,0.000 23.000-13,0.000 22.000-12,0.000 22.000-13,0.000 16.000-9,0.000 14.000-2,0.000 11.000-4,0.000 14.000-4,0.000 16.000-5,0.000 22.000-8,0.000 22.000-9,0.000 23.000-7,-4.000 14.000-11,-5.000 10.000-12,-7.000 10.000-13,-5.000 9.000-13,-1.000-18.000-3,6.000-43.000 7,7.000-44.000 7,6.000-43.000 7,3.000-31.000 0,0.000-15.000-7,0.000-15.000-8,0.000-16.000-7</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0"/>
    </inkml:context>
    <inkml:brush xml:id="br0">
      <inkml:brushProperty name="width" value="0.0339496582746506" units="cm"/>
      <inkml:brushProperty name="height" value="0.0339496582746506" units="cm"/>
      <inkml:brushProperty name="color" value="#00bff3"/>
      <inkml:brushProperty name="ignorePressure" value="0"/>
    </inkml:brush>
  </inkml:definitions>
  <inkml:trace contextRef="#ctx0" brushRef="#br0">50700.000 27850.000 648,'46.000'-91.000'0,"-5.000"19.000"0,-7.000 19.000 0,-5.000 19.000 0,5.000 9.000 9,19.000 0.000 21,19.000 0.000 18,19.000 0.000 21,4.000 3.000 1,-9.000 6.000-17,-10.000 7.000-15,-8.000 6.000-17,-6.000 6.000-11,1.000 6.000-7,-1.000 7.000-6,1.000 6.000-7,-6.000 3.000-13,-8.000 0.000-21,-10.000 0.000-19,-9.000 0.000-21</inkml:trace>
</inkml:ink>
</file>

<file path=ppt/ink/ink2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0"/>
    </inkml:context>
    <inkml:brush xml:id="br0">
      <inkml:brushProperty name="width" value="0.0406069047749043" units="cm"/>
      <inkml:brushProperty name="height" value="0.0406069047749043" units="cm"/>
      <inkml:brushProperty name="color" value="#00bff3"/>
      <inkml:brushProperty name="ignorePressure" value="0"/>
    </inkml:brush>
  </inkml:definitions>
  <inkml:trace contextRef="#ctx0" brushRef="#br0">51550.000 26750.000 541,'-25.000'-24.000'8,"0.000"4.000"15,0.000 3.000 15,0.000 3.000 16,3.000 18.000 7,6.000 35.000 1,7.000 35.000-1,6.000 34.000 1,1.000 23.000-11,-3.000 13.000-21,-3.000 12.000-21,-2.000 13.000-22,-3.000-5.000-10,1.000-22.000-1,-1.000-22.000 0,1.000-21.000-1,-1.000-14.000-9,1.000-2.000-14,-1.000-3.000-15,1.000-3.000-15</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1"/>
    </inkml:context>
    <inkml:brush xml:id="br0">
      <inkml:brushProperty name="width" value="0.039200883358717" units="cm"/>
      <inkml:brushProperty name="height" value="0.039200883358717" units="cm"/>
      <inkml:brushProperty name="color" value="#00bff3"/>
      <inkml:brushProperty name="ignorePressure" value="0"/>
    </inkml:brush>
  </inkml:definitions>
  <inkml:trace contextRef="#ctx0" brushRef="#br0">51950.000 28950.000 561,'-21.000'-24.000'8,"10.000"4.000"18,10.000 3.000 16,9.000 3.000 17,18.000 1.000 5,29.000 1.000-6,28.000-1.000-7,28.000 1.000-7,18.000 1.000-8,10.000 3.000-10,10.000 3.000-9,9.000 4.000-10,-2.000 2.000-8,-12.000 4.000-11,-13.000 3.000-8,-12.000 3.000-10,-16.000 3.000-8,-19.000 3.000-7,-18.000 3.000-7,-19.000 4.000-7</inkml:trace>
</inkml:ink>
</file>

<file path=ppt/ink/ink2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1"/>
    </inkml:context>
    <inkml:brush xml:id="br0">
      <inkml:brushProperty name="width" value="0.0461351983249187" units="cm"/>
      <inkml:brushProperty name="height" value="0.0461351983249187" units="cm"/>
      <inkml:brushProperty name="color" value="#00bff3"/>
      <inkml:brushProperty name="ignorePressure" value="0"/>
    </inkml:brush>
  </inkml:definitions>
  <inkml:trace contextRef="#ctx0" brushRef="#br0">52950.000 28250.000 476,'-71.000'-47.000'8,"10.000"6.000"16,10.000 7.000 15,9.000 6.000 17,9.000 17.000 5,9.000 28.000-2,10.000 28.000-4,10.000 29.000-3,4.000 18.000-5,0.000 9.000-8,0.000 10.000-7,0.000 10.000-7,-4.000 11.000-8,-5.000 17.000-8,-7.000 15.000-9,-5.000 16.000-7,-4.000 12.000-10,0.000 9.000-12,0.000 10.000-12,0.000 10.000-12,1.000-18.000-8,4.000-44.000-4,3.000-43.000-4,3.000-44.000-4</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1"/>
    </inkml:context>
    <inkml:brush xml:id="br0">
      <inkml:brushProperty name="width" value="0.0526569485664368" units="cm"/>
      <inkml:brushProperty name="height" value="0.0526569485664368" units="cm"/>
      <inkml:brushProperty name="color" value="#00bff3"/>
      <inkml:brushProperty name="ignorePressure" value="0"/>
    </inkml:brush>
  </inkml:definitions>
  <inkml:trace contextRef="#ctx0" brushRef="#br0">56550.000 27700.000 417,'-24.000'-24.000'0,"4.000"4.000"0,3.000 3.000 0,3.000 3.000 0,-5.000-1.000 5,-12.000-2.000 11,-13.000-3.000 9,-12.000-3.000 10,-12.000 12.000 8,-8.000 28.000 4,-10.000 28.000 4,-9.000 29.000 4,-9.000 19.000-2,-5.000 14.000-9,-7.000 11.000-8,-5.000 14.000-9,-3.000 3.000-5,4.000-2.000-3,3.000-3.000-3,3.000-3.000-2,9.000-4.000-1,16.000-3.000-1,15.000-3.000 0,17.000-2.000-1,11.000-6.000-1,10.000-6.000-2,10.000-6.000-3,9.000-6.000-2,15.000-10.000-7,22.000-12.000-12,22.000-13.000-13,23.000-12.000-11,14.000-12.000-8,10.000-8.000-3,10.000-10.000-1,9.000-9.000-4,-7.000-7.000 0,-21.000-3.000 0,-22.000-3.000 1,-22.000-2.000 0</inkml:trace>
</inkml:ink>
</file>

<file path=ppt/ink/ink2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2"/>
    </inkml:context>
    <inkml:brush xml:id="br0">
      <inkml:brushProperty name="width" value="0.055321991443634" units="cm"/>
      <inkml:brushProperty name="height" value="0.055321991443634" units="cm"/>
      <inkml:brushProperty name="color" value="#00bff3"/>
      <inkml:brushProperty name="ignorePressure" value="0"/>
    </inkml:brush>
  </inkml:definitions>
  <inkml:trace contextRef="#ctx0" brushRef="#br0">55950.000 29300.000 397,'25.000'-46.000'0,"0.000"10.000"0,0.000 10.000 0,0.000 9.000 0,3.000 4.000 6,6.000 1.000 13,7.000-1.000 12,6.000 1.000 13,-1.000 10.000 3,-5.000 22.000-7,-7.000 22.000-6,-5.000 23.000-7,-15.000 13.000-5,-22.000 6.000-2,-22.000 7.000-2,-21.000 6.000-3,-12.000 1.000-2,1.000-3.000 0,-1.000-3.000-2,1.000-2.000-2,4.000-8.000 0,9.000-8.000-3,10.000-10.000-1,10.000-9.000-3,14.000-20.000-4,23.000-27.000-9,22.000-28.000-8,22.000-28.000-8,16.000-20.000-3,14.000-8.000 3,11.000-10.000 4,14.000-9.000 2,3.000-5.000-2,-2.000 0.000-8,-3.000 0.000-8,-3.000 0.000-8,-6.000 3.000 0,-5.000 6.000 10,-7.000 7.000 8,-5.000 6.000 9,-11.000 7.000 7,-11.000 10.000 5,-14.000 10.000 5,-11.000 9.000 5,-15.000 15.000 15,-16.000 22.000 23,-15.000 22.000 24,-15.000 23.000 24,-9.000 14.000 5,1.000 10.000-14,-1.000 10.000-13,1.000 9.000-13,-3.000 7.000-11,-2.000 7.000-6,-3.000 6.000-8,-3.000 7.000-6,2.000-3.000-5,10.000-8.000-5,10.000-10.000-5,9.000-9.000-4,18.000-20.000-9,29.000-27.000-12,28.000-28.000-11,28.000-28.000-13,9.000-21.000-5,-9.000-12.000 0,-10.000-13.000 0,-8.000-12.000 0,-3.000-16.000 2,7.000-19.000 2,6.000-18.000 2,7.000-19.000 3,-7.000-7.000 4,-19.000 7.000 9,-18.000 6.000 8,-19.000 7.000 9,-10.000 10.000 4,1.000 16.000 2,-1.000 15.000 3,1.000 17.000 1,-6.000 13.000 4,-8.000 13.000 7,-10.000 12.000 7,-9.000 13.000 7,-9.000 10.000 2,-5.000 10.000 0,-7.000 10.000-2,-5.000 9.000 0,-3.000 9.000-6,4.000 9.000-9,3.000 10.000-9,3.000 10.000-9,4.000 4.000-5,7.000 0.000-4,6.000 0.000-1,7.000 0.000-3,7.000-5.000-4,9.000-9.000-4,10.000-10.000-5,10.000-8.000-4</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2"/>
    </inkml:context>
    <inkml:brush xml:id="br0">
      <inkml:brushProperty name="width" value="0.054373275488615" units="cm"/>
      <inkml:brushProperty name="height" value="0.054373275488615" units="cm"/>
      <inkml:brushProperty name="color" value="#00bff3"/>
      <inkml:brushProperty name="ignorePressure" value="0"/>
    </inkml:brush>
  </inkml:definitions>
  <inkml:trace contextRef="#ctx0" brushRef="#br0">58450.000 28550.000 404,'45.000'26.000'3,"-9.000"4.000"7,-10.000 3.000 6,-8.000 3.000 6,-11.000 3.000 6,-8.000 3.000 4,-10.000 3.000 5,-9.000 4.000 5,-7.000-1.000 2,-3.000-3.000-2,-3.000-3.000 0,-2.000-2.000-2,-3.000 0.000-3,1.000 7.000-4,-1.000 6.000-5,1.000 7.000-5,1.000 0.000-2,3.000-2.000-1,3.000-3.000-1,4.000-3.000-1,4.000-2.000-3,6.000 0.000-3,7.000 0.000-4,6.000 0.000-4,7.000-4.000-5,10.000-5.000-4,10.000-7.000-4,9.000-5.000-4,7.000-8.000-1,7.000-5.000 2,6.000-7.000 2,7.000-5.000 2,10.000-4.000-6,16.000 0.000-17,15.000 0.000-16,17.000 0.000-17,-1.000 0.000-6,-16.000 0.000 4,-15.000 0.000 3,-15.000 0.000 3,-17.000-4.000 8,-15.000-5.000 9,-15.000-7.000 10,-16.000-5.000 9</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2"/>
    </inkml:context>
    <inkml:brush xml:id="br0">
      <inkml:brushProperty name="width" value="0.0501651987433434" units="cm"/>
      <inkml:brushProperty name="height" value="0.0501651987433434" units="cm"/>
      <inkml:brushProperty name="color" value="#00bff3"/>
      <inkml:brushProperty name="ignorePressure" value="0"/>
    </inkml:brush>
  </inkml:definitions>
  <inkml:trace contextRef="#ctx0" brushRef="#br0">58950.000 29200.000 438,'-47.000'-24.000'5,"6.000"4.000"9,7.000 3.000 9,6.000 3.000 9,6.000 12.000 11,6.000 22.000 12,7.000 22.000 12,6.000 23.000 11,1.000 19.000 0,-3.000 19.000-16,-3.000 19.000-13,-2.000 19.000-15,-5.000 18.000-16,-2.000 19.000-14,-3.000 19.000-17,-3.000 19.000-15,-4.000 2.000-5,-3.000-11.000 5,-3.000-14.000 6,-2.000-11.000 6,2.000-22.000 3,9.000-27.000 1,10.000-28.000 2,10.000-28.000 1</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3"/>
    </inkml:context>
    <inkml:brush xml:id="br0">
      <inkml:brushProperty name="width" value="0.0419246144592762" units="cm"/>
      <inkml:brushProperty name="height" value="0.0419246144592762" units="cm"/>
      <inkml:brushProperty name="color" value="#00bff3"/>
      <inkml:brushProperty name="ignorePressure" value="0"/>
    </inkml:brush>
  </inkml:definitions>
  <inkml:trace contextRef="#ctx0" brushRef="#br0">59050.000 27050.000 524,'93.000'-66.000'80,"-11.000"19.000"-7,-14.000 19.000-6,-11.000 19.000-5,-7.000 15.000-9,0.000 13.000-9,0.000 12.000-10,0.000 13.000-9,-7.000 13.000-8,-11.000 17.000-5,-14.000 15.000-5,-11.000 16.000-5,-17.000 7.000-5,-18.000 1.000-4,-19.000-1.000-3,-18.000 1.000-4,-9.000-7.000-2,4.000-12.000 0,3.000-13.000 1,3.000-12.000-1,4.000-12.000 2,7.000-8.000 2,6.000-10.000 3,7.000-9.000 2,16.000-7.000 3,29.000-3.000 3,28.000-3.000 2,28.000-2.000 4,17.000-3.000-3,6.000 1.000-6,7.000-1.000-6,6.000 1.000-8,-2.000-1.000-8,-9.000 1.000-12,-10.000-1.000-9,-8.000 1.000-12</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4"/>
    </inkml:context>
    <inkml:brush xml:id="br0">
      <inkml:brushProperty name="width" value="0.0431279018521309" units="cm"/>
      <inkml:brushProperty name="height" value="0.0431279018521309" units="cm"/>
      <inkml:brushProperty name="color" value="#00bff3"/>
      <inkml:brushProperty name="ignorePressure" value="0"/>
    </inkml:brush>
  </inkml:definitions>
  <inkml:trace contextRef="#ctx0" brushRef="#br0">54000.000 55900.000 510,'95.000'-44.000'82,"-9.000"13.000"-14,-10.000 12.000-15,-8.000 13.000-15,-8.000 10.000-10,-2.000 10.000-1,-3.000 10.000-4,-3.000 9.000-2,-7.000 6.000-3,-9.000 3.000-3,-10.000 3.000-3,-8.000 4.000-3,-11.000 2.000-1,-8.000 4.000-2,-10.000 3.000-1,-9.000 3.000-2,-9.000 3.000 0,-5.000 3.000-2,-7.000 3.000 0,-5.000 4.000-1,-6.000-1.000-1,-3.000-3.000-3,-3.000-3.000-1,-2.000-2.000-3,2.000-6.000 0,9.000-6.000 1,10.000-6.000 1,10.000-6.000 1,14.000-7.000 5,23.000-6.000 8,22.000-6.000 10,22.000-6.000 9,10.000-9.000 0,1.000-8.000-8,-1.000-10.000-8,1.000-9.000-8,1.000-4.000-8,3.000 4.000-4,3.000 3.000-7,4.000 3.000-5,-3.000 1.000-7,-5.000 1.000-11,-7.000-1.000-9,-5.000 1.000-10,-8.000 1.000-4,-5.000 3.000 3,-7.000 3.000 2,-5.000 4.000 3</inkml:trace>
</inkml:ink>
</file>

<file path=ppt/ink/ink2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3"/>
    </inkml:context>
    <inkml:brush xml:id="br0">
      <inkml:brushProperty name="width" value="0.037986408919096" units="cm"/>
      <inkml:brushProperty name="height" value="0.037986408919096" units="cm"/>
      <inkml:brushProperty name="color" value="#00bff3"/>
      <inkml:brushProperty name="ignorePressure" value="0"/>
    </inkml:brush>
  </inkml:definitions>
  <inkml:trace contextRef="#ctx0" brushRef="#br0">59800.000 27500.000 579,'4.000'-47.000'9,"10.000"6.000"19,10.000 7.000 19,9.000 6.000 19,7.000 6.000 4,7.000 6.000-11,6.000 7.000-11,7.000 6.000-11,5.000 4.000-10,7.000 4.000-9,6.000 3.000-8,7.000 3.000-8,-3.000 4.000-13,-8.000 7.000-15,-10.000 6.000-15,-9.000 7.000-16,-12.000 0.000-7,-11.000-2.000 2,-14.000-3.000 0,-11.000-3.000 2</inkml:trace>
</inkml:ink>
</file>

<file path=ppt/ink/ink2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6"/>
    </inkml:context>
    <inkml:brush xml:id="br0">
      <inkml:brushProperty name="width" value="0.0500446446239948" units="cm"/>
      <inkml:brushProperty name="height" value="0.0500446446239948" units="cm"/>
      <inkml:brushProperty name="color" value="#00bff3"/>
      <inkml:brushProperty name="ignorePressure" value="0"/>
    </inkml:brush>
  </inkml:definitions>
  <inkml:trace contextRef="#ctx0" brushRef="#br0">36550.000 33250.000 439,'15.000'-30.000'11,"-18.000"41.000"23,-19.000 40.000 23,-18.000 42.000 22,-10.000 17.000 4,0.000-2.000-13,0.000-3.000-15,0.000-3.000-13,6.000-4.000-10,13.000-3.000-7,12.000-3.000-6,13.000-2.000-6,7.000-9.000-4,4.000-12.000 0,3.000-13.000 0,3.000-12.000 0,9.000-12.000-4,16.000-8.000-9,15.000-10.000-7,17.000-9.000-8,11.000-16.000-6,10.000-22.000-2,10.000-22.000-3,9.000-21.000-2,-1.000-15.000 0,-8.000-6.000 4,-10.000-6.000 5,-9.000-6.000 5,-13.000 1.000 3,-16.000 9.000 4,-15.000 10.000 4,-15.000 10.000 3,-15.000 8.000 3,-12.000 10.000 3,-13.000 10.000 3,-12.000 9.000 3,-13.000 12.000 0,-12.000 16.000-2,-13.000 15.000-3,-12.000 17.000-2,-5.000 11.000-5,3.000 10.000-6,3.000 10.000-7,4.000 9.000-7,7.000 4.000-3,13.000 1.000-1,12.000-1.000-1,13.000 1.000-1</inkml:trace>
</inkml:ink>
</file>

<file path=ppt/ink/ink2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6"/>
    </inkml:context>
    <inkml:brush xml:id="br0">
      <inkml:brushProperty name="width" value="0.0364235825836658" units="cm"/>
      <inkml:brushProperty name="height" value="0.0364235825836658" units="cm"/>
      <inkml:brushProperty name="color" value="#00bff3"/>
      <inkml:brushProperty name="ignorePressure" value="0"/>
    </inkml:brush>
  </inkml:definitions>
  <inkml:trace contextRef="#ctx0" brushRef="#br0">37400.000 33900.000 604,'73.000'3.000'106,"-3.000"6.000"-20,-3.000 7.000-21,-2.000 6.000-20,-1.000 4.000-14,3.000 4.000-5,3.000 3.000-7,4.000 3.000-6,-3.000-1.000-9,-5.000-2.000-12,-7.000-3.000-13,-5.000-3.000-13</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6"/>
    </inkml:context>
    <inkml:brush xml:id="br0">
      <inkml:brushProperty name="width" value="0.0493839159607887" units="cm"/>
      <inkml:brushProperty name="height" value="0.0493839159607887" units="cm"/>
      <inkml:brushProperty name="color" value="#00bff3"/>
      <inkml:brushProperty name="ignorePressure" value="0"/>
    </inkml:brush>
  </inkml:definitions>
  <inkml:trace contextRef="#ctx0" brushRef="#br0">38900.000 32500.000 445,'-24.000'-18.000'85,"4.000"17.000"-8,3.000 15.000-6,3.000 16.000-8,3.000 20.000-7,3.000 25.000-9,3.000 25.000-9,4.000 25.000-7,-1.000 25.000-7,-3.000 25.000-2,-3.000 25.000-4,-2.000 25.000-2,-5.000 0.000-9,-2.000-25.000-14,-3.000-25.000-14,-3.000-25.000-13,-2.000-19.000-15,0.000-12.000-16,0.000-13.000-15,0.000-12.000-16</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7"/>
    </inkml:context>
    <inkml:brush xml:id="br0">
      <inkml:brushProperty name="width" value="0.0396769344806671" units="cm"/>
      <inkml:brushProperty name="height" value="0.0396769344806671" units="cm"/>
      <inkml:brushProperty name="color" value="#00bff3"/>
      <inkml:brushProperty name="ignorePressure" value="0"/>
    </inkml:brush>
  </inkml:definitions>
  <inkml:trace contextRef="#ctx0" brushRef="#br0">49500.000 32600.000 554,'-68.000'100.000'69,"17.000"0.000"-6,15.000 0.000-5,16.000 0.000-5,9.000-2.000-7,3.000-3.000-8,3.000-3.000-8,4.000-2.000-8,7.000-11.000-6,13.000-15.000-4,12.000-15.000-3,13.000-16.000-4,10.000-13.000-2,10.000-9.000 2,10.000-10.000 1,9.000-8.000 2,2.000-15.000-6,-2.000-19.000-9,-3.000-18.000-11,-3.000-19.000-11,-9.000-12.000-3,-11.000-2.000 3,-14.000-3.000 3,-11.000-3.000 3,-15.000 1.000 5,-16.000 6.000 5,-15.000 7.000 6,-15.000 6.000 6,-12.000 7.000 3,-6.000 10.000 0,-6.000 10.000 2,-6.000 9.000 1,-1.000 9.000-1,7.000 9.000-3,6.000 10.000-1,7.000 10.000-2,5.000 7.000-10,7.000 6.000-19,6.000 7.000-19,7.000 6.000-18</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7"/>
    </inkml:context>
    <inkml:brush xml:id="br0">
      <inkml:brushProperty name="width" value="0.0445269607007504" units="cm"/>
      <inkml:brushProperty name="height" value="0.0445269607007504" units="cm"/>
      <inkml:brushProperty name="color" value="#00bff3"/>
      <inkml:brushProperty name="ignorePressure" value="0"/>
    </inkml:brush>
  </inkml:definitions>
  <inkml:trace contextRef="#ctx0" brushRef="#br0">56600.000 32050.000 494,'-66.000'139.000'155,"19.000"-22.000"-37,19.000-22.000-36,19.000-21.000-36,12.000-12.000-21,6.000 1.000-6,7.000-1.000-4,6.000 1.000-5,6.000-7.000-2,6.000-12.000 0,7.000-13.000 0,6.000-12.000 0,6.000-13.000-4,6.000-12.000-10,7.000-13.000-9,6.000-12.000-9,1.000-12.000-3,-3.000-8.000 2,-3.000-10.000 4,-2.000-9.000 3,-9.000-5.000 1,-12.000 0.000 0,-13.000 0.000-1,-12.000 0.000-1,-15.000 3.000 2,-15.000 6.000 1,-15.000 7.000 4,-16.000 6.000 2,-12.000 7.000 0,-5.000 10.000-1,-7.000 10.000 0,-5.000 9.000-2,2.000 6.000-6,13.000 3.000-11,12.000 3.000-12,13.000 4.000-11</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9"/>
    </inkml:context>
    <inkml:brush xml:id="br0">
      <inkml:brushProperty name="width" value="0.0394115559756756" units="cm"/>
      <inkml:brushProperty name="height" value="0.0394115559756756" units="cm"/>
      <inkml:brushProperty name="color" value="#00bff3"/>
      <inkml:brushProperty name="ignorePressure" value="0"/>
    </inkml:brush>
  </inkml:definitions>
  <inkml:trace contextRef="#ctx0" brushRef="#br0">56150.000 34950.000 558,'221.000'110.000'128,"-55.000"-27.000"-29,-57.000-28.000-29,-55.000-28.000-28,-23.000-9.000-17,13.000 14.000-3,12.000 11.000-3,13.000 14.000-3,-1.000 8.000-4,-11.000 7.000-5,-14.000 6.000-6,-11.000 7.000-4,-9.000 2.000-5,-3.000 1.000-1,-3.000-1.000-1,-2.000 1.000-2,-11.000-4.000-1,-15.000-6.000-1,-15.000-6.000 0,-16.000-6.000-1,-7.000-7.000-5,4.000-6.000-11,3.000-6.000-11,3.000-6.000-9</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09"/>
    </inkml:context>
    <inkml:brush xml:id="br0">
      <inkml:brushProperty name="width" value="0.0509028211236" units="cm"/>
      <inkml:brushProperty name="height" value="0.0509028211236" units="cm"/>
      <inkml:brushProperty name="color" value="#00bff3"/>
      <inkml:brushProperty name="ignorePressure" value="0"/>
    </inkml:brush>
  </inkml:definitions>
  <inkml:trace contextRef="#ctx0" brushRef="#br0">57800.000 34550.000 432,'21.000'-47.000'8,"-5.000"6.000"17,-7.000 7.000 17,-5.000 6.000 17,-12.000 15.000 7,-16.000 26.000-2,-15.000 24.000 0,-15.000 26.000-3,-15.000 18.000-5,-12.000 13.000-12,-13.000 12.000-11,-12.000 13.000-11,-15.000 16.000-9,-15.000 23.000-5,-15.000 22.000-6,-16.000 22.000-5,1.000-1.000-11,19.000-21.000-15,19.000-22.000-16,19.000-22.000-14,15.000-19.000-10,13.000-16.000-2,12.000-15.000-2,13.000-15.000-4</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0"/>
    </inkml:context>
    <inkml:brush xml:id="br0">
      <inkml:brushProperty name="width" value="0.0392793342471123" units="cm"/>
      <inkml:brushProperty name="height" value="0.0392793342471123" units="cm"/>
      <inkml:brushProperty name="color" value="#00bff3"/>
      <inkml:brushProperty name="ignorePressure" value="0"/>
    </inkml:brush>
  </inkml:definitions>
  <inkml:trace contextRef="#ctx0" brushRef="#br0">49350.000 35950.000 560,'25.000'-71.000'0,"0.000"10.000"0,0.000 10.000 0,0.000 9.000 0,7.000 13.000 10,17.000 20.000 19,15.000 18.000 21,16.000 20.000 20,-2.000 8.000 3,-19.000 1.000-14,-18.000-1.000-13,-19.000 1.000-14,-13.000 5.000-9,-6.000 14.000-5,-6.000 11.000-5,-6.000 14.000-4,-10.000 5.000-4,-12.000 1.000-3,-13.000-1.000-2,-12.000 1.000-2,-7.000-6.000-2,1.000-8.000-1,-1.000-10.000-2,1.000-9.000-1,2.000-10.000 0,7.000-9.000 2,6.000-10.000 3,7.000-8.000 2,18.000-8.000 3,31.000-2.000 1,32.000-3.000 3,31.000-3.000 3,18.000-6.000-3,7.000-5.000-5,6.000-7.000-8,7.000-5.000-5,-1.000-3.000-7,-6.000 4.000-7,-6.000 3.000-7,-6.000 3.000-6,-10.000 1.000-5,-12.000 1.000 0,-13.000-1.000-1,-12.000 1.000-2</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0"/>
    </inkml:context>
    <inkml:brush xml:id="br0">
      <inkml:brushProperty name="width" value="0.0400262698531151" units="cm"/>
      <inkml:brushProperty name="height" value="0.0400262698531151" units="cm"/>
      <inkml:brushProperty name="color" value="#00bff3"/>
      <inkml:brushProperty name="ignorePressure" value="0"/>
    </inkml:brush>
  </inkml:definitions>
  <inkml:trace contextRef="#ctx0" brushRef="#br0">50700.000 35800.000 549,'-24.000'-46.000'0,"4.000"10.000"0,3.000 10.000 0,3.000 9.000 0,7.000 6.000 10,14.000 3.000 18,11.000 3.000 20,14.000 4.000 18,10.000 7.000 4,9.000 13.000-12,10.000 12.000-11,10.000 13.000-12,4.000 9.000-8,0.000 6.000-6,0.000 7.000-4,0.000 6.000-5,-7.000 4.000-5,-11.000 4.000-3,-14.000 3.000-3,-11.000 3.000-5,-9.000-1.000-4,-3.000-2.000-8,-3.000-3.000-7,-2.000-3.000-7,-6.000-2.000-4,-6.000 0.000-2,-6.000 0.000 0,-6.000 0.000-2,-6.000-7.000-3,-2.000-11.000-4,-3.000-14.000-4,-3.000-11.000-6</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5"/>
    </inkml:context>
    <inkml:brush xml:id="br0">
      <inkml:brushProperty name="width" value="0.0505811721086502" units="cm"/>
      <inkml:brushProperty name="height" value="0.0505811721086502" units="cm"/>
      <inkml:brushProperty name="color" value="#00bff3"/>
      <inkml:brushProperty name="ignorePressure" value="0"/>
    </inkml:brush>
  </inkml:definitions>
  <inkml:trace contextRef="#ctx0" brushRef="#br0">55900.000 54550.000 434,'-2.000'-46.000'3,"-3.000"10.000"5,-3.000 10.000 5,-2.000 9.000 6,-3.000 15.000 6,1.000 22.000 5,-1.000 22.000 7,1.000 23.000 5,-3.000 10.000 1,-2.000 0.000-5,-3.000 0.000-6,-3.000 0.000-5,1.000-5.000-4,6.000-9.000-4,7.000-10.000-2,6.000-8.000-3,12.000-14.000-7,19.000-15.000-8,19.000-15.000-9,19.000-16.000-9,4.000-13.000-6,-9.000-9.000-4,-10.000-10.000-2,-8.000-8.000-4,-8.000-6.000 0,-2.000 1.000 4,-3.000-1.000 4,-3.000 1.000 4,-4.000-1.000 4,-3.000 1.000 4,-3.000-1.000 4,-2.000 1.000 5,-5.000 2.000 1,-2.000 7.000 0,-3.000 6.000 0,-3.000 7.000-1,-6.000 5.000 5,-5.000 7.000 11,-7.000 6.000 11,-5.000 7.000 10,-6.000 5.000 7,-3.000 7.000 0,-3.000 6.000 3,-2.000 7.000 1,6.000 2.000-3,20.000 1.000-5,18.000-1.000-6,20.000 1.000-6,10.000-3.000-9,3.000-2.000-11,3.000-3.000-11,4.000-3.000-11,1.000-2.000-6,0.000 0.000-1,0.000 0.000-1,0.000 0.000-1,-4.000 1.000-1,-5.000 4.000 0,-7.000 3.000 0,-5.000 3.000 0,-9.000 3.000 7,-9.000 3.000 14,-10.000 3.000 13,-8.000 4.000 16,-6.000 2.000 8,1.000 4.000 7,-1.000 3.000 5,1.000 3.000 6,-3.000 6.000 0,-2.000 9.000-6,-3.000 10.000-7,-3.000 10.000-5,-6.000 10.000-5,-5.000 13.000-3,-7.000 12.000-3,-5.000 13.000-3,-9.000 12.000-2,-9.000 13.000-2,-10.000 12.000-1,-8.000 13.000-1,-14.000 16.000-3,-15.000 23.000-4,-15.000 22.000-3,-16.000 22.000-3,-13.000 27.000-2,-9.000 35.000 0,-10.000 35.000 1,-8.000 34.000 1,-4.000 15.000-3,3.000-3.000-9,3.000-3.000-8,4.000-2.000-7,11.000-17.000-8,23.000-28.000-7,22.000-28.000-7,22.000-27.000-7,19.000-44.000-1,20.000-55.000 4,18.000-57.000 6,20.000-55.000 5</inkml:trace>
</inkml:ink>
</file>

<file path=ppt/ink/ink2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1"/>
    </inkml:context>
    <inkml:brush xml:id="br0">
      <inkml:brushProperty name="width" value="0.0456130765378475" units="cm"/>
      <inkml:brushProperty name="height" value="0.0456130765378475" units="cm"/>
      <inkml:brushProperty name="color" value="#00bff3"/>
      <inkml:brushProperty name="ignorePressure" value="0"/>
    </inkml:brush>
  </inkml:definitions>
  <inkml:trace contextRef="#ctx0" brushRef="#br0">51950.000 34950.000 482,'-2.000'-36.000'12,"-3.000"28.000"25,-3.000 28.000 25,-2.000 29.000 25,-14.000 26.000 3,-21.000 25.000-19,-22.000 25.000-19,-22.000 25.000-19,-18.000 20.000-11,-11.000 16.000-3,-14.000 15.000-3,-11.000 17.000-3,-6.000-1.000-10,4.000-16.000-16,3.000-15.000-16,3.000-15.000-17,12.000-21.000-12,22.000-25.000-9,22.000-25.000-8,23.000-25.000-8</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2"/>
    </inkml:context>
    <inkml:brush xml:id="br0">
      <inkml:brushProperty name="width" value="0.041340421885252" units="cm"/>
      <inkml:brushProperty name="height" value="0.041340421885252" units="cm"/>
      <inkml:brushProperty name="color" value="#00bff3"/>
      <inkml:brushProperty name="ignorePressure" value="0"/>
    </inkml:brush>
  </inkml:definitions>
  <inkml:trace contextRef="#ctx0" brushRef="#br0">35600.000 36750.000 532,'-2.000'-43.000'7,"-3.000"17.000"15,-3.000 15.000 15,-2.000 16.000 14,-5.000 13.000 3,-2.000 14.000-9,-3.000 11.000-8,-3.000 14.000-9,-2.000 10.000-6,0.000 9.000 0,0.000 10.000 0,0.000 10.000-2,1.000 0.000 0,4.000-5.000-3,3.000-7.000-1,3.000-5.000-1,7.000-11.000-3,14.000-11.000-3,11.000-14.000-3,14.000-11.000-3,10.000-15.000-2,9.000-16.000 0,10.000-15.000-1,10.000-15.000 0,4.000-15.000-2,0.000-12.000-3,0.000-13.000-4,0.000-12.000-4,-8.000-5.000-1,-16.000 3.000 0,-15.000 3.000 0,-15.000 4.000 1,-12.000 4.000 2,-6.000 6.000 3,-6.000 7.000 3,-6.000 6.000 2,-9.000 6.000 2,-8.000 6.000 0,-10.000 7.000-1,-9.000 6.000-1,-5.000 6.000-1,0.000 6.000-1,0.000 7.000-1,0.000 6.000-1,1.000 10.000-5,4.000 17.000-12,3.000 15.000-11,3.000 16.000-11,4.000 2.000-4,7.000-8.000 0,6.000-10.000 1,7.000-9.000 1</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2"/>
    </inkml:context>
    <inkml:brush xml:id="br0">
      <inkml:brushProperty name="width" value="0.0329693406820297" units="cm"/>
      <inkml:brushProperty name="height" value="0.0329693406820297" units="cm"/>
      <inkml:brushProperty name="color" value="#00bff3"/>
      <inkml:brushProperty name="ignorePressure" value="0"/>
    </inkml:brush>
  </inkml:definitions>
  <inkml:trace contextRef="#ctx0" brushRef="#br0">36100.000 37250.000 667,'50.000'3.000'89,"0.000"6.000"-14,0.000 7.000-13,0.000 6.000-14,-2.000 6.000-14,-3.000 6.000-14,-3.000 7.000-15,-2.000 6.000-16,-5.000-1.000-10,-2.000-5.000-7,-3.000-7.000-9,-3.000-5.000-6</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2"/>
    </inkml:context>
    <inkml:brush xml:id="br0">
      <inkml:brushProperty name="width" value="0.0441180281341076" units="cm"/>
      <inkml:brushProperty name="height" value="0.0441180281341076" units="cm"/>
      <inkml:brushProperty name="color" value="#00bff3"/>
      <inkml:brushProperty name="ignorePressure" value="0"/>
    </inkml:brush>
  </inkml:definitions>
  <inkml:trace contextRef="#ctx0" brushRef="#br0">37600.000 35950.000 498,'-24.000'-46.000'3,"4.000"10.000"7,3.000 10.000 5,3.000 9.000 8,1.000 17.000 9,1.000 25.000 13,-1.000 25.000 15,1.000 25.000 13,-1.000 20.000 0,1.000 16.000-14,-1.000 15.000-14,1.000 17.000-14,-3.000 8.000-12,-2.000 4.000-8,-3.000 3.000-8,-3.000 3.000-10,1.000 3.000-3,6.000 3.000 3,7.000 3.000 3,6.000 4.000 2,3.000-12.000-5,0.000-24.000-13,0.000-26.000-12,0.000-24.000-13,-2.000-17.000-10,-3.000-5.000-6,-3.000-7.000-6,-2.000-5.000-7</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2"/>
    </inkml:context>
    <inkml:brush xml:id="br0">
      <inkml:brushProperty name="width" value="0.0323315151035786" units="cm"/>
      <inkml:brushProperty name="height" value="0.0323315151035786" units="cm"/>
      <inkml:brushProperty name="color" value="#00bff3"/>
      <inkml:brushProperty name="ignorePressure" value="0"/>
    </inkml:brush>
  </inkml:definitions>
  <inkml:trace contextRef="#ctx0" brushRef="#br0">38050.000 37400.000 680,'-19.000'-24.000'0,"13.000"4.000"0,12.000 3.000 0,13.000 3.000 0,9.000 3.000 10,6.000 3.000 22,7.000 3.000 20,6.000 4.000 21,10.000-1.000-1,17.000-3.000-23,15.000-3.000-22,16.000-2.000-23,5.000-3.000-9,-2.000 1.000 2,-3.000-1.000 2,-3.000 1.000 2</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3"/>
    </inkml:context>
    <inkml:brush xml:id="br0">
      <inkml:brushProperty name="width" value="0.0398303456604481" units="cm"/>
      <inkml:brushProperty name="height" value="0.0398303456604481" units="cm"/>
      <inkml:brushProperty name="color" value="#00bff3"/>
      <inkml:brushProperty name="ignorePressure" value="0"/>
    </inkml:brush>
  </inkml:definitions>
  <inkml:trace contextRef="#ctx0" brushRef="#br0">39550.000 36500.000 552,'-16.000'-44.000'8,"19.000"13.000"15,19.000 12.000 16,19.000 13.000 16,10.000 9.000 3,4.000 6.000-7,3.000 7.000-8,3.000 6.000-7,3.000 6.000-6,3.000 6.000-5,3.000 7.000-5,4.000 6.000-3,-1.000 6.000-4,-3.000 6.000-2,-3.000 7.000-3,-2.000 6.000-1,-9.000 3.000-4,-12.000 0.000-3,-13.000 0.000-3,-12.000 0.000-3,-9.000 1.000-7,-2.000 4.000-8,-3.000 3.000-8,-3.000 3.000-8,-4.000-7.000-2,-3.000-15.000 5,-3.000-15.000 5,-2.000-16.000 5,-3.000-8.000-2,1.000 0.000-10,-1.000 0.000-10,1.000 0.000-10</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3"/>
    </inkml:context>
    <inkml:brush xml:id="br0">
      <inkml:brushProperty name="width" value="0.0496638119220734" units="cm"/>
      <inkml:brushProperty name="height" value="0.0496638119220734" units="cm"/>
      <inkml:brushProperty name="color" value="#00bff3"/>
      <inkml:brushProperty name="ignorePressure" value="0"/>
    </inkml:brush>
  </inkml:definitions>
  <inkml:trace contextRef="#ctx0" brushRef="#br0">41050.000 35900.000 442,'-10.000'-29.000'14,"-18.000"45.000"28,-19.000 43.000 27,-18.000 45.000 28,-15.000 27.000 3,-9.000 13.000-23,-10.000 12.000-22,-8.000 13.000-22,-14.000 12.000-13,-15.000 13.000-2,-15.000 12.000-2,-16.000 13.000-3,7.000-12.000-9,32.000-33.000-18,31.000-35.000-17,32.000-34.000-18,15.000-21.000-12,0.000-6.000-9,0.000-6.000-9,0.000-6.000-8</inkml:trace>
</inkml:ink>
</file>

<file path=ppt/ink/ink2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6"/>
    </inkml:context>
    <inkml:brush xml:id="br0">
      <inkml:brushProperty name="width" value="0.0384155511856079" units="cm"/>
      <inkml:brushProperty name="height" value="0.0384155511856079" units="cm"/>
      <inkml:brushProperty name="color" value="#00bff3"/>
      <inkml:brushProperty name="ignorePressure" value="0"/>
    </inkml:brush>
  </inkml:definitions>
  <inkml:trace contextRef="#ctx0" brushRef="#br0">74250.000 29100.000 572,'-79.000'14.000'9,"-5.000"28.000"18,-7.000 28.000 18,-5.000 29.000 18,5.000 2.000 1,19.000-21.000-14,19.000-22.000-15,19.000-22.000-15,4.000-4.000-8,-9.000 17.000-4,-10.000 15.000-2,-8.000 16.000-4,-4.000 5.000-1,3.000-2.000-1,3.000-3.000-1,4.000-3.000 1,5.000-9.000-1,10.000-11.000 0,10.000-14.000 1,9.000-11.000-1,15.000-7.000 4,22.000 0.000 5,22.000 0.000 7,23.000 0.000 4,17.000-5.000 1,17.000-9.000-6,15.000-10.000-6,16.000-8.000-5,4.000-6.000-6,-6.000 1.000-3,-6.000-1.000-4,-6.000 1.000-3,-12.000 1.000-4,-15.000 3.000-3,-15.000 3.000-3,-16.000 4.000-2</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6"/>
    </inkml:context>
    <inkml:brush xml:id="br0">
      <inkml:brushProperty name="width" value="0.0453279949724674" units="cm"/>
      <inkml:brushProperty name="height" value="0.0453279949724674" units="cm"/>
      <inkml:brushProperty name="color" value="#00bff3"/>
      <inkml:brushProperty name="ignorePressure" value="0"/>
    </inkml:brush>
  </inkml:definitions>
  <inkml:trace contextRef="#ctx0" brushRef="#br0">74400.000 29500.000 485,'-24.000'-47.000'2,"4.000"6.000"3,3.000 7.000 4,3.000 6.000 3,1.000 15.000 12,1.000 26.000 19,-1.000 24.000 19,1.000 26.000 20,1.000 21.000 1,3.000 19.000-16,3.000 19.000-17,4.000 19.000-16,-3.000 10.000-12,-5.000 4.000-8,-7.000 3.000-8,-5.000 3.000-9,-4.000-1.000-8,0.000-2.000-12,0.000-3.000-9,0.000-3.000-12,1.000-15.000-9,4.000-24.000-9,3.000-26.000-9,3.000-24.000-9</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6"/>
    </inkml:context>
    <inkml:brush xml:id="br0">
      <inkml:brushProperty name="width" value="0.0510796047747135" units="cm"/>
      <inkml:brushProperty name="height" value="0.0510796047747135" units="cm"/>
      <inkml:brushProperty name="color" value="#00bff3"/>
      <inkml:brushProperty name="ignorePressure" value="0"/>
    </inkml:brush>
  </inkml:definitions>
  <inkml:trace contextRef="#ctx0" brushRef="#br0">75400.000 30000.000 430,'-2.000'-68.000'0,"-3.000"17.000"0,-3.000 15.000 0,-2.000 16.000 0,-1.000 2.000 4,3.000-8.000 6,3.000-10.000 7,4.000-9.000 7,2.000-2.000 3,4.000 6.000-1,3.000 7.000-1,3.000 6.000-1,7.000-1.000-1,14.000-5.000-1,11.000-7.000-1,14.000-5.000-1,7.000-6.000-2,3.000-3.000-4,3.000-3.000-4,4.000-2.000-4,-4.000 2.000-1,-9.000 9.000 1,-10.000 10.000 0,-8.000 10.000 1,-4.000 8.000 3,3.000 10.000 6,3.000 10.000 6,4.000 9.000 5,-3.000 10.000 2,-5.000 14.000-2,-7.000 11.000-2,-5.000 14.000-3,-4.000 10.000-2,0.000 9.000-3,0.000 10.000-3,0.000 10.000-2,-2.000 7.000-4,-3.000 6.000-3,-3.000 7.000-4,-2.000 6.000-5,-5.000 1.000-3,-2.000-3.000-4,-3.000-3.000-5,-3.000-2.000-4,-2.000-9.000-6,0.000-12.000-7,0.000-13.000-7,0.000-12.000-6</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5"/>
    </inkml:context>
    <inkml:brush xml:id="br0">
      <inkml:brushProperty name="width" value="0.0317938961088657" units="cm"/>
      <inkml:brushProperty name="height" value="0.0317938961088657" units="cm"/>
      <inkml:brushProperty name="color" value="#00bff3"/>
      <inkml:brushProperty name="ignorePressure" value="0"/>
    </inkml:brush>
  </inkml:definitions>
  <inkml:trace contextRef="#ctx0" brushRef="#br0">56050.000 57750.000 691,'0.000'73.000'48,"0.000"-3.000"-5,0.000-3.000-5,0.000-2.000-3,3.000-5.000-5,6.000-2.000-4,7.000-3.000-5,6.000-3.000-6,3.000-9.000-3,0.000-11.000-2,0.000-14.000-4,0.000-11.000-2,4.000-11.000-1,10.000-5.000 1,10.000-7.000 2,9.000-5.000 0,2.000-11.000-4,-2.000-11.000-11,-3.000-14.000-10,-3.000-11.000-10,-6.000-9.000-5,-5.000-3.000 3,-7.000-3.000 2,-5.000-2.000 3,-9.000 0.000 3,-9.000 7.000 7,-10.000 6.000 7,-8.000 7.000 6,-9.000 8.000 3,-6.000 14.000 1,-6.000 11.000-1,-6.000 14.000 0,-9.000 10.000 0,-8.000 9.000-1,-10.000 10.000 1,-9.000 10.000 0,-10.000 13.000-7,-9.000 19.000-12,-10.000 19.000-12,-8.000 19.000-12,3.000 1.000-2,20.000-16.000 11,18.000-15.000 9,20.000-15.000 10</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6"/>
    </inkml:context>
    <inkml:brush xml:id="br0">
      <inkml:brushProperty name="width" value="0.0486757010221481" units="cm"/>
      <inkml:brushProperty name="height" value="0.0486757010221481" units="cm"/>
      <inkml:brushProperty name="color" value="#00bff3"/>
      <inkml:brushProperty name="ignorePressure" value="0"/>
    </inkml:brush>
  </inkml:definitions>
  <inkml:trace contextRef="#ctx0" brushRef="#br0">76950.000 28950.000 451,'0.000'-47.000'10,"0.000"6.000"17,0.000 7.000 18,0.000 6.000 18,-7.000 12.000 6,-11.000 19.000-6,-14.000 19.000-6,-11.000 19.000-6,-14.000 18.000-7,-11.000 19.000-6,-14.000 19.000-8,-11.000 19.000-6,-9.000 15.000-8,-3.000 13.000-6,-3.000 12.000-8,-2.000 13.000-8,-1.000 6.000-9,3.000 0.000-10,3.000 0.000-12,4.000 0.000-10,10.000-15.000-5,19.000-27.000 6,19.000-28.000 3,19.000-28.000 4,9.000-20.000 0,0.000-8.000-4,0.000-10.000-5,0.000-9.000-5</inkml:trace>
</inkml:ink>
</file>

<file path=ppt/ink/ink2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7"/>
    </inkml:context>
    <inkml:brush xml:id="br0">
      <inkml:brushProperty name="width" value="0.038658395409584" units="cm"/>
      <inkml:brushProperty name="height" value="0.038658395409584" units="cm"/>
      <inkml:brushProperty name="color" value="#00bff3"/>
      <inkml:brushProperty name="ignorePressure" value="0"/>
    </inkml:brush>
  </inkml:definitions>
  <inkml:trace contextRef="#ctx0" brushRef="#br0">77600.000 27800.000 569,'68.000'-91.000'0,"-11.000"19.000"0,-14.000 19.000 0,-11.000 19.000 0,-7.000 12.000 8,0.000 6.000 18,0.000 7.000 18,0.000 6.000 17,0.000 12.000 4,0.000 19.000-7,0.000 19.000-8,0.000 19.000-9,-7.000 12.000-7,-11.000 6.000-11,-14.000 7.000-8,-11.000 6.000-9,-9.000 1.000-7,-3.000-3.000-1,-3.000-3.000-2,-2.000-2.000-1,2.000-8.000-3,9.000-8.000-1,10.000-10.000-3,10.000-9.000-1,5.000-7.000-2,4.000-3.000 2,3.000-3.000-1,3.000-2.000 1,6.000-5.000 1,9.000-2.000 2,10.000-3.000 1,10.000-3.000 3,2.000-2.000 1,-3.000 0.000 2,-3.000 0.000 2,-2.000 0.000 2,-9.000 3.000 2,-12.000 6.000 1,-13.000 7.000 1,-12.000 6.000 1,-21.000 9.000 1,-28.000 13.000 0,-28.000 12.000-1,-27.000 13.000 0,-23.000 12.000 0,-16.000 13.000-1,-15.000 12.000 0,-15.000 13.000-1,-4.000 2.000-9,9.000-5.000-17,10.000-7.000-15,10.000-5.000-18,18.000-17.000-3,28.000-24.000 9,28.000-26.000 9,29.000-24.000 8,13.000-13.000 6,1.000 0.000-1,-1.000 0.000 1,1.000 0.000 0</inkml:trace>
</inkml:ink>
</file>

<file path=ppt/ink/ink2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7"/>
    </inkml:context>
    <inkml:brush xml:id="br0">
      <inkml:brushProperty name="width" value="0.0506706908345222" units="cm"/>
      <inkml:brushProperty name="height" value="0.0506706908345222" units="cm"/>
      <inkml:brushProperty name="color" value="#00bff3"/>
      <inkml:brushProperty name="ignorePressure" value="0"/>
    </inkml:brush>
  </inkml:definitions>
  <inkml:trace contextRef="#ctx0" brushRef="#br0">70100.000 32600.000 434,'-55.000'0.000'9,"41.000"0.000"18,40.000 0.000 18,42.000 0.000 19,30.000 0.000 4,22.000 0.000-9,22.000 0.000-9,23.000 0.000-9,24.000-5.000-7,28.000-9.000-3,28.000-10.000-5,29.000-8.000-3,27.000-9.000-3,29.000-6.000-2,28.000-6.000-2,28.000-6.000-2,28.000-2.000-3,28.000 3.000-4,28.000 3.000-5,29.000 4.000-3,4.000 5.000-6,-19.000 10.000-7,-18.000 10.000-6,-19.000 9.000-8,-29.000 6.000-6,-36.000 3.000-7,-39.000 3.000-6,-36.000 4.000-8,-36.000 1.000 2,-30.000 0.000 8,-32.000 0.000 8,-30.000 0.000 10,-29.000 0.000 1,-25.000 0.000-2,-25.000 0.000-2,-25.000 0.000-4,-22.000-2.000 1,-19.000-3.000 6,-18.000-3.000 5,-19.000-2.000 4</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8"/>
    </inkml:context>
    <inkml:brush xml:id="br0">
      <inkml:brushProperty name="width" value="0.0452243089675903" units="cm"/>
      <inkml:brushProperty name="height" value="0.0452243089675903" units="cm"/>
      <inkml:brushProperty name="color" value="#00bff3"/>
      <inkml:brushProperty name="ignorePressure" value="0"/>
    </inkml:brush>
  </inkml:definitions>
  <inkml:trace contextRef="#ctx0" brushRef="#br0">73200.000 32950.000 486,'-32.000'-5.000'11,"-11.000"41.000"23,-14.000 40.000 22,-11.000 42.000 22,-1.000 11.000 4,13.000-15.000-14,12.000-15.000-15,13.000-16.000-14,7.000-10.000-10,4.000-3.000-6,3.000-3.000-6,3.000-2.000-7,1.000-6.000-3,1.000-6.000-3,-1.000-6.000-1,1.000-6.000-4,5.000-9.000-1,14.000-8.000-4,11.000-10.000-3,14.000-9.000-2,13.000-15.000-2,16.000-18.000 1,15.000-19.000 0,17.000-18.000 0,3.000-17.000-1,-5.000-11.000-4,-7.000-14.000-2,-5.000-11.000-4,-14.000-4.000 0,-18.000 6.000 4,-19.000 7.000 3,-18.000 6.000 4,-14.000 9.000 4,-5.000 13.000 4,-7.000 12.000 4,-5.000 13.000 5,-8.000 10.000 0,-5.000 10.000-1,-7.000 10.000-2,-5.000 9.000-2,-4.000 9.000-3,0.000 9.000-5,0.000 10.000-5,0.000 10.000-4,3.000 8.000-7,6.000 10.000-8,7.000 10.000-7,6.000 9.000-7</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8"/>
    </inkml:context>
    <inkml:brush xml:id="br0">
      <inkml:brushProperty name="width" value="0.0356212332844734" units="cm"/>
      <inkml:brushProperty name="height" value="0.0356212332844734" units="cm"/>
      <inkml:brushProperty name="color" value="#00bff3"/>
      <inkml:brushProperty name="ignorePressure" value="0"/>
    </inkml:brush>
  </inkml:definitions>
  <inkml:trace contextRef="#ctx0" brushRef="#br0">73700.000 33300.000 617,'70.000'4.000'120,"-9.000"10.000"-23,-10.000 10.000-26,-8.000 9.000-23,-8.000 6.000-19,-2.000 3.000-14,-3.000 3.000-12,-3.000 4.000-15,-1.000-1.000-12,4.000-3.000-15,3.000-3.000-14,3.000-2.000-13</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9"/>
    </inkml:context>
    <inkml:brush xml:id="br0">
      <inkml:brushProperty name="width" value="0.0483433753252029" units="cm"/>
      <inkml:brushProperty name="height" value="0.0483433753252029" units="cm"/>
      <inkml:brushProperty name="color" value="#00bff3"/>
      <inkml:brushProperty name="ignorePressure" value="0"/>
    </inkml:brush>
  </inkml:definitions>
  <inkml:trace contextRef="#ctx0" brushRef="#br0">75000.000 32350.000 455,'-2.000'-41.000'11,"-3.000"19.000"25,-3.000 19.000 23,-2.000 19.000 24,-3.000 19.000 4,1.000 23.000-14,-1.000 22.000-15,1.000 22.000-15,-1.000 15.000-10,1.000 9.000-7,-1.000 10.000-7,1.000 10.000-7,-4.000 7.000-7,-6.000 6.000-8,-6.000 7.000-8,-6.000 6.000-6,-2.000-2.000-11,3.000-9.000-10,3.000-10.000-11,4.000-8.000-12,4.000-18.000-4,6.000-25.000 0,7.000-25.000 0,6.000-25.000 2</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9"/>
    </inkml:context>
    <inkml:brush xml:id="br0">
      <inkml:brushProperty name="width" value="0.0366355627775192" units="cm"/>
      <inkml:brushProperty name="height" value="0.0366355627775192" units="cm"/>
      <inkml:brushProperty name="color" value="#00bff3"/>
      <inkml:brushProperty name="ignorePressure" value="0"/>
    </inkml:brush>
  </inkml:definitions>
  <inkml:trace contextRef="#ctx0" brushRef="#br0">75800.000 33350.000 600,'-21.000'-46.000'10,"10.000"10.000"21,10.000 10.000 21,9.000 9.000 20,15.000 9.000 4,22.000 9.000-15,22.000 10.000-14,23.000 10.000-13,8.000 4.000-18,-3.000 0.000-17,-3.000 0.000-19,-2.000 0.000-19,-8.000-2.000-7,-8.000-3.000 6,-10.000-3.000 4,-9.000-2.000 4</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9"/>
    </inkml:context>
    <inkml:brush xml:id="br0">
      <inkml:brushProperty name="width" value="0.0435495786368847" units="cm"/>
      <inkml:brushProperty name="height" value="0.0435495786368847" units="cm"/>
      <inkml:brushProperty name="color" value="#00bff3"/>
      <inkml:brushProperty name="ignorePressure" value="0"/>
    </inkml:brush>
  </inkml:definitions>
  <inkml:trace contextRef="#ctx0" brushRef="#br0">76900.000 32800.000 505,'3.000'-46.000'0,"6.000"10.000"0,7.000 10.000 0,6.000 9.000 0,9.000 6.000 9,13.000 3.000 20,12.000 3.000 20,13.000 4.000 19,6.000 7.000 3,0.000 13.000-12,0.000 12.000-14,0.000 13.000-12,-4.000 12.000-8,-5.000 13.000-2,-7.000 12.000-4,-5.000 13.000-1,-11.000 10.000-4,-11.000 10.000-2,-14.000 10.000-2,-11.000 9.000-2,-11.000 1.000-6,-5.000-6.000-6,-7.000-6.000-7,-5.000-6.000-7,-6.000-9.000-9,-3.000-8.000-10,-3.000-10.000-10,-2.000-9.000-11,0.000-12.000-4,7.000-11.000 1,6.000-14.000 1,7.000-11.000 2</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19"/>
    </inkml:context>
    <inkml:brush xml:id="br0">
      <inkml:brushProperty name="width" value="0.042839702218771" units="cm"/>
      <inkml:brushProperty name="height" value="0.042839702218771" units="cm"/>
      <inkml:brushProperty name="color" value="#00bff3"/>
      <inkml:brushProperty name="ignorePressure" value="0"/>
    </inkml:brush>
  </inkml:definitions>
  <inkml:trace contextRef="#ctx0" brushRef="#br0">78500.000 32500.000 513,'-236.000'106.000'175,"28.000"13.000"-41,28.000 12.000-41,29.000 13.000-42,11.000 7.000-28,-2.000 4.000-12,-3.000 3.000-15,-3.000 3.000-12,5.000-8.000-12,17.000-19.000-8,15.000-18.000-9,16.000-19.000-8,15.000-18.000-6,16.000-15.000-1,15.000-15.000-1,17.000-16.000-1</inkml:trace>
</inkml:ink>
</file>

<file path=ppt/ink/ink2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0"/>
    </inkml:context>
    <inkml:brush xml:id="br0">
      <inkml:brushProperty name="width" value="0.0509699247777462" units="cm"/>
      <inkml:brushProperty name="height" value="0.0509699247777462" units="cm"/>
      <inkml:brushProperty name="color" value="#00bff3"/>
      <inkml:brushProperty name="ignorePressure" value="0"/>
    </inkml:brush>
  </inkml:definitions>
  <inkml:trace contextRef="#ctx0" brushRef="#br0">81650.000 31650.000 431,'1.000'-47.000'0,"4.000"6.000"0,3.000 7.000 0,3.000 6.000 0,9.000 6.000 13,16.000 6.000 24,15.000 7.000 26,17.000 6.000 24,13.000 3.000 6,13.000 0.000-14,12.000 0.000-15,13.000 0.000-14,6.000 3.000-12,0.000 6.000-12,0.000 7.000-11,0.000 6.000-11,-7.000 3.000-11,-11.000 0.000-10,-14.000 0.000-10,-11.000 0.000-10,-15.000 3.000-6,-16.000 6.000-3,-15.000 7.000-2,-15.000 6.000-3,-15.000-2.000-3,-12.000-9.000 0,-13.000-10.000-3,-12.000-8.000 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3"/>
    </inkml:context>
    <inkml:brush xml:id="br0">
      <inkml:brushProperty name="width" value="0.0524295344948769" units="cm"/>
      <inkml:brushProperty name="height" value="0.0524295344948769" units="cm"/>
      <inkml:brushProperty name="color" value="#00bff3"/>
      <inkml:brushProperty name="ignorePressure" value="0"/>
    </inkml:brush>
  </inkml:definitions>
  <inkml:trace contextRef="#ctx0" brushRef="#br0">47450.000 22500.000 419,'-90.000'-2.000'4,"23.000"-3.000"9,22.000-3.000 8,22.000-2.000 9,13.000-6.000 3,7.000-6.000-2,6.000-6.000-1,7.000-6.000-2,5.000-10.000-2,7.000-12.000-4,6.000-13.000-2,7.000-12.000-3,5.000-7.000-4,7.000 1.000-3,6.000-1.000-3,7.000 1.000-4,2.000 4.000-1,1.000 9.000 1,-1.000 10.000 0,1.000 10.000 1,1.000 7.000 1,3.000 6.000 2,3.000 7.000 3,4.000 6.000 1,-6.000 9.000 1,-11.000 13.000 0,-14.000 12.000-1,-11.000 13.000-1,-7.000 10.000 0,0.000 10.000 3,0.000 10.000 1,0.000 9.000 2,0.000 10.000 1,0.000 14.000-1,0.000 11.000-1,0.000 14.000 0,1.000 8.000 0,4.000 7.000-2,3.000 6.000 0,3.000 7.000-1,-2.000-1.000-3,-6.000-6.000-5,-6.000-6.000-4,-6.000-6.000-4,-4.000-9.000-6,1.000-8.000-4,-1.000-10.000-6,1.000-9.000-4,-6.000-21.000-14,-8.000-31.000-20,-10.000-31.000-22,-9.000-31.000-20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8"/>
    </inkml:context>
    <inkml:brush xml:id="br0">
      <inkml:brushProperty name="width" value="0.0506112426519394" units="cm"/>
      <inkml:brushProperty name="height" value="0.0506112426519394" units="cm"/>
      <inkml:brushProperty name="color" value="#00bff3"/>
      <inkml:brushProperty name="ignorePressure" value="0"/>
    </inkml:brush>
  </inkml:definitions>
  <inkml:trace contextRef="#ctx0" brushRef="#br0">87200.000 10350.000 434,'46.000'51.000'138,"-5.000"4.000"-33,-7.000 3.000-33,-5.000 3.000-33,-8.000 4.000-18,-5.000 7.000-4,-7.000 6.000-3,-5.000 7.000-5,-4.000 0.000-3,0.000-2.000 0,0.000-3.000-1,0.000-3.000 0,0.000-1.000-3,0.000 4.000-2,0.000 3.000-3,0.000 3.000-2,0.000-5.000-2,0.000-12.000-1,0.000-13.000-1,0.000-12.000-1,-2.000-23.000-3,-3.000-30.000-4,-3.000-32.000-4,-2.000-30.000-5,-1.000-20.000 0,3.000-6.000 4,3.000-6.000 3,4.000-6.000 4,2.000-1.000 2,4.000 7.000 0,3.000 6.000 0,3.000 7.000-1,-1.000 8.000 3,-2.000 14.000 2,-3.000 11.000 4,-3.000 14.000 3,-2.000 18.000 11,0.000 25.000 17,0.000 25.000 18,0.000 25.000 17,0.000 12.000 3,0.000 1.000-13,0.000-1.000-12,0.000 1.000-13,1.000 2.000-7,4.000 7.000-3,3.000 6.000-3,3.000 7.000-2,-1.000 2.000-2,-2.000 1.000-2,-3.000-1.000-1,-3.000 1.000-2,-2.000-6.000-2,0.000-8.000-4,0.000-10.000-3,0.000-9.000-3,-5.000-23.000-6,-9.000-33.000-11,-10.000-35.000-9,-8.000-34.000-11,-1.000-24.000 0,9.000-12.000 6,10.000-13.000 7,10.000-12.000 8,4.000-2.000 4,0.000 9.000 1,0.000 10.000 3,0.000 10.000 2,0.000 10.000 3,0.000 13.000 2,0.000 12.000 5,0.000 13.000 3,3.000 16.000 9,6.000 23.000 14,7.000 22.000 16,6.000 22.000 15,-1.000 18.000 2,-5.000 16.000-9,-7.000 15.000-9,-5.000 17.000-9,-4.000 7.000-7,0.000 0.000-3,0.000 0.000-5,0.000 0.000-4,-2.000-2.000-2,-3.000-3.000-2,-3.000-3.000-1,-2.000-2.000-2,-3.000-8.000 0,1.000-8.000-3,-1.000-10.000-1,1.000-9.000-1,-4.000-15.000-5,-6.000-18.000-9,-6.000-19.000-8,-6.000-18.000-8,1.000-23.000-3,9.000-24.000 6,10.000-26.000 5,10.000-24.000 4,5.000-12.000 3,4.000 4.000-2,3.000 3.000-2,3.000 3.000 0,1.000 7.000 1,1.000 14.000 3,-1.000 11.000 5,1.000 14.000 4,-1.000 19.000 7,1.000 29.000 10,-1.000 28.000 10,1.000 28.000 10,-3.000 14.000 6,-2.000 0.000 1,-3.000 0.000 1,-3.000 0.000 1,-2.000 3.000-2,0.000 6.000-5,0.000 7.000-5,0.000 6.000-6,0.000 3.000-5,0.000 0.000-6,0.000 0.000-5,0.000 0.000-6,0.000-4.000-2,0.000-5.000 1,0.000-7.000 1,0.000-5.000 2,4.000-8.000-16,10.000-5.000-32,10.000-7.000-31,9.000-5.000-31</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0"/>
    </inkml:context>
    <inkml:brush xml:id="br0">
      <inkml:brushProperty name="width" value="0.0463801957666874" units="cm"/>
      <inkml:brushProperty name="height" value="0.0463801957666874" units="cm"/>
      <inkml:brushProperty name="color" value="#00bff3"/>
      <inkml:brushProperty name="ignorePressure" value="0"/>
    </inkml:brush>
  </inkml:definitions>
  <inkml:trace contextRef="#ctx0" brushRef="#br0">81250.000 32350.000 474,'-46.000'-2.000'0,"10.000"-3.000"0,10.000-3.000 0,9.000-2.000 0,13.000 0.000 12,20.000 7.000 26,18.000 6.000 26,20.000 7.000 24,19.000 4.000 5,22.000 3.000-17,22.000 3.000-17,23.000 4.000-16,11.000-3.000-15,4.000-5.000-10,3.000-7.000-11,3.000-5.000-12,-5.000-4.000-9,-12.000 0.000-9,-13.000 0.000-8,-12.000 0.000-9,-15.000 0.000-7,-15.000 0.000-4,-15.000 0.000-5,-16.000 0.000-5,-13.000-4.000 2,-9.000-5.000 5,-10.000-7.000 7,-8.000-5.000 6</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0"/>
    </inkml:context>
    <inkml:brush xml:id="br0">
      <inkml:brushProperty name="width" value="0.0675000846385956" units="cm"/>
      <inkml:brushProperty name="height" value="0.0675000846385956" units="cm"/>
      <inkml:brushProperty name="color" value="#00bff3"/>
      <inkml:brushProperty name="ignorePressure" value="0"/>
    </inkml:brush>
  </inkml:definitions>
  <inkml:trace contextRef="#ctx0" brushRef="#br0">84100.000 30550.000 325,'0.000'-91.000'0,"0.000"19.000"0,0.000 19.000 0,0.000 19.000 0,0.000 15.000 14,0.000 13.000 26,0.000 12.000 27,0.000 13.000 27,0.000 16.000 5,0.000 23.000-17,0.000 22.000-16,0.000 22.000-18,-7.000 18.000-10,-11.000 16.000-6,-14.000 15.000-6,-11.000 17.000-6,-7.000 10.000-4,0.000 6.000-2,0.000 7.000-4,0.000 6.000-2,0.000 6.000-9,0.000 6.000-18,0.000 7.000-16,0.000 6.000-17,1.000-5.000-10,4.000-16.000-1,3.000-15.000-3,3.000-15.000-1,6.000-23.000 2,9.000-28.000 10,10.000-28.000 8,10.000-27.000 8</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0"/>
    </inkml:context>
    <inkml:brush xml:id="br0">
      <inkml:brushProperty name="width" value="0.0603450648486614" units="cm"/>
      <inkml:brushProperty name="height" value="0.0603450648486614" units="cm"/>
      <inkml:brushProperty name="color" value="#00bff3"/>
      <inkml:brushProperty name="ignorePressure" value="0"/>
    </inkml:brush>
  </inkml:definitions>
  <inkml:trace contextRef="#ctx0" brushRef="#br0">85050.000 31250.000 364,'-2.000'-41.000'12,"-3.000"19.000"23,-3.000 19.000 24,-2.000 19.000 24,-8.000 21.000 5,-8.000 26.000-13,-10.000 24.000-13,-9.000 26.000-13,-5.000 13.000-10,0.000 4.000-5,0.000 3.000-5,0.000 3.000-6,4.000-4.000-4,10.000-8.000-5,10.000-10.000-5,9.000-9.000-4,18.000-15.000-6,29.000-18.000-10,28.000-19.000-9,28.000-18.000-10,15.000-28.000-5,4.000-33.000-2,3.000-35.000-1,3.000-34.000-3,-2.000-20.000 3,-6.000-2.000 5,-6.000-3.000 6,-6.000-3.000 5,-12.000-1.000 6,-15.000 4.000 5,-15.000 3.000 5,-16.000 3.000 4,-13.000 6.000 4,-9.000 9.000 0,-10.000 10.000 0,-8.000 10.000 2,-14.000 10.000-1,-15.000 13.000-1,-15.000 12.000 0,-16.000 13.000 0,-15.000 13.000-5,-11.000 17.000-10,-14.000 15.000-9,-11.000 16.000-9,2.000 7.000-3,19.000 1.000 4,19.000-1.000 4,19.000 1.000 4,10.000-4.000 1,4.000-6.000-3,3.000-6.000-2,3.000-6.000-4</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2"/>
    </inkml:context>
    <inkml:brush xml:id="br0">
      <inkml:brushProperty name="width" value="0.0394054614007473" units="cm"/>
      <inkml:brushProperty name="height" value="0.0394054614007473" units="cm"/>
      <inkml:brushProperty name="color" value="#00bff3"/>
      <inkml:brushProperty name="ignorePressure" value="0"/>
    </inkml:brush>
  </inkml:definitions>
  <inkml:trace contextRef="#ctx0" brushRef="#br0">86050.000 30750.000 558,'-15.000'-24.000'10,"23.000"4.000"22,22.000 3.000 21,22.000 3.000 21,8.000 3.000 3,-2.000 3.000-13,-3.000 3.000-15,-3.000 4.000-13,-1.000 1.000-11,4.000 0.000-10,3.000 0.000-9,3.000 0.000-9,-2.000 3.000-15,-6.000 6.000-22,-6.000 7.000-22,-6.000 6.000-22</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2"/>
    </inkml:context>
    <inkml:brush xml:id="br0">
      <inkml:brushProperty name="width" value="0.0490426309406757" units="cm"/>
      <inkml:brushProperty name="height" value="0.0490426309406757" units="cm"/>
      <inkml:brushProperty name="color" value="#00bff3"/>
      <inkml:brushProperty name="ignorePressure" value="0"/>
    </inkml:brush>
  </inkml:definitions>
  <inkml:trace contextRef="#ctx0" brushRef="#br0">87350.000 29800.000 448,'21.000'-13.000'90,"-5.000"26.000"-12,-7.000 24.000-10,-5.000 26.000-11,-4.000 13.000-9,0.000 4.000-8,0.000 3.000-8,0.000 3.000-8,0.000 1.000-5,0.000 1.000-1,0.000-1.000-3,0.000 1.000-1,-2.000-3.000-1,-3.000-2.000-2,-3.000-3.000-2,-2.000-3.000-1,-1.000-4.000-2,3.000-3.000-4,3.000-3.000-4,4.000-2.000-4,-10.000-5.000-4,-22.000-2.000-8,-22.000-3.000-8,-21.000-3.000-7,-12.000-6.000-3,1.000-5.000 2,-1.000-7.000 1,1.000-5.000 2,-1.000-6.000 1,1.000-3.000 4,-1.000-3.000 3,1.000-2.000 2,2.000-5.000-1,7.000-2.000-5,6.000-3.000-7,7.000-3.000-4,8.000-6.000-1,14.000-5.000 3,11.000-7.000 5,14.000-5.000 3</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2"/>
    </inkml:context>
    <inkml:brush xml:id="br0">
      <inkml:brushProperty name="width" value="0.0416719168424606" units="cm"/>
      <inkml:brushProperty name="height" value="0.0416719168424606" units="cm"/>
      <inkml:brushProperty name="color" value="#00bff3"/>
      <inkml:brushProperty name="ignorePressure" value="0"/>
    </inkml:brush>
  </inkml:definitions>
  <inkml:trace contextRef="#ctx0" brushRef="#br0">87300.000 30050.000 527,'73.000'-71.000'44,"-3.000"10.000"1,-3.000 10.000 1,-2.000 9.000 1,-1.000 7.000-1,3.000 7.000-3,3.000 6.000-3,4.000 7.000-3,-1.000 4.000-3,-3.000 3.000-4,-3.000 3.000-4,-2.000 4.000-3,-9.000 7.000-12,-12.000 13.000-16,-13.000 12.000-19,-12.000 13.000-17,-10.000 4.000-11,-6.000-3.000-5,-6.000-3.000-4,-6.000-2.000-5</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3"/>
    </inkml:context>
    <inkml:brush xml:id="br0">
      <inkml:brushProperty name="width" value="0.0380662269890308" units="cm"/>
      <inkml:brushProperty name="height" value="0.0380662269890308" units="cm"/>
      <inkml:brushProperty name="color" value="#00bff3"/>
      <inkml:brushProperty name="ignorePressure" value="0"/>
    </inkml:brush>
  </inkml:definitions>
  <inkml:trace contextRef="#ctx0" brushRef="#br0">88050.000 30850.000 577,'28.000'28.000'153,"6.000"6.000"-37,7.000 7.000-36,6.000 6.000-36,-1.000-1.000-24,-5.000-5.000-11,-7.000-7.000-10,-5.000-5.000-11,-8.000-3.000-7,-5.000 4.000-2,-7.000 3.000-2,-5.000 3.000-2</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3"/>
    </inkml:context>
    <inkml:brush xml:id="br0">
      <inkml:brushProperty name="width" value="0.0488617047667503" units="cm"/>
      <inkml:brushProperty name="height" value="0.0488617047667503" units="cm"/>
      <inkml:brushProperty name="color" value="#00bff3"/>
      <inkml:brushProperty name="ignorePressure" value="0"/>
    </inkml:brush>
  </inkml:definitions>
  <inkml:trace contextRef="#ctx0" brushRef="#br0">89450.000 30500.000 450,'-25.000'-11.000'13,"0.000"28.000"25,0.000 28.000 27,0.000 29.000 26,3.000 11.000 3,6.000-2.000-18,7.000-3.000-18,6.000-3.000-18,3.000-6.000-12,0.000-5.000-7,0.000-7.000-5,0.000-5.000-7,9.000-11.000-9,19.000-11.000-9,19.000-14.000-10,19.000-11.000-10,10.000-17.000-3,4.000-18.000 3,3.000-19.000 3,3.000-18.000 4,-4.000-10.000-1,-8.000 0.000-2,-10.000 0.000-4,-9.000 0.000-2,-9.000 0.000-1,-5.000 0.000 5,-7.000 0.000 4,-5.000 0.000 4,-14.000 4.000 4,-18.000 10.000 4,-19.000 10.000 3,-18.000 9.000 4,-20.000 12.000 0,-18.000 16.000-1,-19.000 15.000-3,-18.000 17.000-2,-4.000 8.000 0,13.000 4.000 1,12.000 3.000 0,13.000 3.000 1,9.000 1.000-2,6.000 1.000-8,7.000-1.000-5,6.000 1.000-8</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8"/>
    </inkml:context>
    <inkml:brush xml:id="br0">
      <inkml:brushProperty name="width" value="0.0457782782614231" units="cm"/>
      <inkml:brushProperty name="height" value="0.0457782782614231" units="cm"/>
      <inkml:brushProperty name="color" value="#00bff3"/>
      <inkml:brushProperty name="ignorePressure" value="0"/>
    </inkml:brush>
  </inkml:definitions>
  <inkml:trace contextRef="#ctx0" brushRef="#br0">87100.000 36250.000 480,'4.000'-97.000'0,"10.000"6.000"0,10.000 7.000 0,9.000 6.000 0,27.000-7.000 7,48.000-18.000 13,47.000-19.000 15,47.000-18.000 13,4.000 13.000 4,-37.000 47.000-4,-38.000 47.000-5,-37.000 48.000-4,-26.000 28.000-5,-11.000 14.000-2,-14.000 11.000-4,-11.000 14.000-3,-7.000 8.000-3,0.000 7.000-2,0.000 6.000-2,0.000 7.000-2,-2.000 0.000-3,-3.000-2.000-3,-3.000-3.000-4,-2.000-3.000-3,-5.000-6.000-4,-2.000-5.000-8,-3.000-7.000-6,-3.000-5.000-7,-2.000-8.000-6,0.000-5.000-2,0.000-7.000-5,0.000-5.000-2,-2.000-17.000-7,-3.000-24.000-7,-3.000-26.000-7,-2.000-24.000-8,0.000-12.000 2,7.000 4.000 13,6.000 3.000 12,7.000 3.000 13</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9"/>
    </inkml:context>
    <inkml:brush xml:id="br0">
      <inkml:brushProperty name="width" value="0.0460686832666397" units="cm"/>
      <inkml:brushProperty name="height" value="0.0460686832666397" units="cm"/>
      <inkml:brushProperty name="color" value="#00bff3"/>
      <inkml:brushProperty name="ignorePressure" value="0"/>
    </inkml:brush>
  </inkml:definitions>
  <inkml:trace contextRef="#ctx0" brushRef="#br0">89350.000 34750.000 477,'-29.000'-18.000'123,"-5.000"17.000"-23,-7.000 15.000-25,-5.000 16.000-23,-11.000 18.000-14,-11.000 22.000-4,-14.000 22.000-4,-11.000 23.000-5,-14.000 19.000-5,-11.000 19.000-5,-14.000 19.000-7,-11.000 19.000-6,-6.000 4.000-5,4.000-9.000-8,3.000-10.000-6,3.000-8.000-6,9.000-12.000-9,16.000-12.000-9,15.000-13.000-9,17.000-12.000-9,13.000-18.000-4,13.000-21.000 2,12.000-22.000 3,13.000-22.000 2</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19"/>
    </inkml:context>
    <inkml:brush xml:id="br0">
      <inkml:brushProperty name="width" value="0.0562798008322716" units="cm"/>
      <inkml:brushProperty name="height" value="0.0562798008322716" units="cm"/>
      <inkml:brushProperty name="color" value="#00bff3"/>
      <inkml:brushProperty name="ignorePressure" value="0"/>
    </inkml:brush>
  </inkml:definitions>
  <inkml:trace contextRef="#ctx0" brushRef="#br0">90950.000 10200.000 390,'90.000'-27.000'28,"-18.000"-3.000"-3,-19.000-3.000-3,-18.000-2.000-3,-12.000-1.000-1,-3.000 3.000-1,-3.000 3.000 1,-2.000 4.000 0,-3.000 1.000-1,1.000 0.000 1,-1.000 0.000 0,1.000 0.000 0,-4.000-2.000 1,-6.000-3.000 0,-6.000-3.000 2,-6.000-2.000 0,-9.000-1.000 0,-8.000 3.000-2,-10.000 3.000-1,-9.000 4.000-2,-5.000 1.000-2,0.000 0.000 0,0.000 0.000-2,0.000 0.000-1,-4.000 1.000 0,-5.000 4.000-2,-7.000 3.000 0,-5.000 3.000-2,-8.000 3.000 0,-5.000 3.000-1,-7.000 3.000-1,-5.000 4.000-2,-4.000 2.000 1,0.000 4.000-2,0.000 3.000 1,0.000 3.000-1,-4.000 3.000 0,-5.000 3.000-2,-7.000 3.000-2,-5.000 4.000-1,-6.000 2.000-1,-3.000 4.000-1,-3.000 3.000-1,-2.000 3.000-1,-3.000 3.000 0,1.000 3.000 1,-1.000 3.000 2,1.000 4.000 1,2.000 1.000 1,7.000 0.000 2,6.000 0.000 1,7.000 0.000 2,4.000 0.000 1,3.000 0.000 1,3.000 0.000 2,4.000 0.000 0,7.000 1.000 1,13.000 4.000 0,12.000 3.000 2,13.000 3.000 0,9.000 3.000 1,6.000 3.000 0,7.000 3.000 0,6.000 4.000 0,6.000 2.000 0,6.000 4.000-3,7.000 3.000-2,6.000 3.000-2,3.000 3.000-1,0.000 3.000-1,0.000 3.000 1,0.000 4.000-1,6.000-3.000 0,13.000-5.000-3,12.000-7.000-1,13.000-5.000-2,7.000-8.000-1,4.000-5.000 0,3.000-7.000-1,3.000-5.000-1,9.000-6.000 0,16.000-3.000-1,15.000-3.000 0,17.000-2.000 0,10.000-6.000-1,6.000-6.000 0,7.000-6.000-1,6.000-6.000 1,9.000-6.000-2,13.000-2.000-2,12.000-3.000-2,13.000-3.000-2,2.000-6.000 1,-5.000-5.000 3,-7.000-7.000 3,-5.000-5.000 2,-6.000-4.000 2,-3.000 0.000-1,-3.000 0.000-2,-2.000 0.000 0,-8.000 0.000 1,-8.000 0.000 2,-10.000 0.000 2,-9.000 0.000 3,-7.000 0.000 1,-3.000 0.000-1,-3.000 0.000 0,-2.000 0.000 0,-11.000-2.000-2,-15.000-3.000 1,-15.000-3.000-1,-16.000-2.000 0,-8.000-8.000-1,0.000-8.000 1,0.000-10.000 0,0.000-9.000-1,-5.000-7.000 1,-9.000-3.000 0,-10.000-3.000 0,-8.000-2.000-1,-8.000-5.000 1,-2.000-2.000 0,-3.000-3.000 1,-3.000-3.000-1,-4.000-2.000 0,-3.000 0.000 0,-3.000 0.000 1,-2.000 0.000-1,-8.000 3.000 0,-8.000 6.000 1,-10.000 7.000-1,-9.000 6.000 0,-9.000 3.000 1,-5.000 0.000 0,-7.000 0.000 2,-5.000 0.000 1,-9.000 3.000 0,-9.000 6.000 2,-10.000 7.000 2,-8.000 6.000 0,-12.000 7.000-1,-12.000 10.000-3,-13.000 10.000-2,-12.000 9.000-4,-12.000 7.000-2,-8.000 7.000-1,-10.000 6.000-1,-9.000 7.000-1,-1.000 7.000-4,10.000 9.000-3,10.000 10.000-6,9.000 10.000-5,17.000 0.000-4,25.000-5.000-2,25.000-7.000-4,25.000-5.000-3</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9"/>
    </inkml:context>
    <inkml:brush xml:id="br0">
      <inkml:brushProperty name="width" value="0.0380942635238171" units="cm"/>
      <inkml:brushProperty name="height" value="0.0380942635238171" units="cm"/>
      <inkml:brushProperty name="color" value="#00bff3"/>
      <inkml:brushProperty name="ignorePressure" value="0"/>
    </inkml:brush>
  </inkml:definitions>
  <inkml:trace contextRef="#ctx0" brushRef="#br0">89650.000 35700.000 577,'28.000'-52.000'7,"6.000"-3.000"14,7.000-3.000 14,6.000-2.000 13,7.000 3.000 7,10.000 14.000-1,10.000 11.000-1,9.000 14.000 0,9.000 7.000-9,9.000 3.000-13,10.000 3.000-13,10.000 4.000-15,-4.000 4.000-8,-16.000 6.000-5,-15.000 7.000-6,-15.000 6.000-4,-15.000 4.000-5,-12.000 4.000-5,-13.000 3.000-5,-12.000 3.000-5</inkml:trace>
</inkml:ink>
</file>

<file path=ppt/ink/ink2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9"/>
    </inkml:context>
    <inkml:brush xml:id="br0">
      <inkml:brushProperty name="width" value="0.0344160310924053" units="cm"/>
      <inkml:brushProperty name="height" value="0.0344160310924053" units="cm"/>
      <inkml:brushProperty name="color" value="#00bff3"/>
      <inkml:brushProperty name="ignorePressure" value="0"/>
    </inkml:brush>
  </inkml:definitions>
  <inkml:trace contextRef="#ctx0" brushRef="#br0">89550.000 36500.000 639,'-33.000'-2.000'89,"34.000"-3.000"-15,35.000-3.000-13,35.000-2.000-15,21.000-5.000-10,9.000-2.000-10,10.000-3.000-7,10.000-3.000-9,4.000-2.000-11,0.000 0.000-10,0.000 0.000-12,0.000 0.000-10,-10.000 1.000-9,-18.000 4.000-3,-19.000 3.000-3,-18.000 3.000-4</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29"/>
    </inkml:context>
    <inkml:brush xml:id="br0">
      <inkml:brushProperty name="width" value="0.0450510755181313" units="cm"/>
      <inkml:brushProperty name="height" value="0.0450510755181313" units="cm"/>
      <inkml:brushProperty name="color" value="#00bff3"/>
      <inkml:brushProperty name="ignorePressure" value="0"/>
    </inkml:brush>
  </inkml:definitions>
  <inkml:trace contextRef="#ctx0" brushRef="#br0">90400.000 34400.000 488,'-68.000'-94.000'11,"17.000"13.000"23,15.000 12.000 22,16.000 13.000 24,10.000 18.000 4,7.000 26.000-13,6.000 24.000-11,7.000 26.000-14,5.000 18.000-11,7.000 13.000-12,6.000 12.000-12,7.000 13.000-11,-1.000 4.000-8,-6.000-3.000-4,-6.000-3.000-4,-6.000-2.000-3,-6.000-9.000-13,-2.000-12.000-21,-3.000-13.000-22,-3.000-12.000-20</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0"/>
    </inkml:context>
    <inkml:brush xml:id="br0">
      <inkml:brushProperty name="width" value="0.0500067211687565" units="cm"/>
      <inkml:brushProperty name="height" value="0.0500067211687565" units="cm"/>
      <inkml:brushProperty name="color" value="#00bff3"/>
      <inkml:brushProperty name="ignorePressure" value="0"/>
    </inkml:brush>
  </inkml:definitions>
  <inkml:trace contextRef="#ctx0" brushRef="#br0">92800.000 34350.000 439,'-5.000'-60.000'14,"-9.000"32.000"28,-10.000 31.000 26,-8.000 32.000 29,-9.000 32.000 4,-6.000 34.000-20,-6.000 35.000-19,-6.000 35.000-19,-2.000 16.000-15,3.000 1.000-10,3.000-1.000-11,4.000 1.000-12,1.000-7.000-9,0.000-12.000-11,0.000-13.000-10,0.000-12.000-11,6.000-16.000-4,13.000-19.000 1,12.000-18.000 3,13.000-19.000 0,9.000-18.000 1,6.000-15.000-2,7.000-15.000-3,6.000-16.000-1</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1"/>
    </inkml:context>
    <inkml:brush xml:id="br0">
      <inkml:brushProperty name="width" value="0.0514615699648857" units="cm"/>
      <inkml:brushProperty name="height" value="0.0514615699648857" units="cm"/>
      <inkml:brushProperty name="color" value="#00bff3"/>
      <inkml:brushProperty name="ignorePressure" value="0"/>
    </inkml:brush>
  </inkml:definitions>
  <inkml:trace contextRef="#ctx0" brushRef="#br0">93500.000 34850.000 427,'20.000'-24.000'9,"-9.000"4.000"19,-10.000 3.000 18,-8.000 3.000 19,-11.000 17.000 5,-8.000 31.000-7,-10.000 32.000-7,-9.000 31.000-8,-4.000 18.000-7,4.000 7.000-7,3.000 6.000-7,3.000 7.000-8,4.000-3.000-5,7.000-8.000 0,6.000-10.000-2,7.000-9.000-1,4.000-12.000-2,3.000-11.000-4,3.000-14.000-3,4.000-11.000-5,8.000-12.000-3,17.000-9.000-4,15.000-10.000-5,16.000-8.000-4,10.000-18.000-4,7.000-25.000-3,6.000-25.000-4,7.000-25.000-3,0.000-18.000 0,-2.000-8.000 4,-3.000-10.000 2,-3.000-9.000 5,-9.000-1.000 3,-11.000 10.000 6,-14.000 10.000 6,-11.000 9.000 5,-11.000 9.000 6,-5.000 9.000 3,-7.000 10.000 6,-5.000 10.000 4,-11.000 7.000 1,-11.000 6.000-3,-14.000 7.000-2,-11.000 6.000-3,-11.000 7.000-4,-5.000 10.000-8,-7.000 10.000-7,-5.000 9.000-7,0.000 6.000-2,10.000 3.000 1,10.000 3.000 2,9.000 4.000 2,6.000-1.000-6,3.000-3.000-15,3.000-3.000-14,4.000-2.000-15</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1"/>
    </inkml:context>
    <inkml:brush xml:id="br0">
      <inkml:brushProperty name="width" value="0.0346477590501308" units="cm"/>
      <inkml:brushProperty name="height" value="0.0346477590501308" units="cm"/>
      <inkml:brushProperty name="color" value="#00bff3"/>
      <inkml:brushProperty name="ignorePressure" value="0"/>
    </inkml:brush>
  </inkml:definitions>
  <inkml:trace contextRef="#ctx0" brushRef="#br0">94700.000 34250.000 634,'46.000'-24.000'0,"-5.000"4.000"0,-7.000 3.000 0,-5.000 3.000 0,-1.000 1.000 8,6.000 1.000 13,7.000-1.000 14,6.000 1.000 15,1.000 1.000 5,-3.000 3.000-3,-3.000 3.000-4,-2.000 4.000-3,-3.000 1.000-10,1.000 0.000-18,-1.000 0.000-19,1.000 0.000-17,-3.000 1.000-10,-2.000 4.000-4,-3.000 3.000-2,-3.000 3.000-4</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1"/>
    </inkml:context>
    <inkml:brush xml:id="br0">
      <inkml:brushProperty name="width" value="0.0328781083226204" units="cm"/>
      <inkml:brushProperty name="height" value="0.0328781083226204" units="cm"/>
      <inkml:brushProperty name="color" value="#00bff3"/>
      <inkml:brushProperty name="ignorePressure" value="0"/>
    </inkml:brush>
  </inkml:definitions>
  <inkml:trace contextRef="#ctx0" brushRef="#br0">94900.000 34250.000 669,'-46.000'-2.000'0,"10.000"-3.000"0,10.000-3.000 0,9.000-2.000 0,17.000-3.000 8,25.000 1.000 18,25.000-1.000 17,25.000 1.000 17,7.000-1.000 2,-8.000 1.000-13,-10.000-1.000-13,-9.000 1.000-12,-2.000 1.000-10,6.000 3.000-7,7.000 3.000-5,6.000 4.000-8,-2.000 1.000 0,-9.000 0.000 2,-10.000 0.000 3,-8.000 0.000 3,-8.000 1.000-11,-2.000 4.000-25,-3.000 3.000-26,-3.000 3.000-24</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2"/>
    </inkml:context>
    <inkml:brush xml:id="br0">
      <inkml:brushProperty name="width" value="0.0395121946930885" units="cm"/>
      <inkml:brushProperty name="height" value="0.0395121946930885" units="cm"/>
      <inkml:brushProperty name="color" value="#00bff3"/>
      <inkml:brushProperty name="ignorePressure" value="0"/>
    </inkml:brush>
  </inkml:definitions>
  <inkml:trace contextRef="#ctx0" brushRef="#br0">96500.000 33100.000 556,'50.000'-69.000'0,"0.000"13.000"0,0.000 12.000 0,0.000 13.000 0,0.000 10.000 9,0.000 10.000 17,0.000 10.000 17,0.000 9.000 17,-5.000 9.000 3,-9.000 9.000-13,-10.000 10.000-11,-8.000 10.000-12,-12.000 8.000-9,-12.000 10.000-3,-13.000 10.000-5,-12.000 9.000-3,-7.000-1.000-3,1.000-8.000 1,-1.000-10.000 0,1.000-9.000 0,4.000-7.000-1,9.000-3.000 0,10.000-3.000 0,10.000-2.000 0,8.000-3.000-1,10.000 1.000 1,10.000-1.000 0,9.000 1.000 1,10.000-3.000-1,14.000-2.000 0,11.000-3.000-1,14.000-3.000-1,0.000-2.000-1,-8.000 0.000-2,-10.000 0.000-1,-9.000 0.000-1,-10.000 3.000 0,-9.000 6.000 0,-10.000 7.000 1,-8.000 6.000 2,-18.000 6.000 1,-25.000 6.000 3,-25.000 7.000 2,-25.000 6.000 2,-24.000 7.000-2,-21.000 10.000-6,-22.000 10.000-6,-22.000 9.000-7,-21.000 12.000-11,-18.000 16.000-17,-19.000 15.000-17,-18.000 17.000-17,10.000-8.000-3,41.000-27.000 11,40.000-28.000 12,42.000-28.000 11</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4"/>
    </inkml:context>
    <inkml:brush xml:id="br0">
      <inkml:brushProperty name="width" value="0.0483583807945251" units="cm"/>
      <inkml:brushProperty name="height" value="0.0483583807945251" units="cm"/>
      <inkml:brushProperty name="color" value="#00bff3"/>
      <inkml:brushProperty name="ignorePressure" value="0"/>
    </inkml:brush>
  </inkml:definitions>
  <inkml:trace contextRef="#ctx0" brushRef="#br0">24000.000 44150.000 454,'-13.000'-105.000'7,"-24.000"41.000"13,-26.000 40.000 13,-24.000 42.000 14,-9.000 25.000 2,10.000 14.000-6,10.000 11.000-7,9.000 14.000-8,-2.000 13.000-3,-12.000 16.000-4,-13.000 15.000-1,-12.000 17.000-3,-4.000 7.000-2,7.000 0.000-2,6.000 0.000-2,7.000 0.000-3,2.000 1.000 0,1.000 4.000-1,-1.000 3.000 0,1.000 3.000 0,8.000-13.000 0,20.000-28.000-2,18.000-28.000-2,20.000-27.000-1,3.000 2.000 0,-8.000 34.000 1,-10.000 35.000 0,-9.000 35.000 1,1.000 5.000 1,13.000-21.000-2,12.000-22.000 0,13.000-22.000-1,13.000-19.000 1,17.000-16.000 0,15.000-15.000 1,16.000-15.000 1,16.000-20.000-1,20.000-21.000-2,18.000-22.000-3,20.000-22.000-3,19.000-32.000-2,22.000-40.000-2,22.000-40.000-3,23.000-41.000-2,3.000-19.000-1,-11.000 3.000-1,-14.000 3.000 0,-11.000 4.000 1,-20.000 16.000 0,-24.000 32.000 1,-26.000 31.000 1,-24.000 32.000 1,-24.000 15.000 3,-22.000 0.000 5,-22.000 0.000 3,-21.000 0.000 5,-15.000 1.000 1,-6.000 4.000-2,-6.000 3.000-2,-6.000 3.000-1,-7.000 4.000-2,-6.000 7.000-2,-6.000 6.000-2,-6.000 7.000-2,-9.000 2.000-1,-8.000 1.000 0,-10.000-1.000 0,-9.000 1.000 0,-5.000 5.000 0,0.000 14.000 1,0.000 11.000 2,0.000 14.000 0,3.000 8.000 3,6.000 7.000 4,7.000 6.000 3,6.000 7.000 4,6.000 5.000 1,6.000 7.000-2,7.000 6.000-2,6.000 7.000-2,10.000 5.000 3,17.000 7.000 7,15.000 6.000 7,16.000 7.000 7,15.000 4.000 3,16.000 3.000-3,15.000 3.000-3,17.000 4.000-2,11.000 2.000-4,10.000 4.000-3,10.000 3.000-5,9.000 3.000-4,7.000 1.000-3,7.000 1.000-2,6.000-1.000-4,7.000 1.000-2,0.000-3.000-6,-2.000-2.000-10,-3.000-3.000-8,-3.000-3.000-10,-6.000-4.000-7,-5.000-3.000-5,-7.000-3.000-5,-5.000-2.000-6,-14.000-12.000 1,-18.000-19.000 4,-19.000-18.000 6,-18.000-19.000 4</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5"/>
    </inkml:context>
    <inkml:brush xml:id="br0">
      <inkml:brushProperty name="width" value="0.0356420427560806" units="cm"/>
      <inkml:brushProperty name="height" value="0.0356420427560806" units="cm"/>
      <inkml:brushProperty name="color" value="#00bff3"/>
      <inkml:brushProperty name="ignorePressure" value="0"/>
    </inkml:brush>
  </inkml:definitions>
  <inkml:trace contextRef="#ctx0" brushRef="#br0">26250.000 45650.000 617,'-36.000'-47.000'9,"28.000"6.000"20,28.000 7.000 18,29.000 6.000 20,16.000 6.000 3,7.000 6.000-13,6.000 7.000-12,7.000 6.000-12,7.000 4.000-13,9.000 4.000-15,10.000 3.000-12,10.000 3.000-15,-4.000 3.000-10,-16.000 3.000-6,-15.000 3.000-7,-15.000 4.000-7,-17.000 1.000 0,-15.000 0.000 6,-15.000 0.000 6,-16.000 0.000 6,-10.000 0.000 4,-3.000 0.000 3,-3.000 0.000 2,-2.000 0.000 4</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1"/>
    </inkml:context>
    <inkml:brush xml:id="br0">
      <inkml:brushProperty name="width" value="0.0464029423892498" units="cm"/>
      <inkml:brushProperty name="height" value="0.0464029423892498" units="cm"/>
      <inkml:brushProperty name="color" value="#000000"/>
      <inkml:brushProperty name="ignorePressure" value="0"/>
    </inkml:brush>
  </inkml:definitions>
  <inkml:trace contextRef="#ctx0" brushRef="#br0">66150.000 47000.000 474,'-8.000'-69.000'10,"34.000"13.000"22,35.000 12.000 22,35.000 13.000 20,13.000 6.000 6,-6.000 0.000-13,-6.000 0.000-13,-6.000 0.000-11,-7.000 3.000-10,-6.000 6.000-5,-6.000 7.000-6,-6.000 6.000-6,-6.000 6.000-7,-2.000 6.000-9,-3.000 7.000-9,-3.000 6.000-9,-9.000 4.000-5,-11.000 4.000 1,-14.000 3.000 1,-11.000 3.000 1,-9.000 3.000 1,-3.000 3.000 2,-3.000 3.000 1,-2.000 4.000 3,-6.000 1.000 2,-6.000 0.000 0,-6.000 0.000 1,-6.000 0.000 2,-6.000 1.000 1,-2.000 4.000 1,-3.000 3.000 1,-3.000 3.000 3,-2.000-1.000 0,0.000-2.000 1,0.000-3.000 2,0.000-3.000 0,0.000-1.000 1,0.000 4.000-1,0.000 3.000 0,0.000 3.000 0,1.000-1.000 1,4.000-2.000 5,3.000-3.000 4,3.000-3.000 4,3.000-1.000 3,3.000 4.000-1,3.000 3.000 0,4.000 3.000 0,4.000 1.000 0,6.000 1.000-2,7.000-1.000-1,6.000 1.000-1,3.000 1.000-1,0.000 3.000 1,0.000 3.000-2,0.000 4.000 1,0.000-4.000-2,0.000-9.000-2,0.000-10.000-3,0.000-8.000-2,3.000-6.000-3,6.000 1.000-2,7.000-1.000-2,6.000 1.000-3,7.000-4.000-3,10.000-6.000-2,10.000-6.000-2,9.000-6.000-3,4.000-10.000 0,1.000-12.000 1,-1.000-13.000 3,1.000-12.000 1,-1.000-9.000-4,1.000-2.000-10,-1.000-3.000-10,1.000-3.000-10,-4.000-1.000-4,-6.000 4.000 1,-6.000 3.000 2,-6.000 3.000 2,-6.000 4.000 4,-2.000 7.000 4,-3.000 6.000 7,-3.000 7.000 4</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5"/>
    </inkml:context>
    <inkml:brush xml:id="br0">
      <inkml:brushProperty name="width" value="0.0404520146548748" units="cm"/>
      <inkml:brushProperty name="height" value="0.0404520146548748" units="cm"/>
      <inkml:brushProperty name="color" value="#00bff3"/>
      <inkml:brushProperty name="ignorePressure" value="0"/>
    </inkml:brush>
  </inkml:definitions>
  <inkml:trace contextRef="#ctx0" brushRef="#br0">26150.000 46650.000 543,'-47.000'0.000'0,"6.000"0.000"0,7.000 0.000 0,6.000 0.000 0,-1.000 0.000 4,-5.000 0.000 7,-7.000 0.000 7,-5.000 0.000 8,6.000 0.000 9,23.000 0.000 11,22.000 0.000 12,22.000 0.000 12,21.000-2.000-2,22.000-3.000-15,22.000-3.000-16,23.000-2.000-15,14.000-1.000-13,10.000 3.000-12,10.000 3.000-9,9.000 4.000-12,-4.000 2.000-8,-15.000 4.000-4,-15.000 3.000-5,-16.000 3.000-4,-18.000 1.000-4,-18.000 1.000-3,-19.000-1.000-4,-18.000 1.000-2</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5"/>
    </inkml:context>
    <inkml:brush xml:id="br0">
      <inkml:brushProperty name="width" value="0.0463441386818886" units="cm"/>
      <inkml:brushProperty name="height" value="0.0463441386818886" units="cm"/>
      <inkml:brushProperty name="color" value="#00bff3"/>
      <inkml:brushProperty name="ignorePressure" value="0"/>
    </inkml:brush>
  </inkml:definitions>
  <inkml:trace contextRef="#ctx0" brushRef="#br0">32550.000 44150.000 474,'21.000'-93.000'0,"-5.000"17.000"0,-7.000 15.000 0,-5.000 16.000 0,-3.000 1.000 8,4.000-12.000 17,3.000-13.000 16,3.000-12.000 16,-4.000-5.000 2,-8.000 3.000-11,-10.000 3.000-11,-9.000 4.000-12,-10.000 4.000-7,-9.000 6.000-1,-10.000 7.000-1,-8.000 6.000-3,-8.000 7.000-1,-2.000 10.000-5,-3.000 10.000-4,-3.000 9.000-3,-2.000 6.000-3,0.000 3.000 1,0.000 3.000 0,0.000 4.000-1,1.000 11.000 3,4.000 23.000 4,3.000 22.000 4,3.000 22.000 5,-2.000 23.000 0,-6.000 25.000-1,-6.000 25.000-2,-6.000 25.000-2,-4.000 18.000-2,1.000 14.000 0,-1.000 11.000-1,1.000 14.000-1,1.000 3.000-1,3.000-2.000 2,3.000-3.000 0,4.000-3.000 0,7.000-13.000 1,13.000-22.000 1,12.000-22.000 1,13.000-21.000 1,10.000-20.000-1,10.000-15.000-4,10.000-15.000-3,9.000-16.000-4,13.000-10.000-3,20.000-3.000-1,18.000-3.000-1,20.000-2.000-2,21.000-12.000 0,25.000-19.000 2,25.000-18.000 2,25.000-19.000 2,14.000-22.000-7,3.000-25.000-13,3.000-25.000-16,4.000-25.000-13,-18.000-4.000-3,-37.000 20.000 12,-38.000 18.000 11,-37.000 20.000 11,-21.000 10.000 1,-3.000 3.000-9,-3.000 3.000-9,-2.000 4.000-9</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6"/>
    </inkml:context>
    <inkml:brush xml:id="br0">
      <inkml:brushProperty name="width" value="0.0519799292087555" units="cm"/>
      <inkml:brushProperty name="height" value="0.0519799292087555" units="cm"/>
      <inkml:brushProperty name="color" value="#00bff3"/>
      <inkml:brushProperty name="ignorePressure" value="0"/>
    </inkml:brush>
  </inkml:definitions>
  <inkml:trace contextRef="#ctx0" brushRef="#br0">34150.000 45000.000 423,'-22.000'-19.000'9,"6.000"13.000"18,7.000 12.000 19,6.000 13.000 19,1.000 10.000 3,-3.000 10.000-9,-3.000 10.000-11,-2.000 9.000-9,-3.000 6.000-7,1.000 3.000-2,-1.000 3.000-2,1.000 4.000-3,-1.000-1.000-2,1.000-3.000-3,-1.000-3.000-3,1.000-2.000-2,-1.000-3.000-4,1.000 1.000-3,-1.000-1.000-3,1.000 1.000-4,-3.000 2.000-1,-2.000 7.000 0,-3.000 6.000 0,-3.000 7.000 0,-1.000 4.000-4,4.000 3.000-11,3.000 3.000-10,3.000 4.000-10,-1.000-1.000-6,-2.000-3.000-3,-3.000-3.000-3,-3.000-2.000-2</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7"/>
    </inkml:context>
    <inkml:brush xml:id="br0">
      <inkml:brushProperty name="width" value="0.042638324201107" units="cm"/>
      <inkml:brushProperty name="height" value="0.042638324201107" units="cm"/>
      <inkml:brushProperty name="color" value="#00bff3"/>
      <inkml:brushProperty name="ignorePressure" value="0"/>
    </inkml:brush>
  </inkml:definitions>
  <inkml:trace contextRef="#ctx0" brushRef="#br0">34250.000 44950.000 515,'45.000'-111.000'0,"-9.000"28.000"0,-10.000 28.000 0,-8.000 29.000 0,-3.000 8.000 11,7.000-8.000 19,6.000-10.000 21,7.000-9.000 21,0.000 7.000 4,-2.000 26.000-13,-3.000 24.000-11,-3.000 26.000-12,-9.000 19.000-11,-11.000 17.000-7,-14.000 15.000-8,-11.000 16.000-7,-12.000 7.000-9,-9.000 1.000-9,-10.000-1.000-8,-8.000 1.000-9,-3.000-7.000-4,7.000-12.000 1,6.000-13.000 2,7.000-12.000 0,16.000-16.000 4,29.000-19.000 5,28.000-18.000 7,28.000-19.000 6,14.000-10.000 5,0.000 1.000 8,0.000-1.000 5,0.000 1.000 7,-11.000 13.000 6,-22.000 29.000 4,-22.000 28.000 4,-21.000 28.000 5,-20.000 18.000-1,-15.000 10.000-7,-15.000 10.000-7,-16.000 9.000-7,-4.000-1.000-7,10.000-8.000-9,10.000-10.000-8,9.000-9.000-9,7.000-13.000-6,7.000-16.000-4,6.000-15.000-5,7.000-15.000-5,8.000-17.000 0,14.000-15.000 3,11.000-15.000 2,14.000-16.000 3,11.000-19.000 1,14.000-22.000-5,11.000-22.000-2,14.000-21.000-3,-1.000-4.000 1,-12.000 16.000 5,-13.000 15.000 4,-12.000 17.000 6</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7"/>
    </inkml:context>
    <inkml:brush xml:id="br0">
      <inkml:brushProperty name="width" value="0.0539989061653614" units="cm"/>
      <inkml:brushProperty name="height" value="0.0539989061653614" units="cm"/>
      <inkml:brushProperty name="color" value="#00bff3"/>
      <inkml:brushProperty name="ignorePressure" value="0"/>
    </inkml:brush>
  </inkml:definitions>
  <inkml:trace contextRef="#ctx0" brushRef="#br0">35650.000 45750.000 407,'23.000'-46.000'3,"-3.000"10.000"4,-3.000 10.000 7,-2.000 9.000 4,-11.000 7.000 3,-15.000 7.000 1,-15.000 6.000 1,-16.000 7.000 0,-7.000 5.000 0,4.000 7.000 0,3.000 6.000 0,3.000 7.000-1,-1.000 4.000 0,-2.000 3.000 0,-3.000 3.000-1,-3.000 4.000-1,-4.000 5.000 0,-3.000 10.000 1,-3.000 10.000 0,-2.000 9.000 0,-1.000 7.000 1,3.000 7.000-1,3.000 6.000 0,4.000 7.000 0,5.000-3.000-1,10.000-8.000-4,10.000-10.000-2,9.000-9.000-3,7.000-9.000-4,7.000-5.000-4,6.000-7.000-5,7.000-5.000-4,7.000-12.000-3,9.000-16.000-1,10.000-15.000-1,10.000-15.000-2,10.000-21.000-5,13.000-25.000-14,12.000-25.000-11,13.000-25.000-13,1.000-13.000-2,-9.000 1.000 7,-10.000-1.000 8,-8.000 1.000 7,-12.000 5.000 7,-12.000 14.000 8,-13.000 11.000 6,-12.000 14.000 7,-10.000 19.000 13,-6.000 29.000 18,-6.000 28.000 18,-6.000 28.000 18,-2.000 18.000 6,3.000 10.000-6,3.000 10.000-6,4.000 9.000-7,1.000 4.000-5,0.000 1.000-7,0.000-1.000-6,0.000 1.000-5,4.000-7.000-7,10.000-12.000-6,10.000-13.000-6,9.000-12.000-5,4.000-9.000-9,1.000-2.000-9,-1.000-3.000-10,1.000-3.000-10,-1.000-6.000-12,1.000-5.000-14,-1.000-7.000-15,1.000-5.000-14</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7"/>
    </inkml:context>
    <inkml:brush xml:id="br0">
      <inkml:brushProperty name="width" value="0.03622230514884" units="cm"/>
      <inkml:brushProperty name="height" value="0.03622230514884" units="cm"/>
      <inkml:brushProperty name="color" value="#00bff3"/>
      <inkml:brushProperty name="ignorePressure" value="0"/>
    </inkml:brush>
  </inkml:definitions>
  <inkml:trace contextRef="#ctx0" brushRef="#br0">36050.000 44150.000 607,'48.000'-68.000'0,"-3.000"17.000"0,-3.000 15.000 0,-2.000 16.000 0,-3.000 13.000 10,1.000 14.000 21,-1.000 11.000 20,1.000 14.000 21,-6.000 16.000 3,-8.000 22.000-16,-10.000 22.000-16,-9.000 23.000-15,-12.000 8.000-12,-11.000-3.000-8,-14.000-3.000-10,-11.000-2.000-8,-6.000-9.000-4,4.000-12.000-2,3.000-13.000 0,3.000-12.000-1,3.000-13.000 0,3.000-12.000-2,3.000-13.000 0,4.000-12.000-1,13.000-10.000 3,26.000-6.000 5,24.000-6.000 6,26.000-6.000 6,12.000-6.000 3,0.000-2.000 1,0.000-3.000 0,0.000-3.000 1,-5.000 1.000-6,-9.000 6.000-14,-10.000 7.000-13,-8.000 6.000-14</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7"/>
    </inkml:context>
    <inkml:brush xml:id="br0">
      <inkml:brushProperty name="width" value="0.0293411668390036" units="cm"/>
      <inkml:brushProperty name="height" value="0.0293411668390036" units="cm"/>
      <inkml:brushProperty name="color" value="#00bff3"/>
      <inkml:brushProperty name="ignorePressure" value="0"/>
    </inkml:brush>
  </inkml:definitions>
  <inkml:trace contextRef="#ctx0" brushRef="#br0">36500.000 44900.000 749,'32.000'-46.000'9,"17.000"10.000"17,15.000 10.000 17,16.000 9.000 17,9.000 6.000-1,3.000 3.000-22,3.000 3.000-21,4.000 4.000-20,-6.000 1.000-17,-11.000 0.000-10,-14.000 0.000-9,-11.000 0.000-11,-12.000-2.000-2,-9.000-3.000 5,-10.000-3.000 5,-8.000-2.000 6</inkml:trace>
</inkml:ink>
</file>

<file path=ppt/ink/ink2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8"/>
    </inkml:context>
    <inkml:brush xml:id="br0">
      <inkml:brushProperty name="width" value="0.0433213151991367" units="cm"/>
      <inkml:brushProperty name="height" value="0.0433213151991367" units="cm"/>
      <inkml:brushProperty name="color" value="#00bff3"/>
      <inkml:brushProperty name="ignorePressure" value="0"/>
    </inkml:brush>
  </inkml:definitions>
  <inkml:trace contextRef="#ctx0" brushRef="#br0">37300.000 43750.000 507,'-24.000'-46.000'0,"4.000"10.000"0,3.000 10.000 0,3.000 9.000 0,1.000 13.000 14,1.000 20.000 27,-1.000 18.000 26,1.000 20.000 28,-1.000 21.000 3,1.000 25.000-22,-1.000 25.000-22,1.000 25.000-20,-3.000 12.000-20,-2.000 1.000-18,-3.000-1.000-16,-3.000 1.000-16,1.000-17.000-6,6.000-30.000 7,7.000-32.000 8,6.000-30.000 7,1.000-17.000-4,-3.000 1.000-16,-3.000-1.000-16,-2.000 1.000-16</inkml:trace>
</inkml:ink>
</file>

<file path=ppt/ink/ink2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8"/>
    </inkml:context>
    <inkml:brush xml:id="br0">
      <inkml:brushProperty name="width" value="0.0371632017195225" units="cm"/>
      <inkml:brushProperty name="height" value="0.0371632017195225" units="cm"/>
      <inkml:brushProperty name="color" value="#00bff3"/>
      <inkml:brushProperty name="ignorePressure" value="0"/>
    </inkml:brush>
  </inkml:definitions>
  <inkml:trace contextRef="#ctx0" brushRef="#br0">39900.000 45450.000 591,'-46.000'-2.000'0,"10.000"-3.000"0,10.000-3.000 0,9.000-2.000 0,10.000-1.000 14,14.000 3.000 27,11.000 3.000 27,14.000 4.000 28,8.000 5.000-3,7.000 10.000-30,6.000 10.000-31,7.000 9.000-30</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9"/>
    </inkml:context>
    <inkml:brush xml:id="br0">
      <inkml:brushProperty name="width" value="0.053076796233654" units="cm"/>
      <inkml:brushProperty name="height" value="0.053076796233654" units="cm"/>
      <inkml:brushProperty name="color" value="#00bff3"/>
      <inkml:brushProperty name="ignorePressure" value="0"/>
    </inkml:brush>
  </inkml:definitions>
  <inkml:trace contextRef="#ctx0" brushRef="#br0">44800.000 43750.000 414,'3.000'-97.000'4,"6.000"6.000"7,7.000 7.000 8,6.000 6.000 8,-1.000 7.000 1,-5.000 10.000-3,-7.000 10.000-5,-5.000 9.000-3,-4.000 1.000-2,0.000-6.000 1,0.000-6.000 0,0.000-6.000 2,0.000-2.000-1,0.000 3.000 1,0.000 3.000-1,0.000 4.000-1,-7.000 2.000 1,-11.000 4.000-2,-14.000 3.000 0,-11.000 3.000-2,-12.000 6.000 0,-9.000 9.000-2,-10.000 10.000-1,-8.000 10.000-2,-8.000 7.000 0,-2.000 6.000 1,-3.000 7.000 0,-3.000 6.000 1,-4.000 10.000 0,-3.000 17.000-3,-3.000 15.000-1,-2.000 16.000-2,-5.000 16.000 0,-2.000 20.000 1,-3.000 18.000 1,-3.000 20.000 2,2.000 16.000 1,10.000 16.000 0,10.000 15.000 1,9.000 17.000 1,10.000 3.000 0,14.000-5.000 1,11.000-7.000-1,14.000-5.000 2,10.000-14.000-2,9.000-18.000-3,10.000-19.000-2,10.000-18.000-4,14.000-17.000-2,23.000-11.000-4,22.000-14.000-4,22.000-11.000-4,15.000-15.000-2,9.000-16.000 2,10.000-15.000 2,10.000-15.000 1,10.000-18.000-5,13.000-19.000-10,12.000-18.000-11,13.000-19.000-10,2.000-12.000-3,-5.000-2.000 6,-7.000-3.000 6,-5.000-3.000 6,-19.000 4.000 0,-27.000 13.000-9,-28.000 12.000-7,-28.000 13.000-8</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1"/>
    </inkml:context>
    <inkml:brush xml:id="br0">
      <inkml:brushProperty name="width" value="0.036723755300045" units="cm"/>
      <inkml:brushProperty name="height" value="0.036723755300045" units="cm"/>
      <inkml:brushProperty name="color" value="#000000"/>
      <inkml:brushProperty name="ignorePressure" value="0"/>
    </inkml:brush>
  </inkml:definitions>
  <inkml:trace contextRef="#ctx0" brushRef="#br0">66650.000 48150.000 599,'-44.000'-4.000'5,"13.000"-5.000"11,12.000-7.000 10,13.000-5.000 11,16.000-1.000 6,23.000 6.000 1,22.000 7.000 2,22.000 6.000 1,10.000 1.000-3,1.000-3.000-8,-1.000-3.000-8,1.000-2.000-9,-4.000-1.000-10,-6.000 3.000-12,-6.000 3.000-12,-6.000 4.000-14,-7.000 1.000-8,-6.000 0.000-7,-6.000 0.000-7,-6.000 0.000-6</inkml:trace>
</inkml:ink>
</file>

<file path=ppt/ink/ink2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39"/>
    </inkml:context>
    <inkml:brush xml:id="br0">
      <inkml:brushProperty name="width" value="0.0497513636946678" units="cm"/>
      <inkml:brushProperty name="height" value="0.0497513636946678" units="cm"/>
      <inkml:brushProperty name="color" value="#00bff3"/>
      <inkml:brushProperty name="ignorePressure" value="0"/>
    </inkml:brush>
  </inkml:definitions>
  <inkml:trace contextRef="#ctx0" brushRef="#br0">46500.000 44950.000 442,'-2.000'-47.000'0,"-3.000"6.000"0,-3.000 7.000 0,-2.000 6.000 0,-6.000 6.000 9,-6.000 6.000 18,-6.000 7.000 18,-6.000 6.000 17,-12.000 9.000 5,-15.000 13.000-11,-15.000 12.000-10,-16.000 13.000-11,-5.000 7.000-7,6.000 4.000-2,7.000 3.000-3,6.000 3.000-2,7.000 3.000-2,10.000 3.000-1,10.000 3.000-2,9.000 4.000-1,7.000-1.000-1,7.000-3.000-4,6.000-3.000-2,7.000-2.000-2,8.000-5.000-3,14.000-2.000 0,11.000-3.000-2,14.000-3.000-2,10.000-9.000-4,9.000-11.000-7,10.000-14.000-8,10.000-11.000-8,4.000-11.000-7,0.000-5.000-6,0.000-7.000-6,0.000-5.000-6,-7.000-3.000-2,-11.000 4.000 3,-14.000 3.000 2,-11.000 3.000 2,-9.000-1.000 4,-3.000-2.000 6,-3.000-3.000 5,-2.000-3.000 5</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0"/>
    </inkml:context>
    <inkml:brush xml:id="br0">
      <inkml:brushProperty name="width" value="0.0522974357008934" units="cm"/>
      <inkml:brushProperty name="height" value="0.0522974357008934" units="cm"/>
      <inkml:brushProperty name="color" value="#00bff3"/>
      <inkml:brushProperty name="ignorePressure" value="0"/>
    </inkml:brush>
  </inkml:definitions>
  <inkml:trace contextRef="#ctx0" brushRef="#br0">46400.000 45350.000 420,'68.000'-44.000'33,"-11.000"13.000"1,-14.000 12.000-1,-11.000 13.000 0,-6.000 7.000 0,4.000 4.000-3,3.000 3.000-2,3.000 3.000-2,-2.000 6.000-4,-6.000 9.000-5,-6.000 10.000-5,-6.000 10.000-5,-10.000 8.000-2,-12.000 10.000 2,-13.000 10.000 0,-12.000 9.000 2,-9.000 2.000-2,-2.000-2.000-4,-3.000-3.000-4,-3.000-3.000-5,1.000-7.000-2,6.000-9.000-2,7.000-10.000 1,6.000-8.000-2,20.000-23.000-2,34.000-34.000-3,35.000-35.000-3,35.000-33.000-4,14.000-17.000-2,-2.000 4.000 0,-3.000 3.000-1,-3.000 3.000 1,-9.000 3.000 0,-11.000 3.000 4,-14.000 3.000 2,-11.000 4.000 4,-11.000 7.000 2,-5.000 13.000 0,-7.000 12.000 2,-5.000 13.000 0,-9.000 12.000 14,-9.000 13.000 23,-10.000 12.000 26,-8.000 13.000 25,-8.000 12.000 4,-2.000 13.000-13,-3.000 12.000-15,-3.000 13.000-14,-1.000 9.000-8,4.000 6.000-1,3.000 7.000-2,3.000 6.000-1,3.000-2.000-4,3.000-9.000-5,3.000-10.000-5,4.000-8.000-4,10.000-18.000-9,19.000-25.000-8,19.000-25.000-9,19.000-25.000-10,9.000-24.000-5,0.000-21.000-2,0.000-22.000-1,0.000-22.000-3,-7.000-13.000 2,-11.000-3.000 4,-14.000-3.000 5,-11.000-2.000 5,-11.000 3.000 3,-5.000 14.000 5,-7.000 11.000 5,-5.000 14.000 3,-8.000 13.000 4,-5.000 16.000 3,-7.000 15.000 4,-5.000 17.000 2,-8.000 16.000 1,-5.000 19.000-3,-7.000 19.000-1,-5.000 19.000-3,-1.000 12.000-4,6.000 6.000-7,7.000 7.000-5,6.000 6.000-6,6.000-1.000-5,6.000-5.000-4,7.000-7.000-2,6.000-5.000-3,6.000-11.000 1,6.000-11.000 5,7.000-14.000 5,6.000-11.000 5,1.000-6.000 4,-3.000 4.000 1,-3.000 3.000 3,-2.000 3.000 1</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0"/>
    </inkml:context>
    <inkml:brush xml:id="br0">
      <inkml:brushProperty name="width" value="0.0490150824189186" units="cm"/>
      <inkml:brushProperty name="height" value="0.0490150824189186" units="cm"/>
      <inkml:brushProperty name="color" value="#00bff3"/>
      <inkml:brushProperty name="ignorePressure" value="0"/>
    </inkml:brush>
  </inkml:definitions>
  <inkml:trace contextRef="#ctx0" brushRef="#br0">48450.000 45100.000 448,'18.000'28.000'7,"-11.000"6.000"14,-14.000 7.000 14,-11.000 6.000 15,-9.000 4.000 3,-3.000 4.000-7,-3.000 3.000-5,-2.000 3.000-7,-1.000 3.000-4,3.000 3.000-1,3.000 3.000-2,4.000 4.000-1,4.000-1.000-1,6.000-3.000-1,7.000-3.000-2,6.000-2.000 0,7.000-5.000-4,10.000-2.000-2,10.000-3.000-4,9.000-3.000-3,7.000-7.000-4,7.000-9.000-6,6.000-10.000-6,7.000-8.000-5,2.000-12.000-6,1.000-12.000-8,-1.000-13.000-8,1.000-12.000-8,-3.000-9.000-4,-2.000-2.000 0,-3.000-3.000 1,-3.000-3.000-1</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0"/>
    </inkml:context>
    <inkml:brush xml:id="br0">
      <inkml:brushProperty name="width" value="0.0550237819552422" units="cm"/>
      <inkml:brushProperty name="height" value="0.0550237819552422" units="cm"/>
      <inkml:brushProperty name="color" value="#00bff3"/>
      <inkml:brushProperty name="ignorePressure" value="0"/>
    </inkml:brush>
  </inkml:definitions>
  <inkml:trace contextRef="#ctx0" brushRef="#br0">48950.000 45450.000 399,'-46.000'-2.000'1,"10.000"-3.000"0,10.000-3.000 2,9.000-2.000 0,2.000-3.000 12,-2.000 1.000 22,-3.000-1.000 22,-3.000 1.000 22,-1.000 7.000 3,4.000 16.000-14,3.000 15.000-15,3.000 17.000-14,3.000 16.000-10,3.000 19.000-5,3.000 19.000-4,4.000 19.000-5,-3.000 19.000-3,-5.000 23.000 0,-7.000 22.000-2,-5.000 22.000 0,-6.000 13.000-9,-3.000 7.000-18,-3.000 6.000-15,-2.000 7.000-18,2.000-23.000-3,9.000-49.000 11,10.000-51.000 11,10.000-49.000 10,4.000-26.000-3,0.000 1.000-20,0.000-1.000-17,0.000 1.000-20</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1"/>
    </inkml:context>
    <inkml:brush xml:id="br0">
      <inkml:brushProperty name="width" value="0.0413164347410202" units="cm"/>
      <inkml:brushProperty name="height" value="0.0413164347410202" units="cm"/>
      <inkml:brushProperty name="color" value="#00bff3"/>
      <inkml:brushProperty name="ignorePressure" value="0"/>
    </inkml:brush>
  </inkml:definitions>
  <inkml:trace contextRef="#ctx0" brushRef="#br0">49300.000 43550.000 532,'48.000'-69.000'0,"-3.000"13.000"0,-3.000 12.000 0,-2.000 13.000 0,-3.000 9.000 11,1.000 6.000 22,-1.000 7.000 21,1.000 6.000 22,-6.000 13.000 4,-8.000 23.000-14,-10.000 22.000-16,-9.000 22.000-14,-12.000 15.000-11,-11.000 9.000-6,-14.000 10.000-7,-11.000 10.000-6,-6.000 0.000-7,4.000-5.000-7,3.000-7.000-5,3.000-5.000-8,4.000-11.000-1,7.000-11.000 2,6.000-14.000 3,7.000-11.000 2,13.000-11.000 3,22.000-5.000 5,22.000-7.000 2,23.000-5.000 5,10.000-9.000-1,0.000-9.000-3,0.000-10.000-4,0.000-8.000-5,-4.000-6.000-5,-5.000 1.000-10,-7.000-1.000-8,-5.000 1.000-9</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1"/>
    </inkml:context>
    <inkml:brush xml:id="br0">
      <inkml:brushProperty name="width" value="0.0423015058040619" units="cm"/>
      <inkml:brushProperty name="height" value="0.0423015058040619" units="cm"/>
      <inkml:brushProperty name="color" value="#00bff3"/>
      <inkml:brushProperty name="ignorePressure" value="0"/>
    </inkml:brush>
  </inkml:definitions>
  <inkml:trace contextRef="#ctx0" brushRef="#br0">50150.000 44000.000 520,'73.000'-110.000'95,"-3.000"32.000"-10,-3.000 31.000-9,-2.000 32.000-9,2.000 19.000-12,9.000 10.000-11,10.000 10.000-12,10.000 9.000-12,4.000 4.000-14,0.000 1.000-19,0.000-1.000-17,0.000 1.000-18,-10.000-4.000-7,-18.000-6.000 2,-19.000-6.000 3,-18.000-6.000 4,-10.000-4.000 1,0.000 1.000 0,0.000-1.000 0,0.000 1.000 1</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2"/>
    </inkml:context>
    <inkml:brush xml:id="br0">
      <inkml:brushProperty name="width" value="0.0454140603542328" units="cm"/>
      <inkml:brushProperty name="height" value="0.0454140603542328" units="cm"/>
      <inkml:brushProperty name="color" value="#00bff3"/>
      <inkml:brushProperty name="ignorePressure" value="0"/>
    </inkml:brush>
  </inkml:definitions>
  <inkml:trace contextRef="#ctx0" brushRef="#br0">27800.000 50350.000 484,'-8.000'-29.000'11,"34.000"-5.000"24,35.000-7.000 22,35.000-5.000 23,13.000 2.000 3,-6.000 13.000-16,-6.000 12.000-16,-6.000 13.000-16,-2.000 7.000-10,3.000 4.000-3,3.000 3.000-2,4.000 3.000-3,-6.000 3.000-6,-11.000 3.000-10,-14.000 3.000-7,-11.000 4.000-10,-14.000 4.000-13,-11.000 6.000-15,-14.000 7.000-16,-11.000 6.000-16,-12.000 1.000-3,-9.000-3.000 12,-10.000-3.000 11,-8.000-2.000 11,-4.000-5.000 9,3.000-2.000 6,3.000-3.000 6,4.000-3.000 5</inkml:trace>
</inkml:ink>
</file>

<file path=ppt/ink/ink2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2"/>
    </inkml:context>
    <inkml:brush xml:id="br0">
      <inkml:brushProperty name="width" value="0.0395378321409225" units="cm"/>
      <inkml:brushProperty name="height" value="0.0395378321409225" units="cm"/>
      <inkml:brushProperty name="color" value="#00bff3"/>
      <inkml:brushProperty name="ignorePressure" value="0"/>
    </inkml:brush>
  </inkml:definitions>
  <inkml:trace contextRef="#ctx0" brushRef="#br0">27800.000 51150.000 556,'-47.000'21.000'6,"6.000"-5.000"11,7.000-7.000 13,6.000-5.000 11,13.000-6.000 6,23.000-3.000 0,22.000-3.000 0,22.000-2.000 0,18.000-3.000-4,16.000 1.000-5,15.000-1.000-7,17.000 1.000-5,11.000 1.000-9,10.000 3.000-11,10.000 3.000-9,9.000 4.000-10,-8.000 2.000-10,-25.000 4.000-9,-25.000 3.000-8,-25.000 3.000-8,-16.000 1.000-7,-6.000 1.000-1,-6.000-1.000-3,-6.000 1.000-3</inkml:trace>
</inkml:ink>
</file>

<file path=ppt/ink/ink2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3"/>
    </inkml:context>
    <inkml:brush xml:id="br0">
      <inkml:brushProperty name="width" value="0.046880230307579" units="cm"/>
      <inkml:brushProperty name="height" value="0.046880230307579" units="cm"/>
      <inkml:brushProperty name="color" value="#00bff3"/>
      <inkml:brushProperty name="ignorePressure" value="0"/>
    </inkml:brush>
  </inkml:definitions>
  <inkml:trace contextRef="#ctx0" brushRef="#br0">31650.000 50000.000 469,'-52.000'12.000'10,"-3.000"26.000"22,-3.000 24.000 21,-2.000 26.000 21,3.000 8.000 4,14.000-5.000-13,11.000-7.000-13,14.000-5.000-13,5.000-4.000-10,1.000 0.000-5,-1.000 0.000-5,1.000 0.000-6,2.000-5.000-2,7.000-9.000-2,6.000-10.000-1,7.000-8.000 0,5.000-9.000-3,7.000-6.000-4,6.000-6.000-2,7.000-6.000-4,7.000-12.000-3,9.000-15.000-3,10.000-15.000-4,10.000-16.000-4,2.000-15.000-2,-3.000-11.000-1,-3.000-14.000-1,-2.000-11.000-1,-6.000-7.000 0,-6.000 0.000 2,-6.000 0.000 2,-6.000 0.000 1,-12.000 1.000 3,-15.000 4.000 4,-15.000 3.000 4,-16.000 3.000 4,-15.000 6.000 2,-11.000 9.000-2,-14.000 10.000-1,-11.000 10.000-2,-9.000 13.000 2,-3.000 19.000 5,-3.000 19.000 6,-2.000 19.000 5,2.000 16.000 0,9.000 17.000-9,10.000 15.000-7,10.000 16.000-7,8.000 2.000-6,10.000-8.000-1,10.000-10.000-1,9.000-9.000-3,6.000-9.000-3,3.000-5.000-6,3.000-7.000-6,4.000-5.000-5</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3"/>
    </inkml:context>
    <inkml:brush xml:id="br0">
      <inkml:brushProperty name="width" value="0.0364565551280975" units="cm"/>
      <inkml:brushProperty name="height" value="0.0364565551280975" units="cm"/>
      <inkml:brushProperty name="color" value="#00bff3"/>
      <inkml:brushProperty name="ignorePressure" value="0"/>
    </inkml:brush>
  </inkml:definitions>
  <inkml:trace contextRef="#ctx0" brushRef="#br0">32250.000 50450.000 603,'26.000'-21.000'104,"4.000"10.000"-18,3.000 10.000-18,3.000 9.000-18,4.000 9.000-13,7.000 9.000-10,6.000 10.000-10,7.000 10.000-9,0.000 4.000-11,-2.000 0.000-11,-3.000 0.000-11,-3.000 0.000-10,-7.000-4.000-5,-9.000-5.000 1,-10.000-7.000 3,-8.000-5.000 1</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2"/>
    </inkml:context>
    <inkml:brush xml:id="br0">
      <inkml:brushProperty name="width" value="0.0464246794581413" units="cm"/>
      <inkml:brushProperty name="height" value="0.0464246794581413" units="cm"/>
      <inkml:brushProperty name="color" value="#000000"/>
      <inkml:brushProperty name="ignorePressure" value="0"/>
    </inkml:brush>
  </inkml:definitions>
  <inkml:trace contextRef="#ctx0" brushRef="#br0">68150.000 48000.000 473,'-22.000'75.000'140,"6.000"0.000"-32,7.000 0.000-33,6.000 0.000-31,1.000-2.000-19,-3.000-3.000-4,-3.000-3.000-3,-2.000-2.000-5,-3.000 0.000-1,1.000 7.000-2,-1.000 6.000-1,1.000 7.000-1,1.000-4.000-2,3.000-12.000-3,3.000-13.000-2,4.000-12.000-3,8.000-21.000-5,17.000-28.000-7,15.000-28.000-8,16.000-27.000-7,7.000-17.000-4,1.000-3.000-1,-1.000-3.000-1,1.000-2.000 0,-4.000 0.000 2,-6.000 7.000 5,-6.000 6.000 4,-6.000 7.000 5,-9.000 16.000 11,-8.000 29.000 20,-10.000 28.000 20,-9.000 28.000 18,-5.000 14.000 6,0.000 0.000-9,0.000 0.000-10,0.000 0.000-9,0.000 3.000-5,0.000 6.000-2,0.000 7.000-2,0.000 6.000-2,1.000 3.000-6,4.000 0.000-7,3.000 0.000-10,3.000 0.000-8,4.000-8.000-17,7.000-16.000-24,6.000-15.000-25,7.000-15.000-25</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3"/>
    </inkml:context>
    <inkml:brush xml:id="br0">
      <inkml:brushProperty name="width" value="0.0523925125598907" units="cm"/>
      <inkml:brushProperty name="height" value="0.0523925125598907" units="cm"/>
      <inkml:brushProperty name="color" value="#00bff3"/>
      <inkml:brushProperty name="ignorePressure" value="0"/>
    </inkml:brush>
  </inkml:definitions>
  <inkml:trace contextRef="#ctx0" brushRef="#br0">33550.000 48950.000 419,'-24.000'-46.000'5,"4.000"10.000"9,3.000 10.000 10,3.000 9.000 9,3.000 12.000 10,3.000 16.000 10,3.000 15.000 11,4.000 17.000 10,1.000 19.000-2,0.000 26.000-12,0.000 24.000-13,0.000 26.000-13,-4.000 19.000-10,-5.000 17.000-7,-7.000 15.000-5,-5.000 16.000-8,-4.000 12.000-4,0.000 9.000-3,0.000 10.000-4,0.000 10.000-4,1.000 2.000-8,4.000-3.000-14,3.000-3.000-13,3.000-2.000-14,3.000-26.000-8,3.000-47.000-1,3.000-47.000-2,4.000-46.000-2</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4"/>
    </inkml:context>
    <inkml:brush xml:id="br0">
      <inkml:brushProperty name="width" value="0.0505952164530754" units="cm"/>
      <inkml:brushProperty name="height" value="0.0505952164530754" units="cm"/>
      <inkml:brushProperty name="color" value="#00bff3"/>
      <inkml:brushProperty name="ignorePressure" value="0"/>
    </inkml:brush>
  </inkml:definitions>
  <inkml:trace contextRef="#ctx0" brushRef="#br0">35600.000 50100.000 434,'0.000'-47.000'0,"0.000"6.000"0,0.000 7.000 0,0.000 6.000 0,-7.000 15.000 15,-11.000 26.000 31,-14.000 24.000 29,-11.000 26.000 30,-14.000 15.000 4,-11.000 6.000-25,-14.000 7.000-24,-11.000 6.000-23,-7.000 6.000-17,0.000 6.000-9,0.000 7.000-8,0.000 6.000-8,4.000-1.000-9,10.000-5.000-10,10.000-7.000-9,9.000-5.000-9,10.000-12.000-4,14.000-16.000 2,11.000-15.000 1,14.000-15.000 3,5.000-11.000-3,1.000-2.000-4,-1.000-3.000-5,1.000-3.000-6</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4"/>
    </inkml:context>
    <inkml:brush xml:id="br0">
      <inkml:brushProperty name="width" value="0.055355366319418" units="cm"/>
      <inkml:brushProperty name="height" value="0.055355366319418" units="cm"/>
      <inkml:brushProperty name="color" value="#00bff3"/>
      <inkml:brushProperty name="ignorePressure" value="0"/>
    </inkml:brush>
  </inkml:definitions>
  <inkml:trace contextRef="#ctx0" brushRef="#br0">34300.000 50150.000 397,'-24.000'-68.000'0,"4.000"17.000"0,3.000 15.000 0,3.000 16.000 0,3.000 4.000 0,3.000-6.000 0,3.000-6.000 0,4.000-6.000 0,5.000 2.000 11,10.000 14.000 24,10.000 11.000 22,9.000 14.000 24,7.000 14.000 5,7.000 20.000-12,6.000 18.000-12,7.000 20.000-11,0.000 13.000-11,-2.000 9.000-6,-3.000 10.000-7,-3.000 10.000-8,-2.000 5.000-6,0.000 4.000-4,0.000 3.000-6,0.000 3.000-4,-2.000 1.000-8,-3.000 1.000-13,-3.000-1.000-10,-2.000 1.000-13,-5.000-9.000-3,-2.000-15.000 4,-3.000-15.000 4,-3.000-16.000 5</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4"/>
    </inkml:context>
    <inkml:brush xml:id="br0">
      <inkml:brushProperty name="width" value="0.052115373313427" units="cm"/>
      <inkml:brushProperty name="height" value="0.052115373313427" units="cm"/>
      <inkml:brushProperty name="color" value="#00bff3"/>
      <inkml:brushProperty name="ignorePressure" value="0"/>
    </inkml:brush>
  </inkml:definitions>
  <inkml:trace contextRef="#ctx0" brushRef="#br0">36150.000 49700.000 422,'-44.000'-113.000'0,"13.000"26.000"0,12.000 24.000 0,13.000 26.000 0,6.000 21.000 11,0.000 19.000 25,0.000 19.000 22,0.000 19.000 24,0.000 18.000 6,0.000 19.000-11,0.000 19.000-13,0.000 19.000-11,-4.000 13.000-12,-5.000 10.000-11,-7.000 10.000-11,-5.000 9.000-12,-4.000-1.000-6,0.000-8.000 2,0.000-10.000 0,0.000-9.000 1,4.000-15.000-12,10.000-18.000-26,10.000-19.000-26,9.000-18.000-26</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4"/>
    </inkml:context>
    <inkml:brush xml:id="br0">
      <inkml:brushProperty name="width" value="0.0583110526204109" units="cm"/>
      <inkml:brushProperty name="height" value="0.0583110526204109" units="cm"/>
      <inkml:brushProperty name="color" value="#00bff3"/>
      <inkml:brushProperty name="ignorePressure" value="0"/>
    </inkml:brush>
  </inkml:definitions>
  <inkml:trace contextRef="#ctx0" brushRef="#br0">37000.000 50000.000 377,'-27.000'-38.000'9,"-3.000"26.000"18,-3.000 24.000 19,-2.000 26.000 18,-1.000 22.000 7,3.000 23.000-6,3.000 22.000-5,4.000 22.000-5,2.000 7.000-7,4.000-6.000-6,3.000-6.000-6,3.000-6.000-7,4.000-9.000-6,7.000-8.000-4,6.000-10.000-4,7.000-9.000-6,13.000-18.000-4,22.000-24.000-8,22.000-26.000-7,23.000-24.000-6,6.000-24.000-6,-5.000-22.000-5,-7.000-22.000-6,-5.000-21.000-4,-8.000-15.000 0,-5.000-6.000 5,-7.000-6.000 7,-5.000-6.000 6,-11.000 1.000 5,-11.000 9.000 3,-14.000 10.000 3,-11.000 10.000 2,-14.000 10.000 2,-11.000 13.000 0,-14.000 12.000-1,-11.000 13.000-1,-11.000 15.000 1,-5.000 19.000 4,-7.000 19.000 1,-5.000 19.000 4,-3.000 18.000-3,4.000 19.000-9,3.000 19.000-9,3.000 19.000-9,6.000-1.000-7,9.000-18.000-7,10.000-19.000-7,10.000-18.000-6</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5"/>
    </inkml:context>
    <inkml:brush xml:id="br0">
      <inkml:brushProperty name="width" value="0.0466582179069519" units="cm"/>
      <inkml:brushProperty name="height" value="0.0466582179069519" units="cm"/>
      <inkml:brushProperty name="color" value="#00bff3"/>
      <inkml:brushProperty name="ignorePressure" value="0"/>
    </inkml:brush>
  </inkml:definitions>
  <inkml:trace contextRef="#ctx0" brushRef="#br0">38200.000 48900.000 471,'-22.000'-47.000'0,"6.000"6.000"0,7.000 7.000 0,6.000 6.000 0,7.000 4.000 12,10.000 4.000 23,10.000 3.000 24,9.000 3.000 24,4.000 1.000 3,1.000 1.000-16,-1.000-1.000-17,1.000 1.000-16,5.000 1.000-11,14.000 3.000-3,11.000 3.000-5,14.000 4.000-3,0.000 4.000-6,-8.000 6.000-6,-10.000 7.000-7,-9.000 6.000-6,-7.000 1.000-8,-3.000-3.000-10,-3.000-3.000-9,-2.000-2.000-10</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6:45"/>
    </inkml:context>
    <inkml:brush xml:id="br0">
      <inkml:brushProperty name="width" value="0.0400604382157326" units="cm"/>
      <inkml:brushProperty name="height" value="0.0400604382157326" units="cm"/>
      <inkml:brushProperty name="color" value="#00bff3"/>
      <inkml:brushProperty name="ignorePressure" value="0"/>
    </inkml:brush>
  </inkml:definitions>
  <inkml:trace contextRef="#ctx0" brushRef="#br0">39350.000 47950.000 549,'7.000'-47.000'2,"17.000"6.000"6,15.000 7.000 5,16.000 6.000 6,2.000 7.000 7,-8.000 10.000 11,-10.000 10.000 10,-9.000 9.000 10,-7.000 10.000 0,-3.000 14.000-10,-3.000 11.000-12,-2.000 14.000-11,-9.000 7.000-8,-12.000 3.000-4,-13.000 3.000-4,-12.000 4.000-6,-5.000-3.000-1,3.000-5.000 1,3.000-7.000 0,4.000-5.000 1,5.000-6.000-3,10.000-3.000-5,10.000-3.000-6,9.000-2.000-6,7.000-5.000-1,7.000-2.000 3,6.000-3.000 2,7.000-3.000 3,4.000-6.000 4,3.000-5.000 2,3.000-7.000 4,4.000-5.000 4,-6.000 8.000 4,-11.000 26.000 6,-14.000 24.000 6,-11.000 26.000 6,-20.000 18.000-1,-24.000 13.000-6,-26.000 12.000-8,-24.000 13.000-7,-13.000 4.000-9,0.000-3.000-13,0.000-3.000-12,0.000-2.000-13,9.000-15.000-3,19.000-25.000 8,19.000-25.000 8,19.000-25.000 8,9.000-15.000-3,0.000-2.000-10,0.000-3.000-11,0.000-3.000-11</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4"/>
    </inkml:context>
    <inkml:brush xml:id="br0">
      <inkml:brushProperty name="width" value="0.0383934713900089" units="cm"/>
      <inkml:brushProperty name="height" value="0.0383934713900089" units="cm"/>
      <inkml:brushProperty name="color" value="#00bff3"/>
      <inkml:brushProperty name="ignorePressure" value="0"/>
    </inkml:brush>
  </inkml:definitions>
  <inkml:trace contextRef="#ctx0" brushRef="#br0">26900.000 54950.000 573,'-46.000'-25.000'4,"10.000"0.000"8,10.000 0.000 10,9.000 0.000 7,9.000 3.000 6,9.000 6.000 2,10.000 7.000 1,10.000 6.000 3,5.000 4.000-3,4.000 4.000-7,3.000 3.000-6,3.000 3.000-7,6.000-1.000-2,9.000-2.000 0,10.000-3.000 1,10.000-3.000 1,2.000-2.000-2,-3.000 0.000-6,-3.000 0.000-7,-2.000 0.000-4,-3.000 1.000-4,1.000 4.000 0,-1.000 3.000-1,1.000 3.000 1,-1.000 1.000 0,1.000 1.000-1,-1.000-1.000 1,1.000 1.000-1,1.000-1.000-2,3.000 1.000-3,3.000-1.000-5,4.000 1.000-2,1.000 2.000-7,0.000 7.000-6,0.000 6.000-7,0.000 7.000-8,-4.000 2.000-1,-5.000 1.000 4,-7.000-1.000 3,-5.000 1.000 4,-9.000-1.000 4,-9.000 1.000 4,-10.000-1.000 3,-8.000 1.000 4</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4"/>
    </inkml:context>
    <inkml:brush xml:id="br0">
      <inkml:brushProperty name="width" value="0.0222598928958178" units="cm"/>
      <inkml:brushProperty name="height" value="0.0222598928958178" units="cm"/>
      <inkml:brushProperty name="color" value="#00bff3"/>
      <inkml:brushProperty name="ignorePressure" value="0"/>
    </inkml:brush>
  </inkml:definitions>
  <inkml:trace contextRef="#ctx0" brushRef="#br0">26850.000 56250.000 988,'-63.000'1.000'12,"26.000"4.000"-20,24.000 3.000-20,26.000 3.000-18</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6"/>
    </inkml:context>
    <inkml:brush xml:id="br0">
      <inkml:brushProperty name="width" value="0.0449112765491009" units="cm"/>
      <inkml:brushProperty name="height" value="0.0449112765491009" units="cm"/>
      <inkml:brushProperty name="color" value="#00bff3"/>
      <inkml:brushProperty name="ignorePressure" value="0"/>
    </inkml:brush>
  </inkml:definitions>
  <inkml:trace contextRef="#ctx0" brushRef="#br0">27100.000 55350.000 489,'-71.000'-29.000'-1,"10.000"-5.000"-3,10.000-7.000-2,9.000-5.000-3,9.000-1.000 4,9.000 6.000 9,10.000 7.000 11,10.000 6.000 9,5.000-1.000 4,4.000-5.000 0,3.000-7.000-1,3.000-5.000-1,6.000-3.000-1,9.000 4.000-3,10.000 3.000-3,10.000 3.000-2,0.000 3.000-1,-5.000 3.000 0,-7.000 3.000-1,-5.000 4.000 0,-1.000 5.000 1,6.000 10.000 3,7.000 10.000 2,6.000 9.000 3,1.000 7.000 0,-3.000 7.000-2,-3.000 6.000-2,-2.000 7.000-2,0.000 2.000-2,7.000 1.000-2,6.000-1.000-2,7.000 1.000-2,4.000 1.000-2,3.000 3.000-2,3.000 3.000-2,4.000 4.000-1,5.000-1.000-1,10.000-3.000-3,10.000-3.000-1,9.000-2.000-2,2.000-3.000-2,-2.000 1.000-1,-3.000-1.000-1,-3.000 1.000-1,-2.000-1.000-2,0.000 1.000-1,0.000-1.000 0,0.000 1.000-2,0.000-3.000 0,0.000-2.000 1,0.000-3.000 0,0.000-3.000 1,1.000-2.000 2,4.000 0.000 1,3.000 0.000 4,3.000 0.000 1,-1.000 0.000 1,-2.000 0.000-1,-3.000 0.000 0,-3.000 0.000-1,-4.000-2.000-1,-3.000-3.000 1,-3.000-3.000 1,-2.000-2.000 0,-6.000-1.000 0,-6.000 3.000 1,-6.000 3.000 0,-6.000 4.000 1,-23.000 1.000 3,-36.000 0.000 5,-39.000 0.000 6,-36.000 0.000 7,-25.000 4.000 0,-8.000 10.000-2,-10.000 10.000-4,-9.000 9.000-3,-1.000 2.000-2,10.000-2.000-2,10.000-3.000 0,9.000-3.000-3,-5.000 4.000-1,-19.000 13.000 0,-18.000 12.000-2,-19.000 13.000-2,-12.000 9.000 0,-2.000 6.000-2,-3.000 7.000-1,-3.000 6.000-2,2.000-1.000-1,10.000-5.000-1,10.000-7.000-2,9.000-5.000-1,13.000-9.000-3,20.000-9.000-4,18.000-10.000-5,20.000-8.000-5,13.000-12.000 0,9.000-12.000 4,10.000-13.000 4,10.000-12.000 4</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2"/>
    </inkml:context>
    <inkml:brush xml:id="br0">
      <inkml:brushProperty name="width" value="0.0479508675634861" units="cm"/>
      <inkml:brushProperty name="height" value="0.0479508675634861" units="cm"/>
      <inkml:brushProperty name="color" value="#000000"/>
      <inkml:brushProperty name="ignorePressure" value="0"/>
    </inkml:brush>
  </inkml:definitions>
  <inkml:trace contextRef="#ctx0" brushRef="#br0">70250.000 47400.000 458,'-25.000'-46.000'21,"0.000"10.000"11,0.000 10.000 11,0.000 9.000 11,-2.000 10.000 1,-3.000 14.000-8,-3.000 11.000-8,-2.000 14.000-7,-5.000 8.000-6,-2.000 7.000-4,-3.000 6.000-3,-3.000 7.000-3,-2.000 4.000-1,0.000 3.000 2,0.000 3.000 0,0.000 4.000 2,1.000 1.000-1,4.000 0.000-3,3.000 0.000-3,3.000 0.000-2,4.000-2.000-4,7.000-3.000-2,6.000-3.000-1,7.000-2.000-4,7.000-1.000-3,9.000 3.000-5,10.000 3.000-5,10.000 4.000-6,7.000-1.000-5,6.000-3.000-5,7.000-3.000-5,6.000-2.000-5,6.000-6.000-4,6.000-6.000-1,7.000-6.000-3,6.000-6.000-2,-2.000-7.000 0,-9.000-6.000 4,-10.000-6.000 4,-8.000-6.000 3</inkml:trace>
</inkml:ink>
</file>

<file path=ppt/ink/ink2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6"/>
    </inkml:context>
    <inkml:brush xml:id="br0">
      <inkml:brushProperty name="width" value="0.0484753139317036" units="cm"/>
      <inkml:brushProperty name="height" value="0.0484753139317036" units="cm"/>
      <inkml:brushProperty name="color" value="#00bff3"/>
      <inkml:brushProperty name="ignorePressure" value="0"/>
    </inkml:brush>
  </inkml:definitions>
  <inkml:trace contextRef="#ctx0" brushRef="#br0">33850.000 54250.000 453,'-46.000'-91.000'0,"10.000"19.000"0,10.000 19.000 0,9.000 19.000 0,4.000 9.000 6,1.000 0.000 12,-1.000 0.000 12,1.000 0.000 12,-1.000 9.000 7,1.000 19.000 3,-1.000 19.000 2,1.000 19.000 3,-1.000 19.000-3,1.000 23.000-9,-1.000 22.000-9,1.000 22.000-9,-4.000 26.000-5,-6.000 31.000-4,-6.000 32.000-4,-6.000 31.000-2,-2.000 13.000-5,3.000-2.000-4,3.000-3.000-4,4.000-3.000-4,2.000 4.000-4,4.000 13.000-4,3.000 12.000-4,3.000 13.000-3,3.000-1.000-3,3.000-11.000-1,3.000-14.000-2,4.000-11.000-1,2.000-22.000-3,4.000-27.000-3,3.000-28.000-4,3.000-28.000-3,4.000-27.000-1,7.000-25.000 1,6.000-25.000 1,7.000-25.000 1</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6"/>
    </inkml:context>
    <inkml:brush xml:id="br0">
      <inkml:brushProperty name="width" value="0.0436592809855938" units="cm"/>
      <inkml:brushProperty name="height" value="0.0436592809855938" units="cm"/>
      <inkml:brushProperty name="color" value="#00bff3"/>
      <inkml:brushProperty name="ignorePressure" value="0"/>
    </inkml:brush>
  </inkml:definitions>
  <inkml:trace contextRef="#ctx0" brushRef="#br0">35450.000 55700.000 503,'-27.000'-90.000'8,"-3.000"23.000"13,-3.000 22.000 15,-2.000 22.000 15,-6.000 21.000 3,-6.000 22.000-8,-6.000 22.000-6,-6.000 23.000-8,-10.000 14.000-6,-12.000 10.000-7,-13.000 10.000-5,-12.000 9.000-7,-7.000 1.000-3,1.000-6.000-1,-1.000-6.000-1,1.000-6.000-1,1.000-6.000 1,3.000-2.000 2,3.000-3.000 1,4.000-3.000 3,7.000-6.000 0,13.000-5.000 1,12.000-7.000-1,13.000-5.000 2,10.000-6.000-1,10.000-3.000-1,10.000-3.000 1,9.000-2.000-1,17.000-5.000 0,25.000-2.000-1,25.000-3.000 2,25.000-3.000-1,17.000-4.000-1,9.000-3.000-3,10.000-3.000-2,10.000-2.000-3,2.000-5.000-2,-3.000-2.000-1,-3.000-3.000-1,-2.000-3.000-1,-8.000 2.000-4,-8.000 10.000-5,-10.000 10.000-5,-9.000 9.000-7,-9.000 7.000-7,-5.000 7.000-11,-7.000 6.000-11,-5.000 7.000-10,-9.000-3.000-1,-9.000-8.000 8,-10.000-10.000 10,-8.000-9.000 8</inkml:trace>
</inkml:ink>
</file>

<file path=ppt/ink/ink2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7"/>
    </inkml:context>
    <inkml:brush xml:id="br0">
      <inkml:brushProperty name="width" value="0.0541748180985451" units="cm"/>
      <inkml:brushProperty name="height" value="0.0541748180985451" units="cm"/>
      <inkml:brushProperty name="color" value="#00bff3"/>
      <inkml:brushProperty name="ignorePressure" value="0"/>
    </inkml:brush>
  </inkml:definitions>
  <inkml:trace contextRef="#ctx0" brushRef="#br0">36300.000 56350.000 406,'-5.000'-93.000'5,"-9.000"17.000"12,-10.000 15.000 11,-8.000 16.000 11,-4.000 13.000 3,3.000 14.000-5,3.000 11.000-5,4.000 14.000-6,-3.000 13.000-4,-5.000 16.000-5,-7.000 15.000-4,-5.000 17.000-5,-4.000 8.000-2,0.000 4.000-2,0.000 3.000-1,0.000 3.000-2,6.000-5.000-1,13.000-12.000-3,12.000-13.000-3,13.000-12.000-2,15.000-9.000-1,19.000-2.000 2,19.000-3.000 1,19.000-3.000 2,10.000-6.000 1,4.000-5.000 2,3.000-7.000 1,3.000-5.000 2,-5.000-4.000 1,-12.000 0.000 0,-13.000 0.000-1,-12.000 0.000 0,-13.000 7.000-1,-12.000 17.000-3,-13.000 15.000-2,-12.000 16.000-2,-19.000 15.000-1,-25.000 16.000-1,-25.000 15.000 1,-25.000 17.000 0,-10.000 3.000 0,7.000-5.000 2,6.000-7.000 2,7.000-5.000 0,5.000-9.000 2,7.000-9.000 2,6.000-10.000 2,7.000-8.000 1,21.000-18.000 4,38.000-25.000 6,37.000-25.000 6,38.000-25.000 5,21.000-19.000 0,7.000-12.000-7,6.000-13.000-7,7.000-12.000-8,4.000-10.000-5,3.000-6.000-3,3.000-6.000-5,4.000-6.000-3,-3.000-1.000-3,-5.000 7.000-1,-7.000 6.000-3,-5.000 7.000 0,-11.000 7.000-1,-11.000 9.000 2,-14.000 10.000 2,-11.000 10.000 2,-14.000 5.000 1,-11.000 4.000 1,-14.000 3.000 1,-11.000 3.000 0,-9.000 3.000 4,-3.000 3.000 8,-3.000 3.000 6,-2.000 4.000 8,-5.000 4.000 5,-2.000 6.000 3,-3.000 7.000 4,-3.000 6.000 3,-4.000 7.000 2,-3.000 10.000 4,-3.000 10.000 2,-2.000 9.000 2,0.000 9.000 0,7.000 9.000-5,6.000 10.000-5,7.000 10.000-5,4.000 8.000-3,3.000 10.000-3,3.000 10.000-2,4.000 9.000-2,1.000 10.000-3,0.000 14.000-1,0.000 11.000-3,0.000 14.000-1,-2.000 7.000-4,-3.000 3.000-6,-3.000 3.000-6,-2.000 4.000-6,-1.000 5.000-5,3.000 10.000-1,3.000 10.000-3,4.000 9.000-2,1.000 2.000-4,0.000-2.000-5,0.000-3.000-5,0.000-3.000-6,-2.000-7.000-2,-3.000-9.000 0,-3.000-10.000 0,-2.000-8.000 0,-3.000-23.000 4,1.000-34.000 6,-1.000-35.000 6,1.000-33.000 6</inkml:trace>
</inkml:ink>
</file>

<file path=ppt/ink/ink2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7"/>
    </inkml:context>
    <inkml:brush xml:id="br0">
      <inkml:brushProperty name="width" value="0.0474315583705902" units="cm"/>
      <inkml:brushProperty name="height" value="0.0474315583705902" units="cm"/>
      <inkml:brushProperty name="color" value="#00bff3"/>
      <inkml:brushProperty name="ignorePressure" value="0"/>
    </inkml:brush>
  </inkml:definitions>
  <inkml:trace contextRef="#ctx0" brushRef="#br0">36950.000 56850.000 463,'7.000'-58.000'6,"17.000"-16.000"10,15.000-15.000 11,16.000-15.000 10,12.000 0.000 6,9.000 20.000-1,10.000 18.000 0,10.000 20.000-1,-1.000 16.000-3,-9.000 16.000-4,-10.000 15.000-5,-8.000 17.000-5,-9.000 11.000-2,-6.000 10.000-2,-6.000 10.000 0,-6.000 9.000-1,-9.000 9.000-2,-8.000 9.000-2,-10.000 10.000-3,-9.000 10.000-1,-13.000 8.000-3,-16.000 10.000-2,-15.000 10.000-1,-15.000 9.000-3,-15.000 7.000-4,-12.000 7.000-10,-13.000 6.000-8,-12.000 7.000-9,-7.000-1.000-8,1.000-6.000-6,-1.000-6.000-6,1.000-6.000-6,8.000-20.000 0,20.000-30.000 6,18.000-32.000 5,20.000-30.000 7,8.000-15.000 3,1.000 3.000 2,-1.000 3.000 0,1.000 4.000 2</inkml:trace>
</inkml:ink>
</file>

<file path=ppt/ink/ink2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9"/>
    </inkml:context>
    <inkml:brush xml:id="br0">
      <inkml:brushProperty name="width" value="0.040846586227417" units="cm"/>
      <inkml:brushProperty name="height" value="0.040846586227417" units="cm"/>
      <inkml:brushProperty name="color" value="#00bff3"/>
      <inkml:brushProperty name="ignorePressure" value="0"/>
    </inkml:brush>
  </inkml:definitions>
  <inkml:trace contextRef="#ctx0" brushRef="#br0">41450.000 56800.000 538,'-54.000'0.000'10,"45.000"0.000"22,43.000 0.000 20,45.000 0.000 20,19.000 0.000 4,-3.000 0.000-13,-3.000 0.000-14,-2.000 0.000-14,3.000-2.000-9,14.000-3.000-6,11.000-3.000-6,14.000-2.000-5,0.000-1.000-5,-8.000 3.000-7,-10.000 3.000-5,-9.000 4.000-6,-13.000 4.000-7,-16.000 6.000-8,-15.000 7.000-8,-15.000 6.000-8,-18.000 9.000-4,-19.000 13.000 1,-18.000 12.000 1,-19.000 13.000 2,-8.000-2.000 2,3.000-16.000 7,3.000-15.000 6,4.000-15.000 7,-1.000-7.000 3,-3.000 3.000 2,-3.000 3.000 1,-2.000 4.000 2</inkml:trace>
</inkml:ink>
</file>

<file path=ppt/ink/ink2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9"/>
    </inkml:context>
    <inkml:brush xml:id="br0">
      <inkml:brushProperty name="width" value="0.036909531801939" units="cm"/>
      <inkml:brushProperty name="height" value="0.036909531801939" units="cm"/>
      <inkml:brushProperty name="color" value="#00bff3"/>
      <inkml:brushProperty name="ignorePressure" value="0"/>
    </inkml:brush>
  </inkml:definitions>
  <inkml:trace contextRef="#ctx0" brushRef="#br0">41600.000 57550.000 596,'-115.000'0.000'2,"23.000"0.000"4,22.000 0.000 4,22.000 0.000 5,26.000 0.000 9,31.000 0.000 13,32.000 0.000 13,31.000 0.000 14,29.000 0.000 0,29.000 0.000-13,28.000 0.000-14,28.000 0.000-12,12.000 3.000-12,-3.000 6.000-8,-3.000 7.000-7,-2.000 6.000-9,-11.000 7.000-11,-15.000 10.000-13,-15.000 10.000-13,-16.000 9.000-14,-21.000-1.000-4,-24.000-8.000 6,-26.000-10.000 6,-24.000-9.000 5</inkml:trace>
</inkml:ink>
</file>

<file path=ppt/ink/ink2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9"/>
    </inkml:context>
    <inkml:brush xml:id="br0">
      <inkml:brushProperty name="width" value="0.0437407903373241" units="cm"/>
      <inkml:brushProperty name="height" value="0.0437407903373241" units="cm"/>
      <inkml:brushProperty name="color" value="#00bff3"/>
      <inkml:brushProperty name="ignorePressure" value="0"/>
    </inkml:brush>
  </inkml:definitions>
  <inkml:trace contextRef="#ctx0" brushRef="#br0">44700.000 56500.000 502,'-2.000'-104.000'13,"-3.000"45.000"24,-3.000 43.000 25,-2.000 45.000 26,-8.000 31.000 1,-8.000 23.000-18,-10.000 22.000-20,-9.000 22.000-19,-5.000 23.000-12,0.000 25.000-5,0.000 25.000-4,0.000 25.000-4,3.000 4.000-6,6.000-15.000-4,7.000-15.000-6,6.000-16.000-5,7.000-19.000-9,10.000-22.000-10,10.000-22.000-11,9.000-21.000-12,6.000-21.000-5,3.000-19.000-1,3.000-18.000 0,4.000-19.000-1</inkml:trace>
</inkml:ink>
</file>

<file path=ppt/ink/ink2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09"/>
    </inkml:context>
    <inkml:brush xml:id="br0">
      <inkml:brushProperty name="width" value="0.0456222295761108" units="cm"/>
      <inkml:brushProperty name="height" value="0.0456222295761108" units="cm"/>
      <inkml:brushProperty name="color" value="#00bff3"/>
      <inkml:brushProperty name="ignorePressure" value="0"/>
    </inkml:brush>
  </inkml:definitions>
  <inkml:trace contextRef="#ctx0" brushRef="#br0">45650.000 57000.000 482,'-47.000'-61.000'10,"6.000"28.000"21,7.000 28.000 21,6.000 29.000 21,6.000 24.000 4,6.000 22.000-13,7.000 22.000-13,6.000 23.000-12,3.000 11.000-10,0.000 4.000-4,0.000 3.000-5,0.000 3.000-5,3.000-7.000-4,6.000-15.000-3,7.000-15.000-4,6.000-16.000-3,7.000-16.000-1,10.000-16.000 1,10.000-15.000 1,9.000-15.000 2,6.000-18.000-3,3.000-19.000-9,3.000-18.000-8,4.000-19.000-7,-1.000-19.000-5,-3.000-19.000 3,-3.000-18.000 0,-2.000-19.000 2,-8.000-10.000 2,-8.000 1.000 3,-10.000-1.000 3,-9.000 1.000 3,-12.000 2.000 3,-11.000 7.000 0,-14.000 6.000 1,-11.000 7.000 1,-15.000 13.000 0,-16.000 22.000-1,-15.000 22.000 0,-15.000 23.000-2,-12.000 19.000-2,-6.000 19.000-5,-6.000 19.000-5,-6.000 19.000-5,7.000 5.000 0,22.000-5.000 3,22.000-7.000 3,23.000-5.000 5,10.000-3.000-1,0.000 4.000-5,0.000 3.000-3,0.000 3.000-5</inkml:trace>
</inkml:ink>
</file>

<file path=ppt/ink/ink2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12"/>
    </inkml:context>
    <inkml:brush xml:id="br0">
      <inkml:brushProperty name="width" value="0.0462679043412209" units="cm"/>
      <inkml:brushProperty name="height" value="0.0462679043412209" units="cm"/>
      <inkml:brushProperty name="color" value="#00bff3"/>
      <inkml:brushProperty name="ignorePressure" value="0"/>
    </inkml:brush>
  </inkml:definitions>
  <inkml:trace contextRef="#ctx0" brushRef="#br0">46750.000 56100.000 475,'-36.000'-22.000'13,"28.000"6.000"24,28.000 7.000 26,29.000 6.000 24,11.000 1.000 4,-2.000-3.000-18,-3.000-3.000-19,-3.000-2.000-18,-1.000-1.000-11,4.000 3.000-6,3.000 3.000-5,3.000 4.000-6,-2.000 1.000-4,-6.000 0.000-4,-6.000 0.000-4,-6.000 0.000-5,-2.000 0.000-4,3.000 0.000-6,3.000 0.000-5,4.000 0.000-6,1.000 4.000-5,0.000 10.000-7,0.000 10.000-7,0.000 9.000-7</inkml:trace>
</inkml:ink>
</file>

<file path=ppt/ink/ink2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13"/>
    </inkml:context>
    <inkml:brush xml:id="br0">
      <inkml:brushProperty name="width" value="0.0422824360430241" units="cm"/>
      <inkml:brushProperty name="height" value="0.0422824360430241" units="cm"/>
      <inkml:brushProperty name="color" value="#00bff3"/>
      <inkml:brushProperty name="ignorePressure" value="0"/>
    </inkml:brush>
  </inkml:definitions>
  <inkml:trace contextRef="#ctx0" brushRef="#br0">47850.000 55300.000 520,'-46.000'-25.000'0,"10.000"0.000"0,10.000 0.000 0,9.000 0.000 0,20.000-4.000 10,31.000-5.000 22,32.000-7.000 20,31.000-5.000 22,15.000 2.000 2,1.000 13.000-16,-1.000 12.000-17,1.000 13.000-15,-6.000 6.000-11,-8.000 0.000-4,-10.000 0.000-3,-9.000 0.000-4,-12.000 3.000-3,-11.000 6.000 1,-14.000 7.000-1,-11.000 6.000 1,-11.000 4.000-2,-5.000 4.000-1,-7.000 3.000-3,-5.000 3.000-2,-9.000 4.000 1,-9.000 7.000 3,-10.000 6.000 3,-8.000 7.000 3,-11.000 5.000 2,-8.000 7.000-1,-10.000 6.000 1,-9.000 7.000 0,-10.000 4.000-2,-9.000 3.000-2,-10.000 3.000-4,-8.000 4.000-2,-3.000 5.000-3,7.000 10.000-4,6.000 10.000-4,7.000 9.000-3,7.000 4.000-6,9.000 1.000-9,10.000-1.000-8,10.000 1.000-10,10.000-9.000-2,13.000-15.000 2,12.000-15.000 2,13.000-16.000 2,6.000-15.000 4,0.000-11.000 3,0.000-14.000 4,0.000-11.000 4</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2"/>
    </inkml:context>
    <inkml:brush xml:id="br0">
      <inkml:brushProperty name="width" value="0.0500657372176647" units="cm"/>
      <inkml:brushProperty name="height" value="0.0500657372176647" units="cm"/>
      <inkml:brushProperty name="color" value="#000000"/>
      <inkml:brushProperty name="ignorePressure" value="0"/>
    </inkml:brush>
  </inkml:definitions>
  <inkml:trace contextRef="#ctx0" brushRef="#br0">71450.000 47300.000 439,'0.000'-71.000'1,"0.000"10.000"3,0.000 10.000 2,0.000 9.000 3,-8.000 12.000 9,-16.000 16.000 17,-15.000 15.000 15,-15.000 17.000 17,-9.000 10.000 2,1.000 6.000-12,-1.000 7.000-11,1.000 6.000-12,1.000 4.000-7,3.000 4.000-3,3.000 3.000-4,4.000 3.000-2,2.000 3.000-3,4.000 3.000 0,3.000 3.000-2,3.000 4.000 0,3.000 1.000-3,3.000 0.000-3,3.000 0.000-5,4.000 0.000-3,4.000 0.000-3,6.000 0.000-2,7.000 0.000-2,6.000 0.000-3,7.000-4.000-1,10.000-5.000-4,10.000-7.000-3,9.000-5.000-3,6.000-9.000-2,3.000-9.000-3,3.000-10.000-2,4.000-8.000-3,4.000-8.000-1,6.000-2.000-2,7.000-3.000-1,6.000-3.000-2,-2.000-6.000-1,-9.000-5.000 1,-10.000-7.000-1,-8.000-5.000 1,-8.000-3.000 2,-2.000 4.000 6,-3.000 3.000 5,-3.000 3.000 6</inkml:trace>
</inkml:ink>
</file>

<file path=ppt/ink/ink2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13"/>
    </inkml:context>
    <inkml:brush xml:id="br0">
      <inkml:brushProperty name="width" value="0.0367553494870663" units="cm"/>
      <inkml:brushProperty name="height" value="0.0367553494870663" units="cm"/>
      <inkml:brushProperty name="color" value="#00bff3"/>
      <inkml:brushProperty name="ignorePressure" value="0"/>
    </inkml:brush>
  </inkml:definitions>
  <inkml:trace contextRef="#ctx0" brushRef="#br0">48750.000 56400.000 598,'-18.000'-19.000'12,"17.000"13.000"24,15.000 12.000 24,16.000 13.000 23,7.000 12.000 1,1.000 13.000-23,-1.000 12.000-23,1.000 13.000-23,-3.000 6.000-12,-2.000 0.000 0,-3.000 0.000 0,-3.000 0.000 0,-4.000-5.000-10,-3.000-9.000-24,-3.000-10.000-22,-2.000-8.000-23</inkml:trace>
</inkml:ink>
</file>

<file path=ppt/ink/ink2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13"/>
    </inkml:context>
    <inkml:brush xml:id="br0">
      <inkml:brushProperty name="width" value="0.0576535910367966" units="cm"/>
      <inkml:brushProperty name="height" value="0.0576535910367966" units="cm"/>
      <inkml:brushProperty name="color" value="#00bff3"/>
      <inkml:brushProperty name="ignorePressure" value="0"/>
    </inkml:brush>
  </inkml:definitions>
  <inkml:trace contextRef="#ctx0" brushRef="#br0">51050.000 54650.000 381,'1.000'-115.000'0,"4.000"23.000"0,3.000 22.000 0,3.000 22.000 0,-1.000 19.000 10,-2.000 20.000 19,-3.000 18.000 21,-3.000 20.000 19,-10.000 19.000 4,-16.000 22.000-11,-15.000 22.000-11,-15.000 23.000-11,-9.000 16.000-7,1.000 13.000-4,-1.000 12.000-4,1.000 13.000-4,-4.000 4.000-3,-6.000-3.000 0,-6.000-3.000-1,-6.000-2.000-2,4.000-3.000 0,16.000 1.000-1,15.000-1.000-2,17.000 1.000-1,11.000-7.000-5,10.000-12.000-7,10.000-13.000-8,9.000-12.000-7,12.000-19.000-4,16.000-25.000 2,15.000-25.000 2,17.000-25.000 2,8.000-22.000 1,4.000-19.000 0,3.000-18.000 0,3.000-19.000 0,-1.000-19.000-3,-2.000-19.000-6,-3.000-18.000-6,-3.000-19.000-6,-9.000-10.000-1,-11.000 1.000 6,-14.000-1.000 4,-11.000 1.000 6,-12.000 8.000 3,-9.000 20.000 4,-10.000 18.000 3,-8.000 20.000 3,-17.000 17.000 6,-21.000 20.000 5,-22.000 18.000 6,-22.000 20.000 7,-18.000 22.000-4,-11.000 29.000-13,-14.000 28.000-15,-11.000 28.000-13,5.000 4.000-9,26.000-18.000-5,24.000-19.000-3,26.000-18.000-5</inkml:trace>
</inkml:ink>
</file>

<file path=ppt/ink/ink2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6"/>
    </inkml:context>
    <inkml:brush xml:id="br0">
      <inkml:brushProperty name="width" value="0.0385264940559864" units="cm"/>
      <inkml:brushProperty name="height" value="0.0385264940559864" units="cm"/>
      <inkml:brushProperty name="color" value="#f2395b"/>
      <inkml:brushProperty name="ignorePressure" value="0"/>
    </inkml:brush>
  </inkml:definitions>
  <inkml:trace contextRef="#ctx0" brushRef="#br0">64050.000 50750.000 571,'240.000'179.000'252,"-68.000"-40.000"-109,-69.000-40.000-110,-68.000-41.000-108,-39.000-24.000-45,-5.000-6.000 22,-7.000-6.000 20,-5.000-6.000 21</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6"/>
    </inkml:context>
    <inkml:brush xml:id="br0">
      <inkml:brushProperty name="width" value="0.0449214279651642" units="cm"/>
      <inkml:brushProperty name="height" value="0.0449214279651642" units="cm"/>
      <inkml:brushProperty name="color" value="#f2395b"/>
      <inkml:brushProperty name="ignorePressure" value="0"/>
    </inkml:brush>
  </inkml:definitions>
  <inkml:trace contextRef="#ctx0" brushRef="#br0">65600.000 52850.000 489,'-63.000'3.000'99,"26.000"6.000"-11,24.000 7.000-9,26.000 6.000-9,15.000 3.000-11,6.000 0.000-11,7.000 0.000-10,6.000 0.000-11,-5.000 1.000-25,-16.000 4.000-38,-15.000 3.000-40,-15.000 3.000-38</inkml:trace>
</inkml:ink>
</file>

<file path=ppt/ink/ink2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7"/>
    </inkml:context>
    <inkml:brush xml:id="br0">
      <inkml:brushProperty name="width" value="0.0415257513523102" units="cm"/>
      <inkml:brushProperty name="height" value="0.0415257513523102" units="cm"/>
      <inkml:brushProperty name="color" value="#f2395b"/>
      <inkml:brushProperty name="ignorePressure" value="0"/>
    </inkml:brush>
  </inkml:definitions>
  <inkml:trace contextRef="#ctx0" brushRef="#br0">62500.000 53250.000 529,'-61.000'1.000'15,"28.000"4.000"28,28.000 3.000 30,29.000 3.000 29,16.000 3.000 0,7.000 3.000-28,6.000 3.000-29,7.000 4.000-29,-1.000-1.000-28,-6.000-3.000-32,-6.000-3.000-31,-6.000-2.000-30</inkml:trace>
</inkml:ink>
</file>

<file path=ppt/ink/ink2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7"/>
    </inkml:context>
    <inkml:brush xml:id="br0">
      <inkml:brushProperty name="width" value="0.0429375357925892" units="cm"/>
      <inkml:brushProperty name="height" value="0.0429375357925892" units="cm"/>
      <inkml:brushProperty name="color" value="#f2395b"/>
      <inkml:brushProperty name="ignorePressure" value="0"/>
    </inkml:brush>
  </inkml:definitions>
  <inkml:trace contextRef="#ctx0" brushRef="#br0">67950.000 50750.000 512,'-44.000'-24.000'11,"63.000"4.000"23,62.000 3.000 23,63.000 3.000 23,27.000 1.000 2,-5.000 1.000-15,-7.000-1.000-18,-5.000 1.000-16,-1.000-3.000-10,6.000-2.000-4,7.000-3.000-3,6.000-3.000-5,-10.000-1.000-6,-24.000 4.000-6,-26.000 3.000-7,-24.000 3.000-7,-28.000-1.000-14,-27.000-2.000-18,-28.000-3.000-19,-28.000-3.000-19,-13.000-2.000-1,3.000 0.000 14,3.000 0.000 15,4.000 0.000 15</inkml:trace>
</inkml:ink>
</file>

<file path=ppt/ink/ink2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7"/>
    </inkml:context>
    <inkml:brush xml:id="br0">
      <inkml:brushProperty name="width" value="0.0515199862420559" units="cm"/>
      <inkml:brushProperty name="height" value="0.0515199862420559" units="cm"/>
      <inkml:brushProperty name="color" value="#f2395b"/>
      <inkml:brushProperty name="ignorePressure" value="0"/>
    </inkml:brush>
  </inkml:definitions>
  <inkml:trace contextRef="#ctx0" brushRef="#br0">69550.000 49650.000 427,'-25.000'-46.000'1,"0.000"10.000"4,0.000 10.000 4,0.000 9.000 3,1.000 9.000 8,4.000 9.000 13,3.000 10.000 12,3.000 10.000 13,-1.000 14.000 3,-2.000 23.000-5,-3.000 22.000-5,-3.000 22.000-5,-10.000 15.000-6,-16.000 9.000-6,-15.000 10.000-5,-15.000 10.000-5,-15.000 8.000-6,-12.000 10.000-3,-13.000 10.000-5,-12.000 9.000-5,-5.000 7.000-5,3.000 7.000-8,3.000 6.000-8,4.000 7.000-9,10.000-10.000-6,19.000-25.000-4,19.000-25.000-6,19.000-25.000-6,15.000-22.000-2,13.000-19.000-2,12.000-18.000-1,13.000-19.000-1,9.000-15.000 1,6.000-8.000 7,7.000-10.000 4,6.000-9.000 7</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8"/>
    </inkml:context>
    <inkml:brush xml:id="br0">
      <inkml:brushProperty name="width" value="0.0488323979079723" units="cm"/>
      <inkml:brushProperty name="height" value="0.0488323979079723" units="cm"/>
      <inkml:brushProperty name="color" value="#f2395b"/>
      <inkml:brushProperty name="ignorePressure" value="0"/>
    </inkml:brush>
  </inkml:definitions>
  <inkml:trace contextRef="#ctx0" brushRef="#br0">68650.000 51800.000 450,'46.000'-25.000'3,"-5.000"0.000"7,-7.000 0.000 6,-5.000 0.000 7,-9.000 7.000 7,-9.000 17.000 10,-10.000 15.000 8,-8.000 16.000 10,-8.000 16.000 2,-2.000 20.000-7,-3.000 18.000-6,-3.000 20.000-6,-4.000 8.000-5,-3.000 1.000-6,-3.000-1.000-6,-2.000 1.000-4,0.000-7.000-10,7.000-12.000-12,6.000-13.000-13,7.000-12.000-12</inkml:trace>
</inkml:ink>
</file>

<file path=ppt/ink/ink2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8"/>
    </inkml:context>
    <inkml:brush xml:id="br0">
      <inkml:brushProperty name="width" value="0.0602341406047344" units="cm"/>
      <inkml:brushProperty name="height" value="0.0602341406047344" units="cm"/>
      <inkml:brushProperty name="color" value="#f2395b"/>
      <inkml:brushProperty name="ignorePressure" value="0"/>
    </inkml:brush>
  </inkml:definitions>
  <inkml:trace contextRef="#ctx0" brushRef="#br0">69550.000 51150.000 365,'70.000'-132.000'4,"-9.000"39.000"11,-10.000 36.000 8,-8.000 39.000 10,-9.000 25.000 2,-6.000 17.000-6,-6.000 15.000-5,-6.000 16.000-6,-6.000 9.000-1,-2.000 3.000 6,-3.000 3.000 4,-3.000 4.000 6,-2.000 2.000 1,0.000 4.000-1,0.000 3.000-3,0.000 3.000-2,0.000 4.000-2,0.000 7.000 1,0.000 6.000-1,0.000 7.000 0,0.000 7.000-2,0.000 9.000-2,0.000 10.000-2,0.000 10.000-3,0.000 0.000-3,0.000-5.000-3,0.000-7.000-2,0.000-5.000-4,0.000-9.000-3,0.000-9.000-5,0.000-10.000-4,0.000-8.000-4,-10.000-14.000-6,-18.000-15.000-9,-19.000-15.000-8,-18.000-16.000-9,-10.000-21.000 0,0.000-24.000 5,0.000-26.000 8,0.000-24.000 6,-2.000-26.000 2,-3.000-24.000-2,-3.000-26.000-2,-2.000-24.000-1,6.000-12.000 0,20.000 4.000 4,18.000 3.000 4,20.000 3.000 3,13.000 9.000 6,9.000 16.000 6,10.000 15.000 6,10.000 17.000 7,11.000 13.000 5,17.000 13.000 3,15.000 12.000 4,16.000 13.000 2,5.000 12.000 1,-2.000 13.000-3,-3.000 12.000-1,-3.000 13.000-2,-10.000 16.000-3,-16.000 23.000-2,-15.000 22.000-2,-15.000 22.000-3,-17.000 18.000-2,-15.000 16.000-1,-15.000 15.000-2,-16.000 17.000-1,-15.000 2.000-2,-11.000-9.000 1,-14.000-10.000-1,-11.000-8.000 0,-3.000-12.000-1,10.000-12.000-1,10.000-13.000-1,9.000-12.000-1,7.000-13.000-1,7.000-12.000 1,6.000-13.000 1,7.000-12.000 1,16.000-12.000-2,29.000-8.000-3,28.000-10.000-4,28.000-9.000-3,23.000-15.000-4,19.000-18.000-5,19.000-19.000-3,19.000-18.000-5,13.000-18.000-2,10.000-16.000-2,10.000-15.000-1,9.000-15.000-1,-12.000 4.000 1,-30.000 25.000 4,-32.000 25.000 4,-30.000 25.000 5</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8"/>
    </inkml:context>
    <inkml:brush xml:id="br0">
      <inkml:brushProperty name="width" value="0.0605057142674923" units="cm"/>
      <inkml:brushProperty name="height" value="0.0605057142674923" units="cm"/>
      <inkml:brushProperty name="color" value="#f2395b"/>
      <inkml:brushProperty name="ignorePressure" value="0"/>
    </inkml:brush>
  </inkml:definitions>
  <inkml:trace contextRef="#ctx0" brushRef="#br0">72450.000 49000.000 363,'0.000'-71.000'4,"0.000"10.000"10,0.000 10.000 8,0.000 9.000 8,4.000 20.000 10,10.000 31.000 8,10.000 32.000 8,9.000 31.000 9,-1.000 26.000-1,-8.000 22.000-10,-10.000 22.000-9,-9.000 23.000-11,-9.000 11.000-5,-5.000 4.000-4,-7.000 3.000-4,-5.000 3.000-2,-3.000 6.000-3,4.000 9.000-4,3.000 10.000-2,3.000 10.000-4,1.000 7.000-1,1.000 6.000 0,-1.000 7.000 1,1.000 6.000-1,2.000-2.000-3,7.000-9.000-10,6.000-10.000-9,7.000-8.000-8,0.000-17.000-11,-2.000-21.000-13,-3.000-22.000-13,-3.000-22.000-12,-1.000-22.000-5,4.000-22.000 7,3.000-22.000 5,3.000-21.000 6</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3"/>
    </inkml:context>
    <inkml:brush xml:id="br0">
      <inkml:brushProperty name="width" value="0.0425605922937393" units="cm"/>
      <inkml:brushProperty name="height" value="0.0425605922937393" units="cm"/>
      <inkml:brushProperty name="color" value="#000000"/>
      <inkml:brushProperty name="ignorePressure" value="0"/>
    </inkml:brush>
  </inkml:definitions>
  <inkml:trace contextRef="#ctx0" brushRef="#br0">71400.000 48050.000 516,'-40.000'0.000'8,"23.000"0.000"15,22.000 0.000 16,22.000 0.000 15,12.000 0.000 1,3.000 0.000-10,3.000 0.000-12,4.000 0.000-11,1.000 1.000-8,0.000 4.000-5,0.000 3.000-4,0.000 3.000-4,-5.000 6.000-1,-9.000 9.000 4,-10.000 10.000 5,-8.000 10.000 3,-8.000 2.000 2,-2.000-3.000-1,-3.000-3.000 1,-3.000-2.000-2,-4.000-3.000 2,-3.000 1.000 2,-3.000-1.000 2,-2.000 1.000 2,-5.000 4.000-2,-2.000 9.000-9,-3.000 10.000-6,-3.000 10.000-9,-1.000 2.000-8,4.000-3.000-8,3.000-3.000-8,3.000-2.000-8,1.000-6.000-10,1.000-6.000-10,-1.000-6.000-9,1.000-6.000-11</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9"/>
    </inkml:context>
    <inkml:brush xml:id="br0">
      <inkml:brushProperty name="width" value="0.052781667560339" units="cm"/>
      <inkml:brushProperty name="height" value="0.052781667560339" units="cm"/>
      <inkml:brushProperty name="color" value="#f2395b"/>
      <inkml:brushProperty name="ignorePressure" value="0"/>
    </inkml:brush>
  </inkml:definitions>
  <inkml:trace contextRef="#ctx0" brushRef="#br0">71200.000 52850.000 416,'-41.000'-88.000'8,"19.000"26.000"17,19.000 24.000 15,19.000 26.000 17,13.000 22.000 4,10.000 23.000-7,10.000 22.000-7,9.000 22.000-8,-1.000 13.000-5,-8.000 7.000-3,-10.000 6.000-4,-9.000 7.000-3,-9.000 4.000-3,-5.000 3.000-1,-7.000 3.000-2,-5.000 4.000-1,-4.000-1.000-2,0.000-3.000-2,0.000-3.000-2,0.000-2.000-2,7.000-14.000-3,17.000-21.000-1,15.000-22.000-4,16.000-22.000-1,13.000-30.000-4,14.000-37.000-3,11.000-38.000-3,14.000-37.000-5,13.000-29.000-4,16.000-18.000-8,15.000-19.000-7,17.000-18.000-8,10.000-14.000-4,6.000-5.000-1,7.000-7.000-2,6.000-5.000-2,-15.000 16.000-1,-33.000 41.000 3,-35.000 40.000 1,-34.000 42.000 1</inkml:trace>
</inkml:ink>
</file>

<file path=ppt/ink/ink2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39"/>
    </inkml:context>
    <inkml:brush xml:id="br0">
      <inkml:brushProperty name="width" value="0.0624604411423206" units="cm"/>
      <inkml:brushProperty name="height" value="0.0624604411423206" units="cm"/>
      <inkml:brushProperty name="color" value="#f2395b"/>
      <inkml:brushProperty name="ignorePressure" value="0"/>
    </inkml:brush>
  </inkml:definitions>
  <inkml:trace contextRef="#ctx0" brushRef="#br0">74400.000 50800.000 352,'-16.000'-13.000'10,"19.000"26.000"21,19.000 24.000 21,19.000 26.000 20,4.000 15.000 5,-9.000 6.000-13,-10.000 7.000-13,-8.000 6.000-12,-12.000 6.000-10,-12.000 6.000-9,-13.000 7.000-8,-12.000 6.000-9,-7.000-1.000-6,1.000-5.000-5,-1.000-7.000-5,1.000-5.000-4,2.000-12.000-5,7.000-16.000-3,6.000-15.000-5,7.000-15.000-3,5.000-20.000-1,7.000-21.000 3,6.000-22.000 1,7.000-22.000 3,13.000-19.000 4,22.000-16.000 3,22.000-15.000 3,23.000-15.000 5,13.000-4.000 5,6.000 9.000 6,7.000 10.000 6,6.000 10.000 6,4.000 10.000 3,4.000 13.000-2,3.000 12.000-1,3.000 13.000-2,-2.000 7.000 0,-6.000 4.000 4,-6.000 3.000 2,-6.000 3.000 4,-23.000-4.000-6,-36.000-8.000-11,-39.000-10.000-12,-36.000-9.000-12,-22.000-9.000-5,-2.000-5.000 4,-3.000-7.000 3,-3.000-5.000 3,-1.000-4.000 4,4.000 0.000 6,3.000 0.000 4,3.000 0.000 6,3.000 3.000 5,3.000 6.000 6,3.000 7.000 6,4.000 6.000 6,2.000 18.000 8,4.000 32.000 12,3.000 31.000 10,3.000 32.000 12,3.000 19.000-1,3.000 10.000-12,3.000 10.000-12,4.000 9.000-12,1.000 10.000-7,0.000 14.000-4,0.000 11.000-4,0.000 14.000-4,-2.000 5.000-5,-3.000 1.000-9,-3.000-1.000-7,-2.000 1.000-8,-5.000-10.000-6,-2.000-19.000-3,-3.000-18.000-4,-3.000-19.000-3,-7.000-16.000-3,-9.000-12.000 0,-10.000-13.000 0,-8.000-12.000-2,-6.000-12.000 3,1.000-8.000 4,-1.000-10.000 4,1.000-9.000 4,5.000-13.000 4,14.000-16.000 6,11.000-15.000 4,14.000-15.000 4,13.000-12.000 5,16.000-6.000 3,15.000-6.000 4,17.000-6.000 3,11.000-1.000 4,10.000 7.000 1,10.000 6.000 1,9.000 7.000 3,2.000 8.000 0,-2.000 14.000-1,-3.000 11.000 0,-3.000 14.000-1,-7.000 8.000-2,-9.000 7.000-2,-10.000 6.000-3,-8.000 7.000-1,-11.000 10.000-3,-8.000 16.000-2,-10.000 15.000 0,-9.000 17.000-3,-16.000 10.000 0,-22.000 6.000 0,-22.000 7.000-1,-21.000 6.000 0,-12.000 1.000-1,1.000-3.000-2,-1.000-3.000-2,1.000-2.000-1,1.000-6.000 0,3.000-6.000 4,3.000-6.000 3,4.000-6.000 2,5.000-6.000 5,10.000-2.000 4,10.000-3.000 4,9.000-3.000 6,17.000-4.000 0,25.000-3.000-1,25.000-3.000-1,25.000-2.000-2,21.000-15.000-5,20.000-25.000-9,18.000-25.000-8,20.000-25.000-9,22.000-22.000-11,29.000-19.000-15,28.000-18.000-14,28.000-19.000-14,-11.000 3.000-2,-50.000 25.000 12,-50.000 25.000 12,-50.000 25.000 11,-24.000 12.000 5,4.000 1.000-1,3.000-1.000-4,3.000 1.000-1</inkml:trace>
</inkml:ink>
</file>

<file path=ppt/ink/ink2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40"/>
    </inkml:context>
    <inkml:brush xml:id="br0">
      <inkml:brushProperty name="width" value="0.0585344843566418" units="cm"/>
      <inkml:brushProperty name="height" value="0.0585344843566418" units="cm"/>
      <inkml:brushProperty name="color" value="#f2395b"/>
      <inkml:brushProperty name="ignorePressure" value="0"/>
    </inkml:brush>
  </inkml:definitions>
  <inkml:trace contextRef="#ctx0" brushRef="#br0">77300.000 51050.000 375,'-63.000'-2.000'9,"26.000"-3.000"15,24.000-3.000 18,26.000-2.000 15,24.000-1.000 5,26.000 3.000-8,24.000 3.000-8,26.000 4.000-8,15.000-6.000-7,6.000-11.000-9,7.000-14.000-8,6.000-11.000-7,-5.000-6.000-5,-16.000 4.000-4,-15.000 3.000-3,-15.000 3.000-2,-31.000 17.000-1,-43.000 31.000 3,-44.000 32.000 3,-43.000 31.000 2,-28.000 21.000 3,-8.000 14.000 1,-10.000 11.000 2,-9.000 14.000 1,-5.000 5.000 4,0.000 1.000 5,0.000-1.000 5,0.000 1.000 6,4.000-7.000 1,10.000-12.000-3,10.000-13.000-3,9.000-12.000-3,13.000-12.000-2,20.000-8.000-3,18.000-10.000-3,20.000-9.000-1,16.000-12.000-5,16.000-11.000-7,15.000-14.000-7,17.000-11.000-7,13.000-17.000-4,13.000-18.000-2,12.000-19.000-2,13.000-18.000-2,16.000-14.000-5,23.000-5.000-6,22.000-7.000-6,22.000-5.000-6,-7.000 5.000 3,-34.000 19.000 14,-35.000 19.000 15,-33.000 19.000 13,-28.000 18.000 10,-18.000 19.000 8,-19.000 19.000 8,-18.000 19.000 6,-21.000 18.000 3,-22.000 19.000-5,-22.000 19.000-4,-21.000 19.000-3,-10.000 4.000-1,3.000-9.000 6,3.000-10.000 4,4.000-8.000 5,5.000-12.000-1,10.000-12.000-6,10.000-13.000-6,9.000-12.000-6,20.000-37.000-17,31.000-58.000-27,32.000-60.000-28,31.000-59.000-27,10.000-13.000-10,-8.000 34.000 9,-10.000 35.000 8,-9.000 35.000 8</inkml:trace>
</inkml:ink>
</file>

<file path=ppt/ink/ink2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40"/>
    </inkml:context>
    <inkml:brush xml:id="br0">
      <inkml:brushProperty name="width" value="0.068233460187912" units="cm"/>
      <inkml:brushProperty name="height" value="0.068233460187912" units="cm"/>
      <inkml:brushProperty name="color" value="#f2395b"/>
      <inkml:brushProperty name="ignorePressure" value="0"/>
    </inkml:brush>
  </inkml:definitions>
  <inkml:trace contextRef="#ctx0" brushRef="#br0">78000.000 49600.000 322,'4.000'-154.000'58,"10.000"45.000"0,10.000 43.000-1,9.000 45.000-2,9.000 36.000-1,9.000 32.000-4,10.000 31.000-4,10.000 32.000-4,5.000 25.000-2,4.000 23.000-2,3.000 22.000 0,3.000 22.000-3,-1.000 23.000-2,-2.000 25.000-6,-3.000 25.000-6,-3.000 25.000-4,-6.000 15.000-8,-5.000 7.000-10,-7.000 6.000-9,-5.000 7.000-9,-4.000-10.000-9,0.000-25.000-6,0.000-25.000-8,0.000-25.000-6,-2.000-18.000-5,-3.000-8.000-1,-3.000-10.000-3,-2.000-9.000-2,-8.000-26.000 1,-8.000-40.000 3,-10.000-40.000 4,-9.000-41.000 3</inkml:trace>
</inkml:ink>
</file>

<file path=ppt/ink/ink2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40"/>
    </inkml:context>
    <inkml:brush xml:id="br0">
      <inkml:brushProperty name="width" value="0.0630365908145905" units="cm"/>
      <inkml:brushProperty name="height" value="0.0630365908145905" units="cm"/>
      <inkml:brushProperty name="color" value="#f2395b"/>
      <inkml:brushProperty name="ignorePressure" value="0"/>
    </inkml:brush>
  </inkml:definitions>
  <inkml:trace contextRef="#ctx0" brushRef="#br0">80100.000 52000.000 349,'-49.000'-102.000'58,"4.000"47.000"8,3.000 47.000 9,3.000 48.000 8,-10.000 35.000-3,-21.000 25.000-13,-22.000 25.000-13,-22.000 25.000-13,-16.000 10.000-8,-9.000-2.000-4,-10.000-3.000-3,-8.000-3.000-3,-6.000-9.000-9,1.000-11.000-12,-1.000-14.000-14,1.000-11.000-13,8.000-17.000-4,20.000-18.000 5,18.000-19.000 6,20.000-18.000 4</inkml:trace>
</inkml:ink>
</file>

<file path=ppt/ink/ink2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37:40"/>
    </inkml:context>
    <inkml:brush xml:id="br0">
      <inkml:brushProperty name="width" value="0.0641192048788071" units="cm"/>
      <inkml:brushProperty name="height" value="0.0641192048788071" units="cm"/>
      <inkml:brushProperty name="color" value="#f2395b"/>
      <inkml:brushProperty name="ignorePressure" value="0"/>
    </inkml:brush>
  </inkml:definitions>
  <inkml:trace contextRef="#ctx0" brushRef="#br0">78750.000 49150.000 343,'7.000'-68.000'5,"17.000"17.000"11,15.000 15.000 12,16.000 16.000 10,13.000 16.000 13,14.000 20.000 13,11.000 18.000 14,14.000 20.000 14,2.000 24.000-3,-6.000 31.000-20,-6.000 32.000-20,-6.000 31.000-20,-13.000-1.000-11,-19.000-30.000-4,-18.000-32.000-4,-19.000-30.000-4</inkml:trace>
</inkml:ink>
</file>

<file path=ppt/ink/ink2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0"/>
    </inkml:context>
    <inkml:brush xml:id="br0">
      <inkml:brushProperty name="width" value="0.0416966192424297" units="cm"/>
      <inkml:brushProperty name="height" value="0.0416966192424297" units="cm"/>
      <inkml:brushProperty name="color" value="#f2385b"/>
      <inkml:brushProperty name="ignorePressure" value="0"/>
    </inkml:brush>
  </inkml:definitions>
  <inkml:trace contextRef="#ctx0" brushRef="#br0">75350.000 20300.000 527,'-57.000'-47.000'0,"39.000"6.000"25,36.000 7.000 26,39.000 6.000 25,18.000 3.000 6,0.000 0.000-16,0.000 0.000-16,0.000 0.000-16,1.000-4.000-10,4.000-5.000-5,3.000-7.000-4,3.000-5.000-5,-2.000-3.000-2,-6.000 4.000-4,-6.000 3.000-1,-6.000 3.000-3,7.000-4.000 0,22.000-8.000 1,22.000-10.000 1,23.000-9.000 1,8.000-7.000-5,-3.000-3.000-11,-3.000-3.000-11,-2.000-2.000-10,-15.000 6.000-13,-25.000 20.000-11,-25.000 18.000-13,-25.000 20.000-12</inkml:trace>
</inkml:ink>
</file>

<file path=ppt/ink/ink2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4"/>
    </inkml:context>
    <inkml:brush xml:id="br0">
      <inkml:brushProperty name="width" value="0.0324227884411812" units="cm"/>
      <inkml:brushProperty name="height" value="0.0324227884411812" units="cm"/>
      <inkml:brushProperty name="color" value="#f2385b"/>
      <inkml:brushProperty name="ignorePressure" value="0"/>
    </inkml:brush>
  </inkml:definitions>
  <inkml:trace contextRef="#ctx0" brushRef="#br0">35150.000 18350.000 678,'43.000'-113.000'-4,"-11.000"26.000"-6,-14.000 24.000-8,-11.000 26.000-7,-7.000 12.000 1,0.000 0.000 6,0.000 0.000 8,0.000 0.000 8,0.000-2.000 3,0.000-3.000 1,0.000-3.000 0,0.000-2.000 1,1.000-5.000 0,4.000-2.000 1,3.000-3.000 1,3.000-3.000 0,-1.000-2.000 2,-2.000 0.000 2,-3.000 0.000 3,-3.000 0.000 2,-2.000 0.000 1,0.000 0.000 1,0.000 0.000-1,0.000 0.000 1,-4.000 3.000 1,-5.000 6.000 3,-7.000 7.000 3,-5.000 6.000 4,-6.000 3.000-1,-3.000 0.000-1,-3.000 0.000-2,-2.000 0.000-1,-5.000 6.000-3,-2.000 13.000-2,-3.000 12.000-1,-3.000 13.000-1,-2.000 12.000-3,0.000 13.000-1,0.000 12.000-1,0.000 13.000-3,1.000 9.000 0,4.000 6.000-3,3.000 7.000-2,3.000 6.000-1,4.000 1.000-2,7.000-3.000-1,6.000-3.000-1,7.000-2.000 0,4.000-6.000-1,3.000-6.000 1,3.000-6.000 1,4.000-6.000 0,8.000-7.000 1,17.000-6.000-1,15.000-6.000 2,16.000-6.000-1,9.000-6.000 0,3.000-2.000 0,3.000-3.000-1,4.000-3.000 0,1.000-4.000-1,0.000-3.000 0,0.000-3.000-2,0.000-2.000 0,-2.000-6.000 0,-3.000-6.000-1,-3.000-6.000 1,-2.000-6.000 0,-5.000-6.000 0,-2.000-2.000 2,-3.000-3.000 0,-3.000-3.000 2,-1.000-7.000 0,4.000-9.000 2,3.000-10.000 1,3.000-8.000 2,-1.000-9.000-1,-2.000-6.000 0,-3.000-6.000-1,-3.000-6.000 0,-6.000-4.000-1,-5.000 1.000 1,-7.000-1.000-1,-5.000 1.000 1,-8.000-1.000 0,-5.000 1.000 0,-7.000-1.000-1,-5.000 1.000 1,-6.000-1.000-2,-3.000 1.000 0,-3.000-1.000 0,-2.000 1.000-1,-9.000 4.000-1,-12.000 9.000 0,-13.000 10.000-2,-12.000 10.000 0,-7.000 7.000 0,1.000 6.000 0,-1.000 7.000 0,1.000 6.000 1,-1.000 6.000 1,1.000 6.000-1,-1.000 7.000 1,1.000 6.000 1,-6.000 12.000-2,-8.000 19.000-1,-10.000 19.000-1,-9.000 19.000-2,-2.000 12.000-3,6.000 6.000-5,7.000 7.000-5,6.000 6.000-5,4.000 4.000-4,4.000 4.000-5,3.000 3.000-5,3.000 3.000-5,7.000-10.000 2,14.000-21.000 8,11.000-22.000 7,14.000-22.000 9</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4"/>
    </inkml:context>
    <inkml:brush xml:id="br0">
      <inkml:brushProperty name="width" value="0.0315544791519642" units="cm"/>
      <inkml:brushProperty name="height" value="0.0315544791519642" units="cm"/>
      <inkml:brushProperty name="color" value="#f2385b"/>
      <inkml:brushProperty name="ignorePressure" value="0"/>
    </inkml:brush>
  </inkml:definitions>
  <inkml:trace contextRef="#ctx0" brushRef="#br0">35150.000 17800.000 697,'51.000'-4.000'99,"4.000"-5.000"-26,3.000-7.000-24,3.000-5.000-27,6.000-4.000-11,9.000 0.000 0,10.000 0.000 1,10.000 0.000 1,-1.000 3.000-4,-9.000 6.000-6,-10.000 7.000-6,-8.000 6.000-8,-9.000-1.000-11,-6.000-5.000-19,-6.000-7.000-18,-6.000-5.000-18</inkml:trace>
</inkml:ink>
</file>

<file path=ppt/ink/ink2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6"/>
    </inkml:context>
    <inkml:brush xml:id="br0">
      <inkml:brushProperty name="width" value="0.0355076864361763" units="cm"/>
      <inkml:brushProperty name="height" value="0.0355076864361763" units="cm"/>
      <inkml:brushProperty name="color" value="#f2385b"/>
      <inkml:brushProperty name="ignorePressure" value="0"/>
    </inkml:brush>
  </inkml:definitions>
  <inkml:trace contextRef="#ctx0" brushRef="#br0">66500.000 16500.000 619,'0.000'-50.000'-14,"0.000"0.000"6,0.000 0.000 8,0.000 0.000 7,0.000 3.000 6,0.000 6.000 7,0.000 7.000 6,0.000 6.000 7,-7.000 7.000 3,-11.000 10.000 0,-14.000 10.000-1,-11.000 9.000-1,-7.000 9.000-3,0.000 9.000-6,0.000 10.000-5,0.000 10.000-7,0.000 5.000-4,0.000 4.000-2,0.000 3.000-1,0.000 3.000-3,1.000 1.000 0,4.000 1.000-1,3.000-1.000 1,3.000 1.000-1,4.000 4.000 1,7.000 9.000 0,6.000 10.000 1,7.000 10.000 0,2.000 5.000 0,1.000 4.000-2,-1.000 3.000-2,1.000 3.000-2,1.000-4.000 0,3.000-8.000 0,3.000-10.000 0,4.000-9.000 1,2.000-9.000 1,4.000-5.000-1,3.000-7.000 2,3.000-5.000 0,6.000-6.000 1,9.000-3.000 0,10.000-3.000 2,10.000-2.000 1,7.000-5.000 0,6.000-2.000-1,7.000-3.000-1,6.000-3.000-2,6.000-4.000 0,6.000-3.000-4,7.000-3.000-1,6.000-2.000-3,3.000-5.000-1,0.000-2.000-1,0.000-3.000 0,0.000-3.000-1,0.000-7.000 1,0.000-9.000-1,0.000-10.000 1,0.000-8.000 1,-2.000-8.000 0,-3.000-2.000 1,-3.000-3.000 1,-2.000-3.000 2,-5.000-2.000 0,-2.000 0.000 2,-3.000 0.000 2,-3.000 0.000 2,-7.000-4.000 0,-9.000-5.000 0,-10.000-7.000-1,-8.000-5.000 1,-9.000-8.000-1,-6.000-5.000 0,-6.000-7.000 2,-6.000-5.000-1,-6.000-4.000 1,-2.000 0.000-1,-3.000 0.000 0,-3.000 0.000-1,-9.000 1.000 0,-11.000 4.000-1,-14.000 3.000 0,-11.000 3.000-1,-9.000 4.000 0,-3.000 7.000 1,-3.000 6.000-1,-2.000 7.000 1,-5.000 5.000 0,-2.000 7.000-1,-3.000 6.000 1,-3.000 7.000-1,-4.000 7.000 0,-3.000 9.000-1,-3.000 10.000 1,-2.000 10.000-2,-5.000 7.000-2,-2.000 6.000-6,-3.000 7.000-5,-3.000 6.000-7,-2.000 9.000-3,0.000 13.000-5,0.000 12.000-2,0.000 13.000-4,9.000 1.000 1,19.000-9.000 7,19.000-10.000 6,19.000-8.000 7,9.000-8.000 1,0.000-2.000-2,0.000-3.000-2,0.000-3.000-2</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3"/>
    </inkml:context>
    <inkml:brush xml:id="br0">
      <inkml:brushProperty name="width" value="0.0458716675639153" units="cm"/>
      <inkml:brushProperty name="height" value="0.0458716675639153" units="cm"/>
      <inkml:brushProperty name="color" value="#000000"/>
      <inkml:brushProperty name="ignorePressure" value="0"/>
    </inkml:brush>
  </inkml:definitions>
  <inkml:trace contextRef="#ctx0" brushRef="#br0">72650.000 46900.000 479,'21.000'53.000'110,"-5.000"6.000"-22,-7.000 7.000-20,-5.000 6.000-22,-6.000 6.000-11,-3.000 6.000-2,-3.000 7.000-2,-2.000 6.000-2,-5.000 3.000-5,-2.000 0.000-5,-3.000 0.000-7,-3.000 0.000-5,-2.000 1.000-3,0.000 4.000 0,0.000 3.000 1,0.000 3.000 1,3.000-5.000-9,6.000-12.000-14,7.000-13.000-17,6.000-12.000-15</inkml:trace>
</inkml:ink>
</file>

<file path=ppt/ink/ink2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6"/>
    </inkml:context>
    <inkml:brush xml:id="br0">
      <inkml:brushProperty name="width" value="0.0310204774141312" units="cm"/>
      <inkml:brushProperty name="height" value="0.0310204774141312" units="cm"/>
      <inkml:brushProperty name="color" value="#f2385b"/>
      <inkml:brushProperty name="ignorePressure" value="0"/>
    </inkml:brush>
  </inkml:definitions>
  <inkml:trace contextRef="#ctx0" brushRef="#br0">66100.000 17400.000 709,'207.000'-69.000'103,"-33.000"13.000"-24,-35.000 12.000-24,-34.000 13.000-23,-9.000 7.000-17,20.000 4.000-9,18.000 3.000-8,20.000 3.000-10,-3.000 4.000-6,-21.000 7.000-1,-22.000 6.000-3,-22.000 7.000-2,-18.000 5.000-5,-11.000 7.000-10,-14.000 6.000-10,-11.000 7.000-10</inkml:trace>
</inkml:ink>
</file>

<file path=ppt/ink/ink2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6"/>
    </inkml:context>
    <inkml:brush xml:id="br0">
      <inkml:brushProperty name="width" value="0.0350033678114414" units="cm"/>
      <inkml:brushProperty name="height" value="0.0350033678114414" units="cm"/>
      <inkml:brushProperty name="color" value="#f2385b"/>
      <inkml:brushProperty name="ignorePressure" value="0"/>
    </inkml:brush>
  </inkml:definitions>
  <inkml:trace contextRef="#ctx0" brushRef="#br0">67250.000 16850.000 628,'-91.000'-25.000'14,"19.000"0.000"5,19.000 0.000 4,19.000 0.000 5,9.000 4.000 4,0.000 10.000 0,0.000 10.000 2,0.000 9.000 2,3.000 10.000-2,6.000 14.000-3,7.000 11.000-5,6.000 14.000-3,3.000 13.000-6,0.000 16.000-4,0.000 15.000-6,0.000 17.000-5,3.000 8.000-6,6.000 4.000-10,7.000 3.000-8,6.000 3.000-10,1.000-8.000-8,-3.000-19.000-11,-3.000-18.000-10,-2.000-19.000-10</inkml:trace>
</inkml:ink>
</file>

<file path=ppt/ink/ink2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9"/>
    </inkml:context>
    <inkml:brush xml:id="br0">
      <inkml:brushProperty name="width" value="0.0377743914723396" units="cm"/>
      <inkml:brushProperty name="height" value="0.0377743914723396" units="cm"/>
      <inkml:brushProperty name="color" value="#f2385b"/>
      <inkml:brushProperty name="ignorePressure" value="0"/>
    </inkml:brush>
  </inkml:definitions>
  <inkml:trace contextRef="#ctx0" brushRef="#br0">33850.000 20050.000 582,'-2.000'-69.000'-5,"-3.000"13.000"1,-3.000 12.000 0,-2.000 13.000 1,-3.000 7.000 5,1.000 4.000 11,-1.000 3.000 11,1.000 3.000 11,-7.000 12.000 6,-12.000 22.000 1,-13.000 22.000 1,-12.000 23.000 2,-9.000 20.000-4,-2.000 23.000-5,-3.000 22.000-7,-3.000 22.000-6,-2.000 12.000-4,0.000 3.000-4,0.000 3.000-4,0.000 4.000-3,1.000 1.000-3,4.000 0.000-4,3.000 0.000-2,3.000 0.000-3,6.000-7.000-5,9.000-11.000-5,10.000-14.000-5,10.000-11.000-7,8.000-18.000-2,10.000-22.000 0,10.000-22.000-1,9.000-21.000 0,7.000-29.000-4,7.000-34.000-5,6.000-35.000-7,7.000-33.000-5,0.000-12.000 1,-2.000 13.000 9,-3.000 12.000 7,-3.000 13.000 9</inkml:trace>
</inkml:ink>
</file>

<file path=ppt/ink/ink2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49"/>
    </inkml:context>
    <inkml:brush xml:id="br0">
      <inkml:brushProperty name="width" value="0.039364293217659" units="cm"/>
      <inkml:brushProperty name="height" value="0.039364293217659" units="cm"/>
      <inkml:brushProperty name="color" value="#f2385b"/>
      <inkml:brushProperty name="ignorePressure" value="0"/>
    </inkml:brush>
  </inkml:definitions>
  <inkml:trace contextRef="#ctx0" brushRef="#br0">33350.000 20600.000 558,'45.000'-68.000'0,"-9.000"17.000"0,-10.000 15.000 0,-8.000 16.000 0,-6.000 7.000 4,1.000 1.000 7,-1.000-1.000 7,1.000 1.000 7,1.000 4.000 5,3.000 9.000 3,3.000 10.000 2,4.000 10.000 4,1.000 10.000-1,0.000 13.000-3,0.000 12.000-2,0.000 13.000-4,0.000 7.000-3,0.000 4.000-5,0.000 3.000-4,0.000 3.000-4,-4.000 1.000-3,-5.000 1.000-2,-7.000-1.000-1,-5.000 1.000-1,-3.000-1.000-2,4.000 1.000-5,3.000-1.000-3,3.000 1.000-4,-2.000-4.000-6,-6.000-6.000-6,-6.000-6.000-7,-6.000-6.000-7,-6.000-10.000-3,-2.000-12.000 1,-3.000-13.000 0,-3.000-12.000 1,-7.000-10.000 1,-9.000-6.000 4,-10.000-6.000 2,-8.000-6.000 4,-8.000-9.000 2,-2.000-8.000 3,-3.000-10.000 2,-3.000-9.000 2,-1.000-5.000 4,4.000 0.000 3,3.000 0.000 4,3.000 0.000 3,7.000 3.000 4,14.000 6.000 6,11.000 7.000 6,14.000 6.000 5,11.000 1.000 6,14.000-3.000 7,11.000-3.000 7,14.000-2.000 6,10.000-3.000-1,9.000 1.000-8,10.000-1.000-10,10.000 1.000-8,7.000 1.000-9,6.000 3.000-8,7.000 3.000-8,6.000 4.000-9,-1.000 2.000-5,-5.000 4.000-5,-7.000 3.000-3,-5.000 3.000-4,-6.000-1.000-3,-3.000-2.000 0,-3.000-3.000 0,-2.000-3.000-1,-8.000-1.000 2,-8.000 4.000 4,-10.000 3.000 3,-9.000 3.000 4</inkml:trace>
</inkml:ink>
</file>

<file path=ppt/ink/ink2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0"/>
    </inkml:context>
    <inkml:brush xml:id="br0">
      <inkml:brushProperty name="width" value="0.0500599145889282" units="cm"/>
      <inkml:brushProperty name="height" value="0.0500599145889282" units="cm"/>
      <inkml:brushProperty name="color" value="#f2385b"/>
      <inkml:brushProperty name="ignorePressure" value="0"/>
    </inkml:brush>
  </inkml:definitions>
  <inkml:trace contextRef="#ctx0" brushRef="#br0">34900.000 19800.000 439,'0.000'-91.000'4,"0.000"19.000"6,0.000 19.000 8,0.000 19.000 7,-2.000 18.000 7,-3.000 19.000 6,-3.000 19.000 7,-2.000 19.000 5,-3.000 18.000 1,1.000 19.000-8,-1.000 19.000-8,1.000 19.000-6,-3.000 9.000-5,-2.000 0.000-3,-3.000 0.000-2,-3.000 0.000-3,-1.000-2.000-1,4.000-3.000-2,3.000-3.000-1,3.000-2.000-1,4.000-8.000-1,7.000-8.000 1,6.000-10.000-1,7.000-9.000 1,5.000-10.000-3,7.000-9.000-9,6.000-10.000-8,7.000-8.000-7,13.000-14.000-7,22.000-15.000-7,22.000-15.000-6,23.000-16.000-7,20.000-23.000-1,23.000-27.000 1,22.000-28.000 3,22.000-28.000 1,-6.000-4.000 0,-30.000 22.000-5,-32.000 22.000-4,-30.000 23.000-3</inkml:trace>
</inkml:ink>
</file>

<file path=ppt/ink/ink2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6"/>
    </inkml:context>
    <inkml:brush xml:id="br0">
      <inkml:brushProperty name="width" value="0.0311836507171392" units="cm"/>
      <inkml:brushProperty name="height" value="0.0311836507171392" units="cm"/>
      <inkml:brushProperty name="color" value="#f2385b"/>
      <inkml:brushProperty name="ignorePressure" value="0"/>
    </inkml:brush>
  </inkml:definitions>
  <inkml:trace contextRef="#ctx0" brushRef="#br0">22950.000 12850.000 705,'-115.000'71.000'4,"23.000"-5.000"8,22.000-7.000 9,22.000-5.000 8,10.000-1.000 3,1.000 6.000-3,-1.000 7.000-2,1.000 6.000-2,1.000 9.000-2,3.000 13.000-1,3.000 12.000-2,4.000 13.000 0,-1.000 9.000-4,-3.000 6.000-5,-3.000 7.000-7,-2.000 6.000-7,-1.000-2.000-4,3.000-9.000-4,3.000-10.000-5,4.000-8.000-3,2.000-15.000-4,4.000-19.000-1,3.000-18.000-3,3.000-19.000-2,6.000-18.000-3,9.000-15.000-2,10.000-15.000-4,10.000-16.000-3,2.000-8.000 2,-3.000 0.000 7,-3.000 0.000 7,-2.000 0.000 6</inkml:trace>
</inkml:ink>
</file>

<file path=ppt/ink/ink2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6"/>
    </inkml:context>
    <inkml:brush xml:id="br0">
      <inkml:brushProperty name="width" value="0.0368348360061646" units="cm"/>
      <inkml:brushProperty name="height" value="0.0368348360061646" units="cm"/>
      <inkml:brushProperty name="color" value="#f2385b"/>
      <inkml:brushProperty name="ignorePressure" value="0"/>
    </inkml:brush>
  </inkml:definitions>
  <inkml:trace contextRef="#ctx0" brushRef="#br0">22750.000 13150.000 597,'23.000'-46.000'2,"-3.000"10.000"5,-3.000 10.000 5,-2.000 9.000 5,-5.000 9.000 5,-2.000 9.000 4,-3.000 10.000 5,-3.000 10.000 4,-1.000 10.000 1,4.000 13.000-6,3.000 12.000-5,3.000 13.000-6,-1.000 16.000-2,-2.000 23.000-2,-3.000 22.000 0,-3.000 22.000-1,-1.000 10.000 0,4.000 1.000 0,3.000-1.000 1,3.000 1.000 0,-1.000-9.000-3,-2.000-15.000-4,-3.000-15.000-6,-3.000-16.000-6,-2.000-13.000-4,0.000-9.000-7,0.000-10.000-5,0.000-8.000-5,-2.000-11.000-4,-3.000-8.000-2,-3.000-10.000-2,-2.000-9.000-1,-6.000-9.000-1,-6.000-5.000 1,-6.000-7.000 0,-6.000-5.000 1,-7.000-8.000 2,-6.000-5.000 4,-6.000-7.000 3,-6.000-5.000 5,-4.000-8.000 4,1.000-5.000 4,-1.000-7.000 5,1.000-5.000 5,4.000-3.000 1,9.000 4.000 1,10.000 3.000-1,10.000 3.000 0,5.000 1.000 2,4.000 1.000 5,3.000-1.000 6,3.000 1.000 4,3.000 1.000 6,3.000 3.000 4,3.000 3.000 6,4.000 4.000 4,7.000 1.000 1,13.000 0.000-5,12.000 0.000-3,13.000 0.000-5,9.000 0.000-4,6.000 0.000-7,7.000 0.000-5,6.000 0.000-7,4.000 0.000-6,4.000 0.000-6,3.000 0.000-7,3.000 0.000-6,-2.000 1.000-4,-6.000 4.000-1,-6.000 3.000-1,-6.000 3.000-1,-7.000-1.000-1,-6.000-2.000-2,-6.000-3.000-1,-6.000-3.000-2</inkml:trace>
</inkml:ink>
</file>

<file path=ppt/ink/ink2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7"/>
    </inkml:context>
    <inkml:brush xml:id="br0">
      <inkml:brushProperty name="width" value="0.039615560323" units="cm"/>
      <inkml:brushProperty name="height" value="0.039615560323" units="cm"/>
      <inkml:brushProperty name="color" value="#f2385b"/>
      <inkml:brushProperty name="ignorePressure" value="0"/>
    </inkml:brush>
  </inkml:definitions>
  <inkml:trace contextRef="#ctx0" brushRef="#br0">23750.000 12800.000 555,'-4.000'-69.000'10,"-5.000"13.000"4,-7.000 12.000 4,-5.000 13.000 4,-1.000 15.000 5,6.000 19.000 6,7.000 19.000 4,6.000 19.000 7,1.000 16.000-1,-3.000 17.000-6,-3.000 15.000-4,-2.000 16.000-7,-1.000 10.000-3,3.000 7.000-4,3.000 6.000-2,4.000 7.000-4,-1.000 0.000-2,-3.000-2.000-3,-3.000-3.000-3,-2.000-3.000-2,-1.000-6.000-2,3.000-5.000-1,3.000-7.000-3,4.000-5.000-1,2.000-8.000-2,4.000-5.000-3,3.000-7.000-4,3.000-5.000-2,6.000-12.000-3,9.000-16.000-3,10.000-15.000-3,10.000-15.000-3,7.000-18.000-4,6.000-19.000-5,7.000-18.000-4,6.000-19.000-5,-4.000-7.000-1,-11.000 7.000 2,-14.000 6.000 2,-11.000 7.000 2</inkml:trace>
</inkml:ink>
</file>

<file path=ppt/ink/ink2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7"/>
    </inkml:context>
    <inkml:brush xml:id="br0">
      <inkml:brushProperty name="width" value="0.0348715372383595" units="cm"/>
      <inkml:brushProperty name="height" value="0.0348715372383595" units="cm"/>
      <inkml:brushProperty name="color" value="#f2385b"/>
      <inkml:brushProperty name="ignorePressure" value="0"/>
    </inkml:brush>
  </inkml:definitions>
  <inkml:trace contextRef="#ctx0" brushRef="#br0">24900.000 13500.000 630,'-61.000'0.000'-3,"28.000"0.000"23,28.000 0.000 22,29.000 0.000 22,16.000 0.000 5,7.000 0.000-11,6.000 0.000-13,7.000 0.000-11,4.000 1.000-12,3.000 4.000-8,3.000 3.000-9,4.000 3.000-10,-1.000-1.000-6,-3.000-2.000-4,-3.000-3.000-3,-2.000-3.000-3,-8.000-2.000-6,-8.000 0.000-8,-10.000 0.000-7,-9.000 0.000-8</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8"/>
    </inkml:context>
    <inkml:brush xml:id="br0">
      <inkml:brushProperty name="width" value="0.0385705642402172" units="cm"/>
      <inkml:brushProperty name="height" value="0.0385705642402172" units="cm"/>
      <inkml:brushProperty name="color" value="#f2385b"/>
      <inkml:brushProperty name="ignorePressure" value="0"/>
    </inkml:brush>
  </inkml:definitions>
  <inkml:trace contextRef="#ctx0" brushRef="#br0">26100.000 12700.000 570,'48.000'-44.000'69,"-3.000"13.000"-14,-3.000 12.000-15,-2.000 13.000-14,-3.000 7.000-8,1.000 4.000-4,-1.000 3.000-2,1.000 3.000-4,-6.000 7.000-2,-8.000 14.000-2,-10.000 11.000-1,-9.000 14.000-3,-9.000 5.000-1,-5.000 1.000-3,-7.000-1.000-2,-5.000 1.000-2,-6.000-1.000-2,-3.000 1.000 1,-3.000-1.000 0,-2.000 1.000 1,-1.000-6.000-1,3.000-8.000-1,3.000-10.000 0,4.000-9.000 0,13.000-12.000 1,26.000-11.000 5,24.000-14.000 4,26.000-11.000 5,10.000-6.000 2,-3.000 4.000 1,-3.000 3.000 0,-2.000 3.000 1,-9.000 10.000 0,-12.000 20.000-2,-13.000 18.000-1,-12.000 20.000-1,-15.000 10.000-1,-15.000 3.000-2,-15.000 3.000 1,-16.000 4.000-2,-8.000 1.000 0,0.000 0.000 0,0.000 0.000-1,0.000 0.000 0,3.000-7.000 1,6.000-11.000 1,7.000-14.000 0,6.000-11.000 2,4.000-7.000 2,4.000 0.000 2,3.000 0.000 2,3.000 0.000 2,7.000-5.000 0,14.000-9.000-1,11.000-10.000-2,14.000-8.000-2,11.000-12.000-1,14.000-12.000 0,11.000-13.000-1,14.000-12.000-1,7.000-7.000-1,3.000 1.000-3,3.000-1.000-3,4.000 1.000-2,-3.000 1.000-3,-5.000 3.000-2,-7.000 3.000-3,-5.000 4.000-2,-8.000 2.000-1,-5.000 4.000 0,-7.000 3.000 1,-5.000 3.000 0,-9.000 3.000 1,-9.000 3.000 0,-10.000 3.000 0,-8.000 4.000 1,-8.000-1.000 1,-2.000-3.000-1,-3.000-3.000 2,-3.000-2.000 0,-9.000-1.000 2,-11.000 3.000 3,-14.000 3.000 4,-11.000 4.000 4,-6.000 4.000 3,4.000 6.000 4,3.000 7.000 4,3.000 6.000 5,-1.000 9.000 2,-2.000 13.000 3,-3.000 12.000 3,-3.000 13.000 2,2.000 6.000 0,10.000 0.000-2,10.000 0.000-4,9.000 0.000-2,6.000 3.000-2,3.000 6.000-3,3.000 7.000-1,4.000 6.000-2,4.000-1.000-2,6.000-5.000-2,7.000-7.000-3,6.000-5.000-2,7.000-6.000-1,10.000-3.000 0,10.000-3.000 0,9.000-2.000 0,2.000-6.000-4,-2.000-6.000-5,-3.000-6.000-7,-3.000-6.000-6,-2.000-6.000-5,0.000-2.000-4,0.000-3.000-5,0.000-3.000-4,-4.000-7.000-6,-5.000-9.000-5,-7.000-10.000-6,-5.000-8.000-6,-6.000-6.000 4,-3.000 1.000 13,-3.000-1.000 12,-2.000 1.000 13</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3"/>
    </inkml:context>
    <inkml:brush xml:id="br0">
      <inkml:brushProperty name="width" value="0.034605361521244" units="cm"/>
      <inkml:brushProperty name="height" value="0.034605361521244" units="cm"/>
      <inkml:brushProperty name="color" value="#000000"/>
      <inkml:brushProperty name="ignorePressure" value="0"/>
    </inkml:brush>
  </inkml:definitions>
  <inkml:trace contextRef="#ctx0" brushRef="#br0">72600.000 48150.000 635,'6.000'-47.000'28,"13.000"6.000"6,12.000 7.000 9,13.000 6.000 7,7.000 6.000 0,4.000 6.000-6,3.000 7.000-6,3.000 6.000-6,1.000 1.000-8,1.000-3.000-9,-1.000-3.000-8,1.000-2.000-10,-4.000-1.000-13,-6.000 3.000-21,-6.000 3.000-19,-6.000 4.000-21,-7.000 2.000-3,-6.000 4.000 15,-6.000 3.000 12,-6.000 3.000 15</inkml:trace>
</inkml:ink>
</file>

<file path=ppt/ink/ink2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8"/>
    </inkml:context>
    <inkml:brush xml:id="br0">
      <inkml:brushProperty name="width" value="0.0293388720601797" units="cm"/>
      <inkml:brushProperty name="height" value="0.0293388720601797" units="cm"/>
      <inkml:brushProperty name="color" value="#f2385b"/>
      <inkml:brushProperty name="ignorePressure" value="0"/>
    </inkml:brush>
  </inkml:definitions>
  <inkml:trace contextRef="#ctx0" brushRef="#br0">27650.000 12700.000 749,'-33.000'-2.000'50,"34.000"-3.000"0,35.000-3.000 1,35.000-2.000 0,19.000 0.000-14,7.000 7.000-26,6.000 6.000-26,7.000 7.000-27,-9.000 2.000-13,-21.000 1.000 1,-22.000-1.000 0,-22.000 1.000 1</inkml:trace>
</inkml:ink>
</file>

<file path=ppt/ink/ink2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8"/>
    </inkml:context>
    <inkml:brush xml:id="br0">
      <inkml:brushProperty name="width" value="0.0347198620438576" units="cm"/>
      <inkml:brushProperty name="height" value="0.0347198620438576" units="cm"/>
      <inkml:brushProperty name="color" value="#f2385b"/>
      <inkml:brushProperty name="ignorePressure" value="0"/>
    </inkml:brush>
  </inkml:definitions>
  <inkml:trace contextRef="#ctx0" brushRef="#br0">28450.000 13300.000 633,'-82.000'21.000'3,"39.000"-5.000"20,36.000-7.000 21,39.000-5.000 21,25.000-6.000 3,17.000-3.000-15,15.000-3.000-15,16.000-2.000-15,7.000-1.000-9,1.000 3.000-1,-1.000 3.000-3,1.000 4.000-1,-4.000 1.000-5,-6.000 0.000-9,-6.000 0.000-8,-6.000 0.000-8,-10.000 0.000-12,-12.000 0.000-15,-13.000 0.000-16,-12.000 0.000-14</inkml:trace>
</inkml:ink>
</file>

<file path=ppt/ink/ink2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9"/>
    </inkml:context>
    <inkml:brush xml:id="br0">
      <inkml:brushProperty name="width" value="0.0350732505321503" units="cm"/>
      <inkml:brushProperty name="height" value="0.0350732505321503" units="cm"/>
      <inkml:brushProperty name="color" value="#f2385b"/>
      <inkml:brushProperty name="ignorePressure" value="0"/>
    </inkml:brush>
  </inkml:definitions>
  <inkml:trace contextRef="#ctx0" brushRef="#br0">29300.000 12700.000 627,'-44.000'-33.000'10,"13.000"34.000"20,12.000 35.000 20,13.000 35.000 19,4.000 21.000 2,-3.000 9.000-15,-3.000 10.000-14,-2.000 10.000-15,-3.000 5.000-13,1.000 4.000-10,-1.000 3.000-12,1.000 3.000-10,1.000-4.000-9,3.000-8.000-5,3.000-10.000-7,4.000-9.000-6,2.000-15.000 1,4.000-18.000 5,3.000-19.000 7,3.000-18.000 6,3.000-14.000 1,3.000-5.000-2,3.000-7.000-3,4.000-5.000-2</inkml:trace>
</inkml:ink>
</file>

<file path=ppt/ink/ink2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9"/>
    </inkml:context>
    <inkml:brush xml:id="br0">
      <inkml:brushProperty name="width" value="0.0395235419273376" units="cm"/>
      <inkml:brushProperty name="height" value="0.0395235419273376" units="cm"/>
      <inkml:brushProperty name="color" value="#f2385b"/>
      <inkml:brushProperty name="ignorePressure" value="0"/>
    </inkml:brush>
  </inkml:definitions>
  <inkml:trace contextRef="#ctx0" brushRef="#br0">30650.000 12600.000 556,'-4.000'-44.000'78,"-5.000"13.000"-10,-7.000 12.000-10,-5.000 13.000-10,-12.000 16.000-7,-16.000 23.000-4,-15.000 22.000-6,-15.000 22.000-4,-6.000 10.000-6,7.000 1.000-6,6.000-1.000-5,7.000 1.000-6,4.000-4.000-2,3.000-6.000-1,3.000-6.000 0,4.000-6.000 1,5.000-7.000-4,10.000-6.000-6,10.000-6.000-6,9.000-6.000-6,9.000-6.000-1,9.000-2.000 5,10.000-3.000 5,10.000-3.000 4,10.000-6.000 2,13.000-5.000 1,12.000-7.000-2,13.000-5.000 1,9.000-6.000-3,6.000-3.000-2,7.000-3.000-4,6.000-2.000-3,1.000-3.000-2,-3.000 1.000 0,-3.000-1.000-1,-2.000 1.000 0,-8.000-1.000-1,-8.000 1.000-3,-10.000-1.000-1,-9.000 1.000-3</inkml:trace>
</inkml:ink>
</file>

<file path=ppt/ink/ink2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39:59"/>
    </inkml:context>
    <inkml:brush xml:id="br0">
      <inkml:brushProperty name="width" value="0.0396392792463303" units="cm"/>
      <inkml:brushProperty name="height" value="0.0396392792463303" units="cm"/>
      <inkml:brushProperty name="color" value="#f2385b"/>
      <inkml:brushProperty name="ignorePressure" value="0"/>
    </inkml:brush>
  </inkml:definitions>
  <inkml:trace contextRef="#ctx0" brushRef="#br0">30750.000 12800.000 555,'-47.000'-68.000'24,"6.000"17.000"3,7.000 15.000 2,6.000 16.000 1,4.000 12.000 3,4.000 9.000 7,3.000 10.000 4,3.000 10.000 6,3.000 10.000-2,3.000 13.000-9,3.000 12.000-9,4.000 13.000-8,-1.000 10.000-7,-3.000 10.000-6,-3.000 10.000-5,-2.000 9.000-5,-1.000 4.000-5,3.000 1.000-4,3.000-1.000-3,4.000 1.000-5,2.000-9.000-7,4.000-15.000-10,3.000-15.000-11,3.000-16.000-9,4.000-16.000-5,7.000-16.000 4,6.000-15.000 2,7.000-15.000 3</inkml:trace>
</inkml:ink>
</file>

<file path=ppt/ink/ink2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0"/>
    </inkml:context>
    <inkml:brush xml:id="br0">
      <inkml:brushProperty name="width" value="0.0450735799968243" units="cm"/>
      <inkml:brushProperty name="height" value="0.0450735799968243" units="cm"/>
      <inkml:brushProperty name="color" value="#f2385b"/>
      <inkml:brushProperty name="ignorePressure" value="0"/>
    </inkml:brush>
  </inkml:definitions>
  <inkml:trace contextRef="#ctx0" brushRef="#br0">31450.000 12900.000 488,'-69.000'6.000'99,"13.000"13.000"-18,12.000 12.000-19,13.000 13.000-19,7.000 6.000-11,4.000 0.000-5,3.000 0.000-3,3.000 0.000-5,3.000 1.000-2,3.000 4.000-3,3.000 3.000-2,4.000 3.000-2,7.000-2.000-5,13.000-6.000-8,12.000-6.000-7,13.000-6.000-9,6.000-13.000-4,0.000-19.000-1,0.000-18.000 0,0.000-19.000-1,-5.000-12.000 0,-9.000-2.000 0,-10.000-3.000 2,-8.000-3.000-1,-6.000-4.000 2,1.000-3.000 3,-1.000-3.000 2,1.000-2.000 1,-4.000-1.000 4,-6.000 3.000 2,-6.000 3.000 2,-6.000 4.000 3,-2.000 1.000 2,3.000 0.000 4,3.000 0.000 2,4.000 0.000 3,2.000 1.000 3,4.000 4.000 2,3.000 3.000 2,3.000 3.000 1,3.000 3.000 1,3.000 3.000-1,3.000 3.000-1,4.000 4.000-2,2.000 7.000 4,4.000 13.000 5,3.000 12.000 7,3.000 13.000 6,-2.000 7.000 1,-6.000 4.000-7,-6.000 3.000-5,-6.000 3.000-7,-6.000 4.000-4,-2.000 7.000-2,-3.000 6.000-2,-3.000 7.000-3,-4.000 0.000-1,-3.000-2.000-3,-3.000-3.000-2,-2.000-3.000-2,-1.000-4.000-5,3.000-3.000-10,3.000-3.000-9,4.000-2.000-9,5.000-8.000-4,10.000-8.000 3,10.000-10.000 2,9.000-9.000 3,4.000-7.000 3,1.000-3.000 4,-1.000-3.000 4,1.000-2.000 4,-1.000-3.000 2,1.000 1.000 0,-1.000-1.000 0,1.000 1.000 1,-1.000-3.000-1,1.000-2.000 0,-1.000-3.000 1,1.000-3.000-1,-4.000-1.000 0,-6.000 4.000 2,-6.000 3.000 0,-6.000 3.000 1,-6.000-2.000 2,-2.000-6.000 2,-3.000-6.000 3,-3.000-6.000 2,-2.000-4.000 2,0.000 1.000 0,0.000-1.000 1,0.000 1.000 0,0.000 1.000 0,0.000 3.000 1,0.000 3.000 0,0.000 4.000 0,-2.000-1.000 4,-3.000-3.000 9,-3.000-3.000 8,-2.000-2.000 10,-1.000-1.000 8,3.000 3.000 10,3.000 3.000 9,4.000 4.000 9,1.000 11.000 1,0.000 23.000-8,0.000 22.000-8,0.000 22.000-7,0.000 16.000-8,0.000 14.000-7,0.000 11.000-6,0.000 14.000-7,-2.000 13.000-6,-3.000 16.000-8,-3.000 15.000-5,-2.000 17.000-8,-1.000 13.000-4,3.000 13.000-4,3.000 12.000-3,4.000 13.000-3,1.000-7.000-5,0.000-24.000-8,0.000-26.000-8,0.000-24.000-7,0.000-26.000-4,0.000-24.000 1,0.000-26.000 1,0.000-24.000 0</inkml:trace>
</inkml:ink>
</file>

<file path=ppt/ink/ink2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0"/>
    </inkml:context>
    <inkml:brush xml:id="br0">
      <inkml:brushProperty name="width" value="0.0263029783964157" units="cm"/>
      <inkml:brushProperty name="height" value="0.0263029783964157" units="cm"/>
      <inkml:brushProperty name="color" value="#f2385b"/>
      <inkml:brushProperty name="ignorePressure" value="0"/>
    </inkml:brush>
  </inkml:definitions>
  <inkml:trace contextRef="#ctx0" brushRef="#br0">32900.000 11900.000 836,'4.000'-49.000'1,"10.000"4.000"2,10.000 3.000 3,9.000 3.000 1,4.000 4.000 5,1.000 7.000 5,-1.000 6.000 7,1.000 7.000 5,4.000 4.000-1,9.000 3.000-8,10.000 3.000-8,10.000 4.000-7,4.000 2.000-6,0.000 4.000 0,0.000 3.000-3,0.000 3.000-1</inkml:trace>
</inkml:ink>
</file>

<file path=ppt/ink/ink2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1"/>
    </inkml:context>
    <inkml:brush xml:id="br0">
      <inkml:brushProperty name="width" value="0.0326058641076088" units="cm"/>
      <inkml:brushProperty name="height" value="0.0326058641076088" units="cm"/>
      <inkml:brushProperty name="color" value="#f2385b"/>
      <inkml:brushProperty name="ignorePressure" value="0"/>
    </inkml:brush>
  </inkml:definitions>
  <inkml:trace contextRef="#ctx0" brushRef="#br0">34150.000 12750.000 674,'3.000'-68.000'73,"6.000"17.000"-14,7.000 15.000-14,6.000 16.000-15,15.000 4.000-6,26.000-6.000-1,24.000-6.000 0,26.000-6.000-1,10.000 1.000-5,-3.000 9.000-8,-3.000 10.000-8,-2.000 10.000-10,-9.000 7.000-6,-12.000 6.000-4,-13.000 7.000-5,-12.000 6.000-4,-15.000 3.000-7,-15.000 0.000-9,-15.000 0.000-9,-16.000 0.000-9</inkml:trace>
</inkml:ink>
</file>

<file path=ppt/ink/ink2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1"/>
    </inkml:context>
    <inkml:brush xml:id="br0">
      <inkml:brushProperty name="width" value="0.0335497558116913" units="cm"/>
      <inkml:brushProperty name="height" value="0.0335497558116913" units="cm"/>
      <inkml:brushProperty name="color" value="#f2385b"/>
      <inkml:brushProperty name="ignorePressure" value="0"/>
    </inkml:brush>
  </inkml:definitions>
  <inkml:trace contextRef="#ctx0" brushRef="#br0">34150.000 13150.000 655,'-82.000'-4.000'29,"39.000"-5.000"10,36.000-7.000 9,39.000-5.000 10,27.000-3.000-1,19.000 4.000-12,19.000 3.000-10,19.000 3.000-12,15.000 3.000-13,13.000 3.000-11,12.000 3.000-13,13.000 4.000-12,-1.000 1.000-7,-11.000 0.000 0,-14.000 0.000-1,-11.000 0.000 0,-20.000 0.000 2,-24.000 0.000 6,-26.000 0.000 6,-24.000 0.000 5,-13.000-2.000-1,0.000-3.000-8,0.000-3.000-7,0.000-2.000-7</inkml:trace>
</inkml:ink>
</file>

<file path=ppt/ink/ink2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1"/>
    </inkml:context>
    <inkml:brush xml:id="br0">
      <inkml:brushProperty name="width" value="0.0462830178439617" units="cm"/>
      <inkml:brushProperty name="height" value="0.0462830178439617" units="cm"/>
      <inkml:brushProperty name="color" value="#f2385b"/>
      <inkml:brushProperty name="ignorePressure" value="0"/>
    </inkml:brush>
  </inkml:definitions>
  <inkml:trace contextRef="#ctx0" brushRef="#br0">37850.000 11700.000 475,'0.000'-47.000'0,"0.000"6.000"-1,0.000 7.000 0,0.000 6.000 0,-2.000 1.000 4,-3.000-3.000 7,-3.000-3.000 9,-2.000-2.000 8,-8.000 2.000 4,-8.000 9.000-1,-10.000 10.000 0,-9.000 10.000-1,-9.000 7.000-1,-5.000 6.000-4,-7.000 7.000-5,-5.000 6.000-3,-6.000 7.000-4,-3.000 10.000-7,-3.000 10.000-5,-2.000 9.000-7,3.000 1.000-2,14.000-6.000 1,11.000-6.000 0,14.000-6.000 0,11.000-6.000 2,14.000-2.000 3,11.000-3.000 2,14.000-3.000 3,7.000-2.000 3,3.000 0.000 4,3.000 0.000 4,4.000 0.000 3,-1.000 6.000 3,-3.000 13.000 1,-3.000 12.000 0,-2.000 13.000 0,-5.000 9.000 1,-2.000 6.000-2,-3.000 7.000-2,-3.000 6.000-1,-4.000 3.000-1,-3.000 0.000-1,-3.000 0.000 0,-2.000 0.000-2,-3.000-4.000-1,1.000-5.000-2,-1.000-7.000-3,1.000-5.000-2,1.000-8.000-1,3.000-5.000 0,3.000-7.000 0,4.000-5.000 0,5.000-6.000-7,10.000-3.000-15,10.000-3.000-15,9.000-2.000-16,4.000-8.000-6,1.000-8.000 3,-1.000-10.000 2,1.000-9.000 2,-1.000-10.000 5,1.000-9.000 5,-1.000-10.000 7,1.000-8.000 6,-3.000-4.000 2,-2.000 3.000 0,-3.000 3.000-2,-3.000 4.000-1</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4"/>
    </inkml:context>
    <inkml:brush xml:id="br0">
      <inkml:brushProperty name="width" value="0.0461499243974686" units="cm"/>
      <inkml:brushProperty name="height" value="0.0461499243974686" units="cm"/>
      <inkml:brushProperty name="color" value="#00bff3"/>
      <inkml:brushProperty name="ignorePressure" value="0"/>
    </inkml:brush>
  </inkml:definitions>
  <inkml:trace contextRef="#ctx0" brushRef="#br0">49000.000 21200.000 476,'-4.000'-38.000'13,"-5.000"26.000"27,-7.000 24.000 26,-5.000 26.000 26,-9.000 19.000 3,-9.000 17.000-19,-10.000 15.000-19,-8.000 16.000-20,-9.000 15.000-14,-6.000 16.000-7,-6.000 15.000-8,-6.000 17.000-7,-6.000 5.000-8,-2.000-3.000-7,-3.000-3.000-7,-3.000-2.000-7,5.000-14.000-5,17.000-21.000-4,15.000-22.000-3,16.000-22.000-3,10.000-18.000-5,7.000-11.000-5,6.000-14.000-5,7.000-11.000-4</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4"/>
    </inkml:context>
    <inkml:brush xml:id="br0">
      <inkml:brushProperty name="width" value="0.0478304363787174" units="cm"/>
      <inkml:brushProperty name="height" value="0.0478304363787174" units="cm"/>
      <inkml:brushProperty name="color" value="#000000"/>
      <inkml:brushProperty name="ignorePressure" value="0"/>
    </inkml:brush>
  </inkml:definitions>
  <inkml:trace contextRef="#ctx0" brushRef="#br0">73550.000 46950.000 459,'-2.000'-69.000'8,"-3.000"13.000"13,-3.000 12.000 14,-2.000 13.000 15,-1.000 20.000 6,3.000 28.000-2,3.000 28.000-2,4.000 29.000-3,-1.000 18.000-3,-3.000 9.000-5,-3.000 10.000-5,-2.000 10.000-6,-5.000 7.000-6,-2.000 6.000-6,-3.000 7.000-5,-3.000 6.000-7,-4.000 9.000-5,-3.000 13.000-4,-3.000 12.000-5,-2.000 13.000-5,0.000 10.000-7,7.000 10.000-8,6.000 10.000-9,7.000 9.000-9,4.000-13.000 0,3.000-34.000 5,3.000-35.000 6,4.000-33.000 6,1.000-26.000 0,0.000-16.000-10,0.000-15.000-7,0.000-15.000-9</inkml:trace>
</inkml:ink>
</file>

<file path=ppt/ink/ink2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1"/>
    </inkml:context>
    <inkml:brush xml:id="br0">
      <inkml:brushProperty name="width" value="0.044603019952774" units="cm"/>
      <inkml:brushProperty name="height" value="0.044603019952774" units="cm"/>
      <inkml:brushProperty name="color" value="#f2385b"/>
      <inkml:brushProperty name="ignorePressure" value="0"/>
    </inkml:brush>
  </inkml:definitions>
  <inkml:trace contextRef="#ctx0" brushRef="#br0">38500.000 11900.000 493,'-4.000'-108.000'49,"-5.000"34.000"5,-7.000 35.000 4,-5.000 35.000 3,-4.000 27.000-2,0.000 22.000-9,0.000 22.000-10,0.000 23.000-9,-2.000 11.000-5,-3.000 4.000-5,-3.000 3.000-2,-2.000 3.000-4,-6.000 1.000-3,-6.000 1.000-4,-6.000-1.000-4,-6.000 1.000-5,-2.000 1.000-4,3.000 3.000-7,3.000 3.000-6,4.000 4.000-6,5.000-9.000-5,10.000-18.000-4,10.000-19.000-2,9.000-18.000-4,9.000-21.000-5,9.000-22.000-8,10.000-22.000-7,10.000-21.000-7</inkml:trace>
</inkml:ink>
</file>

<file path=ppt/ink/ink2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2"/>
    </inkml:context>
    <inkml:brush xml:id="br0">
      <inkml:brushProperty name="width" value="0.044767152518034" units="cm"/>
      <inkml:brushProperty name="height" value="0.044767152518034" units="cm"/>
      <inkml:brushProperty name="color" value="#f2385b"/>
      <inkml:brushProperty name="ignorePressure" value="0"/>
    </inkml:brush>
  </inkml:definitions>
  <inkml:trace contextRef="#ctx0" brushRef="#br0">38550.000 11800.000 491,'0.000'-47.000'5,"0.000"6.000"9,0.000 7.000 10,0.000 6.000 9,0.000 15.000 7,0.000 26.000 7,0.000 24.000 4,0.000 26.000 6,1.000 15.000-1,4.000 6.000-10,3.000 7.000-7,3.000 6.000-9,1.000 3.000-7,1.000 0.000-6,-1.000 0.000-4,1.000 0.000-6,-1.000-2.000-4,1.000-3.000 0,-1.000-3.000-2,1.000-2.000-2,-4.000-3.000-3,-6.000 1.000-6,-6.000-1.000-5,-6.000 1.000-7,-6.000-6.000-5,-2.000-8.000-6,-3.000-10.000-6,-3.000-9.000-6,-4.000-12.000-3,-3.000-11.000 2,-3.000-14.000 2,-2.000-11.000 1,-3.000-15.000 3,1.000-16.000 6,-1.000-15.000 4,1.000-15.000 6,-1.000-11.000 3,1.000-2.000 2,-1.000-3.000 1,1.000-3.000 1,2.000-1.000 6,7.000 4.000 11,6.000 3.000 11,7.000 3.000 10,4.000 6.000 7,3.000 9.000 3,3.000 10.000 4,4.000 10.000 2,10.000 4.000 2,19.000 0.000 1,19.000 0.000 0,19.000 0.000 0,7.000 1.000-5,-3.000 4.000-12,-3.000 3.000-12,-2.000 3.000-12,-3.000 3.000-11,1.000 3.000-9,-1.000 3.000-8,1.000 4.000-10,-4.000 1.000-2,-6.000 0.000 5,-6.000 0.000 6,-6.000 0.000 4</inkml:trace>
</inkml:ink>
</file>

<file path=ppt/ink/ink2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2"/>
    </inkml:context>
    <inkml:brush xml:id="br0">
      <inkml:brushProperty name="width" value="0.0516890473663807" units="cm"/>
      <inkml:brushProperty name="height" value="0.0516890473663807" units="cm"/>
      <inkml:brushProperty name="color" value="#f2385b"/>
      <inkml:brushProperty name="ignorePressure" value="0"/>
    </inkml:brush>
  </inkml:definitions>
  <inkml:trace contextRef="#ctx0" brushRef="#br0">39250.000 11400.000 425,'1.000'-50.000'1,"4.000"0.000"0,3.000 0.000 1,3.000 0.000 1,-1.000 3.000 4,-2.000 6.000 6,-3.000 7.000 7,-3.000 6.000 7,-2.000 12.000 5,0.000 19.000 6,0.000 19.000 4,0.000 19.000 6,-5.000 18.000-1,-9.000 19.000-4,-10.000 19.000-5,-8.000 19.000-5,-4.000 10.000-3,3.000 4.000-2,3.000 3.000-2,4.000 3.000-1,2.000-1.000-3,4.000-2.000-4,3.000-3.000-4,3.000-3.000-4,3.000-6.000-4,3.000-5.000-6,3.000-7.000-3,4.000-5.000-6,4.000-9.000-3,6.000-9.000-3,7.000-10.000-4,6.000-8.000-3,6.000-12.000-3,6.000-12.000-5,7.000-13.000-5,6.000-12.000-4,7.000-13.000-3,10.000-12.000-2,10.000-13.000-1,9.000-12.000-2,4.000-13.000 1,1.000-12.000 3,-1.000-13.000 4,1.000-12.000 3,-7.000-2.000 4,-12.000 9.000 6,-13.000 10.000 6,-12.000 10.000 6,-10.000 7.000 4,-6.000 6.000 2,-6.000 7.000 2,-6.000 6.000 3</inkml:trace>
</inkml:ink>
</file>

<file path=ppt/ink/ink2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2"/>
    </inkml:context>
    <inkml:brush xml:id="br0">
      <inkml:brushProperty name="width" value="0.0453561656177044" units="cm"/>
      <inkml:brushProperty name="height" value="0.0453561656177044" units="cm"/>
      <inkml:brushProperty name="color" value="#f2385b"/>
      <inkml:brushProperty name="ignorePressure" value="0"/>
    </inkml:brush>
  </inkml:definitions>
  <inkml:trace contextRef="#ctx0" brushRef="#br0">40250.000 12500.000 485,'1.000'-50.000'0,"4.000"0.000"2,3.000 0.000 1,3.000 0.000 2,-4.000 3.000 5,-8.000 6.000 8,-10.000 7.000 10,-9.000 6.000 8,-5.000 7.000 6,0.000 10.000 0,0.000 10.000 1,0.000 9.000 1,-4.000 10.000-1,-5.000 14.000-4,-7.000 11.000-4,-5.000 14.000-3,-1.000 7.000-3,6.000 3.000-6,7.000 3.000-5,6.000 4.000-4,4.000-1.000-7,4.000-3.000-6,3.000-3.000-6,3.000-2.000-8,6.000-6.000-4,9.000-6.000-2,10.000-6.000-2,10.000-6.000-3,7.000-7.000-4,6.000-6.000-9,7.000-6.000-7,6.000-6.000-9,1.000-6.000 1,-3.000-2.000 10,-3.000-3.000 8,-2.000-3.000 8,-5.000-4.000 4,-2.000-3.000-4,-3.000-3.000-4,-3.000-2.000-3</inkml:trace>
</inkml:ink>
</file>

<file path=ppt/ink/ink2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3"/>
    </inkml:context>
    <inkml:brush xml:id="br0">
      <inkml:brushProperty name="width" value="0.0518268011510372" units="cm"/>
      <inkml:brushProperty name="height" value="0.0518268011510372" units="cm"/>
      <inkml:brushProperty name="color" value="#f2385b"/>
      <inkml:brushProperty name="ignorePressure" value="0"/>
    </inkml:brush>
  </inkml:definitions>
  <inkml:trace contextRef="#ctx0" brushRef="#br0">40850.000 12500.000 424,'-25.000'-46.000'40,"0.000"10.000"0,0.000 10.000 0,0.000 9.000 0,-2.000 13.000 2,-3.000 20.000 2,-3.000 18.000 2,-2.000 20.000 3,2.000 10.000-4,9.000 3.000-7,10.000 3.000-7,10.000 4.000-8,4.000-1.000-6,0.000-3.000-3,0.000-3.000-4,0.000-2.000-3,6.000-9.000-10,13.000-12.000-16,12.000-13.000-15,13.000-12.000-16,6.000-19.000-5,0.000-25.000 6,0.000-25.000 6,0.000-25.000 6,-2.000-13.000 5,-3.000 1.000 5,-3.000-1.000 5,-2.000 1.000 4,-5.000 1.000 6,-2.000 3.000 6,-3.000 3.000 5,-3.000 4.000 5,-4.000 7.000 6,-3.000 13.000 3,-3.000 12.000 3,-2.000 13.000 5,-3.000 16.000 4,1.000 23.000 5,-1.000 22.000 5,1.000 22.000 5,-4.000 7.000-3,-6.000-6.000-9,-6.000-6.000-9,-6.000-6.000-10,-4.000-2.000-8,1.000 3.000-4,-1.000 3.000-6,1.000 4.000-5,-1.000 2.000-6,1.000 4.000-4,-1.000 3.000-7,1.000 3.000-4,4.000-5.000-1,9.000-12.000 7,10.000-13.000 7,10.000-12.000 6,5.000-9.000 3,4.000-2.000 1,3.000-3.000 1,3.000-3.000 0,1.000-2.000 1,1.000 0.000 0,-1.000 0.000 0,1.000 0.000 0,1.000-4.000 0,3.000-5.000 1,3.000-7.000 1,4.000-5.000 0,-3.000-8.000 0,-5.000-5.000-4,-7.000-7.000-3,-5.000-5.000-3,-6.000-6.000 1,-3.000-3.000 2,-3.000-3.000 3,-2.000-2.000 4,-5.000 0.000 3,-2.000 7.000 3,-3.000 6.000 5,-3.000 7.000 3,-1.000 4.000 3,4.000 3.000 1,3.000 3.000 1,3.000 4.000 2,-1.000 1.000 3,-2.000 0.000 6,-3.000 0.000 6,-3.000 0.000 6,-2.000 10.000 8,0.000 23.000 11,0.000 22.000 10,0.000 22.000 11,-2.000 13.000-1,-3.000 7.000-13,-3.000 6.000-13,-2.000 7.000-13,-1.000 4.000-11,3.000 3.000-8,3.000 3.000-8,4.000 4.000-10,1.000-4.000-7,0.000-9.000-9,0.000-10.000-8,0.000-8.000-9,0.000-9.000-3,0.000-6.000-1,0.000-6.000-1,0.000-6.000 0,3.000-6.000-2,6.000-2.000-3,7.000-3.000-2,6.000-3.000-4</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3"/>
    </inkml:context>
    <inkml:brush xml:id="br0">
      <inkml:brushProperty name="width" value="0.0447278767824173" units="cm"/>
      <inkml:brushProperty name="height" value="0.0447278767824173" units="cm"/>
      <inkml:brushProperty name="color" value="#f2385b"/>
      <inkml:brushProperty name="ignorePressure" value="0"/>
    </inkml:brush>
  </inkml:definitions>
  <inkml:trace contextRef="#ctx0" brushRef="#br0">42350.000 11300.000 491,'-22.000'-135.000'6,"6.000"32.000"9,7.000 31.000 12,6.000 32.000 9,7.000 18.000 6,10.000 6.000-2,10.000 7.000-1,9.000 6.000 0,7.000 13.000-3,7.000 23.000-4,6.000 22.000-4,7.000 22.000-4,0.000 13.000-1,-2.000 7.000 0,-3.000 6.000 0,-3.000 7.000 0,-6.000 4.000-3,-5.000 3.000-4,-7.000 3.000-5,-5.000 4.000-6,-12.000 2.000-4,-16.000 4.000-7,-15.000 3.000-6,-15.000 3.000-5,-18.000-1.000-3,-19.000-2.000 1,-18.000-3.000 2,-19.000-3.000 2,-5.000-9.000-5,9.000-11.000-8,10.000-14.000-10,10.000-11.000-8,8.000-15.000-6,10.000-16.000 1,10.000-15.000-1,9.000-15.000 1,7.000-14.000 4,7.000-8.000 8,6.000-10.000 10,7.000-9.000 8</inkml:trace>
</inkml:ink>
</file>

<file path=ppt/ink/ink2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3"/>
    </inkml:context>
    <inkml:brush xml:id="br0">
      <inkml:brushProperty name="width" value="0.0447487197816372" units="cm"/>
      <inkml:brushProperty name="height" value="0.0447487197816372" units="cm"/>
      <inkml:brushProperty name="color" value="#f2385b"/>
      <inkml:brushProperty name="ignorePressure" value="0"/>
    </inkml:brush>
  </inkml:definitions>
  <inkml:trace contextRef="#ctx0" brushRef="#br0">43250.000 12550.000 491,'-5.000'-40.000'39,"-9.000"23.000"7,-10.000 22.000 9,-8.000 22.000 7,-4.000 13.000-1,3.000 7.000-9,3.000 6.000-8,4.000 7.000-10,2.000 0.000-6,4.000-2.000-6,3.000-3.000-6,3.000-3.000-5,3.000-4.000-3,3.000-3.000 0,3.000-3.000 1,4.000-2.000 0,7.000-5.000-5,13.000-2.000-8,12.000-3.000-10,13.000-3.000-9,7.000-6.000-10,4.000-5.000-10,3.000-7.000-11,3.000-5.000-9,-4.000-4.000 0,-8.000 0.000 10,-10.000 0.000 11,-9.000 0.000 11,-5.000-2.000 4,0.000-3.000-1,0.000-3.000 0,0.000-2.000-2</inkml:trace>
</inkml:ink>
</file>

<file path=ppt/ink/ink2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4"/>
    </inkml:context>
    <inkml:brush xml:id="br0">
      <inkml:brushProperty name="width" value="0.0377176478505135" units="cm"/>
      <inkml:brushProperty name="height" value="0.0377176478505135" units="cm"/>
      <inkml:brushProperty name="color" value="#f2385b"/>
      <inkml:brushProperty name="ignorePressure" value="0"/>
    </inkml:brush>
  </inkml:definitions>
  <inkml:trace contextRef="#ctx0" brushRef="#br0">43700.000 12650.000 583,'-49.000'0.000'4,"4.000"0.000"10,3.000 0.000 9,3.000 0.000 9,3.000 4.000 6,3.000 10.000 1,3.000 10.000 3,4.000 9.000 2,2.000 7.000-2,4.000 7.000-5,3.000 6.000-7,3.000 7.000-6,1.000 7.000-5,1.000 9.000-5,-1.000 10.000-4,1.000 10.000-5,-1.000 5.000-8,1.000 4.000-10,-1.000 3.000-9,1.000 3.000-11,1.000-8.000-11,3.000-19.000-10,3.000-18.000-12,4.000-19.000-10</inkml:trace>
</inkml:ink>
</file>

<file path=ppt/ink/ink2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4"/>
    </inkml:context>
    <inkml:brush xml:id="br0">
      <inkml:brushProperty name="width" value="0.0555691681802273" units="cm"/>
      <inkml:brushProperty name="height" value="0.0555691681802273" units="cm"/>
      <inkml:brushProperty name="color" value="#f2385b"/>
      <inkml:brushProperty name="ignorePressure" value="0"/>
    </inkml:brush>
  </inkml:definitions>
  <inkml:trace contextRef="#ctx0" brushRef="#br0">43600.000 11150.000 395,'6.000'-68.000'7,"13.000"17.000"9,12.000 15.000 9,13.000 16.000 9,6.000 9.000 1,0.000 3.000-7,0.000 3.000-6,0.000 4.000-7,-4.000 4.000-5,-5.000 6.000-4,-7.000 7.000-4,-5.000 6.000-4,-6.000 6.000-2,-3.000 6.000 3,-3.000 7.000 2,-2.000 6.000 1,-5.000 6.000 3,-2.000 6.000 3,-3.000 7.000 3,-3.000 6.000 3,-4.000 1.000 2,-3.000-3.000 3,-3.000-3.000 2,-2.000-2.000 2,-1.000-1.000 1,3.000 3.000 0,3.000 3.000-2,4.000 4.000 0,1.000 1.000-2,0.000 0.000-2,0.000 0.000-2,0.000 0.000-3,0.000 4.000-1,0.000 10.000 0,0.000 10.000-1,0.000 9.000-1,0.000 4.000 0,0.000 1.000 1,0.000-1.000 1,0.000 1.000 0,1.000 1.000-1,4.000 3.000-1,3.000 3.000-1,3.000 4.000-3,-1.000 1.000-1,-2.000 0.000-3,-3.000 0.000-3,-3.000 0.000-3,-4.000-5.000-2,-3.000-9.000 0,-3.000-10.000-1,-2.000-8.000-2,-5.000-11.000-1,-2.000-8.000-3,-3.000-10.000-4,-3.000-9.000-3,-7.000-9.000-2,-9.000-5.000-4,-10.000-7.000-2,-8.000-5.000-2,-8.000-6.000-1,-2.000-3.000 3,-3.000-3.000 4,-3.000-2.000 2,1.000-3.000 0,6.000 1.000-2,7.000-1.000-2,6.000 1.000-2,4.000-3.000-4,4.000-2.000-4,3.000-3.000-5,3.000-3.000-4</inkml:trace>
</inkml:ink>
</file>

<file path=ppt/ink/ink2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4"/>
    </inkml:context>
    <inkml:brush xml:id="br0">
      <inkml:brushProperty name="width" value="0.0420942753553391" units="cm"/>
      <inkml:brushProperty name="height" value="0.0420942753553391" units="cm"/>
      <inkml:brushProperty name="color" value="#f2385b"/>
      <inkml:brushProperty name="ignorePressure" value="0"/>
    </inkml:brush>
  </inkml:definitions>
  <inkml:trace contextRef="#ctx0" brushRef="#br0">45150.000 11650.000 522,'4.000'-49.000'9,"10.000"4.000"18,10.000 3.000 17,9.000 3.000 18,4.000 4.000 5,1.000 7.000-11,-1.000 6.000-8,1.000 7.000-10,7.000 2.000-6,16.000 1.000-3,15.000-1.000-3,17.000 1.000-4,7.000 1.000-7,0.000 3.000-13,0.000 3.000-11,0.000 4.000-13,-7.000 2.000-6,-11.000 4.000-1,-14.000 3.000 0,-11.000 3.000-1</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4"/>
    </inkml:context>
    <inkml:brush xml:id="br0">
      <inkml:brushProperty name="width" value="0.0490998215973377" units="cm"/>
      <inkml:brushProperty name="height" value="0.0490998215973377" units="cm"/>
      <inkml:brushProperty name="color" value="#000000"/>
      <inkml:brushProperty name="ignorePressure" value="0"/>
    </inkml:brush>
  </inkml:definitions>
  <inkml:trace contextRef="#ctx0" brushRef="#br0">74050.000 48150.000 448,'1.000'-43.000'9,"4.000"17.000"18,3.000 15.000 18,3.000 16.000 18,-1.000 12.000 5,-2.000 9.000-10,-3.000 10.000-10,-3.000 10.000-10,-2.000 7.000-6,0.000 6.000-3,0.000 7.000-3,0.000 6.000-3,0.000 1.000-3,0.000-3.000-4,0.000-3.000-2,0.000-2.000-2,1.000-5.000-4,4.000-2.000-1,3.000-3.000-2,3.000-3.000-2,-10.000-6.000-8,-21.000-5.000-17,-22.000-7.000-17,-22.000-5.000-16,-8.000-12.000-5,6.000-16.000 5,7.000-15.000 5,6.000-15.000 5,7.000-12.000 3,10.000-6.000 2,10.000-6.000 0,9.000-6.000 1,4.000 1.000 3,1.000 9.000 5,-1.000 10.000 6,1.000 10.000 4</inkml:trace>
</inkml:ink>
</file>

<file path=ppt/ink/ink2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08"/>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84550.000 15800.000 999,'21.000'-165.000'0,"-5.000"23.000"0,-7.000 22.000 0,-5.000 22.000 0,-6.000 16.000-6,-3.000 14.000-12,-3.000 11.000-12,-2.000 14.000-12</inkml:trace>
</inkml:ink>
</file>

<file path=ppt/ink/ink2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0"/>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87800.000 9600.000 999,'-116.000'-46.000'0,"19.000"10.000"0,19.000 10.000 0,19.000 9.000 0,12.000 4.000-6,6.000 1.000-12,7.000-1.000-12,6.000 1.000-12</inkml:trace>
</inkml:ink>
</file>

<file path=ppt/ink/ink2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1"/>
    </inkml:context>
    <inkml:brush xml:id="br0">
      <inkml:brushProperty name="width" value="0.0509256720542908" units="cm"/>
      <inkml:brushProperty name="height" value="0.0509256720542908" units="cm"/>
      <inkml:brushProperty name="color" value="#fed406"/>
      <inkml:brushProperty name="ignorePressure" value="0"/>
    </inkml:brush>
  </inkml:definitions>
  <inkml:trace contextRef="#ctx0" brushRef="#br0">82700.000 8100.000 432,'-111.000'-2.000'1,"28.000"-3.000"1,28.000-3.000 1,29.000-2.000-1,19.000 0.000 6,14.000 7.000 8,11.000 6.000 10,14.000 7.000 10,8.000 2.000 0,7.000 1.000-7,6.000-1.000-8,7.000 1.000-8,2.000-3.000-4,1.000-2.000-1,-1.000-3.000-1,1.000-3.000-1,2.000-2.000 0,7.000 0.000 0,6.000 0.000 0,7.000 0.000-1,0.000 1.000 1,-2.000 4.000 0,-3.000 3.000 0,-3.000 3.000 1,-1.000 3.000-1,4.000 3.000 1,3.000 3.000 0,3.000 4.000 0,1.000-1.000-1,1.000-3.000 1,-1.000-3.000-1,1.000-2.000 0,1.000-5.000 0,3.000-2.000 0,3.000-3.000 0,4.000-3.000 1,2.000-2.000-1,4.000 0.000 1,3.000 0.000 0,3.000 0.000 1,-4.000 0.000-1,-8.000 0.000 0,-10.000 0.000-1,-9.000 0.000-1,1.000 0.000 1,13.000 0.000-1,12.000 0.000 2,13.000 0.000-1,1.000 1.000 1,-9.000 4.000-1,-10.000 3.000-1,-8.000 3.000 0,3.000-1.000-1,20.000-2.000 1,18.000-3.000-1,20.000-3.000 1,6.000-4.000-1,-2.000-3.000 0,-3.000-3.000 0,-3.000-2.000-1,-1.000-5.000 0,4.000-2.000 0,3.000-3.000-1,3.000-3.000 0,-1.000 1.000 0,-2.000 6.000 1,-3.000 7.000 0,-3.000 6.000 1,-6.000 3.000-1,-5.000 0.000 1,-7.000 0.000-1,-5.000 0.000-1,-1.000 0.000 1,6.000 0.000 0,7.000 0.000 0,6.000 0.000 0,4.000 0.000 1,4.000 0.000-1,3.000 0.000 0,3.000 0.000 0,-7.000-2.000 0,-15.000-3.000-2,-15.000-3.000-1,-16.000-2.000-1,-7.000-3.000 0,4.000 1.000-1,3.000-1.000 1,3.000 1.000 0,-8.000-1.000 0,-19.000 1.000 0,-18.000-1.000 1,-19.000 1.000 0,9.000-1.000 0,38.000 1.000 1,37.000-1.000 0,38.000 1.000 1,15.000-1.000 0,-6.000 1.000 0,-6.000-1.000 0,-6.000 1.000 1,-6.000 1.000 0,-2.000 3.000 0,-3.000 3.000-1,-3.000 4.000 0,-1.000 1.000-1,4.000 0.000 1,3.000 0.000 0,3.000 0.000 0,1.000 0.000-1,1.000 0.000-1,-1.000 0.000 0,1.000 0.000-3,-1.000 0.000 1,1.000 0.000-1,-1.000 0.000 1,1.000 0.000 1,1.000 0.000-1,3.000 0.000 0,3.000 0.000-1,4.000 0.000 1,-3.000-2.000-1,-5.000-3.000 0,-7.000-3.000-1,-5.000-2.000 0,-8.000-1.000 0,-5.000 3.000 1,-7.000 3.000 0,-5.000 4.000 0,-8.000 1.000 1,-5.000 0.000-1,-7.000 0.000-2,-5.000 0.000 0,-8.000 0.000-1,-5.000 0.000-3,-7.000 0.000-1,-5.000 0.000-2,-9.000 0.000-5,-9.000 0.000-8,-10.000 0.000-6,-8.000 0.000-9,-9.000-5.000-7,-6.000-9.000-7,-6.000-10.000-9,-6.000-8.000-8</inkml:trace>
</inkml:ink>
</file>

<file path=ppt/ink/ink2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4"/>
    </inkml:context>
    <inkml:brush xml:id="br0">
      <inkml:brushProperty name="width" value="0.0533075556159019" units="cm"/>
      <inkml:brushProperty name="height" value="0.0533075556159019" units="cm"/>
      <inkml:brushProperty name="color" value="#fed406"/>
      <inkml:brushProperty name="ignorePressure" value="0"/>
    </inkml:brush>
  </inkml:definitions>
  <inkml:trace contextRef="#ctx0" brushRef="#br0">9350.000 11650.000 412,'-111.000'-4.000'-16,"28.000"-5.000"8,28.000-7.000 7,29.000-5.000 8,13.000-4.000 4,1.000 0.000 2,-1.000 0.000 2,1.000 0.000 0,8.000 6.000 4,20.000 13.000 5,18.000 12.000 5,20.000 13.000 4,8.000 2.000 0,1.000-5.000-5,-1.000-7.000-5,1.000-5.000-6,2.000-4.000-3,7.000 0.000-1,6.000 0.000-1,7.000 0.000 0,2.000 0.000-2,1.000 0.000 0,-1.000 0.000-2,1.000 0.000-1,1.000 1.000 0,3.000 4.000 0,3.000 3.000-1,4.000 3.000 1,1.000 1.000-1,0.000 1.000-1,0.000-1.000 0,0.000 1.000-2,0.000-3.000 0,0.000-2.000 0,0.000-3.000-1,0.000-3.000 0,4.000-7.000-1,10.000-9.000 1,10.000-10.000 0,9.000-8.000 0,4.000-6.000 0,1.000 1.000-1,-1.000-1.000-1,1.000 1.000 0,-3.000 2.000 0,-2.000 7.000 0,-3.000 6.000 0,-3.000 7.000 1,-4.000 4.000 0,-3.000 3.000 0,-3.000 3.000 1,-2.000 4.000-1,-1.000 1.000 1,3.000 0.000 0,3.000 0.000 0,4.000 0.000 0,1.000-2.000 0,0.000-3.000 1,0.000-3.000-1,0.000-2.000 1,1.000-6.000 0,4.000-6.000 0,3.000-6.000 0,3.000-6.000-1,4.000-4.000 0,7.000 1.000 0,6.000-1.000 0,7.000 1.000-1,0.000 1.000 0,-2.000 3.000 0,-3.000 3.000 0,-3.000 4.000 1,-6.000 4.000-1,-5.000 6.000 0,-7.000 7.000-1,-5.000 6.000 1,-4.000 3.000-1,0.000 0.000 0,0.000 0.000 0,0.000 0.000 0,0.000 1.000-1,0.000 4.000 1,0.000 3.000 0,0.000 3.000 1,0.000 1.000-1,0.000 1.000 0,0.000-1.000 1,0.000 1.000-1,1.000-4.000 0,4.000-6.000 0,3.000-6.000 0,3.000-6.000 0,1.000-6.000 0,1.000-2.000-1,-1.000-3.000 1,1.000-3.000 0,-4.000-1.000 0,-6.000 4.000 0,-6.000 3.000 0,-6.000 3.000 0,-2.000 3.000 0,3.000 3.000 0,3.000 3.000 0,4.000 4.000 0,-3.000 4.000 0,-5.000 6.000-1,-7.000 7.000 1,-5.000 6.000 0,-1.000-1.000 0,6.000-5.000 0,7.000-7.000 0,6.000-5.000 0,1.000-4.000 0,-3.000 0.000 0,-3.000 0.000 1,-2.000 0.000-1,-3.000-4.000 0,1.000-5.000 1,-1.000-7.000-1,1.000-5.000 0,-1.000-1.000 1,1.000 6.000 0,-1.000 7.000 1,1.000 6.000 1,-1.000 4.000 0,1.000 4.000-1,-1.000 3.000-1,1.000 3.000 0,-3.000 3.000 0,-2.000 3.000-1,-3.000 3.000 0,-3.000 4.000-1,-4.000 1.000 1,-3.000 0.000-1,-3.000 0.000 1,-2.000 0.000-1,0.000-2.000 1,7.000-3.000 0,6.000-3.000-1,7.000-2.000 1,2.000-3.000-1,1.000 1.000 1,-1.000-1.000 0,1.000 1.000 0,-1.000 1.000 0,1.000 3.000 0,-1.000 3.000 0,1.000 4.000 0,1.000 1.000 1,3.000 0.000-1,3.000 0.000 2,4.000 0.000 0,1.000-2.000 0,0.000-3.000 0,0.000-3.000 1,0.000-2.000 0,3.000-5.000 0,6.000-2.000-1,7.000-3.000-1,6.000-3.000-1,4.000-4.000-1,4.000-3.000 1,3.000-3.000 0,3.000-2.000 0,1.000-3.000 0,1.000 1.000 1,-1.000-1.000 0,1.000 1.000 1,1.000-1.000-1,3.000 1.000 1,3.000-1.000-1,4.000 1.000 0,-3.000 1.000 0,-5.000 3.000 1,-7.000 3.000 0,-5.000 4.000 1,-4.000-1.000 0,0.000-3.000 0,0.000-3.000 0,0.000-2.000 0,-5.000-1.000-2,-9.000 3.000 0,-10.000 3.000-1,-8.000 4.000-2,-4.000 1.000 0,3.000 0.000 1,3.000 0.000 0,4.000 0.000 1,-1.000 1.000 0,-3.000 4.000 0,-3.000 3.000-1,-2.000 3.000 0,-3.000 1.000 0,1.000 1.000 1,-1.000-1.000 0,1.000 1.000 1,1.000-1.000 1,3.000 1.000-1,3.000-1.000 0,4.000 1.000 0,1.000-3.000-1,0.000-2.000 1,0.000-3.000 0,0.000-3.000 1,3.000-2.000-1,6.000 0.000 0,7.000 0.000 0,6.000 0.000 0,1.000-2.000-1,-3.000-3.000 0,-3.000-3.000 0,-2.000-2.000 1,-5.000-1.000-1,-2.000 3.000 0,-3.000 3.000 0,-3.000 4.000 1,-2.000 2.000-1,0.000 4.000 1,0.000 3.000-1,0.000 3.000 0,6.000-1.000 1,13.000-2.000 0,12.000-3.000 1,13.000-3.000 1,7.000-2.000 0,4.000 0.000-1,3.000 0.000 0,3.000 0.000-1,6.000-5.000-1,9.000-9.000-1,10.000-10.000-1,10.000-8.000-1,7.000-8.000 1,6.000-2.000 3,7.000-3.000 2,6.000-3.000 3,1.000 2.000 0,-3.000 10.000-1,-3.000 10.000 0,-2.000 9.000-2,-5.000 6.000 0,-2.000 3.000-1,-3.000 3.000-1,-3.000 4.000-1,-4.000-1.000 0,-3.000-3.000 1,-3.000-3.000 0,-2.000-2.000 1,-3.000-1.000 0,1.000 3.000-2,-1.000 3.000-1,1.000 4.000 0,1.000-3.000-2,3.000-5.000 1,3.000-7.000-1,4.000-5.000 0,-3.000-4.000 1,-5.000 0.000 0,-7.000 0.000 2,-5.000 0.000 1,-4.000 0.000 0,0.000 0.000 0,0.000 0.000 0,0.000 0.000 1,0.000 0.000 0,0.000 0.000 0,0.000 0.000 0,0.000 0.000 1,-8.000 3.000-1,-16.000 6.000 0,-15.000 7.000-1,-15.000 6.000-1,-11.000 3.000 0,-2.000 0.000 0,-3.000 0.000-1,-3.000 0.000 1,-2.000 0.000-1,0.000 0.000 1,0.000 0.000 0,0.000 0.000 0,0.000 0.000 0,0.000 0.000-1,0.000 0.000-1,0.000 0.000 0,-2.000 0.000 0,-3.000 0.000 0,-3.000 0.000 1,-2.000 0.000 0,-1.000 0.000 1,3.000 0.000 3,3.000 0.000 2,4.000 0.000 2,1.000 1.000 0,0.000 4.000-2,0.000 3.000-3,0.000 3.000-2,3.000-1.000 0,6.000-2.000 0,7.000-3.000 0,6.000-3.000 1,1.000-2.000 0,-3.000 0.000 0,-3.000 0.000-2,-2.000 0.000 0,-1.000 0.000 0,3.000 0.000 1,3.000 0.000 1,4.000 0.000 0,2.000 0.000 1,4.000 0.000-1,3.000 0.000-1,3.000 0.000 1,-4.000 0.000-2,-8.000 0.000-1,-10.000 0.000-2,-9.000 0.000-2,-10.000 0.000 0,-9.000 0.000 1,-10.000 0.000 1,-8.000 0.000 1,-6.000 1.000 1,1.000 4.000 0,-1.000 3.000 1,1.000 3.000 0,-1.000 1.000 1,1.000 1.000 0,-1.000-1.000 1,1.000 1.000-1,-1.000-1.000 2,1.000 1.000-1,-1.000-1.000 2,1.000 1.000-1,1.000-1.000 1,3.000 1.000 0,3.000-1.000-2,4.000 1.000 1,2.000-3.000-2,4.000-2.000 1,3.000-3.000 0,3.000-3.000-1,3.000-2.000 1,3.000 0.000-1,3.000 0.000 1,4.000 0.000-1,4.000 0.000 1,6.000 0.000 0,7.000 0.000 1,6.000 0.000 0,4.000-2.000 0,4.000-3.000 0,3.000-3.000-1,3.000-2.000 1,3.000-3.000-1,3.000 1.000 0,3.000-1.000-1,4.000 1.000 0,-1.000-1.000 0,-3.000 1.000 0,-3.000-1.000-1,-2.000 1.000 0,-5.000 1.000 0,-2.000 3.000 0,-3.000 3.000 0,-3.000 4.000 0,-4.000 1.000 1,-3.000 0.000 0,-3.000 0.000 0,-2.000 0.000 0,-1.000 1.000 1,3.000 4.000-2,3.000 3.000 0,4.000 3.000 0,-1.000 1.000-1,-3.000 1.000 1,-3.000-1.000-1,-2.000 1.000 1,-1.000-1.000 0,3.000 1.000 0,3.000-1.000 0,4.000 1.000 1,-1.000-1.000-1,-3.000 1.000 1,-3.000-1.000 0,-2.000 1.000-1,-5.000-1.000 1,-2.000 1.000 0,-3.000-1.000 0,-3.000 1.000 0,1.000 1.000 0,6.000 3.000 0,7.000 3.000 0,6.000 4.000 0,3.000-1.000 0,0.000-3.000 0,0.000-3.000 0,0.000-2.000 0,0.000-3.000 0,0.000 1.000 0,0.000-1.000 1,0.000 1.000 1,3.000-1.000 0,6.000 1.000 0,7.000-1.000-1,6.000 1.000 0,6.000-3.000 0,6.000-2.000 0,7.000-3.000 0,6.000-3.000 0,1.000-2.000 0,-3.000 0.000 0,-3.000 0.000-1,-2.000 0.000 1,-1.000 0.000 0,3.000 0.000-1,3.000 0.000-1,4.000 0.000 0,2.000-2.000 0,4.000-3.000-1,3.000-3.000 1,3.000-2.000-1,-2.000-1.000 1,-6.000 3.000-1,-6.000 3.000 1,-6.000 4.000 0,-4.000 1.000 0,1.000 0.000 1,-1.000 0.000 1,1.000 0.000 1,-6.000 0.000 0,-8.000 0.000-1,-10.000 0.000 0,-9.000 0.000-1,-2.000 0.000 0,6.000 0.000-1,7.000 0.000 0,6.000 0.000-1,-1.000 0.000 0,-5.000 0.000 0,-7.000 0.000-1,-5.000 0.000 0,-4.000 0.000 0,0.000 0.000 0,0.000 0.000 1,0.000 0.000-1,-2.000 0.000 2,-3.000 0.000 1,-3.000 0.000 2,-2.000 0.000 0,-5.000 0.000 1,-2.000 0.000-2,-3.000 0.000 0,-3.000 0.000-2,-2.000 3.000-1,0.000 6.000 0,0.000 7.000 0,0.000 6.000-1,0.000 1.000 0,0.000-3.000 2,0.000-3.000 0,0.000-2.000 2,3.000-3.000-1,6.000 1.000 0,7.000-1.000-1,6.000 1.000-1,3.000-1.000 1,0.000 1.000 0,0.000-1.000 2,0.000 1.000 1,6.000-3.000 1,13.000-2.000 0,12.000-3.000 0,13.000-3.000 0,7.000-2.000-1,4.000 0.000 0,3.000 0.000 0,3.000 0.000 0,-2.000 1.000 0,-6.000 4.000-1,-6.000 3.000 0,-6.000 3.000 0,-4.000 1.000 0,1.000 1.000-2,-1.000-1.000 0,1.000 1.000 0,1.000-1.000-1,3.000 1.000-1,3.000-1.000 1,4.000 1.000 0,1.000-3.000 0,0.000-2.000 0,0.000-3.000 2,0.000-3.000 0,-2.000-2.000 1,-3.000 0.000-1,-3.000 0.000 1,-2.000 0.000-1,0.000-4.000 1,7.000-5.000-1,6.000-7.000 0,7.000-5.000 1,-3.000-3.000-1,-8.000 4.000 2,-10.000 3.000 0,-9.000 3.000 2,-9.000 3.000 0,-5.000 3.000-2,-7.000 3.000 0,-5.000 4.000-2,-8.000 1.000-1,-5.000 0.000 0,-7.000 0.000-1,-5.000 0.000 0,-4.000 0.000-1,0.000 0.000 0,0.000 0.000 0,0.000 0.000-1,-2.000 0.000 0,-3.000 0.000 2,-3.000 0.000 0,-2.000 0.000 1,-5.000 0.000 1,-2.000 0.000 0,-3.000 0.000 0,-3.000 0.000 0,-4.000 1.000 0,-3.000 4.000 0,-3.000 3.000 1,-2.000 3.000 1,-3.000-1.000 0,1.000-2.000-1,-1.000-3.000 1,1.000-3.000-1,-1.000-1.000 0,1.000 4.000 0,-1.000 3.000 0,1.000 3.000 0,-3.000-1.000-1,-2.000-2.000 0,-3.000-3.000 0,-3.000-3.000-2,-2.000-2.000 1,0.000 0.000 0,0.000 0.000 0,0.000 0.000 0,-2.000 0.000 1,-3.000 0.000 0,-3.000 0.000 1,-2.000 0.000 0,-1.000 0.000 1,3.000 0.000 0,3.000 0.000 1,4.000 0.000-1,-1.000 1.000 0,-3.000 4.000 0,-3.000 3.000-1,-2.000 3.000-1,0.000 1.000-1,7.000 1.000-1,6.000-1.000 0,7.000 1.000 0,7.000-1.000-1,9.000 1.000 1,10.000-1.000 0,10.000 1.000 0,10.000-3.000 1,13.000-2.000 1,12.000-3.000 1,13.000-3.000 1,12.000-4.000 0,13.000-3.000-1,12.000-3.000 0,13.000-2.000 0,2.000-1.000 0,-5.000 3.000 0,-7.000 3.000 1,-5.000 4.000 1,-4.000 1.000 0,0.000 0.000 1,0.000 0.000-1,0.000 0.000 0,1.000 0.000-1,4.000 0.000-2,3.000 0.000-2,3.000 0.000-2,-2.000 1.000-1,-6.000 4.000 0,-6.000 3.000 0,-6.000 3.000 1,-2.000-1.000 0,3.000-2.000 1,3.000-3.000 0,4.000-3.000 2,1.000-2.000 0,0.000 0.000 2,0.000 0.000 0,0.000 0.000 1,-5.000 1.000 0,-9.000 4.000-1,-10.000 3.000-1,-8.000 3.000-1,-8.000 1.000 0,-2.000 1.000 0,-3.000-1.000-1,-3.000 1.000 1,-4.000 1.000 0,-3.000 3.000 0,-3.000 3.000 0,-2.000 4.000 1,-8.000-1.000-1,-8.000-3.000-3,-10.000-3.000-1,-9.000-2.000-3,-7.000-3.000-1,-3.000 1.000 0,-3.000-1.000 2,-2.000 1.000-1,-6.000-3.000 1,-6.000-2.000 1,-6.000-3.000 0,-6.000-3.000 0,-4.000-2.000 0,1.000 0.000-1,-1.000 0.000 0,1.000 0.000-2,-13.000-4.000-9,-25.000-5.000-18,-25.000-7.000-16,-25.000-5.000-18,-15.000-3.000-4,-2.000 4.000 9,-3.000 3.000 10,-3.000 3.000 9</inkml:trace>
</inkml:ink>
</file>

<file path=ppt/ink/ink2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7"/>
    </inkml:context>
    <inkml:brush xml:id="br0">
      <inkml:brushProperty name="width" value="0.0430017225444317" units="cm"/>
      <inkml:brushProperty name="height" value="0.0430017225444317" units="cm"/>
      <inkml:brushProperty name="color" value="#fed406"/>
      <inkml:brushProperty name="ignorePressure" value="0"/>
    </inkml:brush>
  </inkml:definitions>
  <inkml:trace contextRef="#ctx0" brushRef="#br0">78800.000 13000.000 511,'-2.000'56.000'134,"-3.000"13.000"-29,-3.000 12.000-31,-2.000 13.000-28,-3.000 2.000-18,1.000-5.000-4,-1.000-7.000-3,1.000-5.000-5,-3.000 6.000-3,-2.000 23.000-2,-3.000 22.000-2,-3.000 22.000-2,-2.000 2.000-6,0.000-15.000-11,0.000-15.000-8,0.000-16.000-11,3.000-15.000-5,6.000-11.000-1,7.000-14.000-1,6.000-11.000-1,3.000-11.000 2,0.000-5.000 2,0.000-7.000 2,0.000-5.000 3,1.000-11.000-1,4.000-11.000-4,3.000-14.000-5,3.000-11.000-5,1.000-6.000 3,1.000 4.000 8,-1.000 3.000 8,1.000 3.000 9</inkml:trace>
</inkml:ink>
</file>

<file path=ppt/ink/ink2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7"/>
    </inkml:context>
    <inkml:brush xml:id="br0">
      <inkml:brushProperty name="width" value="0.0415164455771446" units="cm"/>
      <inkml:brushProperty name="height" value="0.0415164455771446" units="cm"/>
      <inkml:brushProperty name="color" value="#fed406"/>
      <inkml:brushProperty name="ignorePressure" value="0"/>
    </inkml:brush>
  </inkml:definitions>
  <inkml:trace contextRef="#ctx0" brushRef="#br0">78600.000 14450.000 529,'0.000'-47.000'-19,"0.000"6.000"10,0.000 7.000 11,0.000 6.000 11,1.000 1.000 11,4.000-3.000 8,3.000-3.000 10,3.000-2.000 8,4.000 0.000 1,7.000 7.000-9,6.000 6.000-8,7.000 7.000-8,5.000 2.000-3,7.000 1.000 0,6.000-1.000 0,7.000 1.000 2,0.000 1.000-2,-2.000 3.000-2,-3.000 3.000-3,-3.000 4.000-3,-4.000 1.000-5,-3.000 0.000-9,-3.000 0.000-7,-2.000 0.000-8,-3.000 0.000-11,1.000 0.000-13,-1.000 0.000-13,1.000 0.000-13,-3.000-2.000-4,-2.000-3.000 4,-3.000-3.000 5,-3.000-2.000 5</inkml:trace>
</inkml:ink>
</file>

<file path=ppt/ink/ink2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7"/>
    </inkml:context>
    <inkml:brush xml:id="br0">
      <inkml:brushProperty name="width" value="0.0562664903700352" units="cm"/>
      <inkml:brushProperty name="height" value="0.0562664903700352" units="cm"/>
      <inkml:brushProperty name="color" value="#fed406"/>
      <inkml:brushProperty name="ignorePressure" value="0"/>
    </inkml:brush>
  </inkml:definitions>
  <inkml:trace contextRef="#ctx0" brushRef="#br0">80150.000 12650.000 390,'-2.000'-68.000'4,"-3.000"17.000"7,-3.000 15.000 6,-2.000 16.000 8,-1.000 12.000 9,3.000 9.000 14,3.000 10.000 13,4.000 10.000 14,-1.000 8.000-1,-3.000 10.000-13,-3.000 10.000-12,-2.000 9.000-14,-3.000 7.000-9,1.000 7.000-4,-1.000 6.000-5,1.000 7.000-5,-1.000 5.000-2,1.000 7.000-2,-1.000 6.000 0,1.000 7.000-2,1.000 4.000-1,3.000 3.000-4,3.000 3.000-2,4.000 4.000-3,1.000 4.000-4,0.000 6.000-6,0.000 7.000-6,0.000 6.000-5,-4.000 9.000-2,-5.000 13.000 1,-7.000 12.000 0,-5.000 13.000 2,-3.000-1.000-1,4.000-11.000-4,3.000-14.000-2,3.000-11.000-4,3.000-17.000 0,3.000-18.000 3,3.000-19.000 3,4.000-18.000 3,1.000-7.000 1,0.000 6.000-3,0.000 7.000-1,0.000 6.000-3,1.000-7.000 1,4.000-18.000 2,3.000-19.000 4,3.000-18.000 2</inkml:trace>
</inkml:ink>
</file>

<file path=ppt/ink/ink2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8"/>
    </inkml:context>
    <inkml:brush xml:id="br0">
      <inkml:brushProperty name="width" value="0.042851697653532" units="cm"/>
      <inkml:brushProperty name="height" value="0.042851697653532" units="cm"/>
      <inkml:brushProperty name="color" value="#fed406"/>
      <inkml:brushProperty name="ignorePressure" value="0"/>
    </inkml:brush>
  </inkml:definitions>
  <inkml:trace contextRef="#ctx0" brushRef="#br0">80950.000 14200.000 513,'4.000'-46.000'44,"10.000"10.000"-1,10.000 10.000-1,9.000 9.000 0,2.000 10.000-1,-2.000 14.000-2,-3.000 11.000-2,-3.000 14.000-2,-6.000 5.000-5,-5.000 1.000-7,-7.000-1.000-7,-5.000 1.000-8,-8.000-3.000-4,-5.000-2.000-1,-7.000-3.000-2,-5.000-3.000-1,-6.000-6.000-2,-3.000-5.000-2,-3.000-7.000-2,-2.000-5.000-3,2.000-12.000 0,9.000-16.000 4,10.000-15.000 2,10.000-15.000 3,8.000-6.000 3,10.000 7.000 3,10.000 6.000 1,9.000 7.000 3,4.000 5.000 1,1.000 7.000-3,-1.000 6.000-2,1.000 7.000-1,-3.000 11.000-1,-2.000 20.000 3,-3.000 18.000 0,-3.000 20.000 2,-9.000 5.000 0,-11.000-6.000-3,-14.000-6.000-2,-11.000-6.000-4,-7.000-13.000-1,0.000-19.000-2,0.000-18.000 0,0.000-19.000-2,3.000-12.000 0,6.000-2.000 1,7.000-3.000 0,6.000-3.000 1,6.000 1.000 1,6.000 6.000 0,7.000 7.000 1,6.000 6.000 1,4.000 6.000 1,4.000 6.000 3,3.000 7.000 1,3.000 6.000 3,-2.000 9.000 0,-6.000 13.000 0,-6.000 12.000-2,-6.000 13.000-1,-10.000 1.000-2,-12.000-9.000-4,-13.000-10.000-2,-12.000-8.000-3,-5.000-11.000-1,3.000-8.000 4,3.000-10.000 1,4.000-9.000 3,8.000-4.000-7,17.000 4.000-19,15.000 3.000-17,16.000 3.000-18</inkml:trace>
</inkml:ink>
</file>

<file path=ppt/ink/ink2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9"/>
    </inkml:context>
    <inkml:brush xml:id="br0">
      <inkml:brushProperty name="width" value="0.0475431270897388" units="cm"/>
      <inkml:brushProperty name="height" value="0.0475431270897388" units="cm"/>
      <inkml:brushProperty name="color" value="#fed406"/>
      <inkml:brushProperty name="ignorePressure" value="0"/>
    </inkml:brush>
  </inkml:definitions>
  <inkml:trace contextRef="#ctx0" brushRef="#br0">83350.000 13850.000 462,'-69.000'0.000'2,"13.000"0.000"8,12.000 0.000 10,13.000 0.000 8,18.000 1.000 9,26.000 4.000 10,24.000 3.000 10,26.000 3.000 10,16.000-1.000-1,10.000-2.000-12,10.000-3.000-12,9.000-3.000-11,6.000-6.000-9,3.000-5.000-4,3.000-7.000-3,4.000-5.000-3,-4.000-3.000-5,-9.000 4.000-4,-10.000 3.000-6,-8.000 3.000-4,-12.000 3.000-2,-12.000 3.000 0,-13.000 3.000 1,-12.000 4.000 0,-10.000 5.000-6,-6.000 10.000-16,-6.000 10.000-15,-6.000 9.000-16,-9.000 2.000-6,-8.000-2.000 1,-10.000-3.000 0,-9.000-3.000 1</inkml:trace>
</inkml:ink>
</file>

<file path=ppt/ink/ink2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19"/>
    </inkml:context>
    <inkml:brush xml:id="br0">
      <inkml:brushProperty name="width" value="0.0463826730847359" units="cm"/>
      <inkml:brushProperty name="height" value="0.0463826730847359" units="cm"/>
      <inkml:brushProperty name="color" value="#fed406"/>
      <inkml:brushProperty name="ignorePressure" value="0"/>
    </inkml:brush>
  </inkml:definitions>
  <inkml:trace contextRef="#ctx0" brushRef="#br0">84100.000 13100.000 474,'-44.000'-63.000'25,"13.000"26.000"10,12.000 24.000 12,13.000 26.000 10,6.000 19.000 2,0.000 17.000-8,0.000 15.000-7,0.000 16.000-9,-4.000 18.000-4,-5.000 22.000-4,-7.000 22.000-2,-5.000 23.000-3,-3.000 6.000-3,4.000-5.000-2,3.000-7.000-2,3.000-5.000-2,-1.000 2.000-10,-2.000 13.000-15,-3.000 12.000-16,-3.000 13.000-17,1.000-9.000-7,6.000-27.000 0,7.000-28.000 1,6.000-28.000-1,1.000-23.000 1,-3.000-15.000 0,-3.000-15.000 1,-2.000-16.000 1</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4"/>
    </inkml:context>
    <inkml:brush xml:id="br0">
      <inkml:brushProperty name="width" value="0.0311450846493244" units="cm"/>
      <inkml:brushProperty name="height" value="0.0311450846493244" units="cm"/>
      <inkml:brushProperty name="color" value="#000000"/>
      <inkml:brushProperty name="ignorePressure" value="0"/>
    </inkml:brush>
  </inkml:definitions>
  <inkml:trace contextRef="#ctx0" brushRef="#br0">74050.000 48050.000 706,'117.000'-46.000'46,"-16.000"10.000"-1,-15.000 10.000 0,-15.000 9.000-1,-11.000 6.000-5,-2.000 3.000-7,-3.000 3.000-9,-3.000 4.000-8,-4.000 2.000-11,-3.000 4.000-13,-3.000 3.000-13,-2.000 3.000-14</inkml:trace>
</inkml:ink>
</file>

<file path=ppt/ink/ink2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0"/>
    </inkml:context>
    <inkml:brush xml:id="br0">
      <inkml:brushProperty name="width" value="0.0551162548363209" units="cm"/>
      <inkml:brushProperty name="height" value="0.0551162548363209" units="cm"/>
      <inkml:brushProperty name="color" value="#fed406"/>
      <inkml:brushProperty name="ignorePressure" value="0"/>
    </inkml:brush>
  </inkml:definitions>
  <inkml:trace contextRef="#ctx0" brushRef="#br0">87050.000 13350.000 399,'14.000'-55.000'58,"-22.000"41.000"1,-22.000 40.000 2,-21.000 42.000 1,-15.000 22.000-6,-6.000 7.000-11,-6.000 6.000-13,-6.000 7.000-13,-7.000 4.000-6,-6.000 3.000-1,-6.000 3.000-2,-6.000 4.000 0,1.000-6.000-6,9.000-11.000-8,10.000-14.000-8,10.000-11.000-9,18.000-20.000-5,28.000-24.000-2,28.000-26.000-4,29.000-24.000-2,19.000-26.000-5,14.000-24.000-5,11.000-26.000-6,14.000-24.000-5,2.000-10.000 2,-6.000 6.000 11,-6.000 7.000 10,-6.000 6.000 12,-6.000 7.000 6,-2.000 10.000 3,-3.000 10.000 4,-3.000 9.000 2,-6.000 9.000 6,-5.000 9.000 8,-7.000 10.000 7,-5.000 10.000 8,-3.000 14.000 9,4.000 23.000 10,3.000 22.000 8,3.000 22.000 11,-2.000 13.000-1,-6.000 7.000-9,-6.000 6.000-8,-6.000 7.000-10,-6.000-1.000-7,-2.000-6.000-4,-3.000-6.000-4,-3.000-6.000-4,-1.000-7.000-4,4.000-6.000-4,3.000-6.000-2,3.000-6.000-4,10.000-13.000-5,20.000-19.000-6,18.000-18.000-8,20.000-19.000-5,10.000-18.000-5,3.000-15.000-1,3.000-15.000 0,4.000-16.000-2,-1.000-5.000 2,-3.000 6.000 4,-3.000 7.000 4,-2.000 6.000 3,-9.000 9.000 4,-12.000 13.000 5,-13.000 12.000 4,-12.000 13.000 4,-16.000 15.000 11,-19.000 19.000 19,-18.000 19.000 18,-19.000 19.000 19,-7.000 12.000 2,7.000 6.000-12,6.000 7.000-14,7.000 6.000-12,4.000 3.000-8,3.000 0.000-3,3.000 0.000-4,4.000 0.000-4,1.000 0.000-2,0.000 0.000-2,0.000 0.000-2,0.000 0.000-1,0.000-4.000-2,0.000-5.000 0,0.000-7.000-1,0.000-5.000-2,10.000-12.000-2,23.000-16.000-7,22.000-15.000-5,22.000-15.000-6,8.000-14.000-1,-2.000-8.000 1,-3.000-10.000 2,-3.000-9.000 2,-2.000-9.000 2,0.000-5.000 2,0.000-7.000 2,0.000-5.000 1,-4.000-6.000 3,-5.000-3.000 1,-7.000-3.000 2,-5.000-2.000 2,-9.000-1.000 2,-9.000 3.000 1,-10.000 3.000 0,-8.000 4.000 1,-8.000 4.000 1,-2.000 6.000 0,-3.000 7.000 0,-3.000 6.000 0,-7.000 4.000 1,-9.000 4.000-3,-10.000 3.000 0,-8.000 3.000-2,-9.000 4.000-2,-6.000 7.000-2,-6.000 6.000-3,-6.000 7.000-2,-4.000 2.000-4,1.000 1.000-6,-1.000-1.000-5,1.000 1.000-6,1.000 5.000-5,3.000 14.000-1,3.000 11.000-3,4.000 14.000-3,5.000 3.000 2,10.000-2.000 3,10.000-3.000 5,9.000-3.000 4,4.000-4.000 4,1.000-3.000 4,-1.000-3.000 4,1.000-2.000 4</inkml:trace>
</inkml:ink>
</file>

<file path=ppt/ink/ink2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0"/>
    </inkml:context>
    <inkml:brush xml:id="br0">
      <inkml:brushProperty name="width" value="0.0485162250697613" units="cm"/>
      <inkml:brushProperty name="height" value="0.0485162250697613" units="cm"/>
      <inkml:brushProperty name="color" value="#fed406"/>
      <inkml:brushProperty name="ignorePressure" value="0"/>
    </inkml:brush>
  </inkml:definitions>
  <inkml:trace contextRef="#ctx0" brushRef="#br0">89250.000 13650.000 453,'115.000'0.000'34,"-18.000"0.000"3,-19.000 0.000 5,-18.000 0.000 3,-14.000 3.000 0,-5.000 6.000-6,-7.000 7.000-5,-5.000 6.000-5,-8.000 6.000-5,-5.000 6.000-5,-7.000 7.000-3,-5.000 6.000-5,-11.000 9.000-3,-11.000 13.000-2,-14.000 12.000-1,-11.000 13.000-3,-7.000 4.000-1,0.000-3.000 0,0.000-3.000-1,0.000-2.000 0,3.000-9.000-1,6.000-12.000-1,7.000-13.000-1,6.000-12.000-1,6.000-7.000 0,6.000 1.000 1,7.000-1.000 2,6.000 1.000 1,7.000-4.000 2,10.000-6.000 3,10.000-6.000 1,9.000-6.000 2,7.000-4.000 2,7.000 1.000 0,6.000-1.000 1,7.000 1.000 0,-1.000 2.000 0,-6.000 7.000 0,-6.000 6.000 0,-6.000 7.000 0,-7.000 7.000 0,-6.000 9.000-1,-6.000 10.000 0,-6.000 10.000-1,-10.000 7.000-2,-12.000 6.000-1,-13.000 7.000-2,-12.000 6.000-1,-13.000 6.000-4,-12.000 6.000-3,-13.000 7.000-4,-12.000 6.000-4,-4.000-4.000-4,7.000-11.000-4,6.000-14.000-3,7.000-11.000-4,5.000-22.000-7,7.000-27.000-12,6.000-28.000-12,7.000-28.000-11,8.000-17.000-1,14.000-2.000 9,11.000-3.000 9,14.000-3.000 10</inkml:trace>
</inkml:ink>
</file>

<file path=ppt/ink/ink2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1"/>
    </inkml:context>
    <inkml:brush xml:id="br0">
      <inkml:brushProperty name="width" value="0.0378736704587936" units="cm"/>
      <inkml:brushProperty name="height" value="0.0378736704587936" units="cm"/>
      <inkml:brushProperty name="color" value="#fed406"/>
      <inkml:brushProperty name="ignorePressure" value="0"/>
    </inkml:brush>
  </inkml:definitions>
  <inkml:trace contextRef="#ctx0" brushRef="#br0">90300.000 12900.000 580,'1.000'-49.000'7,"4.000"4.000"12,3.000 3.000 14,3.000 3.000 12,3.000 6.000 4,3.000 9.000-5,3.000 10.000-5,4.000 10.000-6,7.000 4.000-2,13.000 0.000-2,12.000 0.000-2,13.000 0.000 0,10.000 0.000-6,10.000 0.000-9,10.000 0.000-8,9.000 0.000-10,1.000 3.000-10,-6.000 6.000-11,-6.000 7.000-10,-6.000 6.000-12,-10.000-1.000-2,-12.000-5.000 8,-13.000-7.000 8,-12.000-5.000 7,-9.000-3.000 2,-2.000 4.000-5,-3.000 3.000-6,-3.000 3.000-5</inkml:trace>
</inkml:ink>
</file>

<file path=ppt/ink/ink2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1"/>
    </inkml:context>
    <inkml:brush xml:id="br0">
      <inkml:brushProperty name="width" value="0.0464664362370968" units="cm"/>
      <inkml:brushProperty name="height" value="0.0464664362370968" units="cm"/>
      <inkml:brushProperty name="color" value="#fed406"/>
      <inkml:brushProperty name="ignorePressure" value="0"/>
    </inkml:brush>
  </inkml:definitions>
  <inkml:trace contextRef="#ctx0" brushRef="#br0">92350.000 14200.000 473,'-47.000'0.000'2,"6.000"0.000"3,7.000 0.000 4,6.000 0.000 4,9.000-2.000 5,13.000-3.000 7,12.000-3.000 7,13.000-2.000 7,12.000-3.000 2,13.000 1.000-3,12.000-1.000-2,13.000 1.000-3,13.000 1.000-2,17.000 3.000-3,15.000 3.000-3,16.000 4.000-3,12.000-1.000-1,9.000-3.000-2,10.000-3.000-1,10.000-2.000 0,8.000-3.000-3,10.000 1.000-2,10.000-1.000-3,9.000 1.000-1,4.000 1.000-4,1.000 3.000-4,-1.000 3.000-2,1.000 4.000-4,1.000 1.000-1,3.000 0.000-1,3.000 0.000 0,4.000 0.000 0,-1.000 0.000-2,-3.000 0.000-2,-3.000 0.000-2,-2.000 0.000-4,-8.000 0.000 0,-8.000 0.000 0,-10.000 0.000 0,-9.000 0.000 1,-16.000 0.000-4,-22.000 0.000-5,-22.000 0.000-7,-21.000 0.000-6,-21.000 3.000-5,-19.000 6.000-5,-18.000 7.000-4,-19.000 6.000-5</inkml:trace>
</inkml:ink>
</file>

<file path=ppt/ink/ink2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2"/>
    </inkml:context>
    <inkml:brush xml:id="br0">
      <inkml:brushProperty name="width" value="0.0440726689994335" units="cm"/>
      <inkml:brushProperty name="height" value="0.0440726689994335" units="cm"/>
      <inkml:brushProperty name="color" value="#fed406"/>
      <inkml:brushProperty name="ignorePressure" value="0"/>
    </inkml:brush>
  </inkml:definitions>
  <inkml:trace contextRef="#ctx0" brushRef="#br0">97500.000 12950.000 499,'-41.000'0.000'-12,"19.000"0.000"27,19.000 0.000 25,19.000 0.000 26,15.000 3.000 7,13.000 6.000-11,12.000 7.000-12,13.000 6.000-12,7.000 4.000-8,4.000 4.000-3,3.000 3.000-5,3.000 3.000-3,3.000 1.000-4,3.000 1.000-2,3.000-1.000-4,4.000 1.000-3,-4.000-1.000-2,-9.000 1.000-1,-10.000-1.000-2,-8.000 1.000 0,-11.000-1.000-2,-8.000 1.000 1,-10.000-1.000 0,-9.000 1.000-1,-12.000 1.000 1,-11.000 3.000-1,-14.000 3.000 1,-11.000 4.000-1,-11.000-1.000 1,-5.000-3.000 2,-7.000-3.000 2,-5.000-2.000 1,-9.000 2.000 1,-9.000 9.000-3,-10.000 10.000-1,-8.000 10.000-2,-14.000 14.000-3,-15.000 23.000-7,-15.000 22.000-6,-16.000 22.000-6,6.000-7.000-2,28.000-34.000 0,28.000-35.000 2,29.000-33.000 1,15.000-17.000 2,3.000 4.000 1,3.000 3.000 3,4.000 3.000 1,1.000-1.000-7,0.000-2.000-16,0.000-3.000-16,0.000-3.000-17</inkml:trace>
</inkml:ink>
</file>

<file path=ppt/ink/ink2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3"/>
    </inkml:context>
    <inkml:brush xml:id="br0">
      <inkml:brushProperty name="width" value="0.0419654883444309" units="cm"/>
      <inkml:brushProperty name="height" value="0.0419654883444309" units="cm"/>
      <inkml:brushProperty name="color" value="#fed406"/>
      <inkml:brushProperty name="ignorePressure" value="0"/>
    </inkml:brush>
  </inkml:definitions>
  <inkml:trace contextRef="#ctx0" brushRef="#br0">100700.000 12800.000 524,'18.000'-41.000'78,"-11.000"19.000"-11,-14.000 19.000-12,-11.000 19.000-13,-15.000 18.000-7,-16.000 19.000-4,-15.000 19.000-3,-15.000 19.000-4,-9.000 9.000-2,1.000 0.000-2,-1.000 0.000-1,1.000 0.000-3,-3.000 1.000-3,-2.000 4.000-3,-3.000 3.000-4,-3.000 3.000-4,2.000-1.000-1,10.000-2.000 1,10.000-3.000 0,9.000-3.000 1,9.000-10.000-7,9.000-16.000-13,10.000-15.000-12,10.000-15.000-14,11.000-15.000-11,17.000-12.000-8,15.000-13.000-8,16.000-12.000-8</inkml:trace>
</inkml:ink>
</file>

<file path=ppt/ink/ink2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3"/>
    </inkml:context>
    <inkml:brush xml:id="br0">
      <inkml:brushProperty name="width" value="0.0540539287030697" units="cm"/>
      <inkml:brushProperty name="height" value="0.0540539287030697" units="cm"/>
      <inkml:brushProperty name="color" value="#fed406"/>
      <inkml:brushProperty name="ignorePressure" value="0"/>
    </inkml:brush>
  </inkml:definitions>
  <inkml:trace contextRef="#ctx0" brushRef="#br0">100300.000 13300.000 407,'68.000'0.000'49,"-11.000"0.000"-3,-14.000 0.000-4,-11.000 0.000-4,-9.000 7.000-3,-3.000 17.000-3,-3.000 15.000-2,-2.000 16.000-2,-5.000 12.000-3,-2.000 9.000-3,-3.000 10.000-3,-3.000 10.000-3,-2.000 2.000-2,0.000-3.000-1,0.000-3.000-2,0.000-2.000-1,1.000-6.000-1,4.000-6.000-1,3.000-6.000-1,3.000-6.000-1,3.000-7.000-2,3.000-6.000-6,3.000-6.000-4,4.000-6.000-5,4.000-12.000-2,6.000-15.000 0,7.000-15.000 2,6.000-16.000 1,9.000-16.000 0,13.000-16.000 1,12.000-15.000 1,13.000-15.000 0,7.000-14.000-2,4.000-8.000-5,3.000-10.000-5,3.000-9.000-4,-7.000-2.000-2,-15.000 6.000 3,-15.000 7.000 2,-16.000 6.000 3,-12.000 6.000 2,-5.000 6.000 3,-7.000 7.000 2,-5.000 6.000 4,-6.000 7.000 1,-3.000 10.000 4,-3.000 10.000 1,-2.000 9.000 4,-1.000 7.000 7,3.000 7.000 16,3.000 6.000 14,4.000 7.000 14,-3.000 16.000 5,-5.000 29.000-6,-7.000 28.000-6,-5.000 28.000-6,-8.000 14.000-6,-5.000 0.000-7,-7.000 0.000-7,-5.000 0.000-7,-6.000 0.000-6,-3.000 0.000-5,-3.000 0.000-3,-2.000 0.000-6,-5.000 4.000-5,-2.000 10.000-6,-3.000 10.000-7,-3.000 9.000-7,1.000-7.000-4,6.000-21.000-2,7.000-22.000-4,6.000-22.000-1,9.000-21.000-4,13.000-18.000-1,12.000-19.000-4,13.000-18.000-2,6.000-20.000 2,0.000-18.000 8,0.000-19.000 8,0.000-18.000 8,3.000-10.000 7,6.000 0.000 5,7.000 0.000 6,6.000 0.000 6,3.000 6.000 2,0.000 13.000 0,0.000 12.000-1,0.000 13.000 0,0.000 9.000 6,0.000 6.000 13,0.000 7.000 12,0.000 6.000 14,1.000 4.000 3,4.000 4.000-3,3.000 3.000-6,3.000 3.000-3,-2.000 3.000-7,-6.000 3.000-7,-6.000 3.000-7,-6.000 4.000-8,-4.000 1.000-5,1.000 0.000-2,-1.000 0.000-1,1.000 0.000-3</inkml:trace>
</inkml:ink>
</file>

<file path=ppt/ink/ink2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4"/>
    </inkml:context>
    <inkml:brush xml:id="br0">
      <inkml:brushProperty name="width" value="0.0587360896170139" units="cm"/>
      <inkml:brushProperty name="height" value="0.0587360896170139" units="cm"/>
      <inkml:brushProperty name="color" value="#fed406"/>
      <inkml:brushProperty name="ignorePressure" value="0"/>
    </inkml:brush>
  </inkml:definitions>
  <inkml:trace contextRef="#ctx0" brushRef="#br0">103400.000 12450.000 374,'43.000'-157.000'13,"-11.000"39.000"5,-14.000 36.000 5,-11.000 39.000 5,-7.000 24.000 8,0.000 13.000 10,0.000 12.000 12,0.000 13.000 10,-2.000 15.000-1,-3.000 19.000-12,-3.000 19.000-14,-2.000 19.000-12,-6.000 15.000-7,-6.000 13.000 0,-6.000 12.000 0,-6.000 13.000 0,-2.000 12.000-2,3.000 13.000-5,3.000 12.000-4,4.000 13.000-5,1.000 9.000-3,0.000 6.000-3,0.000 7.000-2,0.000 6.000-3,1.000-2.000-3,4.000-9.000-2,3.000-10.000-3,3.000-8.000-2,1.000-9.000-5,1.000-6.000-6,-1.000-6.000-6,1.000-6.000-6,-3.000-6.000-3,-2.000-2.000-3,-3.000-3.000-2,-3.000-3.000-2,-1.000-13.000 2,4.000-22.000 2,3.000-22.000 4,3.000-21.000 4,1.000-17.000 3,1.000-8.000 1,-1.000-10.000 3,1.000-9.000 1</inkml:trace>
</inkml:ink>
</file>

<file path=ppt/ink/ink2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24"/>
    </inkml:context>
    <inkml:brush xml:id="br0">
      <inkml:brushProperty name="width" value="0.0423077493906021" units="cm"/>
      <inkml:brushProperty name="height" value="0.0423077493906021" units="cm"/>
      <inkml:brushProperty name="color" value="#fed406"/>
      <inkml:brushProperty name="ignorePressure" value="0"/>
    </inkml:brush>
  </inkml:definitions>
  <inkml:trace contextRef="#ctx0" brushRef="#br0">103800.000 14300.000 519,'54.000'-50.000'6,"10.000"0.000"12,10.000 0.000 12,9.000 0.000 11,-1.000 4.000 5,-8.000 10.000-6,-10.000 10.000-4,-9.000 9.000-5,-7.000 6.000-3,-3.000 3.000-2,-3.000 3.000-1,-2.000 4.000-3,-6.000 8.000-2,-6.000 17.000-4,-6.000 15.000-3,-6.000 16.000-4,-12.000 9.000-4,-15.000 3.000-3,-15.000 3.000-3,-16.000 4.000-4,-13.000 1.000-3,-9.000 0.000-1,-10.000 0.000-3,-8.000 0.000-2,-3.000-4.000 0,7.000-5.000-1,6.000-7.000 2,7.000-5.000-1,8.000-6.000 3,14.000-3.000 6,11.000-3.000 4,14.000-2.000 5,10.000-5.000 4,9.000-2.000 0,10.000-3.000 2,10.000-3.000 1,11.000-2.000 1,17.000 0.000-1,15.000 0.000 1,16.000 0.000-2,7.000 0.000 1,1.000 0.000-2,-1.000 0.000-2,1.000 0.000 0,-6.000 0.000-1,-8.000 0.000 1,-10.000 0.000 1,-9.000 0.000 0,-12.000 1.000 1,-11.000 4.000-1,-14.000 3.000 0,-11.000 3.000-1,-15.000 3.000-2,-16.000 3.000-3,-15.000 3.000-2,-15.000 4.000-3,-21.000 4.000-1,-25.000 6.000-1,-25.000 7.000-1,-25.000 6.000 0,-18.000 3.000-7,-8.000 0.000-13,-10.000 0.000-14,-9.000 0.000-12,5.000-8.000-3,23.000-16.000 7,22.000-15.000 7,22.000-15.000 7,15.000-11.000 2,9.000-2.000-3,10.000-3.000-2,10.000-3.000-4</inkml:trace>
</inkml:ink>
</file>

<file path=ppt/ink/ink2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3"/>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78300.000 18650.000 999,'-68.000'23.000'-6,"17.000"-3.000"-12,15.000-3.000-12,16.000-2.000-12</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4"/>
    </inkml:context>
    <inkml:brush xml:id="br0">
      <inkml:brushProperty name="width" value="0.0487494915723801" units="cm"/>
      <inkml:brushProperty name="height" value="0.0487494915723801" units="cm"/>
      <inkml:brushProperty name="color" value="#000000"/>
      <inkml:brushProperty name="ignorePressure" value="0"/>
    </inkml:brush>
  </inkml:definitions>
  <inkml:trace contextRef="#ctx0" brushRef="#br0">75250.000 47500.000 451,'-24.000'-46.000'5,"4.000"10.000"11,3.000 10.000 10,3.000 9.000 11,3.000 13.000 7,3.000 20.000 3,3.000 18.000 4,4.000 20.000 3,-3.000 11.000-3,-5.000 7.000-8,-7.000 6.000-8,-5.000 7.000-9,-4.000 4.000-4,0.000 3.000-3,0.000 3.000-3,0.000 4.000-1,1.000-3.000-3,4.000-5.000-2,3.000-7.000-1,3.000-5.000-1,14.000-12.000-6,25.000-16.000-5,25.000-15.000-7,25.000-15.000-7,10.000-20.000-5,-2.000-21.000-3,-3.000-22.000-2,-3.000-22.000-3,-2.000-15.000-1,0.000-5.000 2,0.000-7.000 0,0.000-5.000 2,-7.000-4.000 1,-11.000 0.000 5,-14.000 0.000 4,-11.000 0.000 3,-11.000 0.000 3,-5.000 0.000-1,-7.000 0.000 2,-5.000 0.000-1,-11.000 4.000 2,-11.000 10.000 3,-14.000 10.000 1,-11.000 9.000 4,-7.000 12.000-1,0.000 16.000-2,0.000 15.000-3,0.000 17.000-2,0.000 11.000-2,0.000 10.000-2,0.000 10.000-1,0.000 9.000-1,3.000 2.000-3,6.000-2.000-4,7.000-3.000-4,6.000-3.000-3</inkml:trace>
</inkml:ink>
</file>

<file path=ppt/ink/ink2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4"/>
    </inkml:context>
    <inkml:brush xml:id="br0">
      <inkml:brushProperty name="width" value="0.0472298115491867" units="cm"/>
      <inkml:brushProperty name="height" value="0.0472298115491867" units="cm"/>
      <inkml:brushProperty name="color" value="#00bff3"/>
      <inkml:brushProperty name="ignorePressure" value="0"/>
    </inkml:brush>
  </inkml:definitions>
  <inkml:trace contextRef="#ctx0" brushRef="#br0">77600.000 18750.000 465,'-27.000'-25.000'-3,"-3.000"0.000"10,-3.000 0.000 11,-2.000 0.000 11,10.000 3.000 9,25.000 6.000 8,25.000 7.000 10,25.000 6.000 9,12.000 3.000-1,1.000 0.000-12,-1.000 0.000-12,1.000 0.000-11,2.000 0.000-7,7.000 0.000-4,6.000 0.000-2,7.000 0.000-4,0.000 1.000-2,-2.000 4.000-3,-3.000 3.000-1,-3.000 3.000-4,-6.000 1.000-2,-5.000 1.000-5,-7.000-1.000-5,-5.000 1.000-4,-3.000-3.000-2,4.000-2.000 2,3.000-3.000 2,3.000-3.000 2,-15.000 1.000-12,-30.000 6.000-25,-32.000 7.000-24,-30.000 6.000-26</inkml:trace>
</inkml:ink>
</file>

<file path=ppt/ink/ink2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5"/>
    </inkml:context>
    <inkml:brush xml:id="br0">
      <inkml:brushProperty name="width" value="0.0395799055695534" units="cm"/>
      <inkml:brushProperty name="height" value="0.0395799055695534" units="cm"/>
      <inkml:brushProperty name="color" value="#00bff3"/>
      <inkml:brushProperty name="ignorePressure" value="0"/>
    </inkml:brush>
  </inkml:definitions>
  <inkml:trace contextRef="#ctx0" brushRef="#br0">77350.000 19300.000 555,'-91.000'-4.000'4,"19.000"-5.000"7,19.000-7.000 6,19.000-5.000 8,12.000 2.000 5,6.000 13.000 5,7.000 12.000 3,6.000 13.000 4,6.000 12.000 0,6.000 13.000-4,7.000 12.000-3,6.000 13.000-5,-1.000 13.000-3,-5.000 17.000-5,-7.000 15.000-4,-5.000 16.000-5,-11.000 9.000-4,-11.000 3.000-3,-14.000 3.000-3,-11.000 4.000-5,-11.000 1.000 0,-5.000 0.000 0,-7.000 0.000 0,-5.000 0.000 1,0.000-8.000-6,10.000-16.000-13,10.000-15.000-13,9.000-15.000-14,6.000-18.000-3,3.000-19.000 4,3.000-18.000 5,4.000-19.000 4</inkml:trace>
</inkml:ink>
</file>

<file path=ppt/ink/ink2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5"/>
    </inkml:context>
    <inkml:brush xml:id="br0">
      <inkml:brushProperty name="width" value="0.0326524898409843" units="cm"/>
      <inkml:brushProperty name="height" value="0.0326524898409843" units="cm"/>
      <inkml:brushProperty name="color" value="#00bff3"/>
      <inkml:brushProperty name="ignorePressure" value="0"/>
    </inkml:brush>
  </inkml:definitions>
  <inkml:trace contextRef="#ctx0" brushRef="#br0">77200.000 19950.000 673,'157.000'-113.000'0,"-33.000"26.000"0,-35.000 24.000 0,-34.000 26.000 0,-10.000 13.000 6,16.000 4.000 11,15.000 3.000 13,17.000 3.000 10,7.000-1.000 6,0.000-2.000-3,0.000-3.000-2,0.000-3.000-2,-2.000 1.000-7,-3.000 6.000-10,-3.000 7.000-12,-2.000 6.000-10,-11.000 4.000-6,-15.000 4.000 0,-15.000 3.000-2,-16.000 3.000-1,-12.000 6.000 0,-5.000 9.000 4,-7.000 10.000 2,-5.000 10.000 2,-8.000-1.000-9,-5.000-9.000-23,-7.000-10.000-22,-5.000-8.000-23</inkml:trace>
</inkml:ink>
</file>

<file path=ppt/ink/ink2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5"/>
    </inkml:context>
    <inkml:brush xml:id="br0">
      <inkml:brushProperty name="width" value="0.0353799089789391" units="cm"/>
      <inkml:brushProperty name="height" value="0.0353799089789391" units="cm"/>
      <inkml:brushProperty name="color" value="#00bff3"/>
      <inkml:brushProperty name="ignorePressure" value="0"/>
    </inkml:brush>
  </inkml:definitions>
  <inkml:trace contextRef="#ctx0" brushRef="#br0">78100.000 20000.000 621,'-25.000'21.000'7,"0.000"-5.000"12,0.000-7.000 13,0.000-5.000 13,4.000 2.000 5,10.000 13.000-5,10.000 12.000-5,9.000 13.000-4,2.000 10.000-6,-2.000 10.000-6,-3.000 10.000-6,-3.000 9.000-7,-4.000 2.000-4,-3.000-2.000-1,-3.000-3.000-1,-2.000-3.000-1,-3.000-7.000-8,1.000-9.000-11,-1.000-10.000-14,1.000-8.000-11,5.000-18.000-10,14.000-25.000-5,11.000-25.000-6,14.000-25.000-6,8.000-11.000 5,7.000 3.000 13,6.000 3.000 14,7.000 4.000 14,0.000 4.000 13,-2.000 6.000 9,-3.000 7.000 12,-3.000 6.000 9,-4.000 6.000 8,-3.000 6.000 2,-3.000 7.000 4,-2.000 6.000 3,-5.000 4.000-1,-2.000 4.000-2,-3.000 3.000-3,-3.000 3.000-3,-6.000 7.000-4,-5.000 14.000-4,-7.000 11.000-4,-5.000 14.000-4,-12.000 10.000-2,-16.000 9.000 0,-15.000 10.000 2,-15.000 10.000 1,-6.000-1.000-2,7.000-9.000-4,6.000-10.000-3,7.000-8.000-5,21.000-23.000-7,38.000-34.000-14,37.000-35.000-12,38.000-33.000-13,15.000-17.000-5,-6.000 4.000 0,-6.000 3.000 3,-6.000 3.000 1,-12.000 4.000 3,-15.000 7.000 6,-15.000 6.000 5,-16.000 7.000 5</inkml:trace>
</inkml:ink>
</file>

<file path=ppt/ink/ink2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6"/>
    </inkml:context>
    <inkml:brush xml:id="br0">
      <inkml:brushProperty name="width" value="0.0382764600217342" units="cm"/>
      <inkml:brushProperty name="height" value="0.0382764600217342" units="cm"/>
      <inkml:brushProperty name="color" value="#00bff3"/>
      <inkml:brushProperty name="ignorePressure" value="0"/>
    </inkml:brush>
  </inkml:definitions>
  <inkml:trace contextRef="#ctx0" brushRef="#br0">81200.000 17950.000 574,'-5.000'-41.000'35,"-9.000"19.000"-4,-10.000 19.000-3,-8.000 19.000-3,-15.000 24.000-4,-19.000 32.000-4,-18.000 31.000-4,-19.000 32.000-4,-5.000 10.000-4,9.000-9.000-3,10.000-10.000-4,10.000-8.000-4,8.000-11.000-2,10.000-8.000-2,10.000-10.000-1,9.000-9.000-1,9.000-12.000-1,9.000-11.000 0,10.000-14.000-1,10.000-11.000-1,5.000-7.000 3,4.000 0.000 6,3.000 0.000 4,3.000 0.000 6,4.000 1.000 3,7.000 4.000 2,6.000 3.000 0,7.000 3.000 3,0.000 7.000 0,-2.000 14.000 2,-3.000 11.000 1,-3.000 14.000 0,-4.000 8.000 3,-3.000 7.000 1,-3.000 6.000 1,-2.000 7.000 2,-9.000 11.000 0,-12.000 20.000 2,-13.000 18.000 1,-12.000 20.000 1,-5.000-4.000-1,3.000-25.000-2,3.000-25.000-2,4.000-25.000-3,10.000-36.000-14,19.000-47.000-29,19.000-47.000-27,19.000-46.000-28,5.000-18.000-7,-5.000 13.000 12,-7.000 12.000 12,-5.000 13.000 13</inkml:trace>
</inkml:ink>
</file>

<file path=ppt/ink/ink2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7"/>
    </inkml:context>
    <inkml:brush xml:id="br0">
      <inkml:brushProperty name="width" value="0.0413891188800335" units="cm"/>
      <inkml:brushProperty name="height" value="0.0413891188800335" units="cm"/>
      <inkml:brushProperty name="color" value="#00bff3"/>
      <inkml:brushProperty name="ignorePressure" value="0"/>
    </inkml:brush>
  </inkml:definitions>
  <inkml:trace contextRef="#ctx0" brushRef="#br0">80950.000 19300.000 531,'7.000'-58.000'2,"17.000"-16.000"2,15.000-15.000 4,16.000-15.000 3,9.000 0.000 3,3.000 20.000 3,3.000 18.000 2,4.000 20.000 4,1.000 10.000 0,0.000 3.000-2,0.000 3.000-2,0.000 4.000-2,0.000 2.000-3,0.000 4.000-6,0.000 3.000-6,0.000 3.000-5,-7.000 6.000-3,-11.000 9.000-4,-14.000 10.000-2,-11.000 10.000-3,-11.000 5.000-3,-5.000 4.000-6,-7.000 3.000-5,-5.000 3.000-6,-8.000-4.000-1,-5.000-8.000 5,-7.000-10.000 4,-5.000-9.000 4,-3.000-10.000 5,4.000-9.000 3,3.000-10.000 5,3.000-8.000 4,-1.000-9.000 2,-2.000-6.000 1,-3.000-6.000 1,-3.000-6.000 1,1.000-1.000 1,6.000 7.000 4,7.000 6.000 4,6.000 7.000 2,1.000 4.000 5,-3.000 3.000 5,-3.000 3.000 6,-2.000 4.000 5,-6.000 11.000 3,-6.000 23.000 3,-6.000 22.000 0,-6.000 22.000 2,-7.000 18.000-3,-6.000 16.000-6,-6.000 15.000-8,-6.000 17.000-6,-1.000-1.000-5,7.000-16.000-2,6.000-15.000-3,7.000-15.000-1,4.000-14.000-3,3.000-8.000 0,3.000-10.000-2,4.000-9.000-1,1.000-1.000-1,0.000 10.000-1,0.000 10.000 0,0.000 9.000-2,7.000-2.000 0,17.000-12.000 0,15.000-13.000-1,16.000-12.000 0,13.000-9.000 0,14.000-2.000 0,11.000-3.000 0,14.000-3.000 1,3.000-2.000 0,-2.000 0.000-1,-3.000 0.000 1,-3.000 0.000-2,-9.000 1.000 1,-11.000 4.000-2,-14.000 3.000 0,-11.000 3.000 0,-15.000 9.000-1,-16.000 16.000 1,-15.000 15.000 1,-15.000 17.000 0,-15.000 8.000 1,-12.000 4.000 1,-13.000 3.000-1,-12.000 3.000 0,-5.000-4.000 0,3.000-8.000 1,3.000-10.000 1,4.000-9.000 0,5.000-10.000 1,10.000-9.000 3,10.000-10.000 2,9.000-8.000 3,7.000-4.000 2,7.000 3.000 3,6.000 3.000 2,7.000 4.000 3,0.000-1.000 0,-2.000-3.000-4,-3.000-3.000-2,-3.000-2.000-4,-6.000-1.000 0,-5.000 3.000 1,-7.000 3.000 2,-5.000 4.000 2,17.000-6.000 2,45.000-11.000 4,43.000-14.000 2,45.000-11.000 4,25.000-11.000-1,10.000-5.000-5,10.000-7.000-3,9.000-5.000-6,4.000-6.000-2,1.000-3.000-3,-1.000-3.000-3,1.000-2.000-2,-7.000 0.000-2,-12.000 7.000 0,-13.000 6.000-1,-12.000 7.000-1,-15.000 7.000-2,-15.000 9.000-4,-15.000 10.000-4,-16.000 10.000-5,-26.000 4.000-4,-33.000 0.000-6,-35.000 0.000-5,-34.000 0.000-6,-18.000-5.000 2,1.000-9.000 7,-1.000-10.000 8,1.000-8.000 8,2.000-12.000 5,7.000-12.000 2,6.000-13.000 3,7.000-12.000 3,5.000-4.000 4,7.000 7.000 3,6.000 6.000 5,7.000 7.000 4,7.000 4.000 4,9.000 3.000 3,10.000 3.000 4,10.000 4.000 5,7.000 11.000 3,6.000 23.000 5,7.000 22.000 4,6.000 22.000 6,1.000 21.000 0,-3.000 22.000-5,-3.000 22.000-4,-2.000 23.000-5,-6.000 11.000-3,-6.000 4.000-4,-6.000 3.000-4,-6.000 3.000-2,-12.000 1.000-5,-15.000 1.000-6,-15.000-1.000-6,-16.000 1.000-6,-13.000-3.000-6,-9.000-2.000-3,-10.000-3.000-5,-8.000-3.000-5,-4.000-9.000-5,3.000-11.000-8,3.000-14.000-9,4.000-11.000-7,5.000-14.000-2,10.000-11.000 2,10.000-14.000 4,9.000-11.000 3,9.000-12.000 5,9.000-9.000 8,10.000-10.000 8,10.000-8.000 8</inkml:trace>
</inkml:ink>
</file>

<file path=ppt/ink/ink2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7"/>
    </inkml:context>
    <inkml:brush xml:id="br0">
      <inkml:brushProperty name="width" value="0.0330190286040306" units="cm"/>
      <inkml:brushProperty name="height" value="0.0330190286040306" units="cm"/>
      <inkml:brushProperty name="color" value="#00bff3"/>
      <inkml:brushProperty name="ignorePressure" value="0"/>
    </inkml:brush>
  </inkml:definitions>
  <inkml:trace contextRef="#ctx0" brushRef="#br0">82350.000 20700.000 666,'89.000'1.000'0,"-22.000"4.000"0,-22.000 3.000 0,-21.000 3.000 0,-9.000 7.000 7,7.000 14.000 15,6.000 11.000 14,7.000 14.000 14,4.000 5.000 3,3.000 1.000-7,3.000-1.000-9,4.000 1.000-8,1.000-4.000-6,0.000-6.000-7,0.000-6.000-6,0.000-6.000-5,0.000-9.000-10,0.000-8.000-12,0.000-10.000-12,0.000-9.000-12,-4.000-7.000-8,-5.000-3.000-4,-7.000-3.000-3,-5.000-2.000-4</inkml:trace>
</inkml:ink>
</file>

<file path=ppt/ink/ink2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7"/>
    </inkml:context>
    <inkml:brush xml:id="br0">
      <inkml:brushProperty name="width" value="0.0328252278268337" units="cm"/>
      <inkml:brushProperty name="height" value="0.0328252278268337" units="cm"/>
      <inkml:brushProperty name="color" value="#00bff3"/>
      <inkml:brushProperty name="ignorePressure" value="0"/>
    </inkml:brush>
  </inkml:definitions>
  <inkml:trace contextRef="#ctx0" brushRef="#br0">83950.000 18500.000 670,'9.000'-94.000'6,"19.000"13.000"11,19.000 12.000 13,19.000 13.000 11,7.000 10.000 3,-3.000 10.000-3,-3.000 10.000-6,-2.000 9.000-4,-5.000 6.000-5,-2.000 3.000-7,-3.000 3.000-7,-3.000 4.000-6,-6.000 7.000-3,-5.000 13.000 2,-7.000 12.000 1,-5.000 13.000 1,-17.000 12.000-8,-24.000 13.000-18,-26.000 12.000-18,-24.000 13.000-18,-7.000-4.000-6,13.000-18.000 8,12.000-19.000 8,13.000-18.000 8,6.000-10.000 5,0.000 0.000 2,0.000 0.000 3,0.000 0.000 2</inkml:trace>
</inkml:ink>
</file>

<file path=ppt/ink/ink2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7"/>
    </inkml:context>
    <inkml:brush xml:id="br0">
      <inkml:brushProperty name="width" value="0.0427586808800697" units="cm"/>
      <inkml:brushProperty name="height" value="0.0427586808800697" units="cm"/>
      <inkml:brushProperty name="color" value="#00bff3"/>
      <inkml:brushProperty name="ignorePressure" value="0"/>
    </inkml:brush>
  </inkml:definitions>
  <inkml:trace contextRef="#ctx0" brushRef="#br0">83650.000 19200.000 514,'-88.000'12.000'21,"26.000"26.000"15,24.000 24.000 13,26.000 26.000 15,12.000 18.000 0,0.000 13.000-11,0.000 12.000-12,0.000 13.000-11,-7.000 9.000-6,-11.000 6.000-2,-14.000 7.000 0,-11.000 6.000-1,-7.000 3.000-4,0.000 0.000-5,0.000 0.000-4,0.000 0.000-6,3.000-7.000-4,6.000-11.000-2,7.000-14.000-3,6.000-11.000-2,6.000-14.000-5,6.000-11.000-9,7.000-14.000-9,6.000-11.000-9</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8"/>
    </inkml:context>
    <inkml:brush xml:id="br0">
      <inkml:brushProperty name="width" value="0.0392482094466686" units="cm"/>
      <inkml:brushProperty name="height" value="0.0392482094466686" units="cm"/>
      <inkml:brushProperty name="color" value="#00bff3"/>
      <inkml:brushProperty name="ignorePressure" value="0"/>
    </inkml:brush>
  </inkml:definitions>
  <inkml:trace contextRef="#ctx0" brushRef="#br0">83500.000 20300.000 560,'4.000'-74.000'1,"10.000"4.000"3,10.000 3.000 1,9.000 3.000 3,9.000 1.000 5,9.000 1.000 8,10.000-1.000 6,10.000 1.000 8,7.000 4.000 3,6.000 9.000-4,7.000 10.000-3,6.000 10.000-2,-1.000 11.000-3,-5.000 17.000-3,-7.000 15.000-3,-5.000 16.000-2,-14.000 13.000-3,-18.000 14.000-2,-19.000 11.000-2,-18.000 14.000-2,-18.000 7.000-3,-16.000 3.000-2,-15.000 3.000-1,-15.000 4.000-3,-15.000 1.000-1,-12.000 0.000 0,-13.000 0.000-1,-12.000 0.000-1,-2.000-8.000-6,9.000-16.000-12,10.000-15.000-11,10.000-15.000-13,7.000-12.000-5,6.000-6.000 4,7.000-6.000 1,6.000-6.000 4,7.000-12.000 2,10.000-15.000 3,10.000-15.000 3,9.000-16.000 2,7.000-10.000 4,7.000-3.000 6,6.000-3.000 5,7.000-2.000 6,7.000-8.000 6,9.000-8.000 5,10.000-10.000 4,10.000-9.000 7,2.000 5.000 2,-3.000 23.000 4,-3.000 22.000 2,-2.000 22.000 3,0.000 13.000 4,7.000 7.000 6,6.000 6.000 6,7.000 7.000 7,2.000 10.000 0,1.000 16.000-2,-1.000 15.000-2,1.000 17.000-3,1.000 5.000-4,3.000-3.000-3,3.000-3.000-4,4.000-2.000-4,-1.000-6.000-5,-3.000-6.000-9,-3.000-6.000-9,-2.000-6.000-7,-3.000-7.000-9,1.000-6.000-8,-1.000-6.000-9,1.000-6.000-7,-4.000-9.000-9,-6.000-8.000-7,-6.000-10.000-8,-6.000-9.000-8</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5"/>
    </inkml:context>
    <inkml:brush xml:id="br0">
      <inkml:brushProperty name="width" value="0.039295956492424" units="cm"/>
      <inkml:brushProperty name="height" value="0.039295956492424" units="cm"/>
      <inkml:brushProperty name="color" value="#000000"/>
      <inkml:brushProperty name="ignorePressure" value="0"/>
    </inkml:brush>
  </inkml:definitions>
  <inkml:trace contextRef="#ctx0" brushRef="#br0">76350.000 47800.000 559,'28.000'-22.000'8,"6.000"6.000"14,7.000 7.000 16,6.000 6.000 14,1.000 3.000 6,-3.000 0.000-3,-3.000 0.000-3,-2.000 0.000-4,-8.000 6.000-6,-8.000 13.000-11,-10.000 12.000-10,-9.000 13.000-11,-12.000 7.000-7,-11.000 4.000-4,-14.000 3.000-4,-11.000 3.000-5,-7.000-1.000-3,0.000-2.000 0,0.000-3.000-1,0.000-3.000-1,3.000-4.000 2,6.000-3.000 3,7.000-3.000 3,6.000-2.000 4,20.000-9.000 4,34.000-12.000 5,35.000-13.000 5,35.000-12.000 4,13.000-10.000-3,-6.000-6.000-12,-6.000-6.000-12,-6.000-6.000-12,-7.000-1.000-10,-6.000 7.000-6,-6.000 6.000-6,-6.000 7.000-7,-9.000 2.000 0,-8.000 1.000 3,-10.000-1.000 5,-9.000 1.000 3</inkml:trace>
</inkml:ink>
</file>

<file path=ppt/ink/ink2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8"/>
    </inkml:context>
    <inkml:brush xml:id="br0">
      <inkml:brushProperty name="width" value="0.0389943793416023" units="cm"/>
      <inkml:brushProperty name="height" value="0.0389943793416023" units="cm"/>
      <inkml:brushProperty name="color" value="#00bff3"/>
      <inkml:brushProperty name="ignorePressure" value="0"/>
    </inkml:brush>
  </inkml:definitions>
  <inkml:trace contextRef="#ctx0" brushRef="#br0">85600.000 18350.000 564,'48.000'-74.000'-10,"-3.000"4.000"3,-3.000 3.000 1,-2.000 3.000 2,0.000 6.000 7,7.000 9.000 12,6.000 10.000 12,7.000 10.000 12,0.000 7.000 3,-2.000 6.000-4,-3.000 7.000-5,-3.000 6.000-5,-9.000 13.000-5,-11.000 23.000-9,-14.000 22.000-7,-11.000 22.000-8,-17.000 16.000-6,-18.000 14.000-6,-19.000 11.000-6,-18.000 14.000-6,-14.000 3.000-3,-5.000-2.000 0,-7.000-3.000 0,-5.000-3.000 0,0.000-10.000 0,10.000-16.000 1,10.000-15.000 1,9.000-15.000 2,9.000-14.000 4,9.000-8.000 9,10.000-10.000 8,10.000-9.000 8,8.000-7.000 5,10.000-3.000 1,10.000-3.000 2,9.000-2.000 0,15.000-11.000 2,22.000-15.000 3,22.000-15.000 3,23.000-16.000 3,11.000-10.000 1,4.000-3.000 0,3.000-3.000 0,3.000-2.000 0,1.000 0.000-5,1.000 7.000-10,-1.000 6.000-10,1.000 7.000-10,-10.000 5.000-3,-19.000 7.000 1,-18.000 6.000 2,-19.000 7.000 2,-19.000 10.000 5,-19.000 16.000 9,-18.000 15.000 9,-19.000 17.000 9,-13.000 10.000 4,-6.000 6.000 1,-6.000 7.000-1,-6.000 6.000 1,-6.000 6.000-1,-2.000 6.000-3,-3.000 7.000-3,-3.000 6.000-3,-7.000 12.000-3,-9.000 19.000-2,-10.000 19.000-4,-8.000 19.000-2,-11.000 9.000-4,-8.000 0.000-4,-10.000 0.000-4,-9.000 0.000-4,-4.000 1.000-5,4.000 4.000-4,3.000 3.000-6,3.000 3.000-4,7.000-7.000-4,14.000-15.000-3,11.000-15.000-3,14.000-16.000-3,11.000-19.000 0,14.000-22.000 1,11.000-22.000 2,14.000-21.000 2</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9"/>
    </inkml:context>
    <inkml:brush xml:id="br0">
      <inkml:brushProperty name="width" value="0.0366073064506054" units="cm"/>
      <inkml:brushProperty name="height" value="0.0366073064506054" units="cm"/>
      <inkml:brushProperty name="color" value="#00bff3"/>
      <inkml:brushProperty name="ignorePressure" value="0"/>
    </inkml:brush>
  </inkml:definitions>
  <inkml:trace contextRef="#ctx0" brushRef="#br0">85000.000 20500.000 600,'46.000'-90.000'2,"-5.000"23.000"3,-7.000 22.000 4,-5.000 22.000 3,-1.000 12.000 9,6.000 3.000 12,7.000 3.000 14,6.000 4.000 14,3.000 4.000 0,0.000 6.000-9,0.000 7.000-11,0.000 6.000-10,3.000 3.000-12,6.000 0.000-14,7.000 0.000-13,6.000 0.000-14,1.000-4.000-8,-3.000-5.000 0,-3.000-7.000-1,-2.000-5.000-2,-6.000-4.000 0,-6.000 0.000-2,-6.000 0.000-1,-6.000 0.000-1,-9.000 4.000 12,-8.000 10.000 26,-10.000 10.000 26,-9.000 9.000 27,-5.000 4.000 7,0.000 1.000-10,0.000-1.000-11,0.000 1.000-10,9.000-4.000-14,19.000-6.000-17,19.000-6.000-16,19.000-6.000-16,10.000-9.000-8,4.000-8.000 3,3.000-10.000 2,3.000-9.000 3,-4.000-7.000 3,-8.000-3.000 3,-10.000-3.000 4,-9.000-2.000 3,-9.000 0.000 4,-5.000 7.000 4,-7.000 6.000 4,-5.000 7.000 5,-14.000 7.000 6,-18.000 9.000 10,-19.000 10.000 9,-18.000 10.000 9,-15.000 7.000 4,-9.000 6.000-3,-10.000 7.000-3,-8.000 6.000-3,-6.000 1.000-4,1.000-3.000-5,-1.000-3.000-4,1.000-2.000-5,-1.000-3.000-4,1.000 1.000-1,-1.000-1.000-3,1.000 1.000-1,2.000-1.000-1,7.000 1.000 2,6.000-1.000 3,7.000 1.000 1,7.000-4.000 2,9.000-6.000 1,10.000-6.000 3,10.000-6.000 1,19.000-4.000 1,32.000 1.000 0,31.000-1.000 1,32.000 1.000 0,21.000-6.000-2,13.000-8.000-3,12.000-10.000-4,13.000-9.000-3,7.000-5.000-5,4.000 0.000-6,3.000 0.000-5,3.000 0.000-6,-2.000 3.000-7,-6.000 6.000-6,-6.000 7.000-7,-6.000 6.000-7,-13.000 3.000-2,-19.000 0.000 3,-18.000 0.000 3,-19.000 0.000 3,-15.000 1.000 5,-8.000 4.000 5,-10.000 3.000 7,-9.000 3.000 6</inkml:trace>
</inkml:ink>
</file>

<file path=ppt/ink/ink2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9"/>
    </inkml:context>
    <inkml:brush xml:id="br0">
      <inkml:brushProperty name="width" value="0.0243926197290421" units="cm"/>
      <inkml:brushProperty name="height" value="0.0243926197290421" units="cm"/>
      <inkml:brushProperty name="color" value="#00bff3"/>
      <inkml:brushProperty name="ignorePressure" value="0"/>
    </inkml:brush>
  </inkml:definitions>
  <inkml:trace contextRef="#ctx0" brushRef="#br0">89650.000 20300.000 901,'4.000'-41.000'29,"10.000"19.000"-4,10.000 19.000-4,9.000 19.000-3,1.000 10.000-12,-6.000 4.000-22,-6.000 3.000-21,-6.000 3.000-21</inkml:trace>
</inkml:ink>
</file>

<file path=ppt/ink/ink2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39"/>
    </inkml:context>
    <inkml:brush xml:id="br0">
      <inkml:brushProperty name="width" value="0.0244407448917627" units="cm"/>
      <inkml:brushProperty name="height" value="0.0244407448917627" units="cm"/>
      <inkml:brushProperty name="color" value="#00bff3"/>
      <inkml:brushProperty name="ignorePressure" value="0"/>
    </inkml:brush>
  </inkml:definitions>
  <inkml:trace contextRef="#ctx0" brushRef="#br0">89350.000 20900.000 900,'-38.000'3.000'54,"26.000"6.000"-20,24.000 7.000-23,26.000 6.000-20</inkml:trace>
</inkml:ink>
</file>

<file path=ppt/ink/ink2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1"/>
    </inkml:context>
    <inkml:brush xml:id="br0">
      <inkml:brushProperty name="width" value="0.0354997888207436" units="cm"/>
      <inkml:brushProperty name="height" value="0.0354997888207436" units="cm"/>
      <inkml:brushProperty name="color" value="#00bff3"/>
      <inkml:brushProperty name="ignorePressure" value="0"/>
    </inkml:brush>
  </inkml:definitions>
  <inkml:trace contextRef="#ctx0" brushRef="#br0">83250.000 24600.000 619,'-25.000'-21.000'5,"0.000"10.000"9,0.000 10.000 10,0.000 9.000 10,-5.000 15.000 3,-9.000 22.000-1,-10.000 22.000-2,-8.000 23.000-2,-11.000 14.000-2,-8.000 10.000-3,-10.000 10.000-2,-9.000 9.000-4,-5.000 4.000-3,0.000 1.000-3,0.000-1.000-3,0.000 1.000-3,3.000-6.000-4,6.000-8.000-3,7.000-10.000-3,6.000-9.000-4,9.000-10.000-6,13.000-9.000-10,12.000-10.000-9,13.000-8.000-10,15.000-15.000-6,19.000-19.000-4,19.000-18.000-4,19.000-19.000-4,5.000-15.000 3,-5.000-8.000 11,-7.000-10.000 10,-5.000-9.000 10</inkml:trace>
</inkml:ink>
</file>

<file path=ppt/ink/ink2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2"/>
    </inkml:context>
    <inkml:brush xml:id="br0">
      <inkml:brushProperty name="width" value="0.0414079204201698" units="cm"/>
      <inkml:brushProperty name="height" value="0.0414079204201698" units="cm"/>
      <inkml:brushProperty name="color" value="#00bff3"/>
      <inkml:brushProperty name="ignorePressure" value="0"/>
    </inkml:brush>
  </inkml:definitions>
  <inkml:trace contextRef="#ctx0" brushRef="#br0">82850.000 25350.000 531,'46.000'-110.000'2,"-5.000"32.000"6,-7.000 31.000 5,-5.000 32.000 5,-6.000 22.000 3,-3.000 17.000 1,-3.000 15.000-1,-2.000 16.000 2,-5.000 12.000-1,-2.000 9.000 1,-3.000 10.000-1,-3.000 10.000 0,-1.000 0.000-1,4.000-5.000-3,3.000-7.000-2,3.000-5.000-3,3.000-6.000 0,3.000-3.000-1,3.000-3.000 1,4.000-2.000 0,10.000-12.000-4,19.000-19.000-8,19.000-18.000-8,19.000-19.000-9,10.000-21.000-5,4.000-21.000-3,3.000-22.000-2,3.000-22.000-3,1.000-11.000 0,1.000 0.000 3,-1.000 0.000 2,1.000 0.000 3,-10.000 7.000 5,-19.000 17.000 6,-18.000 15.000 7,-19.000 16.000 6,-16.000 20.000 8,-12.000 25.000 8,-13.000 25.000 9,-12.000 25.000 9,-9.000 14.000 3,-2.000 3.000-4,-3.000 3.000-4,-3.000 4.000-4,-1.000 1.000-3,4.000 0.000-3,3.000 0.000-3,3.000 0.000-3,3.000-4.000-2,3.000-5.000-3,3.000-7.000-1,4.000-5.000-2,2.000-6.000-2,4.000-3.000-1,3.000-3.000-2,3.000-2.000-1,6.000-8.000-3,9.000-8.000-1,10.000-10.000-3,10.000-9.000-2,4.000-15.000-1,0.000-18.000-2,0.000-19.000-2,0.000-18.000-2,-2.000-15.000 0,-3.000-9.000 3,-3.000-10.000 0,-2.000-8.000 3,-6.000-6.000 2,-6.000 1.000 2,-6.000-1.000 2,-6.000 1.000 3,-6.000 4.000 1,-2.000 9.000 0,-3.000 10.000 1,-3.000 10.000-1,-7.000 8.000 0,-9.000 10.000-4,-10.000 10.000-2,-8.000 9.000-3,-8.000 9.000-5,-2.000 9.000-6,-3.000 10.000-8,-3.000 10.000-6,1.000 14.000-4,6.000 23.000 1,7.000 22.000-2,6.000 22.000 1,4.000 4.000 0,4.000-12.000-1,3.000-13.000 2,3.000-12.000-1</inkml:trace>
</inkml:ink>
</file>

<file path=ppt/ink/ink2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2"/>
    </inkml:context>
    <inkml:brush xml:id="br0">
      <inkml:brushProperty name="width" value="0.0350409671664238" units="cm"/>
      <inkml:brushProperty name="height" value="0.0350409671664238" units="cm"/>
      <inkml:brushProperty name="color" value="#00bff3"/>
      <inkml:brushProperty name="ignorePressure" value="0"/>
    </inkml:brush>
  </inkml:definitions>
  <inkml:trace contextRef="#ctx0" brushRef="#br0">85400.000 25550.000 627,'178.000'-19.000'34,"-44.000"13.000"-3,-43.000 12.000-2,-44.000 13.000-2,-27.000 10.000-3,-9.000 10.000-2,-10.000 10.000-4,-8.000 9.000-3,-9.000 7.000-2,-6.000 7.000-1,-6.000 6.000 0,-6.000 7.000-2,-4.000 0.000 0,1.000-2.000-3,-1.000-3.000-2,1.000-3.000-2,4.000-4.000-2,9.000-3.000-4,10.000-3.000-2,10.000-2.000-4,8.000-8.000 0,10.000-8.000 1,10.000-10.000 1,9.000-9.000 2,7.000-5.000 3,7.000 0.000 5,6.000 0.000 6,7.000 0.000 4,0.000 3.000 2,-2.000 6.000 0,-3.000 7.000 0,-3.000 6.000-1,-7.000 7.000-1,-9.000 10.000 0,-10.000 10.000-1,-8.000 9.000-2,-17.000 10.000-1,-21.000 14.000-4,-22.000 11.000-4,-22.000 14.000-2,-16.000 3.000-4,-9.000-2.000-2,-10.000-3.000-3,-8.000-3.000-2,-4.000-10.000-7,3.000-16.000-9,3.000-15.000-8,4.000-15.000-10,10.000-15.000-4,19.000-12.000-1,19.000-13.000 0,19.000-12.000-1</inkml:trace>
</inkml:ink>
</file>

<file path=ppt/ink/ink2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3"/>
    </inkml:context>
    <inkml:brush xml:id="br0">
      <inkml:brushProperty name="width" value="0.0342451296746731" units="cm"/>
      <inkml:brushProperty name="height" value="0.0342451296746731" units="cm"/>
      <inkml:brushProperty name="color" value="#00bff3"/>
      <inkml:brushProperty name="ignorePressure" value="0"/>
    </inkml:brush>
  </inkml:definitions>
  <inkml:trace contextRef="#ctx0" brushRef="#br0">86200.000 24500.000 642,'142.000'0.000'146,"-16.000"0.000"-38,-15.000 0.000-40,-15.000 0.000-38,-14.000 0.000-24,-8.000 0.000-10,-10.000 0.000-8,-9.000 0.000-9,-9.000 1.000-6,-5.000 4.000-1,-7.000 3.000-2,-5.000 3.000-2,-11.000 4.000-1,-11.000 7.000 2,-14.000 6.000 0,-11.000 7.000 0,-7.000-1.000 1,0.000-6.000-2,0.000-6.000-1,0.000-6.000-1</inkml:trace>
</inkml:ink>
</file>

<file path=ppt/ink/ink2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3"/>
    </inkml:context>
    <inkml:brush xml:id="br0">
      <inkml:brushProperty name="width" value="0.0366310589015484" units="cm"/>
      <inkml:brushProperty name="height" value="0.0366310589015484" units="cm"/>
      <inkml:brushProperty name="color" value="#00bff3"/>
      <inkml:brushProperty name="ignorePressure" value="0"/>
    </inkml:brush>
  </inkml:definitions>
  <inkml:trace contextRef="#ctx0" brushRef="#br0">87300.000 26100.000 600,'-32.000'-24.000'61,"39.000"4.000"-3,36.000 3.000-3,39.000 3.000-3,22.000 3.000-5,10.000 3.000-8,10.000 3.000-6,9.000 4.000-8,-1.000 1.000-7,-8.000 0.000-8,-10.000 0.000-8,-9.000 0.000-9,-12.000 1.000-7,-11.000 4.000-7,-14.000 3.000-7,-11.000 3.000-8,-14.000 3.000-5,-11.000 3.000-6,-14.000 3.000-3,-11.000 4.000-5,-9.000-1.000 1,-3.000-3.000 8,-3.000-3.000 8,-2.000-2.000 8</inkml:trace>
</inkml:ink>
</file>

<file path=ppt/ink/ink2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3"/>
    </inkml:context>
    <inkml:brush xml:id="br0">
      <inkml:brushProperty name="width" value="0.0373229645192623" units="cm"/>
      <inkml:brushProperty name="height" value="0.0373229645192623" units="cm"/>
      <inkml:brushProperty name="color" value="#00bff3"/>
      <inkml:brushProperty name="ignorePressure" value="0"/>
    </inkml:brush>
  </inkml:definitions>
  <inkml:trace contextRef="#ctx0" brushRef="#br0">88200.000 25250.000 589,'-46.000'-55.000'30,"10.000"41.000"10,10.000 40.000 8,9.000 42.000 8,6.000 21.000 1,3.000 3.000-8,3.000 3.000-8,4.000 4.000-8,2.000 5.000-8,4.000 10.000-7,3.000 10.000-8,3.000 9.000-6,-4.000 6.000-10,-8.000 3.000-10,-10.000 3.000-10,-9.000 4.000-10,-4.000-3.000-6,4.000-5.000 0,3.000-7.000-1,3.000-5.000 0,3.000-15.000 2,3.000-22.000 6,3.000-22.000 5,4.000-21.000 6</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5"/>
    </inkml:context>
    <inkml:brush xml:id="br0">
      <inkml:brushProperty name="width" value="0.047122199088335" units="cm"/>
      <inkml:brushProperty name="height" value="0.047122199088335" units="cm"/>
      <inkml:brushProperty name="color" value="#000000"/>
      <inkml:brushProperty name="ignorePressure" value="0"/>
    </inkml:brush>
  </inkml:definitions>
  <inkml:trace contextRef="#ctx0" brushRef="#br0">77450.000 46400.000 466,'3.000'-68.000'8,"6.000"17.000"14,7.000 15.000 16,6.000 16.000 14,7.000 10.000 5,10.000 7.000-6,10.000 6.000-6,9.000 7.000-6,4.000 11.000-5,1.000 20.000-1,-1.000 18.000-2,1.000 20.000-2,-6.000 11.000-2,-8.000 7.000-5,-10.000 6.000-3,-9.000 7.000-4,-9.000 5.000-6,-5.000 7.000-7,-7.000 6.000-6,-5.000 7.000-8,-12.000 2.000-3,-16.000 1.000 0,-15.000-1.000 0,-15.000 1.000 0,-11.000-6.000-4,-2.000-8.000-6,-3.000-10.000-8,-3.000-9.000-7,4.000-13.000-3,13.000-16.000 4,12.000-15.000 2,13.000-15.000 3</inkml:trace>
</inkml:ink>
</file>

<file path=ppt/ink/ink2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4"/>
    </inkml:context>
    <inkml:brush xml:id="br0">
      <inkml:brushProperty name="width" value="0.0390026606619358" units="cm"/>
      <inkml:brushProperty name="height" value="0.0390026606619358" units="cm"/>
      <inkml:brushProperty name="color" value="#00bff3"/>
      <inkml:brushProperty name="ignorePressure" value="0"/>
    </inkml:brush>
  </inkml:definitions>
  <inkml:trace contextRef="#ctx0" brushRef="#br0">89950.000 26000.000 564,'21.000'-27.000'0,"-5.000"-3.000"0,-7.000-3.000 0,-5.000-2.000 0,-4.000-8.000 3,0.000-8.000 6,0.000-10.000 7,0.000-9.000 7,0.000-4.000 2,0.000 4.000 1,0.000 3.000 0,0.000 3.000 0,-2.000 4.000-1,-3.000 7.000-3,-3.000 6.000-3,-2.000 7.000-3,-6.000 5.000-2,-6.000 7.000-2,-6.000 6.000-1,-6.000 7.000-2,-2.000 5.000-1,3.000 7.000 1,3.000 6.000 0,4.000 7.000 0,1.000 7.000 0,0.000 9.000 1,0.000 10.000 0,0.000 10.000 1,3.000 7.000-1,6.000 6.000-1,7.000 7.000-3,6.000 6.000-1,4.000 3.000-1,4.000 0.000 1,3.000 0.000-1,3.000 0.000 1,3.000-2.000-1,3.000-3.000 0,3.000-3.000 0,4.000-2.000-1,1.000-1.000 0,0.000 3.000 0,0.000 3.000-1,0.000 4.000-1,-4.000-1.000 1,-5.000-3.000-1,-7.000-3.000-1,-5.000-2.000-1,-8.000-5.000 1,-5.000-2.000 1,-7.000-3.000 0,-5.000-3.000 0,-9.000-6.000 0,-9.000-5.000-1,-10.000-7.000-1,-8.000-5.000-1,-4.000-6.000-1,3.000-3.000 1,3.000-3.000-1,4.000-2.000 1,4.000-9.000 1,6.000-12.000 0,7.000-13.000 2,6.000-12.000 2,6.000-10.000 0,6.000-6.000-1,7.000-6.000-1,6.000-6.000 0,13.000-9.000-2,23.000-8.000-5,22.000-10.000-4,22.000-9.000-4,12.000-2.000-7,3.000 6.000-9,3.000 7.000-10,4.000 6.000-10,-1.000 6.000-4,-3.000 6.000 2,-3.000 7.000 0,-2.000 6.000 2,-11.000 9.000 4,-15.000 13.000 8,-15.000 12.000 8,-16.000 13.000 9,-8.000 4.000 5,0.000-3.000 3,0.000-3.000 5,0.000-2.000 2</inkml:trace>
</inkml:ink>
</file>

<file path=ppt/ink/ink2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4"/>
    </inkml:context>
    <inkml:brush xml:id="br0">
      <inkml:brushProperty name="width" value="0.0398080311715603" units="cm"/>
      <inkml:brushProperty name="height" value="0.0398080311715603" units="cm"/>
      <inkml:brushProperty name="color" value="#00bff3"/>
      <inkml:brushProperty name="ignorePressure" value="0"/>
    </inkml:brush>
  </inkml:definitions>
  <inkml:trace contextRef="#ctx0" brushRef="#br0">90800.000 26200.000 552,'-41.000'43.000'12,"19.000"-11.000"10,19.000-14.000 11,19.000-11.000 11,15.000-7.000 2,13.000 0.000-7,12.000 0.000-7,13.000 0.000-7,7.000-4.000-5,4.000-5.000-6,3.000-7.000-5,3.000-5.000-5,-2.000-6.000-4,-6.000-3.000-5,-6.000-3.000-4,-6.000-2.000-4,-12.000-3.000-3,-15.000 1.000-2,-15.000-1.000-2,-16.000 1.000-2,-10.000-1.000-1,-3.000 1.000 1,-3.000-1.000 1,-2.000 1.000 0,-6.000 2.000 4,-6.000 7.000 5,-6.000 6.000 5,-6.000 7.000 6,-4.000 4.000 4,1.000 3.000 3,-1.000 3.000 3,1.000 4.000 3,-1.000 2.000 3,1.000 4.000 4,-1.000 3.000 2,1.000 3.000 4,-1.000 4.000 0,1.000 7.000 0,-1.000 6.000-2,1.000 7.000 0,-1.000 5.000-2,1.000 7.000 0,-1.000 6.000-1,1.000 7.000-1,4.000 2.000-1,9.000 1.000-1,10.000-1.000-3,10.000 1.000-1,4.000-3.000-3,0.000-2.000-2,0.000-3.000-3,0.000-3.000-3,6.000-1.000-2,13.000 4.000-2,12.000 3.000-2,13.000 3.000-2,9.000-4.000-5,6.000-8.000-7,7.000-10.000-8,6.000-9.000-7,3.000-9.000-8,0.000-5.000-8,0.000-7.000-7,0.000-5.000-9,-8.000-8.000 3,-16.000-5.000 11,-15.000-7.000 12,-15.000-5.000 11,-7.000-3.000 8,3.000 4.000 3,3.000 3.000 3,4.000 3.000 3</inkml:trace>
</inkml:ink>
</file>

<file path=ppt/ink/ink2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4"/>
    </inkml:context>
    <inkml:brush xml:id="br0">
      <inkml:brushProperty name="width" value="0.0312724485993385" units="cm"/>
      <inkml:brushProperty name="height" value="0.0312724485993385" units="cm"/>
      <inkml:brushProperty name="color" value="#00bff3"/>
      <inkml:brushProperty name="ignorePressure" value="0"/>
    </inkml:brush>
  </inkml:definitions>
  <inkml:trace contextRef="#ctx0" brushRef="#br0">91950.000 24300.000 703,'3.000'-46.000'6,"6.000"10.000"12,7.000 10.000 11,6.000 9.000 13,4.000 6.000 3,4.000 3.000-5,3.000 3.000-4,3.000 4.000-6,4.000 4.000-6,7.000 6.000-8,6.000 7.000-8,7.000 6.000-8,4.000 4.000-3,3.000 4.000 2,3.000 3.000 3,4.000 3.000 2,-6.000-1.000-10,-11.000-2.000-27,-14.000-3.000-24,-11.000-3.000-26</inkml:trace>
</inkml:ink>
</file>

<file path=ppt/ink/ink2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5"/>
    </inkml:context>
    <inkml:brush xml:id="br0">
      <inkml:brushProperty name="width" value="0.0382182635366917" units="cm"/>
      <inkml:brushProperty name="height" value="0.0382182635366917" units="cm"/>
      <inkml:brushProperty name="color" value="#00bff3"/>
      <inkml:brushProperty name="ignorePressure" value="0"/>
    </inkml:brush>
  </inkml:definitions>
  <inkml:trace contextRef="#ctx0" brushRef="#br0">92150.000 25900.000 575,'12.000'-46.000'38,"26.000"10.000"5,24.000 10.000 7,26.000 9.000 5,15.000 6.000-2,6.000 3.000-8,7.000 3.000-8,6.000 4.000-10,3.000 2.000-5,0.000 4.000-3,0.000 3.000-3,0.000 3.000-3,-8.000 1.000-6,-16.000 1.000-14,-15.000-1.000-11,-15.000 1.000-12</inkml:trace>
</inkml:ink>
</file>

<file path=ppt/ink/ink2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5"/>
    </inkml:context>
    <inkml:brush xml:id="br0">
      <inkml:brushProperty name="width" value="0.0390343815088272" units="cm"/>
      <inkml:brushProperty name="height" value="0.0390343815088272" units="cm"/>
      <inkml:brushProperty name="color" value="#00bff3"/>
      <inkml:brushProperty name="ignorePressure" value="0"/>
    </inkml:brush>
  </inkml:definitions>
  <inkml:trace contextRef="#ctx0" brushRef="#br0">93200.000 24850.000 563,'-46.000'-68.000'5,"10.000"17.000"10,10.000 15.000 9,9.000 16.000 11,6.000 21.000 5,3.000 29.000 3,3.000 28.000 1,4.000 28.000 3,2.000 17.000-4,4.000 6.000-8,3.000 7.000-7,3.000 6.000-9,-1.000 6.000-5,-2.000 6.000 0,-3.000 7.000-1,-3.000 6.000 0,-6.000 1.000-9,-5.000-3.000-13,-7.000-3.000-15,-5.000-2.000-15,-4.000-3.000-6,0.000 1.000 2,0.000-1.000 2,0.000 1.000 1,3.000-12.000 2,6.000-21.000-1,7.000-22.000 0,6.000-22.000-1,1.000-16.000 4,-3.000-9.000 4,-3.000-10.000 5,-2.000-8.000 5</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6"/>
    </inkml:context>
    <inkml:brush xml:id="br0">
      <inkml:brushProperty name="width" value="0.0446897968649864" units="cm"/>
      <inkml:brushProperty name="height" value="0.0446897968649864" units="cm"/>
      <inkml:brushProperty name="color" value="#00bff3"/>
      <inkml:brushProperty name="ignorePressure" value="0"/>
    </inkml:brush>
  </inkml:definitions>
  <inkml:trace contextRef="#ctx0" brushRef="#br0">96100.000 24450.000 492,'0.000'-47.000'16,"0.000"6.000"5,0.000 7.000 3,0.000 6.000 4,-7.000 9.000 4,-11.000 13.000 4,-14.000 12.000 5,-11.000 13.000 3,-7.000 16.000-1,0.000 23.000-5,0.000 22.000-7,0.000 22.000-6,-2.000 15.000-4,-3.000 9.000-2,-3.000 10.000-3,-2.000 10.000-2,-3.000 0.000-1,1.000-5.000-2,-1.000-7.000-1,1.000-5.000-1,4.000-8.000-1,9.000-5.000-3,10.000-7.000-3,10.000-5.000-1,7.000-8.000-3,6.000-5.000 0,7.000-7.000-1,6.000-5.000-1,7.000-12.000-3,10.000-16.000-4,10.000-15.000-6,9.000-15.000-4,6.000-12.000-3,3.000-6.000-1,3.000-6.000 0,4.000-6.000-1,-3.000-6.000 1,-5.000-2.000 2,-7.000-3.000 2,-5.000-3.000 2,-12.000-9.000 3,-16.000-11.000 0,-15.000-14.000 3,-15.000-11.000 1,-12.000 0.000 1,-6.000 17.000 2,-6.000 15.000 1,-6.000 16.000 2,-2.000 9.000-1,3.000 3.000-4,3.000 3.000-3,4.000 4.000-4,4.000 1.000-2,6.000 0.000 0,7.000 0.000-2,6.000 0.000 0</inkml:trace>
</inkml:ink>
</file>

<file path=ppt/ink/ink2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6"/>
    </inkml:context>
    <inkml:brush xml:id="br0">
      <inkml:brushProperty name="width" value="0.0407922267913818" units="cm"/>
      <inkml:brushProperty name="height" value="0.0407922267913818" units="cm"/>
      <inkml:brushProperty name="color" value="#00bff3"/>
      <inkml:brushProperty name="ignorePressure" value="0"/>
    </inkml:brush>
  </inkml:definitions>
  <inkml:trace contextRef="#ctx0" brushRef="#br0">96500.000 25100.000 539,'21.000'-40.000'56,"-5.000"23.000"-2,-7.000 22.000-1,-5.000 22.000-2,-4.000 18.000-3,0.000 16.000-8,0.000 15.000-7,0.000 17.000-6,0.000 7.000-5,0.000 0.000-1,0.000 0.000-2,0.000 0.000 0,-5.000-2.000-6,-9.000-3.000-8,-10.000-3.000-10,-8.000-2.000-10,-3.000-8.000-7,7.000-8.000-7,6.000-10.000-8,7.000-9.000-7</inkml:trace>
</inkml:ink>
</file>

<file path=ppt/ink/ink2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6"/>
    </inkml:context>
    <inkml:brush xml:id="br0">
      <inkml:brushProperty name="width" value="0.0303458198904991" units="cm"/>
      <inkml:brushProperty name="height" value="0.0303458198904991" units="cm"/>
      <inkml:brushProperty name="color" value="#00bff3"/>
      <inkml:brushProperty name="ignorePressure" value="0"/>
    </inkml:brush>
  </inkml:definitions>
  <inkml:trace contextRef="#ctx0" brushRef="#br0">96500.000 25950.000 724,'26.000'-71.000'3,"4.000"10.000"4,3.000 10.000 6,3.000 9.000 4,1.000 6.000 5,1.000 3.000 4,-1.000 3.000 3,1.000 4.000 4,-1.000 2.000 0,1.000 4.000-5,-1.000 3.000-5,1.000 3.000-5,-1.000 3.000-5,1.000 3.000-5,-1.000 3.000-6,1.000 4.000-4,-3.000 1.000-8,-2.000 0.000-7,-3.000 0.000-9,-3.000 0.000-8</inkml:trace>
</inkml:ink>
</file>

<file path=ppt/ink/ink2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7"/>
    </inkml:context>
    <inkml:brush xml:id="br0">
      <inkml:brushProperty name="width" value="0.0493679493665695" units="cm"/>
      <inkml:brushProperty name="height" value="0.0493679493665695" units="cm"/>
      <inkml:brushProperty name="color" value="#00bff3"/>
      <inkml:brushProperty name="ignorePressure" value="0"/>
    </inkml:brush>
  </inkml:definitions>
  <inkml:trace contextRef="#ctx0" brushRef="#br0">97400.000 24450.000 445,'0.000'-69.000'-2,"0.000"13.000"7,0.000 12.000 5,0.000 13.000 7,0.000 20.000 11,0.000 28.000 16,0.000 28.000 16,0.000 29.000 17,0.000 19.000 0,0.000 14.000-13,0.000 11.000-13,0.000 14.000-13,-2.000 7.000-10,-3.000 3.000-6,-3.000 3.000-5,-2.000 4.000-6,-6.000-1.000-5,-6.000-3.000-4,-6.000-3.000-5,-6.000-2.000-5,-2.000-9.000-3,3.000-12.000-4,3.000-13.000-3,4.000-12.000-3,11.000-23.000-8,23.000-30.000-10,22.000-32.000-11,22.000-30.000-10,13.000-23.000-1,7.000-12.000 11,6.000-13.000 11,7.000-12.000 11,-4.000 1.000 9,-12.000 16.000 7,-13.000 15.000 8,-12.000 17.000 6,-12.000 13.000 8,-8.000 13.000 5,-10.000 12.000 8,-9.000 13.000 5,-10.000 10.000 4,-9.000 10.000 0,-10.000 10.000-1,-8.000 9.000 1,-3.000 1.000-4,7.000-6.000-6,6.000-6.000-5,7.000-6.000-7,16.000-10.000-6,29.000-12.000-10,28.000-13.000-8,28.000-12.000-10,14.000-15.000-3,0.000-15.000-1,0.000-15.000 1,0.000-16.000-1,-4.000-5.000 1,-5.000 6.000 2,-7.000 7.000 2,-5.000 6.000 2,-11.000 4.000 3,-11.000 4.000 5,-14.000 3.000 4,-11.000 3.000 5,-9.000 9.000 11,-3.000 16.000 18,-3.000 15.000 18,-2.000 17.000 19,-8.000 11.000 2,-8.000 10.000-10,-10.000 10.000-13,-9.000 9.000-11,-2.000 4.000-8,6.000 1.000-6,7.000-1.000-5,6.000 1.000-5,6.000-4.000-5,6.000-6.000-3,7.000-6.000-4,6.000-6.000-3,7.000-9.000-3,10.000-8.000-2,10.000-10.000-2,9.000-9.000-1,7.000-10.000-2,7.000-9.000 0,6.000-10.000 1,7.000-8.000 0,-3.000-9.000 1,-8.000-6.000 0,-10.000-6.000 1,-9.000-6.000 0,-10.000-2.000 1,-9.000 3.000 3,-10.000 3.000 1,-8.000 4.000 1,-11.000 1.000 3,-8.000 0.000 0,-10.000 0.000 0,-9.000 0.000 2,-10.000 4.000 1,-9.000 10.000 2,-10.000 10.000 0,-8.000 9.000 2,-1.000 6.000 0,9.000 3.000-1,10.000 3.000-1,10.000 4.000-2,-9.000 4.000-3,-24.000 6.000-6,-26.000 7.000-6,-24.000 6.000-6,-4.000 3.000-4,19.000 0.000 0,19.000 0.000 1,19.000 0.000-1</inkml:trace>
</inkml:ink>
</file>

<file path=ppt/ink/ink2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8"/>
    </inkml:context>
    <inkml:brush xml:id="br0">
      <inkml:brushProperty name="width" value="0.0357552245259285" units="cm"/>
      <inkml:brushProperty name="height" value="0.0357552245259285" units="cm"/>
      <inkml:brushProperty name="color" value="#00bff3"/>
      <inkml:brushProperty name="ignorePressure" value="0"/>
    </inkml:brush>
  </inkml:definitions>
  <inkml:trace contextRef="#ctx0" brushRef="#br0">89000.000 29850.000 615,'35.000'-46.000'72,"23.000"10.000"-9,22.000 10.000-8,22.000 9.000-8,21.000 4.000-8,22.000 1.000-6,22.000-1.000-6,23.000 1.000-6,6.000 1.000-7,-5.000 3.000-5,-7.000 3.000-5,-5.000 4.000-5,-17.000 4.000-7,-24.000 6.000-9,-26.000 7.000-9,-24.000 6.000-8,-24.000 7.000-8,-22.000 10.000-5,-22.000 10.000-7,-21.000 9.000-6,-15.000-1.000 2,-6.000-8.000 10,-6.000-10.000 10,-6.000-9.000 9</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6"/>
    </inkml:context>
    <inkml:brush xml:id="br0">
      <inkml:brushProperty name="width" value="0.0432724207639694" units="cm"/>
      <inkml:brushProperty name="height" value="0.0432724207639694" units="cm"/>
      <inkml:brushProperty name="color" value="#000000"/>
      <inkml:brushProperty name="ignorePressure" value="0"/>
    </inkml:brush>
  </inkml:definitions>
  <inkml:trace contextRef="#ctx0" brushRef="#br0">78400.000 47550.000 508,'43.000'28.000'61,"-11.000"6.000"-5,-14.000 7.000-5,-11.000 6.000-4,-11.000 6.000-10,-5.000 6.000-15,-7.000 7.000-14,-5.000 6.000-15,-3.000-1.000-6,4.000-5.000 1,3.000-7.000 1,3.000-5.000 2,4.000-8.000-1,7.000-5.000-2,6.000-7.000-2,7.000-5.000-3,5.000-6.000 3,7.000-3.000 6,6.000-3.000 7,7.000-2.000 7,4.000-1.000 8,3.000 3.000 8,3.000 3.000 8,4.000 4.000 8,-1.000 1.000 3,-3.000 0.000-4,-3.000 0.000-3,-2.000 0.000-3,-8.000 4.000-4,-8.000 10.000-5,-10.000 10.000-5,-9.000 9.000-5,-13.000 13.000-6,-16.000 20.000-6,-15.000 18.000-8,-15.000 20.000-6,-11.000 8.000-6,-2.000 1.000-3,-3.000-1.000-3,-3.000 1.000-3,-2.000-9.000-3,0.000-15.000-3,0.000-15.000-2,0.000-16.000-2,6.000-13.000-3,13.000-9.000-3,12.000-10.000-4,13.000-8.000-4</inkml:trace>
</inkml:ink>
</file>

<file path=ppt/ink/ink2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8"/>
    </inkml:context>
    <inkml:brush xml:id="br0">
      <inkml:brushProperty name="width" value="0.0296185109764338" units="cm"/>
      <inkml:brushProperty name="height" value="0.0296185109764338" units="cm"/>
      <inkml:brushProperty name="color" value="#00bff3"/>
      <inkml:brushProperty name="ignorePressure" value="0"/>
    </inkml:brush>
  </inkml:definitions>
  <inkml:trace contextRef="#ctx0" brushRef="#br0">89050.000 30650.000 742,'-66.000'-5.000'40,"69.000"-9.000"3,69.000-10.000 2,69.000-8.000 4,41.000-3.000-6,17.000 7.000-16,15.000 6.000-17,16.000 7.000-15,-1.000 8.000-10,-15.000 14.000-3,-15.000 11.000-5,-16.000 14.000-3,-16.000 7.000-5,-16.000 3.000-7,-15.000 3.000-6,-15.000 4.000-6,-21.000-3.000 1,-25.000-5.000 10,-25.000-7.000 9,-25.000-5.000 9</inkml:trace>
</inkml:ink>
</file>

<file path=ppt/ink/ink2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9"/>
    </inkml:context>
    <inkml:brush xml:id="br0">
      <inkml:brushProperty name="width" value="0.0541859157383442" units="cm"/>
      <inkml:brushProperty name="height" value="0.0541859157383442" units="cm"/>
      <inkml:brushProperty name="color" value="#00bff3"/>
      <inkml:brushProperty name="ignorePressure" value="0"/>
    </inkml:brush>
  </inkml:definitions>
  <inkml:trace contextRef="#ctx0" brushRef="#br0">92950.000 29450.000 406,'-4.000'-38.000'38,"-5.000"26.000"5,-7.000 24.000 4,-5.000 26.000 4,-11.000 19.000-1,-11.000 17.000-10,-14.000 15.000-9,-11.000 16.000-8,-12.000 10.000-7,-9.000 7.000-4,-10.000 6.000-5,-8.000 7.000-3,-4.000-4.000-5,3.000-12.000-4,3.000-13.000-4,4.000-12.000-4,10.000-15.000-5,19.000-15.000-5,19.000-15.000-5,19.000-16.000-6,19.000-16.000-2,23.000-16.000 0,22.000-15.000 0,22.000-15.000 0,15.000-18.000 2,9.000-19.000 3,10.000-18.000 3,10.000-19.000 4,0.000-4.000 3,-5.000 14.000 5,-7.000 11.000 5,-5.000 14.000 4,-9.000 7.000 3,-9.000 3.000 0,-10.000 3.000 2,-8.000 4.000 1,-8.000 5.000 1,-2.000 10.000 1,-3.000 10.000 1,-3.000 9.000 2,-2.000 7.000 7,0.000 7.000 13,0.000 6.000 15,0.000 7.000 12,-2.000 8.000 5,-3.000 14.000-7,-3.000 11.000-6,-2.000 14.000-6,-5.000 8.000-5,-2.000 7.000-4,-3.000 6.000-5,-3.000 7.000-3,-2.000 0.000-4,0.000-2.000-3,0.000-3.000-2,0.000-3.000-2,1.000-7.000-3,4.000-9.000-3,3.000-10.000-2,3.000-8.000-4,4.000-12.000-3,7.000-12.000-2,6.000-13.000-2,7.000-12.000-4,7.000-16.000-1,9.000-19.000-2,10.000-18.000-1,10.000-19.000-1,5.000-16.000-1,4.000-12.000 1,3.000-13.000 1,3.000-12.000 1,-4.000-2.000 1,-8.000 9.000 3,-10.000 10.000 2,-9.000 10.000 3,-7.000 11.000 3,-3.000 17.000 6,-3.000 15.000 5,-2.000 16.000 6,-3.000 16.000 8,1.000 20.000 11,-1.000 18.000 10,1.000 20.000 11,-6.000 13.000 0,-8.000 9.000-14,-10.000 10.000-12,-9.000 10.000-13,-10.000 5.000-9,-9.000 4.000-3,-10.000 3.000-6,-8.000 3.000-3,-8.000 1.000-3,-2.000 1.000 1,-3.000-1.000 0,-3.000 1.000-1,8.000-17.000-4,23.000-30.000-11,22.000-32.000-11,22.000-30.000-10,16.000-19.000-1,14.000-2.000 10,11.000-3.000 10,14.000-3.000 10,3.000-1.000 6,-2.000 4.000 5,-3.000 3.000 4,-3.000 3.000 5,-4.000 4.000 1,-3.000 7.000 1,-3.000 6.000 0,-2.000 7.000-1,-8.000 2.000-3,-8.000 1.000-7,-10.000-1.000-8,-9.000 1.000-8,-10.000-6.000-3,-9.000-8.000 1,-10.000-10.000 1,-8.000-9.000 0,-4.000-9.000 3,3.000-5.000 4,3.000-7.000 4,4.000-5.000 4,1.000-6.000 4,0.000-3.000 1,0.000-3.000 1,0.000-2.000 3,3.000-1.000 3,6.000 3.000 4,7.000 3.000 3,6.000 4.000 5,1.000 4.000 2,-3.000 6.000 2,-3.000 7.000 0,-2.000 6.000 1,-5.000 17.000 9,-2.000 28.000 15,-3.000 28.000 17,-3.000 29.000 15,-4.000 19.000 2,-3.000 14.000-13,-3.000 11.000-13,-2.000 14.000-13,-3.000 11.000-9,1.000 14.000-6,-1.000 11.000-5,1.000 14.000-5,-3.000 11.000-3,-2.000 14.000 0,-3.000 11.000-1,-3.000 14.000-1,-6.000 5.000-6,-5.000 1.000-13,-7.000-1.000-11,-5.000 1.000-13,-6.000-7.000-6,-3.000-12.000 1,-3.000-13.000 0,-2.000-12.000 1,-1.000-16.000-1,3.000-19.000-1,3.000-18.000 0,4.000-19.000-1,4.000-19.000-1,6.000-19.000-1,7.000-18.000 1,6.000-19.000-2,4.000-13.000 5,4.000-6.000 8,3.000-6.000 8,3.000-6.000 8</inkml:trace>
</inkml:ink>
</file>

<file path=ppt/ink/ink2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9"/>
    </inkml:context>
    <inkml:brush xml:id="br0">
      <inkml:brushProperty name="width" value="0.0335398018360138" units="cm"/>
      <inkml:brushProperty name="height" value="0.0335398018360138" units="cm"/>
      <inkml:brushProperty name="color" value="#00bff3"/>
      <inkml:brushProperty name="ignorePressure" value="0"/>
    </inkml:brush>
  </inkml:definitions>
  <inkml:trace contextRef="#ctx0" brushRef="#br0">95350.000 30450.000 655,'85.000'-149.000'62,"-27.000"54.000"-7,-28.000 53.000-9,-28.000 53.000-6,-20.000 34.000-9,-8.000 16.000-9,-10.000 15.000-10,-9.000 17.000-9,-1.000 2.000-6,10.000-9.000-2,10.000-10.000-2,9.000-8.000-3,6.000-11.000-2,3.000-8.000-5,3.000-10.000-5,4.000-9.000-3,7.000-9.000 0,13.000-5.000 7,12.000-7.000 7,13.000-5.000 6,6.000-1.000 6,0.000 6.000 5,0.000 7.000 5,0.000 6.000 5,-4.000 3.000 3,-5.000 0.000-1,-7.000 0.000 0,-5.000 0.000 0,-6.000 4.000 0,-3.000 10.000-1,-3.000 10.000 0,-2.000 9.000 1,-12.000 6.000-2,-19.000 3.000-3,-18.000 3.000-1,-19.000 4.000-2,-12.000 1.000-5,-2.000 0.000-5,-3.000 0.000-5,-3.000 0.000-6,-2.000-5.000-5,0.000-9.000-6,0.000-10.000-5,0.000-8.000-5,4.000-9.000-7,10.000-6.000-7,10.000-6.000-7,9.000-6.000-7</inkml:trace>
</inkml:ink>
</file>

<file path=ppt/ink/ink2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49"/>
    </inkml:context>
    <inkml:brush xml:id="br0">
      <inkml:brushProperty name="width" value="0.0372710675001144" units="cm"/>
      <inkml:brushProperty name="height" value="0.0372710675001144" units="cm"/>
      <inkml:brushProperty name="color" value="#00bff3"/>
      <inkml:brushProperty name="ignorePressure" value="0"/>
    </inkml:brush>
  </inkml:definitions>
  <inkml:trace contextRef="#ctx0" brushRef="#br0">96350.000 30250.000 590,'-60.000'-22.000'54,"32.000"6.000"-2,31.000 7.000-3,32.000 6.000-3,22.000 3.000-4,17.000 0.000-4,15.000 0.000-4,16.000 0.000-5,9.000 0.000-6,3.000 0.000-4,3.000 0.000-6,4.000 0.000-5,-4.000 1.000-6,-9.000 4.000-4,-10.000 3.000-4,-8.000 3.000-6,-12.000 1.000-6,-12.000 1.000-8,-13.000-1.000-8,-12.000 1.000-7</inkml:trace>
</inkml:ink>
</file>

<file path=ppt/ink/ink2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50"/>
    </inkml:context>
    <inkml:brush xml:id="br0">
      <inkml:brushProperty name="width" value="0.0424011200666428" units="cm"/>
      <inkml:brushProperty name="height" value="0.0424011200666428" units="cm"/>
      <inkml:brushProperty name="color" value="#00bff3"/>
      <inkml:brushProperty name="ignorePressure" value="0"/>
    </inkml:brush>
  </inkml:definitions>
  <inkml:trace contextRef="#ctx0" brushRef="#br0">97200.000 29300.000 518,'-46.000'-24.000'5,"10.000"4.000"10,10.000 3.000 9,9.000 3.000 9,6.000 6.000 7,3.000 9.000 1,3.000 10.000 2,4.000 10.000 2,-1.000 14.000-1,-3.000 23.000-5,-3.000 22.000-3,-2.000 22.000-6,-5.000 18.000-4,-2.000 16.000-4,-3.000 15.000-5,-3.000 17.000-4,-2.000 5.000-5,0.000-3.000-7,0.000-3.000-7,0.000-2.000-7,-2.000-8.000-7,-3.000-8.000-8,-3.000-10.000-8,-2.000-9.000-8,2.000-15.000-3,9.000-18.000 4,10.000-19.000 2,10.000-18.000 4</inkml:trace>
</inkml:ink>
</file>

<file path=ppt/ink/ink2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51"/>
    </inkml:context>
    <inkml:brush xml:id="br0">
      <inkml:brushProperty name="width" value="0.0442894622683525" units="cm"/>
      <inkml:brushProperty name="height" value="0.0442894622683525" units="cm"/>
      <inkml:brushProperty name="color" value="#00bff3"/>
      <inkml:brushProperty name="ignorePressure" value="0"/>
    </inkml:brush>
  </inkml:definitions>
  <inkml:trace contextRef="#ctx0" brushRef="#br0">99550.000 29750.000 496,'23.000'-72.000'51,"-3.000"6.000"-7,-3.000 7.000-6,-2.000 6.000-8,-3.000 1.000-5,1.000-3.000-1,-1.000-3.000-2,1.000-2.000-3,-1.000-3.000-1,1.000 1.000-2,-1.000-1.000-1,1.000 1.000-3,-6.000 2.000-1,-8.000 7.000-3,-10.000 6.000-1,-9.000 7.000-3,-10.000 7.000-1,-9.000 9.000 0,-10.000 10.000 1,-8.000 10.000 0,-9.000 10.000 1,-6.000 13.000 0,-6.000 12.000 2,-6.000 13.000 0,1.000 10.000 0,9.000 10.000 0,10.000 10.000-1,10.000 9.000-1,8.000 1.000 0,10.000-6.000-2,10.000-6.000 0,9.000-6.000 0,10.000-6.000-1,14.000-2.000 1,11.000-3.000 1,14.000-3.000 2,8.000-7.000-5,7.000-9.000-9,6.000-10.000-7,7.000-8.000-10,4.000-8.000-2,3.000-2.000 4,3.000-3.000 3,4.000-3.000 3,-4.000-6.000-1,-9.000-5.000-5,-10.000-7.000-6,-8.000-5.000-5,-12.000 2.000 8,-12.000 13.000 19,-13.000 12.000 20,-12.000 13.000 20,-9.000 12.000 9,-2.000 13.000-4,-3.000 12.000-3,-3.000 13.000-3,-4.000 15.000-4,-3.000 19.000-4,-3.000 19.000-5,-2.000 19.000-3,-5.000 15.000-3,-2.000 13.000-1,-3.000 12.000-1,-3.000 13.000 0,-7.000 13.000-3,-9.000 17.000-4,-10.000 15.000-6,-8.000 16.000-4,-8.000 13.000-11,-2.000 14.000-15,-3.000 11.000-15,-3.000 14.000-16,7.000-18.000-4,19.000-47.000 9,19.000-47.000 8,19.000-46.000 9,9.000-34.000 4,0.000-18.000 1,0.000-19.000 1,0.000-18.000 2</inkml:trace>
</inkml:ink>
</file>

<file path=ppt/ink/ink2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52"/>
    </inkml:context>
    <inkml:brush xml:id="br0">
      <inkml:brushProperty name="width" value="0.0486964136362076" units="cm"/>
      <inkml:brushProperty name="height" value="0.0486964136362076" units="cm"/>
      <inkml:brushProperty name="color" value="#00bff3"/>
      <inkml:brushProperty name="ignorePressure" value="0"/>
    </inkml:brush>
  </inkml:definitions>
  <inkml:trace contextRef="#ctx0" brushRef="#br0">101100.000 29850.000 451,'-5.000'-40.000'40,"-9.000"23.000"4,-10.000 22.000 5,-8.000 22.000 4,-4.000 21.000-3,3.000 22.000-9,3.000 22.000-9,4.000 23.000-10,2.000 2.000-6,4.000-16.000-4,3.000-15.000-5,3.000-15.000-3,9.000-14.000-6,16.000-8.000-5,15.000-10.000-7,17.000-9.000-6,8.000-15.000-3,4.000-18.000-2,3.000-19.000 0,3.000-18.000-2,-1.000-12.000 1,-2.000-3.000 2,-3.000-3.000 2,-3.000-2.000 3,-7.000-5.000 2,-9.000-2.000 3,-10.000-3.000 3,-8.000-3.000 3,-8.000-1.000 1,-2.000 4.000 0,-3.000 3.000-1,-3.000 3.000 0,-2.000 3.000 4,0.000 3.000 7,0.000 3.000 8,0.000 4.000 8,1.000 4.000 3,4.000 6.000-1,3.000 7.000 0,3.000 6.000-1,7.000 4.000-2,14.000 4.000-1,11.000 3.000-3,14.000 3.000-1,7.000 3.000-2,3.000 3.000 0,3.000 3.000 0,4.000 4.000 0,-1.000 4.000 0,-3.000 6.000 0,-3.000 7.000 0,-2.000 6.000 0,-9.000 7.000 0,-12.000 10.000-1,-13.000 10.000 0,-12.000 9.000-1,-9.000 6.000-1,-2.000 3.000 0,-3.000 3.000-1,-3.000 4.000 0,-9.000 2.000-1,-11.000 4.000-1,-14.000 3.000 0,-11.000 3.000-2,-6.000-4.000 1,4.000-8.000 0,3.000-10.000 0,3.000-9.000 1,6.000-7.000-4,9.000-3.000-5,10.000-3.000-7,10.000-2.000-6,13.000-8.000-5,19.000-8.000-1,19.000-10.000-1,19.000-9.000-3,9.000-10.000 1,0.000-9.000 2,0.000-10.000 2,0.000-8.000 2,-2.000-6.000 2,-3.000 1.000 0,-3.000-1.000 2,-2.000 1.000 0,-8.000-3.000-1,-8.000-2.000-2,-10.000-3.000-4,-9.000-3.000-2,-5.000-4.000 0,0.000-3.000 0,0.000-3.000 1,0.000-2.000 1,-4.000-5.000 3,-5.000-2.000 5,-7.000-3.000 4,-5.000-3.000 4,-4.000 1.000 3,0.000 6.000 1,0.000 7.000 1,0.000 6.000 0,0.000 4.000 2,0.000 4.000 2,0.000 3.000 1,0.000 3.000 2,0.000 1.000 3,0.000 1.000 5,0.000-1.000 6,0.000 1.000 5,0.000 1.000 5,0.000 3.000 3,0.000 3.000 3,0.000 4.000 4,-2.000 15.000 6,-3.000 28.000 7,-3.000 28.000 8,-2.000 29.000 8,-5.000 21.000-3,-2.000 16.000-12,-3.000 15.000-13,-3.000 17.000-13,-4.000 16.000-9,-3.000 19.000-6,-3.000 19.000-6,-2.000 19.000-5,-1.000 2.000-6,3.000-11.000-2,3.000-14.000-3,4.000-11.000-2,1.000-12.000-7,0.000-9.000-8,0.000-10.000-9,0.000-8.000-9,0.000-14.000-5,0.000-15.000-1,0.000-15.000-2,0.000-16.000-2,1.000-15.000 2,4.000-11.000 5,3.000-14.000 5,3.000-11.000 5</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0:52"/>
    </inkml:context>
    <inkml:brush xml:id="br0">
      <inkml:brushProperty name="width" value="0.03219273686409" units="cm"/>
      <inkml:brushProperty name="height" value="0.03219273686409" units="cm"/>
      <inkml:brushProperty name="color" value="#00bff3"/>
      <inkml:brushProperty name="ignorePressure" value="0"/>
    </inkml:brush>
  </inkml:definitions>
  <inkml:trace contextRef="#ctx0" brushRef="#br0">104050.000 29350.000 683,'142.000'-2.000'93,"-16.000"-3.000"-19,-15.000-3.000-19,-15.000-2.000-18,-7.000-1.000-13,3.000 3.000-6,3.000 3.000-7,4.000 4.000-7,-6.000 1.000-6,-11.000 0.000-9,-14.000 0.000-8,-11.000 0.000-8</inkml:trace>
</inkml:ink>
</file>

<file path=ppt/ink/ink2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05"/>
    </inkml:context>
    <inkml:brush xml:id="br0">
      <inkml:brushProperty name="width" value="0.0386156179010868" units="cm"/>
      <inkml:brushProperty name="height" value="0.0386156179010868" units="cm"/>
      <inkml:brushProperty name="color" value="#00bff3"/>
      <inkml:brushProperty name="ignorePressure" value="0"/>
    </inkml:brush>
  </inkml:definitions>
  <inkml:trace contextRef="#ctx0" brushRef="#br0">46150.000 24700.000 569,'-71.000'0.000'1,"10.000"0.000"0,10.000 0.000 2,9.000 0.000 1,6.000 0.000 1,3.000 0.000 2,3.000 0.000 1,4.000 0.000 2,10.000 0.000 6,19.000 0.000 10,19.000 0.000 12,19.000 0.000 9,7.000 1.000 2,-3.000 4.000-8,-3.000 3.000-7,-2.000 3.000-9,-1.000 1.000-4,3.000 1.000-3,3.000-1.000-1,4.000 1.000-2,4.000 1.000-3,6.000 3.000-2,7.000 3.000-2,6.000 4.000-2,10.000-3.000-2,17.000-5.000-2,15.000-7.000 0,16.000-5.000-2,10.000-4.000 0,7.000 0.000 0,6.000 0.000-1,7.000 0.000 0,2.000 0.000-1,1.000 0.000 0,-1.000 0.000-2,1.000 0.000-1,-4.000 3.000-1,-6.000 6.000-1,-6.000 7.000-2,-6.000 6.000-1,-9.000-1.000-1,-8.000-5.000-2,-10.000-7.000-1,-9.000-5.000-3,-12.000-4.000-1,-11.000 0.000-1,-14.000 0.000-3,-11.000 0.000-2,-17.000 1.000-4,-18.000 4.000-7,-19.000 3.000-8,-18.000 3.000-6,-12.000 1.000-1,-3.000 1.000 8,-3.000-1.000 7,-2.000 1.000 7</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06"/>
    </inkml:context>
    <inkml:brush xml:id="br0">
      <inkml:brushProperty name="width" value="0.0323983244597912" units="cm"/>
      <inkml:brushProperty name="height" value="0.0323983244597912" units="cm"/>
      <inkml:brushProperty name="color" value="#00bff3"/>
      <inkml:brushProperty name="ignorePressure" value="0"/>
    </inkml:brush>
  </inkml:definitions>
  <inkml:trace contextRef="#ctx0" brushRef="#br0">46650.000 23600.000 679,'-4.000'-43.000'-16,"-5.000"17.000"23,-7.000 15.000 24,-5.000 16.000 23,-11.000 13.000 5,-11.000 14.000-11,-14.000 11.000-13,-11.000 14.000-11,-11.000 5.000-8,-5.000 1.000-4,-7.000-1.000-4,-5.000 1.000-3,-8.000 1.000-3,-5.000 3.000 0,-7.000 3.000 0,-5.000 4.000-1,2.000-1.000 0,13.000-3.000 1,12.000-3.000 0,13.000-2.000 0,10.000-6.000 1,10.000-6.000 1,10.000-6.000 0,9.000-6.000 0,15.000-1.000 0,22.000 7.000-2,22.000 6.000 0,23.000 7.000-2,16.000 2.000-1,13.000 1.000-2,12.000-1.000-4,13.000 1.000-1,9.000-3.000-5,6.000-2.000-7,7.000-3.000-6,6.000-3.000-6,3.000-2.000-5,0.000 0.000-2,0.000 0.000-1,0.000 0.000-3,-13.000-7.000 3,-24.000-11.000 6,-26.000-14.000 8,-24.000-11.000 6,-13.000-6.000 4,0.000 4.000 2,0.000 3.000-1,0.000 3.000 2</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7"/>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79750.000 47550.000 999,'-68.000'1.000'-2,"17.000"4.000"-5,15.000 3.000-4,16.000 3.000-5</inkml:trace>
</inkml:ink>
</file>

<file path=ppt/ink/ink2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07"/>
    </inkml:context>
    <inkml:brush xml:id="br0">
      <inkml:brushProperty name="width" value="0.0348830036818981" units="cm"/>
      <inkml:brushProperty name="height" value="0.0348830036818981" units="cm"/>
      <inkml:brushProperty name="color" value="#00bff3"/>
      <inkml:brushProperty name="ignorePressure" value="0"/>
    </inkml:brush>
  </inkml:definitions>
  <inkml:trace contextRef="#ctx0" brushRef="#br0">45900.000 21750.000 630,'-47.000'-47.000'-22,"6.000"6.000"10,7.000 7.000 10,6.000 6.000 10,1.000 9.000 9,-3.000 13.000 6,-3.000 12.000 7,-2.000 13.000 7,-1.000 15.000 2,3.000 19.000-6,3.000 19.000-5,4.000 19.000-5,1.000 9.000-4,0.000 0.000-4,0.000 0.000-2,0.000 0.000-4,1.000-4.000-2,4.000-5.000 0,3.000-7.000-2,3.000-5.000 1,3.000-8.000-2,3.000-5.000-1,3.000-7.000-2,4.000-5.000-1,13.000-17.000-3,26.000-24.000-5,24.000-26.000-4,26.000-24.000-5,7.000-17.000-2,-9.000-5.000 2,-10.000-7.000 1,-8.000-5.000 2,-12.000-3.000 1,-12.000 4.000 2,-13.000 3.000 2,-12.000 3.000 0,-10.000 6.000 3,-6.000 9.000 0,-6.000 10.000 1,-6.000 10.000 2,-7.000 4.000 0,-6.000 0.000 0,-6.000 0.000 1,-6.000 0.000 0,-2.000 1.000 1,3.000 4.000-2,3.000 3.000 1,4.000 3.000-2,4.000-2.000 0,6.000-6.000-1,7.000-6.000-2,6.000-6.000-1,7.000-7.000-2,10.000-6.000-2,10.000-6.000-2,9.000-6.000-2,7.000 1.000-1,7.000 9.000 1,6.000 10.000 1,7.000 10.000 0,-3.000 4.000 3,-8.000 0.000 2,-10.000 0.000 3,-9.000 0.000 4,-5.000 1.000 2,0.000 4.000 3,0.000 3.000 3,0.000 3.000 2,-2.000 6.000 7,-3.000 9.000 10,-3.000 10.000 10,-2.000 10.000 10,-3.000 7.000 3,1.000 6.000-4,-1.000 7.000-4,1.000 6.000-4,-3.000 6.000-4,-2.000 6.000-5,-3.000 7.000-3,-3.000 6.000-5,-2.000 6.000-3,0.000 6.000-3,0.000 7.000-2,0.000 6.000-3,-2.000 1.000-4,-3.000-3.000-9,-3.000-3.000-7,-2.000-2.000-8,-3.000-9.000-6,1.000-12.000-5,-1.000-13.000-5,1.000-12.000-5,1.000-16.000-3,3.000-19.000 2,3.000-18.000 1,4.000-19.000 0,4.000-15.000 4,6.000-8.000 6,7.000-10.000 5,6.000-9.000 6,4.000-2.000 7,4.000 6.000 8,3.000 7.000 9,3.000 6.000 7,3.000 4.000 4,3.000 4.000-3,3.000 3.000-3,4.000 3.000-2,-1.000 3.000 1,-3.000 3.000 8,-3.000 3.000 6,-2.000 4.000 7,-3.000 4.000 1,1.000 6.000-4,-1.000 7.000-5,1.000 6.000-4,-1.000 3.000-6,1.000 0.000-7,-1.000 0.000-9,1.000 0.000-7,-3.000-4.000-8,-2.000-5.000-5,-3.000-7.000-6,-3.000-5.000-7</inkml:trace>
</inkml:ink>
</file>

<file path=ppt/ink/ink2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07"/>
    </inkml:context>
    <inkml:brush xml:id="br0">
      <inkml:brushProperty name="width" value="0.0372500121593475" units="cm"/>
      <inkml:brushProperty name="height" value="0.0372500121593475" units="cm"/>
      <inkml:brushProperty name="color" value="#00bff3"/>
      <inkml:brushProperty name="ignorePressure" value="0"/>
    </inkml:brush>
  </inkml:definitions>
  <inkml:trace contextRef="#ctx0" brushRef="#br0">47250.000 21100.000 590,'0.000'-57.000'-5,"0.000"39.000"21,0.000 36.000 23,0.000 39.000 22,1.000 21.000 5,4.000 6.000-10,3.000 7.000-12,3.000 6.000-11,1.000 10.000-7,1.000 17.000-6,-1.000 15.000-5,1.000 16.000-6,-1.000 12.000-2,1.000 9.000 0,-1.000 10.000 0,1.000 10.000 1,-1.000 0.000-8,1.000-5.000-13,-1.000-7.000-13,1.000-5.000-15,1.000-14.000-7,3.000-18.000-3,3.000-19.000-2,4.000-18.000-3,-3.000-18.000 3,-5.000-16.000 7,-7.000-15.000 8,-5.000-15.000 7,-3.000-12.000 6,4.000-6.000 4,3.000-6.000 6,3.000-6.000 5</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07"/>
    </inkml:context>
    <inkml:brush xml:id="br0">
      <inkml:brushProperty name="width" value="0.0312194898724556" units="cm"/>
      <inkml:brushProperty name="height" value="0.0312194898724556" units="cm"/>
      <inkml:brushProperty name="color" value="#00bff3"/>
      <inkml:brushProperty name="ignorePressure" value="0"/>
    </inkml:brush>
  </inkml:definitions>
  <inkml:trace contextRef="#ctx0" brushRef="#br0">48000.000 21550.000 704,'0.000'-50.000'-1,"0.000"0.000"-1,0.000 0.000-1,0.000 0.000-3,3.000 1.000 6,6.000 4.000 12,7.000 3.000 11,6.000 3.000 12,6.000 4.000 4,6.000 7.000-2,7.000 6.000-4,6.000 7.000-2,7.000 4.000-4,10.000 3.000-3,10.000 3.000-4,9.000 4.000-3,7.000 2.000-8,7.000 4.000-10,6.000 3.000-10,7.000 3.000-12,-1.000 3.000-2,-6.000 3.000 4,-6.000 3.000 4,-6.000 4.000 4,-10.000-3.000-4,-12.000-5.000-15,-13.000-7.000-14,-12.000-5.000-13</inkml:trace>
</inkml:ink>
</file>

<file path=ppt/ink/ink2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24"/>
    </inkml:context>
    <inkml:brush xml:id="br0">
      <inkml:brushProperty name="width" value="0.0456671267747879" units="cm"/>
      <inkml:brushProperty name="height" value="0.0456671267747879" units="cm"/>
      <inkml:brushProperty name="color" value="#00bff3"/>
      <inkml:brushProperty name="ignorePressure" value="0"/>
    </inkml:brush>
  </inkml:definitions>
  <inkml:trace contextRef="#ctx0" brushRef="#br0">44000.000 20550.000 481,'46.000'1.000'111,"-5.000"4.000"-27,-7.000 3.000-29,-5.000 3.000-27,-11.000-4.000-19,-11.000-8.000-13,-14.000-10.000-11,-11.000-9.000-13,-1.000-1.000 4,13.000 10.000 20,12.000 10.000 18,13.000 9.000 19,9.000 6.000 7,6.000 3.000-5,7.000 3.000-7,6.000 4.000-5,3.000-1.000-4,0.000-3.000-3,0.000-3.000-3,0.000-2.000-3,0.000 0.000-2,0.000 7.000 0,0.000 6.000-2,0.000 7.000-1,-5.000 4.000-1,-9.000 3.000-3,-10.000 3.000-2,-8.000 4.000-3,-11.000 5.000-2,-8.000 10.000-1,-10.000 10.000-1,-9.000 9.000-1,-12.000 7.000 0,-11.000 7.000-1,-14.000 6.000 0,-11.000 7.000 1,-6.000-1.000-1,4.000-6.000 1,3.000-6.000 1,3.000-6.000 0,4.000-9.000 1,7.000-8.000 0,6.000-10.000 1,7.000-9.000 1,15.000-12.000 4,25.000-11.000 6,25.000-14.000 7,25.000-11.000 7,9.000-7.000 2,-6.000 0.000-3,-6.000 0.000-3,-6.000 0.000-3,-6.000 7.000-1,-2.000 17.000-2,-3.000 15.000-1,-3.000 16.000 0,-6.000 9.000-2,-5.000 3.000 1,-7.000 3.000-1,-5.000 4.000 0,-8.000 2.000-1,-5.000 4.000 0,-7.000 3.000-2,-5.000 3.000-2,-9.000 6.000-1,-9.000 9.000-3,-10.000 10.000-4,-8.000 10.000-3,-8.000 7.000-6,-2.000 6.000-8,-3.000 7.000-8,-3.000 6.000-9,4.000-5.000-3,13.000-16.000 2,12.000-15.000 4,13.000-15.000 2,7.000-15.000-1,4.000-12.000-5,3.000-13.000-5,3.000-12.000-5</inkml:trace>
</inkml:ink>
</file>

<file path=ppt/ink/ink2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2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68200.000 9800.000 999,'109.000'-194.000'0,"-31.000"63.000"0,-31.000 62.000 0,-31.000 63.000 0,-18.000 32.000-6,-3.000 4.000-12,-3.000 3.000-12,-2.000 3.000-12</inkml:trace>
</inkml:ink>
</file>

<file path=ppt/ink/ink2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3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42550.000 26900.000 999,'-71.000'0.000'-4,"10.000"0.000"-8,10.000 0.000-9,9.000 0.000-9,7.000-2.000-2,7.000-3.000 3,6.000-3.000 3,7.000-2.000 3</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31"/>
    </inkml:context>
    <inkml:brush xml:id="br0">
      <inkml:brushProperty name="width" value="0.0355716496706009" units="cm"/>
      <inkml:brushProperty name="height" value="0.0355716496706009" units="cm"/>
      <inkml:brushProperty name="color" value="#f2395b"/>
      <inkml:brushProperty name="ignorePressure" value="0"/>
    </inkml:brush>
  </inkml:definitions>
  <inkml:trace contextRef="#ctx0" brushRef="#br0">42050.000 26100.000 618,'-32.000'31.000'92,"-11.000"13.000"-19,-14.000 12.000-19,-11.000 13.000-19,-9.000 9.000-12,-3.000 6.000-2,-3.000 7.000-4,-2.000 6.000-2,-1.000 4.000-3,3.000 4.000-3,3.000 3.000-2,4.000 3.000-3,7.000-7.000 0,13.000-15.000 0,12.000-15.000 1,13.000-16.000-1,16.000-8.000-1,23.000 0.000-6,22.000 0.000-5,22.000 0.000-6,12.000-5.000 1,3.000-9.000 5,3.000-10.000 4,4.000-8.000 5,4.000-6.000 3,6.000 1.000 1,7.000-1.000 0,6.000 1.000 1,-2.000-1.000 0,-9.000 1.000 1,-10.000-1.000-1,-8.000 1.000 1,-6.000-3.000-8,1.000-2.000-14,-1.000-3.000-14,1.000-3.000-14,-4.000-7.000-7,-6.000-9.000-1,-6.000-10.000 1,-6.000-8.000 0,-9.000-4.000 2,-8.000 3.000 6,-10.000 3.000 6,-9.000 4.000 5</inkml:trace>
</inkml:ink>
</file>

<file path=ppt/ink/ink2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31"/>
    </inkml:context>
    <inkml:brush xml:id="br0">
      <inkml:brushProperty name="width" value="0.04120983928442" units="cm"/>
      <inkml:brushProperty name="height" value="0.04120983928442" units="cm"/>
      <inkml:brushProperty name="color" value="#f2395b"/>
      <inkml:brushProperty name="ignorePressure" value="0"/>
    </inkml:brush>
  </inkml:definitions>
  <inkml:trace contextRef="#ctx0" brushRef="#br0">42500.000 26150.000 533,'-25.000'-24.000'2,"0.000"4.000"5,0.000 3.000 3,0.000 3.000 5,-2.000 3.000 5,-3.000 3.000 6,-3.000 3.000 5,-2.000 4.000 7,-1.000 7.000 2,3.000 13.000-3,3.000 12.000-2,4.000 13.000-3,1.000 13.000-2,0.000 17.000-4,0.000 15.000-3,0.000 16.000-5,1.000 21.000-1,4.000 29.000-2,3.000 28.000 0,3.000 28.000-1,-2.000 32.000-3,-6.000 39.000-6,-6.000 36.000-7,-6.000 39.000-6,-1.000-3.000-9,7.000-40.000-13,6.000-40.000-12,7.000-41.000-13,0.000-33.000-7,-2.000-25.000 0,-3.000-25.000-1,-3.000-25.000-1</inkml:trace>
</inkml:ink>
</file>

<file path=ppt/ink/ink2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33"/>
    </inkml:context>
    <inkml:brush xml:id="br0">
      <inkml:brushProperty name="width" value="0.0299134775996208" units="cm"/>
      <inkml:brushProperty name="height" value="0.0299134775996208" units="cm"/>
      <inkml:brushProperty name="color" value="#f2395b"/>
      <inkml:brushProperty name="ignorePressure" value="0"/>
    </inkml:brush>
  </inkml:definitions>
  <inkml:trace contextRef="#ctx0" brushRef="#br0">24550.000 45700.000 735,'115.000'0.000'3,"-18.000"0.000"5,-19.000 0.000 5,-18.000 0.000 4,5.000 0.000 3,32.000 0.000 1,31.000 0.000 2,32.000 0.000 1,21.000-4.000-1,13.000-5.000 0,12.000-7.000-3,13.000-5.000-1,9.000-6.000-3,6.000-3.000-2,7.000-3.000-3,6.000-2.000-3,15.000 0.000-7,26.000 7.000-11,24.000 6.000-12,26.000 7.000-12,-13.000 4.000-4,-50.000 3.000 4,-50.000 3.000 5,-50.000 4.000 3,-36.000 1.000 1,-22.000 0.000-5,-22.000 0.000-4,-21.000 0.000-5</inkml:trace>
</inkml:ink>
</file>

<file path=ppt/ink/ink2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34"/>
    </inkml:context>
    <inkml:brush xml:id="br0">
      <inkml:brushProperty name="width" value="0.0438958443701267" units="cm"/>
      <inkml:brushProperty name="height" value="0.0438958443701267" units="cm"/>
      <inkml:brushProperty name="color" value="#f2395b"/>
      <inkml:brushProperty name="ignorePressure" value="0"/>
    </inkml:brush>
  </inkml:definitions>
  <inkml:trace contextRef="#ctx0" brushRef="#br0">31400.000 41850.000 501,'-46.000'-21.000'10,"10.000"10.000"23,10.000 10.000 20,9.000 9.000 23,-1.000 13.000 2,-8.000 20.000-14,-10.000 18.000-15,-9.000 20.000-14,-9.000 11.000-10,-5.000 7.000-4,-7.000 6.000-5,-5.000 7.000-3,-3.000 5.000-3,4.000 7.000-3,3.000 6.000-1,3.000 7.000-4,4.000 4.000-3,7.000 3.000-7,6.000 3.000-7,7.000 4.000-7,5.000-9.000-6,7.000-18.000-7,6.000-19.000-6,7.000-18.000-7</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8"/>
    </inkml:context>
    <inkml:brush xml:id="br0">
      <inkml:brushProperty name="width" value="0.0380451790988445" units="cm"/>
      <inkml:brushProperty name="height" value="0.0380451790988445" units="cm"/>
      <inkml:brushProperty name="color" value="#000000"/>
      <inkml:brushProperty name="ignorePressure" value="0"/>
    </inkml:brush>
  </inkml:definitions>
  <inkml:trace contextRef="#ctx0" brushRef="#br0">79700.000 47750.000 578,'146.000'0.000'118,"-5.000"0.000"-23,-7.000 0.000-23,-5.000 0.000-23,5.000-4.000-16,19.000-5.000-8,19.000-7.000-8,19.000-5.000-7,1.000-3.000-8,-16.000 4.000-3,-15.000 3.000-4,-15.000 3.000-5,-15.000 1.000-3,-12.000 1.000-3,-13.000-1.000-4,-12.000 1.000-2,-13.000 2.000-3,-12.000 7.000-2,-13.000 6.000-1,-12.000 7.000-3,-13.000 4.000-3,-12.000 3.000-6,-13.000 3.000-6,-12.000 4.000-6,-9.000-1.000 2,-2.000-3.000 10,-3.000-3.000 9,-3.000-2.000 10</inkml:trace>
</inkml:ink>
</file>

<file path=ppt/ink/ink2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34"/>
    </inkml:context>
    <inkml:brush xml:id="br0">
      <inkml:brushProperty name="width" value="0.0408071391284466" units="cm"/>
      <inkml:brushProperty name="height" value="0.0408071391284466" units="cm"/>
      <inkml:brushProperty name="color" value="#f2395b"/>
      <inkml:brushProperty name="ignorePressure" value="0"/>
    </inkml:brush>
  </inkml:definitions>
  <inkml:trace contextRef="#ctx0" brushRef="#br0">30250.000 42650.000 539,'-2.000'-74.000'0,"-3.000"4.000"2,-3.000 3.000 1,-2.000 3.000 1,-3.000 6.000 4,1.000 9.000 7,-1.000 10.000 7,1.000 10.000 6,7.000 14.000 9,16.000 23.000 10,15.000 22.000 11,17.000 22.000 10,11.000 15.000-3,10.000 9.000-15,10.000 10.000-17,9.000 10.000-15,9.000 5.000-16,9.000 4.000-13,10.000 3.000-14,10.000 3.000-14,-1.000-4.000-5,-9.000-8.000 6,-10.000-10.000 5,-8.000-9.000 6,-12.000-10.000-2,-12.000-9.000-11,-13.000-10.000-10,-12.000-8.000-10</inkml:trace>
</inkml:ink>
</file>

<file path=ppt/ink/ink2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43"/>
    </inkml:context>
    <inkml:brush xml:id="br0">
      <inkml:brushProperty name="width" value="0.0402121171355247" units="cm"/>
      <inkml:brushProperty name="height" value="0.0402121171355247" units="cm"/>
      <inkml:brushProperty name="color" value="#f2395b"/>
      <inkml:brushProperty name="ignorePressure" value="0"/>
    </inkml:brush>
  </inkml:definitions>
  <inkml:trace contextRef="#ctx0" brushRef="#br0">46550.000 50200.000 547,'3.000'-47.000'14,"6.000"6.000"15,7.000 7.000 13,6.000 6.000 14,3.000 7.000 3,0.000 10.000-10,0.000 10.000-8,0.000 9.000-10,0.000 9.000-5,0.000 9.000-4,0.000 10.000-4,0.000 10.000-3,-2.000 5.000-3,-3.000 4.000-1,-3.000 3.000-3,-2.000 3.000-1,-3.000-2.000-2,1.000-6.000-1,-1.000-6.000-3,1.000-6.000-1,2.000-7.000-1,7.000-6.000 0,6.000-6.000 0,7.000-6.000 0,7.000-9.000 0,9.000-8.000 0,10.000-10.000 0,10.000-9.000 0,5.000-10.000 1,4.000-9.000 1,3.000-10.000 2,3.000-8.000 1,4.000-11.000-2,7.000-8.000-4,6.000-10.000-5,7.000-9.000-5,0.000-10.000-4,-2.000-9.000-4,-3.000-10.000-3,-3.000-8.000-3,-10.000 7.000 0,-16.000 25.000 4,-15.000 25.000 5,-15.000 25.000 5,-11.000 12.000-6,-2.000 1.000-17,-3.000-1.000-16,-3.000 1.000-18</inkml:trace>
</inkml:ink>
</file>

<file path=ppt/ink/ink2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7"/>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82150.000 24050.000 333,'157.000'63.000'167,"51.000"46.000"-1,50.000 47.000 1,49.000 47.000 0</inkml:trace>
</inkml:ink>
</file>

<file path=ppt/ink/ink2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7"/>
    </inkml:context>
    <inkml:brush xml:id="br0">
      <inkml:brushProperty name="width" value="0.0346043817698956" units="cm"/>
      <inkml:brushProperty name="height" value="0.0346043817698956" units="cm"/>
      <inkml:brushProperty name="color" value="#f2395b"/>
      <inkml:brushProperty name="ignorePressure" value="0"/>
    </inkml:brush>
  </inkml:definitions>
  <inkml:trace contextRef="#ctx0" brushRef="#br0">81600.000 24050.000 635,'75.000'21.000'88,"0.000"-5.000"-16,0.000-7.000-18,0.000-5.000-16,1.000-6.000-10,4.000-3.000-4,3.000-3.000-4,3.000-2.000-3,-2.000-3.000-5,-6.000 1.000-4,-6.000-1.000-4,-6.000 1.000-5,-6.000 4.000-4,-2.000 9.000 0,-3.000 10.000-3,-3.000 10.000-1,-4.000 4.000-6,-3.000 0.000-12,-3.000 0.000-11,-2.000 0.000-10</inkml:trace>
</inkml:ink>
</file>

<file path=ppt/ink/ink2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7"/>
    </inkml:context>
    <inkml:brush xml:id="br0">
      <inkml:brushProperty name="width" value="0.0339849442243576" units="cm"/>
      <inkml:brushProperty name="height" value="0.0339849442243576" units="cm"/>
      <inkml:brushProperty name="color" value="#f2395b"/>
      <inkml:brushProperty name="ignorePressure" value="0"/>
    </inkml:brush>
  </inkml:definitions>
  <inkml:trace contextRef="#ctx0" brushRef="#br0">82650.000 23650.000 647,'0.000'120.000'134,"0.000"-9.000"-33,0.000-10.000-34,0.000-8.000-34,-4.000-4.000-20,-5.000 3.000-9,-7.000 3.000-6,-5.000 4.000-9,-3.000-1.000-6,4.000-3.000-6,3.000-3.000-6,3.000-2.000-5,3.000-11.000-7,3.000-15.000-6,3.000-15.000-7,4.000-16.000-6</inkml:trace>
</inkml:ink>
</file>

<file path=ppt/ink/ink2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8"/>
    </inkml:context>
    <inkml:brush xml:id="br0">
      <inkml:brushProperty name="width" value="0.0407587178051472" units="cm"/>
      <inkml:brushProperty name="height" value="0.0407587178051472" units="cm"/>
      <inkml:brushProperty name="color" value="#f2395b"/>
      <inkml:brushProperty name="ignorePressure" value="0"/>
    </inkml:brush>
  </inkml:definitions>
  <inkml:trace contextRef="#ctx0" brushRef="#br0">83850.000 22950.000 539,'21.000'57.000'104,"-5.000"17.000"-23,-7.000 15.000-23,-5.000 16.000-25,-3.000 4.000-10,4.000-6.000 1,3.000-6.000 0,3.000-6.000 2,3.000-9.000-1,3.000-8.000-6,3.000-10.000-4,4.000-9.000-5,1.000-5.000-3,0.000 0.000-2,0.000 0.000-1,0.000 0.000-2,-2.000-2.000-2,-3.000-3.000 1,-3.000-3.000-2,-2.000-2.000-1,-9.000 0.000-4,-12.000 7.000-8,-13.000 6.000-7,-12.000 7.000-9,-9.000-1.000-3,-2.000-6.000 1,-3.000-6.000 0,-3.000-6.000 1,-6.000-7.000 0,-5.000-6.000-1,-7.000-6.000 1,-5.000-6.000-1,2.000-6.000 3,13.000-2.000 5,12.000-3.000 5,13.000-3.000 6,6.000-4.000-1,0.000-3.000-4,0.000-3.000-6,0.000-2.000-4</inkml:trace>
</inkml:ink>
</file>

<file path=ppt/ink/ink2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8"/>
    </inkml:context>
    <inkml:brush xml:id="br0">
      <inkml:brushProperty name="width" value="0.0318398363888264" units="cm"/>
      <inkml:brushProperty name="height" value="0.0318398363888264" units="cm"/>
      <inkml:brushProperty name="color" value="#f2395b"/>
      <inkml:brushProperty name="ignorePressure" value="0"/>
    </inkml:brush>
  </inkml:definitions>
  <inkml:trace contextRef="#ctx0" brushRef="#br0">84200.000 23300.000 690,'117.000'-47.000'62,"-16.000"6.000"-9,-15.000 7.000-8,-15.000 6.000-10,-6.000 6.000-5,7.000 6.000-3,6.000 7.000-2,7.000 6.000-3,-1.000 4.000-12,-6.000 4.000-18,-6.000 3.000-20,-6.000 3.000-19,-10.000 3.000-9,-12.000 3.000 0,-13.000 3.000-1,-12.000 4.000 1</inkml:trace>
</inkml:ink>
</file>

<file path=ppt/ink/ink2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8"/>
    </inkml:context>
    <inkml:brush xml:id="br0">
      <inkml:brushProperty name="width" value="0.0343838073313236" units="cm"/>
      <inkml:brushProperty name="height" value="0.0343838073313236" units="cm"/>
      <inkml:brushProperty name="color" value="#f2395b"/>
      <inkml:brushProperty name="ignorePressure" value="0"/>
    </inkml:brush>
  </inkml:definitions>
  <inkml:trace contextRef="#ctx0" brushRef="#br0">82100.000 24200.000 639,'-110.000'-25.000'41,"32.000"0.000"-4,31.000 0.000-6,32.000 0.000-4,19.000 0.000-1,10.000 0.000 1,10.000 0.000 3,9.000 0.000 1,20.000-2.000-1,31.000-3.000-4,32.000-3.000-4,31.000-2.000-4,15.000-1.000-7,1.000 3.000-8,-1.000 3.000-8,1.000 4.000-9,-10.000 4.000-2,-19.000 6.000 2,-18.000 7.000 3,-19.000 6.000 3,-16.000 4.000-8,-12.000 4.000-21,-13.000 3.000-19,-12.000 3.000-21</inkml:trace>
</inkml:ink>
</file>

<file path=ppt/ink/ink2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94150.000 29400.000 999,'-115.000'-2.000'-4,"23.000"-3.000"-7,22.000-3.000-7,22.000-2.000-8,8.000-3.000-1,-2.000 1.000 6,-3.000-1.000 5,-3.000 1.000 6,2.000-1.000 2,10.000 1.000-4,10.000-1.000-3,9.000 1.000-2</inkml:trace>
</inkml:ink>
</file>

<file path=ppt/ink/ink2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9"/>
    </inkml:context>
    <inkml:brush xml:id="br0">
      <inkml:brushProperty name="width" value="0.0337406657636166" units="cm"/>
      <inkml:brushProperty name="height" value="0.0337406657636166" units="cm"/>
      <inkml:brushProperty name="color" value="#f2395b"/>
      <inkml:brushProperty name="ignorePressure" value="0"/>
    </inkml:brush>
  </inkml:definitions>
  <inkml:trace contextRef="#ctx0" brushRef="#br0">92200.000 28900.000 652,'-83.000'0.000'21,"34.000"0.000"10,35.000 0.000 9,35.000 0.000 10,24.000-4.000 0,16.000-5.000-7,15.000-7.000-7,17.000-5.000-7,2.000-1.000-7,-9.000 6.000-7,-10.000 7.000-6,-8.000 6.000-7,-8.000 3.000-9,-2.000 0.000-8,-3.000 0.000-9,-3.000 0.000-10,-6.000 0.000-6,-5.000 0.000-4,-7.000 0.000-3,-5.000 0.000-3</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8"/>
    </inkml:context>
    <inkml:brush xml:id="br0">
      <inkml:brushProperty name="width" value="0.0302230529487133" units="cm"/>
      <inkml:brushProperty name="height" value="0.0302230529487133" units="cm"/>
      <inkml:brushProperty name="color" value="#000000"/>
      <inkml:brushProperty name="ignorePressure" value="0"/>
    </inkml:brush>
  </inkml:definitions>
  <inkml:trace contextRef="#ctx0" brushRef="#br0">79800.000 48300.000 727,'-58.000'-24.000'16,"34.000"4.000"4,35.000 3.000 4,35.000 3.000 5,22.000 1.000 0,14.000 1.000-4,11.000-1.000-3,14.000 1.000-5,2.000 1.000-1,-6.000 3.000 1,-6.000 3.000 1,-6.000 4.000 1,-9.000 1.000-4,-8.000 0.000-9,-10.000 0.000-11,-9.000 0.000-8,-9.000 0.000-11,-5.000 0.000-9,-7.000 0.000-10,-5.000 0.000-10</inkml:trace>
</inkml:ink>
</file>

<file path=ppt/ink/ink2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1:59"/>
    </inkml:context>
    <inkml:brush xml:id="br0">
      <inkml:brushProperty name="width" value="0.0345102064311504" units="cm"/>
      <inkml:brushProperty name="height" value="0.0345102064311504" units="cm"/>
      <inkml:brushProperty name="color" value="#f2395b"/>
      <inkml:brushProperty name="ignorePressure" value="0"/>
    </inkml:brush>
  </inkml:definitions>
  <inkml:trace contextRef="#ctx0" brushRef="#br0">93550.000 28000.000 637,'28.000'-68.000'41,"6.000"17.000"-1,7.000 15.000 1,6.000 16.000-1,3.000 9.000-1,0.000 3.000-5,0.000 3.000-5,0.000 4.000-3,-4.000 5.000-6,-5.000 10.000-5,-7.000 10.000-6,-5.000 9.000-6,-8.000 7.000-4,-5.000 7.000-1,-7.000 6.000-3,-5.000 7.000-3,-8.000 2.000 1,-5.000 1.000 0,-7.000-1.000 1,-5.000 1.000 0,-4.000-6.000 1,0.000-8.000-1,0.000-10.000-1,0.000-9.000-1,1.000-5.000 1,4.000 0.000 4,3.000 0.000 3,3.000 0.000 4,6.000 0.000 2,9.000 0.000 2,10.000 0.000 2,10.000 0.000 2,4.000-2.000 0,0.000-3.000-2,0.000-3.000-1,0.000-2.000-2,0.000-3.000-1,0.000 1.000-1,0.000-1.000 0,0.000 1.000-1,-5.000 8.000-1,-9.000 20.000-1,-10.000 18.000-2,-8.000 20.000 0,-15.000 10.000-4,-19.000 3.000-6,-18.000 3.000-6,-19.000 4.000-6,-7.000-3.000-2,7.000-5.000-1,6.000-7.000 1,7.000-5.000 0,4.000-8.000-5,3.000-5.000-10,3.000-7.000-10,4.000-5.000-10</inkml:trace>
</inkml:ink>
</file>

<file path=ppt/ink/ink2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38"/>
    </inkml:context>
    <inkml:brush xml:id="br0">
      <inkml:brushProperty name="width" value="0.0375088602304459" units="cm"/>
      <inkml:brushProperty name="height" value="0.0375088602304459" units="cm"/>
      <inkml:brushProperty name="color" value="#f2395b"/>
      <inkml:brushProperty name="ignorePressure" value="0"/>
    </inkml:brush>
  </inkml:definitions>
  <inkml:trace contextRef="#ctx0" brushRef="#br0">80700.000 43350.000 586,'-22.000'-16.000'48,"6.000"19.000"2,7.000 19.000 1,6.000 19.000 3,3.000 9.000-3,0.000 0.000-10,0.000 0.000-9,0.000 0.000-9,0.000-2.000-6,0.000-3.000-2,0.000-3.000-3,0.000-2.000-3,0.000 5.000-2,0.000 16.000-4,0.000 15.000-3,0.000 17.000-3,0.000 5.000-2,0.000-3.000 0,0.000-3.000-1,0.000-2.000 0,0.000-6.000-1,0.000-6.000-1,0.000-6.000-1,0.000-6.000 0,0.000-4.000 0,0.000 1.000 1,0.000-1.000 2,0.000 1.000 1,0.000-3.000 0,0.000-2.000-4,0.000-3.000-3,0.000-3.000-4,0.000-4.000-1,0.000-3.000-2,0.000-3.000-1,0.000-2.000-2,3.000-6.000-3,6.000-6.000-8,7.000-6.000-7,6.000-6.000-8,1.000-9.000 1,-3.000-8.000 8,-3.000-10.000 7,-2.000-9.000 8</inkml:trace>
</inkml:ink>
</file>

<file path=ppt/ink/ink2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38"/>
    </inkml:context>
    <inkml:brush xml:id="br0">
      <inkml:brushProperty name="width" value="0.0368417836725712" units="cm"/>
      <inkml:brushProperty name="height" value="0.0368417836725712" units="cm"/>
      <inkml:brushProperty name="color" value="#f2395b"/>
      <inkml:brushProperty name="ignorePressure" value="0"/>
    </inkml:brush>
  </inkml:definitions>
  <inkml:trace contextRef="#ctx0" brushRef="#br0">80800.000 44500.000 597,'-16.000'-24.000'25,"19.000"4.000"8,19.000 3.000 9,19.000 3.000 7,7.000 3.000 2,-3.000 3.000-9,-3.000 3.000-7,-2.000 4.000-8,-3.000-1.000-5,1.000-3.000-2,-1.000-3.000-3,1.000-2.000-3,-1.000-1.000-3,1.000 3.000-3,-1.000 3.000-3,1.000 4.000-4,-1.000 1.000-2,1.000 0.000-5,-1.000 0.000-4,1.000 0.000-4,-1.000 0.000-6,1.000 0.000-11,-1.000 0.000-8,1.000 0.000-10,-3.000 0.000-3,-2.000 0.000 3,-3.000 0.000 4,-3.000 0.000 4,-4.000-4.000 3,-3.000-5.000 5,-3.000-7.000 4,-2.000-5.000 5,-3.000-4.000 4,1.000 0.000 5,-1.000 0.000 4,1.000 0.000 4</inkml:trace>
</inkml:ink>
</file>

<file path=ppt/ink/ink2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39"/>
    </inkml:context>
    <inkml:brush xml:id="br0">
      <inkml:brushProperty name="width" value="0.0438988134264946" units="cm"/>
      <inkml:brushProperty name="height" value="0.0438988134264946" units="cm"/>
      <inkml:brushProperty name="color" value="#f2395b"/>
      <inkml:brushProperty name="ignorePressure" value="0"/>
    </inkml:brush>
  </inkml:definitions>
  <inkml:trace contextRef="#ctx0" brushRef="#br0">81900.000 42700.000 501,'-2.000'-49.000'1,"-3.000"4.000"5,-3.000 3.000 3,-2.000 3.000 4,-1.000 3.000 6,3.000 3.000 10,3.000 3.000 8,4.000 4.000 10,1.000 8.000 2,0.000 17.000-2,0.000 15.000-2,0.000 16.000-4,0.000 10.000-4,0.000 7.000-6,0.000 6.000-7,0.000 7.000-7,0.000 4.000-5,0.000 3.000-2,0.000 3.000-2,0.000 4.000-3,0.000 4.000-1,0.000 6.000-1,0.000 7.000-1,0.000 6.000 0,0.000 9.000-1,0.000 13.000-2,0.000 12.000-1,0.000 13.000-2,0.000 6.000-1,0.000 0.000-2,0.000 0.000 0,0.000 0.000-2,1.000 0.000-2,4.000 0.000-3,3.000 0.000-3,3.000 0.000-2,3.000 0.000-4,3.000 0.000-4,3.000 0.000-4,4.000 0.000-4,1.000 9.000-1,0.000 19.000-1,0.000 19.000 1,0.000 19.000 0,-2.000 1.000 1,-3.000-16.000 2,-3.000-15.000 2,-2.000-15.000 2,-3.000-25.000 3,1.000-30.000 2,-1.000-32.000 4,1.000-30.000 2</inkml:trace>
</inkml:ink>
</file>

<file path=ppt/ink/ink2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40"/>
    </inkml:context>
    <inkml:brush xml:id="br0">
      <inkml:brushProperty name="width" value="0.0377366729080677" units="cm"/>
      <inkml:brushProperty name="height" value="0.0377366729080677" units="cm"/>
      <inkml:brushProperty name="color" value="#f2395b"/>
      <inkml:brushProperty name="ignorePressure" value="0"/>
    </inkml:brush>
  </inkml:definitions>
  <inkml:trace contextRef="#ctx0" brushRef="#br0">83000.000 44350.000 582,'21.000'26.000'136,"-5.000"4.000"-40,-7.000 3.000-39,-5.000 3.000-41,-8.000-2.000-19,-5.000-6.000-3,-7.000-6.000-1,-5.000-6.000-1,-6.000-6.000-1,-3.000-2.000 2,-3.000-3.000 0,-2.000-3.000 1,2.000-7.000 1,9.000-9.000 2,10.000-10.000 2,10.000-8.000 2,5.000-6.000 2,4.000 1.000 1,3.000-1.000 2,3.000 1.000 2,3.000 2.000 1,3.000 7.000 1,3.000 6.000 1,4.000 7.000 2,1.000 5.000 1,0.000 7.000 1,0.000 6.000 1,0.000 7.000 2,0.000 5.000-2,0.000 7.000-3,0.000 6.000-4,0.000 7.000-3,-4.000 4.000-4,-5.000 3.000-1,-7.000 3.000-4,-5.000 4.000-2,-11.000-4.000-3,-11.000-9.000 0,-14.000-10.000-3,-11.000-8.000 0,-4.000-12.000 0,6.000-12.000 1,7.000-13.000 3,6.000-12.000 1,6.000-7.000 2,6.000 1.000 2,7.000-1.000 1,6.000 1.000 3,6.000 2.000 2,6.000 7.000 1,7.000 6.000 3,6.000 7.000 1,4.000 4.000 1,4.000 3.000-1,3.000 3.000 0,3.000 4.000-2,-4.000 7.000-2,-8.000 13.000-4,-10.000 12.000-4,-9.000 13.000-4,-10.000-1.000-2,-9.000-11.000 0,-10.000-14.000-1,-8.000-11.000 0,-1.000-12.000 1,9.000-9.000 2,10.000-10.000 2,10.000-8.000 1,7.000-4.000-4,6.000 3.000-11,7.000 3.000-11,6.000 4.000-12</inkml:trace>
</inkml:ink>
</file>

<file path=ppt/ink/ink2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3"/>
    </inkml:context>
    <inkml:brush xml:id="br0">
      <inkml:brushProperty name="width" value="0.032233502715826" units="cm"/>
      <inkml:brushProperty name="height" value="0.032233502715826" units="cm"/>
      <inkml:brushProperty name="color" value="#f2395b"/>
      <inkml:brushProperty name="ignorePressure" value="0"/>
    </inkml:brush>
  </inkml:definitions>
  <inkml:trace contextRef="#ctx0" brushRef="#br0">88500.000 43700.000 682,'50.000'-2.000'66,"0.000"-3.000"-13,0.000-3.000-13,0.000-2.000-12,-4.000-1.000-9,-5.000 3.000-4,-7.000 3.000-5,-5.000 4.000-4,-4.000 1.000-4,0.000 0.000-2,0.000 0.000-4,0.000 0.000-2,0.000 1.000-1,0.000 4.000 1,0.000 3.000 2,0.000 3.000 0,0.000-1.000 2,0.000-2.000 1,0.000-3.000 1,0.000-3.000 1,0.000-2.000 1,0.000 0.000 1,0.000 0.000 0,0.000 0.000 2,0.000 0.000 0,0.000 0.000-1,0.000 0.000-1,0.000 0.000 0,1.000 0.000 0,4.000 0.000-1,3.000 0.000 0,3.000 0.000-1,1.000 0.000 0,1.000 0.000 0,-1.000 0.000 1,1.000 0.000-1,-1.000 0.000 0,1.000 0.000 1,-1.000 0.000-1,1.000 0.000 1,-3.000 0.000 0,-2.000 0.000 0,-3.000 0.000 0,-3.000 0.000 0,-1.000 0.000 0,4.000 0.000-1,3.000 0.000 1,3.000 0.000-1,1.000-2.000 0,1.000-3.000 0,-1.000-3.000 0,1.000-2.000 1,-1.000-1.000-1,1.000 3.000 1,-1.000 3.000 0,1.000 4.000-1,1.000 1.000 1,3.000 0.000-1,3.000 0.000 1,4.000 0.000 0,1.000 0.000 0,0.000 0.000-1,0.000 0.000 0,0.000 0.000-2,0.000 0.000 0,0.000 0.000 1,0.000 0.000 1,0.000 0.000 0,-2.000 0.000 0,-3.000 0.000 0,-3.000 0.000-1,-2.000 0.000 1,-1.000 0.000 0,3.000 0.000-1,3.000 0.000 0,4.000 0.000 0,2.000 0.000 0,4.000 0.000 0,3.000 0.000 0,3.000 0.000 1,-2.000-2.000 0,-6.000-3.000 1,-6.000-3.000 0,-6.000-2.000 2,-4.000-1.000-1,1.000 3.000 0,-1.000 3.000-1,1.000 4.000 0,-1.000 1.000-1,1.000 0.000 0,-1.000 0.000 1,1.000 0.000-1,-1.000 0.000-3,1.000 0.000-3,-1.000 0.000-5,1.000 0.000-5,-1.000 1.000 0,1.000 4.000 2,-1.000 3.000 3,1.000 3.000 3,1.000-1.000 2,3.000-2.000 2,3.000-3.000 4,4.000-3.000 1,-1.000-2.000 2,-3.000 0.000-3,-3.000 0.000-2,-2.000 0.000-1,0.000 0.000-2,7.000 0.000 1,6.000 0.000 0,7.000 0.000 0,0.000-2.000 1,-2.000-3.000 1,-3.000-3.000 1,-3.000-2.000 1,-6.000-1.000 0,-5.000 3.000-2,-7.000 3.000-1,-5.000 4.000-1,-4.000 1.000-1,0.000 0.000 0,0.000 0.000 1,0.000 0.000 1,0.000 0.000 0,0.000 0.000-1,0.000 0.000 1,0.000 0.000 0,0.000 0.000-1,0.000 0.000 0,0.000 0.000 1,0.000 0.000-2,0.000 0.000 1,0.000 0.000-1,0.000 0.000-1,0.000 0.000 0,0.000-2.000-3,0.000-3.000-4,0.000-3.000-6,0.000-2.000-5</inkml:trace>
</inkml:ink>
</file>

<file path=ppt/ink/ink2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4"/>
    </inkml:context>
    <inkml:brush xml:id="br0">
      <inkml:brushProperty name="width" value="0.0330973416566849" units="cm"/>
      <inkml:brushProperty name="height" value="0.0330973416566849" units="cm"/>
      <inkml:brushProperty name="color" value="#f2395b"/>
      <inkml:brushProperty name="ignorePressure" value="0"/>
    </inkml:brush>
  </inkml:definitions>
  <inkml:trace contextRef="#ctx0" brushRef="#br0">93600.000 42600.000 664,'9.000'-38.000'68,"19.000"26.000"-12,19.000 24.000-12,19.000 26.000-13,10.000 8.000-8,4.000-5.000-3,3.000-7.000-3,3.000-5.000-4,-1.000-4.000-2,-2.000 0.000-2,-3.000 0.000-2,-3.000 0.000-1,-2.000-2.000-2,0.000-3.000 0,0.000-3.000-1,0.000-2.000 0,-5.000-1.000 0,-9.000 3.000 0,-10.000 3.000 1,-8.000 4.000 1,-12.000 2.000-3,-12.000 4.000-8,-13.000 3.000-7,-12.000 3.000-7,-19.000 10.000-4,-25.000 20.000 1,-25.000 18.000 1,-25.000 20.000 0,-19.000 11.000-3,-12.000 7.000-5,-13.000 6.000-7,-12.000 7.000-6,9.000-10.000 1,31.000-25.000 6,32.000-25.000 9,31.000-25.000 6,17.000-15.000 4,3.000-2.000 1,3.000-3.000 1,4.000-3.000 0</inkml:trace>
</inkml:ink>
</file>

<file path=ppt/ink/ink2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4"/>
    </inkml:context>
    <inkml:brush xml:id="br0">
      <inkml:brushProperty name="width" value="0.034943699836731" units="cm"/>
      <inkml:brushProperty name="height" value="0.034943699836731" units="cm"/>
      <inkml:brushProperty name="color" value="#f2395b"/>
      <inkml:brushProperty name="ignorePressure" value="0"/>
    </inkml:brush>
  </inkml:definitions>
  <inkml:trace contextRef="#ctx0" brushRef="#br0">96900.000 42000.000 629,'-2.000'-40.000'8,"-3.000"23.000"14,-3.000 22.000 16,-2.000 22.000 15,-1.000 12.000 3,3.000 3.000-9,3.000 3.000-10,4.000 4.000-9,-1.000 5.000-7,-3.000 10.000-3,-3.000 10.000-5,-2.000 9.000-3,-3.000 6.000-2,1.000 3.000-3,-1.000 3.000-1,1.000 4.000-2,-3.000 1.000-3,-2.000 0.000-7,-3.000 0.000-5,-3.000 0.000-7,-1.000 0.000-4,4.000 0.000-3,3.000 0.000-3,3.000 0.000-3,1.000-10.000-1,1.000-18.000 0,-1.000-19.000 0,1.000-18.000 1</inkml:trace>
</inkml:ink>
</file>

<file path=ppt/ink/ink2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4"/>
    </inkml:context>
    <inkml:brush xml:id="br0">
      <inkml:brushProperty name="width" value="0.0282622054219246" units="cm"/>
      <inkml:brushProperty name="height" value="0.0282622054219246" units="cm"/>
      <inkml:brushProperty name="color" value="#f2395b"/>
      <inkml:brushProperty name="ignorePressure" value="0"/>
    </inkml:brush>
  </inkml:definitions>
  <inkml:trace contextRef="#ctx0" brushRef="#br0">96600.000 43000.000 778,'29.000'-25.000'3,"10.000"0.000"8,10.000 0.000 6,9.000 0.000 7,1.000 1.000 3,-6.000 4.000 0,-6.000 3.000-1,-6.000 3.000 0,-1.000 3.000-3,7.000 3.000-5,6.000 3.000-6,7.000 4.000-4,-1.000 1.000-9,-6.000 0.000-8,-6.000 0.000-10,-6.000 0.000-9,-6.000 0.000-5,-2.000 0.000-4,-3.000 0.000-2,-3.000 0.000-2</inkml:trace>
</inkml:ink>
</file>

<file path=ppt/ink/ink2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5"/>
    </inkml:context>
    <inkml:brush xml:id="br0">
      <inkml:brushProperty name="width" value="0.0418013371527195" units="cm"/>
      <inkml:brushProperty name="height" value="0.0418013371527195" units="cm"/>
      <inkml:brushProperty name="color" value="#f2395b"/>
      <inkml:brushProperty name="ignorePressure" value="0"/>
    </inkml:brush>
  </inkml:definitions>
  <inkml:trace contextRef="#ctx0" brushRef="#br0">97600.000 41450.000 526,'21.000'-72.000'0,"-5.000"6.000"0,-7.000 7.000 0,-5.000 6.000 0,-4.000 13.000 7,0.000 23.000 13,0.000 22.000 15,0.000 22.000 13,0.000 16.000 5,0.000 14.000-7,0.000 11.000-6,0.000 14.000-7,0.000 10.000-3,0.000 9.000-3,0.000 10.000-2,0.000 10.000-2,0.000 7.000-2,0.000 6.000-3,0.000 7.000-2,0.000 6.000-2,-2.000 4.000-4,-3.000 4.000-4,-3.000 3.000-4,-2.000 3.000-6,-3.000 7.000-4,1.000 14.000-5,-1.000 11.000-6,1.000 14.000-5,-1.000 3.000-6,1.000-2.000-5,-1.000-3.000-6,1.000-3.000-5,1.000-13.000 0,3.000-22.000 5,3.000-22.000 4,4.000-21.000 6,-1.000-23.000 1,-3.000-21.000-1,-3.000-22.000-1,-2.000-22.000-1</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4"/>
    </inkml:context>
    <inkml:brush xml:id="br0">
      <inkml:brushProperty name="width" value="0.0482208542525768" units="cm"/>
      <inkml:brushProperty name="height" value="0.0482208542525768" units="cm"/>
      <inkml:brushProperty name="color" value="#00bff3"/>
      <inkml:brushProperty name="ignorePressure" value="0"/>
    </inkml:brush>
  </inkml:definitions>
  <inkml:trace contextRef="#ctx0" brushRef="#br0">49750.000 21250.000 456,'-22.000'53.000'172,"6.000"6.000"-39,7.000 7.000-40,6.000 6.000-40,4.000 7.000-23,4.000 10.000-8,3.000 10.000-7,3.000 9.000-7,-2.000 4.000-4,-6.000 1.000 0,-6.000-1.000 0,-6.000 1.000 2,-6.000-7.000-8,-2.000-12.000-13,-3.000-13.000-14,-3.000-12.000-13</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39"/>
    </inkml:context>
    <inkml:brush xml:id="br0">
      <inkml:brushProperty name="width" value="0.0435098893940449" units="cm"/>
      <inkml:brushProperty name="height" value="0.0435098893940449" units="cm"/>
      <inkml:brushProperty name="color" value="#000000"/>
      <inkml:brushProperty name="ignorePressure" value="0"/>
    </inkml:brush>
  </inkml:definitions>
  <inkml:trace contextRef="#ctx0" brushRef="#br0">81350.000 46000.000 505,'17.000'-43.000'26,"-16.000"17.000"12,-15.000 15.000 14,-15.000 16.000 12,-15.000 15.000 1,-12.000 16.000-14,-13.000 15.000-12,-12.000 17.000-14,-9.000 7.000-8,-2.000 0.000-2,-3.000 0.000-2,-3.000 0.000-4,1.000-2.000-1,6.000-3.000-1,7.000-3.000-2,6.000-2.000-1,6.000-6.000-1,6.000-6.000 0,7.000-6.000 0,6.000-6.000 0,7.000-4.000 0,10.000 1.000 1,10.000-1.000 0,9.000 1.000 1,13.000-4.000 0,20.000-6.000 0,18.000-6.000-2,20.000-6.000-1,10.000-4.000 1,3.000 1.000-1,3.000-1.000 1,4.000 1.000 1,4.000-3.000-3,6.000-2.000-2,7.000-3.000-5,6.000-3.000-3,1.000-4.000-1,-3.000-3.000 0,-3.000-3.000 1,-2.000-2.000 0,-8.000-5.000 1,-8.000-2.000 1,-10.000-3.000 3,-9.000-3.000 1,-9.000-2.000 1,-5.000 0.000 3,-7.000 0.000 2,-5.000 0.000 1,-8.000-4.000 1,-5.000-5.000 0,-7.000-7.000 0,-5.000-5.000-2,-8.000-4.000 0,-5.000 0.000-1,-7.000 0.000-1,-5.000 0.000-1,-6.000-2.000-1,-3.000-3.000 1,-3.000-3.000 1,-2.000-2.000 0,-3.000-1.000-5,1.000 3.000-11,-1.000 3.000-10,1.000 4.000-12,2.000 4.000-9,7.000 6.000-11,6.000 7.000-10,7.000 6.000-9</inkml:trace>
</inkml:ink>
</file>

<file path=ppt/ink/ink2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6"/>
    </inkml:context>
    <inkml:brush xml:id="br0">
      <inkml:brushProperty name="width" value="0.0326136760413647" units="cm"/>
      <inkml:brushProperty name="height" value="0.0326136760413647" units="cm"/>
      <inkml:brushProperty name="color" value="#f2395b"/>
      <inkml:brushProperty name="ignorePressure" value="0"/>
    </inkml:brush>
  </inkml:definitions>
  <inkml:trace contextRef="#ctx0" brushRef="#br0">98450.000 41200.000 674,'-21.000'-24.000'6,"10.000"4.000"11,10.000 3.000 12,9.000 3.000 11,10.000 3.000 4,14.000 3.000-6,11.000 3.000-5,14.000 4.000-4,8.000 1.000-6,7.000 0.000-4,6.000 0.000-4,7.000 0.000-5,2.000 1.000-2,1.000 4.000-2,-1.000 3.000-1,1.000 3.000-1,-6.000-1.000-5,-8.000-2.000-8,-10.000-3.000-6,-9.000-3.000-9,-9.000-1.000-7,-5.000 4.000-9,-7.000 3.000-9,-5.000 3.000-8</inkml:trace>
</inkml:ink>
</file>

<file path=ppt/ink/ink2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6"/>
    </inkml:context>
    <inkml:brush xml:id="br0">
      <inkml:brushProperty name="width" value="0.0330359637737274" units="cm"/>
      <inkml:brushProperty name="height" value="0.0330359637737274" units="cm"/>
      <inkml:brushProperty name="color" value="#f2395b"/>
      <inkml:brushProperty name="ignorePressure" value="0"/>
    </inkml:brush>
  </inkml:definitions>
  <inkml:trace contextRef="#ctx0" brushRef="#br0">99150.000 40500.000 665,'-46.000'-46.000'0,"10.000"10.000"0,10.000 10.000 0,9.000 9.000 0,4.000 12.000 9,1.000 16.000 17,-1.000 15.000 17,1.000 17.000 18,1.000 13.000 2,3.000 13.000-13,3.000 12.000-13,4.000 13.000-13,2.000 10.000-10,4.000 10.000-7,3.000 10.000-6,3.000 9.000-8,1.000 4.000-3,1.000 1.000 1,-1.000-1.000 0,1.000 1.000 2,-1.000-12.000 1,1.000-21.000 2,-1.000-22.000 1,1.000-22.000 2,-3.000-15.000-9,-2.000-5.000-23,-3.000-7.000-22,-3.000-5.000-23</inkml:trace>
</inkml:ink>
</file>

<file path=ppt/ink/ink2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7"/>
    </inkml:context>
    <inkml:brush xml:id="br0">
      <inkml:brushProperty name="width" value="0.0388851352035999" units="cm"/>
      <inkml:brushProperty name="height" value="0.0388851352035999" units="cm"/>
      <inkml:brushProperty name="color" value="#f2395b"/>
      <inkml:brushProperty name="ignorePressure" value="0"/>
    </inkml:brush>
  </inkml:definitions>
  <inkml:trace contextRef="#ctx0" brushRef="#br0">86600.000 46800.000 565,'0.000'-96.000'4,"0.000"10.000"6,0.000 10.000 7,0.000 9.000 7,-2.000 9.000 3,-3.000 9.000-3,-3.000 10.000-3,-2.000 10.000-2,-5.000 4.000-2,-2.000 0.000-2,-3.000 0.000-2,-3.000 0.000-1,-2.000 1.000-2,0.000 4.000-3,0.000 3.000-1,0.000 3.000-3,-2.000 4.000-1,-3.000 7.000-1,-3.000 6.000 0,-2.000 7.000 1,-3.000 2.000-1,1.000 1.000 0,-1.000-1.000 1,1.000 1.000 0,1.000 4.000 1,3.000 9.000 1,3.000 10.000 1,4.000 10.000 2,2.000 5.000 0,4.000 4.000 1,3.000 3.000 1,3.000 3.000-1,3.000 1.000 0,3.000 1.000 0,3.000-1.000 0,4.000 1.000-1,5.000 1.000 0,10.000 3.000 0,10.000 3.000 0,9.000 4.000 0,2.000-1.000 1,-2.000-3.000-1,-3.000-3.000-1,-3.000-2.000 1,-2.000-3.000 0,0.000 1.000-1,0.000-1.000 0,0.000 1.000 1,-2.000-4.000-1,-3.000-6.000 0,-3.000-6.000-1,-2.000-6.000 0,-3.000-1.000-1,1.000 7.000-1,-1.000 6.000-3,1.000 7.000 0,-6.000 0.000-2,-8.000-2.000 0,-10.000-3.000-1,-9.000-3.000 1,-7.000-2.000-2,-3.000 0.000 0,-3.000 0.000-2,-2.000 0.000-2,-3.000-4.000 0,1.000-5.000 0,-1.000-7.000-1,1.000-5.000 0,-3.000-9.000 1,-2.000-9.000-1,-3.000-10.000 1,-3.000-8.000 1,2.000-9.000 0,10.000-6.000 3,10.000-6.000 1,9.000-6.000 2,6.000-6.000 1,3.000-2.000 0,3.000-3.000 1,4.000-3.000 0,5.000-6.000 0,10.000-5.000 0,10.000-7.000 0,9.000-5.000 0,7.000-6.000 0,7.000-3.000-3,6.000-3.000-2,7.000-2.000-3,4.000-1.000-2,3.000 3.000-6,3.000 3.000-3,4.000 4.000-5,-3.000 7.000-3,-5.000 13.000 0,-7.000 12.000-2,-5.000 13.000 0,-8.000 7.000-2,-5.000 4.000-5,-7.000 3.000-4,-5.000 3.000-3</inkml:trace>
</inkml:ink>
</file>

<file path=ppt/ink/ink2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8"/>
    </inkml:context>
    <inkml:brush xml:id="br0">
      <inkml:brushProperty name="width" value="0.0381584987044334" units="cm"/>
      <inkml:brushProperty name="height" value="0.0381584987044334" units="cm"/>
      <inkml:brushProperty name="color" value="#f2395b"/>
      <inkml:brushProperty name="ignorePressure" value="0"/>
    </inkml:brush>
  </inkml:definitions>
  <inkml:trace contextRef="#ctx0" brushRef="#br0">87200.000 47900.000 576,'25.000'21.000'56,"0.000"-5.000"-11,0.000-7.000-12,0.000-5.000-11,0.000-8.000-6,0.000-5.000-3,0.000-7.000 0,0.000-5.000-3,1.000-6.000-1,4.000-3.000-3,3.000-3.000-3,3.000-2.000-3,-2.000-3.000-2,-6.000 1.000 0,-6.000-1.000-3,-6.000 1.000 0,-6.000-1.000-2,-2.000 1.000 0,-3.000-1.000-2,-3.000 1.000-1,-2.000 1.000 0,0.000 3.000 1,0.000 3.000 2,0.000 4.000 1,-2.000 1.000 1,-3.000 0.000 0,-3.000 0.000 2,-2.000 0.000 0,-6.000 3.000 1,-6.000 6.000 3,-6.000 7.000 1,-6.000 6.000 1,-2.000 4.000 3,3.000 4.000 2,3.000 3.000 2,4.000 3.000 2,-1.000 4.000 1,-3.000 7.000 0,-3.000 6.000-1,-2.000 7.000 1,-1.000 5.000 0,3.000 7.000 2,3.000 6.000 0,4.000 7.000 2,1.000 0.000 0,0.000-2.000-1,0.000-3.000-2,0.000-3.000 0,1.000-2.000-2,4.000 0.000 1,3.000 0.000-1,3.000 0.000 0,3.000 0.000-2,3.000 0.000-2,3.000 0.000-2,4.000 0.000-2,5.000-2.000-2,10.000-3.000-1,10.000-3.000 0,9.000-2.000-2,6.000-5.000-2,3.000-2.000-2,3.000-3.000-3,4.000-3.000-3,4.000-6.000-3,6.000-5.000-7,7.000-7.000-4,6.000-5.000-6,3.000-4.000-2,0.000 0.000 1,0.000 0.000 1,0.000 0.000 1,-4.000-5.000-1,-5.000-9.000-4,-7.000-10.000-4,-5.000-8.000-4,-9.000-3.000 2,-9.000 7.000 7,-10.000 6.000 7,-8.000 7.000 7</inkml:trace>
</inkml:ink>
</file>

<file path=ppt/ink/ink2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2:58"/>
    </inkml:context>
    <inkml:brush xml:id="br0">
      <inkml:brushProperty name="width" value="0.0302485208958387" units="cm"/>
      <inkml:brushProperty name="height" value="0.0302485208958387" units="cm"/>
      <inkml:brushProperty name="color" value="#f2395b"/>
      <inkml:brushProperty name="ignorePressure" value="0"/>
    </inkml:brush>
  </inkml:definitions>
  <inkml:trace contextRef="#ctx0" brushRef="#br0">88550.000 46450.000 727,'4.000'-44.000'60,"10.000"13.000"-7,10.000 12.000-7,9.000 13.000-7,10.000 6.000-8,14.000 0.000-8,11.000 0.000-9,14.000 0.000-8,7.000 0.000-8,3.000 0.000-10,3.000 0.000-9,4.000 0.000-10,-9.000-2.000-7,-18.000-3.000-8,-19.000-3.000-6,-18.000-2.000-7</inkml:trace>
</inkml:ink>
</file>

<file path=ppt/ink/ink2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18"/>
    </inkml:context>
    <inkml:brush xml:id="br0">
      <inkml:brushProperty name="width" value="0.0439521223306656" units="cm"/>
      <inkml:brushProperty name="height" value="0.0439521223306656" units="cm"/>
      <inkml:brushProperty name="color" value="#f2395b"/>
      <inkml:brushProperty name="ignorePressure" value="0"/>
    </inkml:brush>
  </inkml:definitions>
  <inkml:trace contextRef="#ctx0" brushRef="#br0">5850.000 44700.000 500,'-22.000'-19.000'6,"6.000"13.000"11,7.000 12.000 11,6.000 13.000 11,6.000 6.000 3,6.000 0.000-5,7.000 0.000-7,6.000 0.000-4,3.000-2.000-6,0.000-3.000-3,0.000-3.000-4,0.000-2.000-4,1.000-1.000-1,4.000 3.000-1,3.000 3.000 0,3.000 4.000 0,1.000 4.000 0,1.000 6.000 0,-1.000 7.000-1,1.000 6.000 0,-1.000 6.000 0,1.000 6.000-2,-1.000 7.000 0,1.000 6.000-2,-1.000 3.000 0,1.000 0.000 1,-1.000 0.000 0,1.000 0.000 0,-1.000-4.000 1,1.000-5.000 0,-1.000-7.000 1,1.000-5.000 1,1.000-8.000 0,3.000-5.000 0,3.000-7.000-1,4.000-5.000 0,2.000-8.000 0,4.000-5.000 0,3.000-7.000 1,3.000-5.000-1,7.000-15.000 2,14.000-22.000 0,11.000-22.000 0,14.000-21.000 2,16.000-34.000-1,22.000-43.000 0,22.000-44.000-1,23.000-43.000 0,19.000-43.000-1,19.000-41.000-2,19.000-40.000-3,19.000-40.000-1,5.000-4.000-6,-5.000 34.000-10,-7.000 35.000-11,-5.000 35.000-10,-26.000 41.000-11,-44.000 51.000-12,-43.000 49.000-12,-44.000 51.000-12</inkml:trace>
</inkml:ink>
</file>

<file path=ppt/ink/ink2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28"/>
    </inkml:context>
    <inkml:brush xml:id="br0">
      <inkml:brushProperty name="width" value="0.0265593454241753" units="cm"/>
      <inkml:brushProperty name="height" value="0.0265593454241753" units="cm"/>
      <inkml:brushProperty name="color" value="#f2395b"/>
      <inkml:brushProperty name="ignorePressure" value="0"/>
    </inkml:brush>
  </inkml:definitions>
  <inkml:trace contextRef="#ctx0" brushRef="#br0">43700.000 58800.000 828,'-41.000'3.000'-19,"19.000"6.000"15,19.000 7.000 13,19.000 6.000 14,7.000 4.000 5,-3.000 4.000-4,-3.000 3.000-4,-2.000 3.000-4,-3.000 1.000-2,1.000 1.000 0,-1.000-1.000-1,1.000 1.000-1,-1.000-3.000-1,1.000-2.000-4,-1.000-3.000-4,1.000-3.000-2,2.000-6.000-4,7.000-5.000 0,6.000-7.000-2,7.000-5.000-1,8.000-15.000-3,14.000-22.000-3,11.000-22.000-4,14.000-21.000-4,0.000-6.000-1,-8.000 14.000 1,-10.000 11.000 3,-9.000 14.000 1,-7.000 3.000-3,-3.000-2.000-5,-3.000-3.000-6,-2.000-3.000-6</inkml:trace>
</inkml:ink>
</file>

<file path=ppt/ink/ink2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4"/>
    </inkml:context>
    <inkml:brush xml:id="br0">
      <inkml:brushProperty name="width" value="0.038705263286829" units="cm"/>
      <inkml:brushProperty name="height" value="0.038705263286829" units="cm"/>
      <inkml:brushProperty name="color" value="#000000"/>
      <inkml:brushProperty name="ignorePressure" value="0"/>
    </inkml:brush>
  </inkml:definitions>
  <inkml:trace contextRef="#ctx0" brushRef="#br0">56600.000 50050.000 568,'1.000'46.000'104,"4.000"-5.000"-22,3.000-7.000-23,3.000-5.000-23,9.000 0.000-12,16.000 10.000-1,15.000 10.000 0,17.000 9.000-2,8.000 2.000-1,4.000-2.000-4,3.000-3.000-3,3.000-3.000-4,-7.000-6.000-8,-15.000-5.000-12,-15.000-7.000-13,-16.000-5.000-12,-10.000-3.000-9,-3.000 4.000-3,-3.000 3.000-3,-2.000 3.000-4,-8.000-2.000 2,-8.000-6.000 6,-10.000-6.000 6,-9.000-6.000 6,-4.000-4.000 6,4.000 1.000 4,3.000-1.000 6,3.000 1.000 4</inkml:trace>
</inkml:ink>
</file>

<file path=ppt/ink/ink2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5"/>
    </inkml:context>
    <inkml:brush xml:id="br0">
      <inkml:brushProperty name="width" value="0.0425664484500885" units="cm"/>
      <inkml:brushProperty name="height" value="0.0425664484500885" units="cm"/>
      <inkml:brushProperty name="color" value="#000000"/>
      <inkml:brushProperty name="ignorePressure" value="0"/>
    </inkml:brush>
  </inkml:definitions>
  <inkml:trace contextRef="#ctx0" brushRef="#br0">55800.000 51550.000 516,'-60.000'26.000'41,"32.000"4.000"3,31.000 3.000 4,32.000 3.000 3,21.000-4.000-1,13.000-8.000-8,12.000-10.000-7,13.000-9.000-7,9.000-12.000-5,6.000-11.000-3,7.000-14.000-3,6.000-11.000-3,-1.000-6.000-3,-5.000 4.000-2,-7.000 3.000-1,-5.000 3.000-3,-9.000 4.000 0,-9.000 7.000 0,-10.000 6.000-1,-8.000 7.000 1,-18.000 5.000-7,-25.000 7.000-11,-25.000 6.000-13,-25.000 7.000-12,-13.000 4.000-1,1.000 3.000 10,-1.000 3.000 10,1.000 4.000 9,-3.000 5.000 7,-2.000 10.000 2,-3.000 10.000 1,-3.000 9.000 3,-4.000 6.000 3,-3.000 3.000 7,-3.000 3.000 5,-2.000 4.000 7,-3.000 4.000 1,1.000 6.000-3,-1.000 7.000-2,1.000 6.000-4,1.000-4.000-3,3.000-11.000-2,3.000-14.000-3,4.000-11.000-1,4.000-9.000-5,6.000-3.000-3,7.000-3.000-4,6.000-2.000-5,10.000-9.000-2,17.000-12.000-1,15.000-13.000-1,16.000-12.000-1,10.000-9.000 1,7.000-2.000 4,6.000-3.000 4,7.000-3.000 3,5.000-1.000 2,7.000 4.000 0,6.000 3.000 1,7.000 3.000-1,0.000-2.000 0,-2.000-6.000-1,-3.000-6.000 0,-3.000-6.000-1,-4.000-2.000-5,-3.000 3.000-9,-3.000 3.000-10,-2.000 4.000-9,-6.000 1.000-7,-6.000 0.000 0,-6.000 0.000-3,-6.000 0.000-1,-7.000 0.000 3,-6.000 0.000 8,-6.000 0.000 7,-6.000 0.000 8,-6.000 0.000 3,-2.000 0.000 0,-3.000 0.000-1,-3.000 0.000-1</inkml:trace>
</inkml:ink>
</file>

<file path=ppt/ink/ink2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6"/>
    </inkml:context>
    <inkml:brush xml:id="br0">
      <inkml:brushProperty name="width" value="0.0371788404881954" units="cm"/>
      <inkml:brushProperty name="height" value="0.0371788404881954" units="cm"/>
      <inkml:brushProperty name="color" value="#000000"/>
      <inkml:brushProperty name="ignorePressure" value="0"/>
    </inkml:brush>
  </inkml:definitions>
  <inkml:trace contextRef="#ctx0" brushRef="#br0">57650.000 51950.000 591,'0.000'-41.000'9,"0.000"19.000"19,0.000 19.000 17,0.000 19.000 19,3.000 12.000 4,6.000 6.000-12,7.000 7.000-10,6.000 6.000-10,4.000 1.000-11,4.000-3.000-6,3.000-3.000-9,3.000-2.000-7,-1.000-3.000-8,-2.000 1.000-6,-3.000-1.000-7,-3.000 1.000-6,-6.000 1.000-7,-5.000 3.000-7,-7.000 3.000-8,-5.000 4.000-6,-8.000-3.000-3,-5.000-5.000 4,-7.000-7.000 3,-5.000-5.000 4</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0"/>
    </inkml:context>
    <inkml:brush xml:id="br0">
      <inkml:brushProperty name="width" value="0.0443654954433441" units="cm"/>
      <inkml:brushProperty name="height" value="0.0443654954433441" units="cm"/>
      <inkml:brushProperty name="color" value="#000000"/>
      <inkml:brushProperty name="ignorePressure" value="0"/>
    </inkml:brush>
  </inkml:definitions>
  <inkml:trace contextRef="#ctx0" brushRef="#br0">79500.000 47950.000 495,'-158.000'21.000'0,"34.000"-5.000"0,35.000-7.000 0,35.000-5.000 0,18.000-4.000 6,3.000 0.000 11,3.000 0.000 11,4.000 0.000 12,16.000-4.000 6,32.000-5.000 0,31.000-7.000 2,32.000-5.000 1,22.000-3.000-3,17.000 4.000-7,15.000 3.000-7,16.000 3.000-6,10.000 1.000-5,7.000 1.000-4,6.000-1.000-2,7.000 1.000-3,2.000 1.000-3,1.000 3.000-4,-1.000 3.000-3,1.000 4.000-3,-1.000-1.000-5,1.000-3.000-8,-1.000-3.000-7,1.000-2.000-6,-3.000-1.000-6,-2.000 3.000-2,-3.000 3.000-4,-3.000 4.000-2,-10.000 1.000 0,-16.000 0.000 2,-15.000 0.000 3,-15.000 0.000 3,-20.000 1.000 4,-21.000 4.000 3,-22.000 3.000 6,-22.000 3.000 3,-11.000 1.000 1,0.000 1.000-3,0.000-1.000-4,0.000 1.000-3</inkml:trace>
</inkml:ink>
</file>

<file path=ppt/ink/ink2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6"/>
    </inkml:context>
    <inkml:brush xml:id="br0">
      <inkml:brushProperty name="width" value="0.0363473035395145" units="cm"/>
      <inkml:brushProperty name="height" value="0.0363473035395145" units="cm"/>
      <inkml:brushProperty name="color" value="#000000"/>
      <inkml:brushProperty name="ignorePressure" value="0"/>
    </inkml:brush>
  </inkml:definitions>
  <inkml:trace contextRef="#ctx0" brushRef="#br0">56650.000 53000.000 605,'-91.000'-22.000'8,"19.000"6.000"15,19.000 7.000 16,19.000 6.000 15,12.000 7.000 4,6.000 10.000-8,7.000 10.000-7,6.000 9.000-9,3.000 7.000-6,0.000 7.000-6,0.000 6.000-5,0.000 7.000-6,-5.000 4.000-5,-9.000 3.000-4,-10.000 3.000-7,-8.000 4.000-4,-9.000-1.000-2,-6.000-3.000-2,-6.000-3.000 1,-6.000-2.000 0,1.000-6.000-3,9.000-6.000-5,10.000-6.000-3,10.000-6.000-5,11.000-13.000-7,17.000-19.000-9,15.000-18.000-9,16.000-19.000-9</inkml:trace>
</inkml:ink>
</file>

<file path=ppt/ink/ink2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6"/>
    </inkml:context>
    <inkml:brush xml:id="br0">
      <inkml:brushProperty name="width" value="0.0406382270157337" units="cm"/>
      <inkml:brushProperty name="height" value="0.0406382270157337" units="cm"/>
      <inkml:brushProperty name="color" value="#000000"/>
      <inkml:brushProperty name="ignorePressure" value="0"/>
    </inkml:brush>
  </inkml:definitions>
  <inkml:trace contextRef="#ctx0" brushRef="#br0">57050.000 53300.000 541,'21.000'-19.000'39,"-5.000"13.000"1,-7.000 12.000 0,-5.000 13.000 1,-4.000 7.000-1,0.000 4.000-3,0.000 3.000-4,0.000 3.000-2,1.000 3.000-4,4.000 3.000-3,3.000 3.000-4,3.000 4.000-3,3.000 1.000-1,3.000 0.000-1,3.000 0.000 0,4.000 0.000-1,1.000 0.000-5,0.000 0.000-9,0.000 0.000-11,0.000 0.000-9,3.000-4.000-6,6.000-5.000-2,7.000-7.000-1,6.000-5.000-1,3.000-8.000-3,0.000-5.000-4,0.000-7.000-5,0.000-5.000-4,-4.000-8.000 0,-5.000-5.000 1,-7.000-7.000 3,-5.000-5.000 3</inkml:trace>
</inkml:ink>
</file>

<file path=ppt/ink/ink2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6"/>
    </inkml:context>
    <inkml:brush xml:id="br0">
      <inkml:brushProperty name="width" value="0.0407141484320164" units="cm"/>
      <inkml:brushProperty name="height" value="0.0407141484320164" units="cm"/>
      <inkml:brushProperty name="color" value="#000000"/>
      <inkml:brushProperty name="ignorePressure" value="0"/>
    </inkml:brush>
  </inkml:definitions>
  <inkml:trace contextRef="#ctx0" brushRef="#br0">58750.000 52300.000 540,'-68.000'-41.000'9,"17.000"19.000"20,15.000 19.000 18,16.000 19.000 20,9.000 15.000 3,3.000 13.000-12,3.000 12.000-11,4.000 13.000-12,1.000 6.000-7,0.000 0.000-6,0.000 0.000-4,0.000 0.000-5,0.000 0.000-4,0.000 0.000-4,0.000 0.000-3,0.000 0.000-3,0.000-2.000-2,0.000-3.000 0,0.000-3.000 1,0.000-2.000 0,0.000-3.000-8,0.000 1.000-17,0.000-1.000-15,0.000 1.000-16</inkml:trace>
</inkml:ink>
</file>

<file path=ppt/ink/ink2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7"/>
    </inkml:context>
    <inkml:brush xml:id="br0">
      <inkml:brushProperty name="width" value="0.0486746951937675" units="cm"/>
      <inkml:brushProperty name="height" value="0.0486746951937675" units="cm"/>
      <inkml:brushProperty name="color" value="#000000"/>
      <inkml:brushProperty name="ignorePressure" value="0"/>
    </inkml:brush>
  </inkml:definitions>
  <inkml:trace contextRef="#ctx0" brushRef="#br0">58850.000 52250.000 451,'4.000'-69.000'3,"10.000"13.000"5,10.000 12.000 4,9.000 13.000 6,9.000 9.000 3,9.000 6.000 3,10.000 7.000 2,10.000 6.000 2,7.000 3.000 1,6.000 0.000-3,7.000 0.000-2,6.000 0.000-2,-1.000 3.000-2,-5.000 6.000-2,-7.000 7.000-2,-5.000 6.000-2,-9.000 7.000 0,-9.000 10.000 0,-10.000 10.000 1,-8.000 9.000 0,-12.000 7.000-1,-12.000 7.000-5,-13.000 6.000-5,-12.000 7.000-4,-12.000 2.000-3,-8.000 1.000-1,-10.000-1.000-2,-9.000 1.000-2,-9.000-6.000-1,-5.000-8.000 0,-7.000-10.000-1,-5.000-9.000 1,-6.000-7.000-3,-3.000-3.000-3,-3.000-3.000-4,-2.000-2.000-4,0.000-8.000-1,7.000-8.000 0,6.000-10.000 0,7.000-9.000 1,10.000-12.000 3,16.000-11.000 3,15.000-14.000 5,17.000-11.000 4,13.000-12.000 2,13.000-9.000 3,12.000-10.000 1,13.000-8.000 2,7.000-4.000 2,4.000 3.000 3,3.000 3.000 1,3.000 4.000 3,-1.000 5.000 2,-2.000 10.000 4,-3.000 10.000 2,-3.000 9.000 4,-10.000 23.000 0,-16.000 38.000-1,-15.000 37.000-2,-15.000 38.000-2,-15.000 16.000-1,-12.000-2.000-4,-13.000-3.000-1,-12.000-3.000-3,-10.000-1.000-5,-6.000 4.000-7,-6.000 3.000-8,-6.000 3.000-6,2.000-8.000-1,14.000-19.000 3,11.000-18.000 4,14.000-19.000 4,19.000-22.000 4,29.000-25.000 4,28.000-25.000 4,28.000-25.000 4,14.000-11.000 0,0.000 3.000-3,0.000 3.000-3,0.000 4.000-3,-7.000 2.000-4,-11.000 4.000-3,-14.000 3.000-3,-11.000 3.000-5,-9.000 3.000-1,-3.000 3.000-1,-3.000 3.000 0,-2.000 4.000-2,-5.000-3.000 0,-2.000-5.000-1,-3.000-7.000-3,-3.000-5.000 0,-4.000-12.000 0,-3.000-16.000 3,-3.000-15.000 3,-2.000-15.000 4,-6.000-15.000 2,-6.000-12.000 3,-6.000-13.000 3,-6.000-12.000 3,1.000-2.000 2,9.000 9.000 0,10.000 10.000 0,10.000 10.000 2,2.000 10.000 0,-3.000 13.000 3,-3.000 12.000 2,-2.000 13.000 3,-3.000 12.000 3,1.000 13.000 7,-1.000 12.000 4,1.000 13.000 7,1.000 18.000 8,3.000 26.000 11,3.000 24.000 12,4.000 26.000 11,1.000 22.000 0,0.000 23.000-11,0.000 22.000-10,0.000 22.000-12,0.000 13.000-8,0.000 7.000-4,0.000 6.000-6,0.000 7.000-5,-2.000-1.000-3,-3.000-6.000-3,-3.000-6.000-2,-2.000-6.000-3,-1.000-9.000-3,3.000-8.000-2,3.000-10.000-3,4.000-9.000-2,1.000-13.000-4,0.000-16.000-4,0.000-15.000-4,0.000-15.000-3,4.000-17.000-4,10.000-15.000-1,10.000-15.000-2,9.000-16.000-2,7.000-13.000-1,7.000-9.000 2,6.000-10.000 1,7.000-8.000 1,8.000-15.000-1,14.000-19.000-3,11.000-18.000-3,14.000-19.000-2,5.000-10.000-1,1.000 1.000 3,-1.000-1.000 3,1.000 1.000 2,-12.000 8.000 4,-21.000 20.000 4,-22.000 18.000 5,-22.000 20.000 5</inkml:trace>
</inkml:ink>
</file>

<file path=ppt/ink/ink2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8"/>
    </inkml:context>
    <inkml:brush xml:id="br0">
      <inkml:brushProperty name="width" value="0.0506642796099186" units="cm"/>
      <inkml:brushProperty name="height" value="0.0506642796099186" units="cm"/>
      <inkml:brushProperty name="color" value="#000000"/>
      <inkml:brushProperty name="ignorePressure" value="0"/>
    </inkml:brush>
  </inkml:definitions>
  <inkml:trace contextRef="#ctx0" brushRef="#br0">61000.000 52250.000 434,'-22.000'-58.000'48,"6.000"34.000"1,7.000 35.000 2,6.000 35.000 1,3.000 21.000-3,0.000 9.000-10,0.000 10.000-8,0.000 10.000-9,-4.000 4.000-5,-5.000 0.000-2,-7.000 0.000 0,-5.000 0.000-2,-4.000-2.000-3,0.000-3.000-2,0.000-3.000-4,0.000-2.000-3,1.000-9.000-5,4.000-12.000-4,3.000-13.000-4,3.000-12.000-6,10.000-27.000-8,20.000-41.000-12,18.000-40.000-11,20.000-40.000-13,6.000-18.000 0,-2.000 6.000 10,-3.000 7.000 12,-3.000 6.000 10,-7.000 9.000 9,-9.000 13.000 9,-10.000 12.000 7,-8.000 13.000 8,-6.000 10.000 6,1.000 10.000 4,-1.000 10.000 4,1.000 9.000 3,-1.000 10.000 5,1.000 14.000 6,-1.000 11.000 4,1.000 14.000 5,-4.000 14.000-1,-6.000 20.000-5,-6.000 18.000-8,-6.000 20.000-6,-6.000 6.000-5,-2.000-2.000-4,-3.000-3.000-5,-3.000-3.000-4,1.000-21.000-11,6.000-37.000-18,7.000-38.000-18,6.000-37.000-18,7.000-24.000-3,10.000-9.000 13,10.000-10.000 12,9.000-8.000 12,2.000 0.000 10,-2.000 14.000 8,-3.000 11.000 8,-3.000 14.000 8,1.000 7.000 4,6.000 3.000 0,7.000 3.000 1,6.000 4.000-1,4.000 4.000 3,4.000 6.000 5,3.000 7.000 3,3.000 6.000 4,4.000 1.000 1,7.000-3.000-5,6.000-3.000-3,7.000-2.000-3,-1.000-3.000-5,-6.000 1.000-3,-6.000-1.000-3,-6.000 1.000-5,-7.000 1.000-2,-6.000 3.000-1,-6.000 3.000-2,-6.000 4.000-2,-9.000-4.000-1,-8.000-9.000-4,-10.000-10.000-3,-9.000-8.000-4,-10.000-9.000 1,-9.000-6.000 5,-10.000-6.000 3,-8.000-6.000 6,-3.000-7.000 1,7.000-6.000 1,6.000-6.000 0,7.000-6.000 0,0.000-2.000 1,-2.000 3.000 2,-3.000 3.000 2,-3.000 4.000 1,1.000 1.000 1,6.000 0.000 1,7.000 0.000-1,6.000 0.000 1,1.000 4.000 2,-3.000 10.000 5,-3.000 10.000 5,-2.000 9.000 4,-3.000 12.000 8,1.000 16.000 11,-1.000 15.000 11,1.000 17.000 11,1.000 16.000-1,3.000 19.000-10,3.000 19.000-12,4.000 19.000-10,-1.000 13.000-7,-3.000 10.000-1,-3.000 10.000-2,-2.000 9.000-2,-1.000 9.000-1,3.000 9.000-2,3.000 10.000-2,4.000 10.000-2,1.000 7.000-2,0.000 6.000-7,0.000 7.000-4,0.000 6.000-5,0.000-1.000-4,0.000-5.000-2,0.000-7.000-1,0.000-5.000-3,1.000-9.000-1,4.000-9.000-1,3.000-10.000-2,3.000-8.000-2,-1.000-11.000-1,-2.000-8.000 1,-3.000-10.000 1,-3.000-9.000-1,-4.000-13.000 2,-3.000-16.000 2,-3.000-15.000 2,-2.000-15.000 1,-8.000-12.000 2,-8.000-6.000 1,-10.000-6.000 1,-9.000-6.000 2,-7.000-15.000 1,-3.000-21.000 0,-3.000-22.000 1,-2.000-22.000 2,2.000-18.000 0,9.000-11.000 3,10.000-14.000 1,10.000-11.000 3,8.000-11.000 2,10.000-5.000 1,10.000-7.000 2,9.000-5.000 2,10.000 2.000 0,14.000 13.000-1,11.000 12.000-1,14.000 13.000-1,5.000 13.000-3,1.000 17.000-7,-1.000 15.000-6,1.000 16.000-6,-7.000 9.000-5,-12.000 3.000-2,-13.000 3.000-2,-12.000 4.000-2</inkml:trace>
</inkml:ink>
</file>

<file path=ppt/ink/ink2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9"/>
    </inkml:context>
    <inkml:brush xml:id="br0">
      <inkml:brushProperty name="width" value="0.0311596132814884" units="cm"/>
      <inkml:brushProperty name="height" value="0.0311596132814884" units="cm"/>
      <inkml:brushProperty name="color" value="#000000"/>
      <inkml:brushProperty name="ignorePressure" value="0"/>
    </inkml:brush>
  </inkml:definitions>
  <inkml:trace contextRef="#ctx0" brushRef="#br0">64350.000 53050.000 706,'4.000'-43.000'9,"10.000"17.000"18,10.000 15.000 19,9.000 16.000 18,2.000 10.000 0,-2.000 7.000-18,-3.000 6.000-18,-3.000 7.000-19,-6.000 0.000-15,-5.000-2.000-16,-7.000-3.000-14,-5.000-3.000-15</inkml:trace>
</inkml:ink>
</file>

<file path=ppt/ink/ink2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39"/>
    </inkml:context>
    <inkml:brush xml:id="br0">
      <inkml:brushProperty name="width" value="0.030336482450366" units="cm"/>
      <inkml:brushProperty name="height" value="0.030336482450366" units="cm"/>
      <inkml:brushProperty name="color" value="#000000"/>
      <inkml:brushProperty name="ignorePressure" value="0"/>
    </inkml:brush>
  </inkml:definitions>
  <inkml:trace contextRef="#ctx0" brushRef="#br0">63950.000 53900.000 725,'-41.000'0.000'7,"19.000"0.000"17,19.000 0.000 14,19.000 0.000 16,10.000 1.000 2,4.000 4.000-13,3.000 3.000-13,3.000 3.000-12,-1.000 1.000-14,-2.000 1.000-13,-3.000-1.000-15,-3.000 1.000-15</inkml:trace>
</inkml:ink>
</file>

<file path=ppt/ink/ink2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45"/>
    </inkml:context>
    <inkml:brush xml:id="br0">
      <inkml:brushProperty name="width" value="0.0399479977786541" units="cm"/>
      <inkml:brushProperty name="height" value="0.0399479977786541" units="cm"/>
      <inkml:brushProperty name="color" value="#000000"/>
      <inkml:brushProperty name="ignorePressure" value="0"/>
    </inkml:brush>
  </inkml:definitions>
  <inkml:trace contextRef="#ctx0" brushRef="#br0">67450.000 51250.000 550,'-16.000'-22.000'7,"19.000"6.000"14,19.000 7.000 13,19.000 6.000 14,7.000 1.000 3,-3.000-3.000-8,-3.000-3.000-9,-2.000-2.000-7,6.000-5.000-8,20.000-2.000-5,18.000-3.000-5,20.000-3.000-7,0.000-1.000-3,-15.000 4.000-2,-15.000 3.000-3,-16.000 3.000-1,-13.000 9.000-4,-9.000 16.000-1,-10.000 15.000-3,-8.000 17.000-3,-11.000 5.000 2,-8.000-3.000 5,-10.000-3.000 6,-9.000-2.000 4,-5.000-1.000 4,0.000 3.000 0,0.000 3.000-1,0.000 4.000 1,0.000-1.000 0,0.000-3.000 3,0.000-3.000 1,0.000-2.000 2,0.000-3.000 1,0.000 1.000 2,0.000-1.000 1,0.000 1.000 1,4.000 2.000 0,10.000 7.000-3,10.000 6.000-1,9.000 7.000-3,6.000-3.000-1,3.000-8.000-3,3.000-10.000-1,4.000-9.000-2,1.000-5.000-1,0.000 0.000-1,0.000 0.000 0,0.000 0.000-2,-4.000 1.000 1,-5.000 4.000-1,-7.000 3.000 0,-5.000 3.000 0,-6.000-1.000 0,-3.000-2.000-1,-3.000-3.000 0,-2.000-3.000-1,-3.000-2.000 0,1.000 0.000 0,-1.000 0.000-1,1.000 0.000-1,-4.000-4.000 0,-6.000-5.000-1,-6.000-7.000-2,-6.000-5.000 0,-4.000-6.000-3,1.000-3.000-2,-1.000-3.000-3,1.000-2.000-3,-1.000-12.000-1,1.000-19.000-1,-1.000-18.000 1,1.000-19.000-1,1.000-12.000 1,3.000-2.000 3,3.000-3.000 2,4.000-3.000 2,4.000 4.000 3,6.000 13.000 3,7.000 12.000 3,6.000 13.000 3,1.000 7.000 4,-3.000 4.000 3,-3.000 3.000 4,-2.000 3.000 4,-1.000 3.000 7,3.000 3.000 9,3.000 3.000 9,4.000 4.000 9,-1.000 13.000 4,-3.000 26.000 0,-3.000 24.000 0,-2.000 26.000 0,-1.000 19.000-5,3.000 17.000-7,3.000 15.000-9,4.000 16.000-7,-1.000 13.000-7,-3.000 14.000-7,-3.000 11.000-7,-2.000 14.000-5,-3.000 5.000-10,1.000 1.000-14,-1.000-1.000-13,1.000 1.000-13,1.000-17.000-2,3.000-30.000 10,3.000-32.000 10,4.000-30.000 10,1.000-20.000 2,0.000-6.000-6,0.000-6.000-5,0.000-6.000-6</inkml:trace>
</inkml:ink>
</file>

<file path=ppt/ink/ink2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45"/>
    </inkml:context>
    <inkml:brush xml:id="br0">
      <inkml:brushProperty name="width" value="0.035820696502924" units="cm"/>
      <inkml:brushProperty name="height" value="0.035820696502924" units="cm"/>
      <inkml:brushProperty name="color" value="#000000"/>
      <inkml:brushProperty name="ignorePressure" value="0"/>
    </inkml:brush>
  </inkml:definitions>
  <inkml:trace contextRef="#ctx0" brushRef="#br0">69300.000 51250.000 614,'-41.000'-43.000'9,"19.000"17.000"20,19.000 15.000 20,19.000 16.000 19,7.000 13.000 2,-3.000 14.000-16,-3.000 11.000-14,-2.000 14.000-16,-6.000 8.000-9,-6.000 7.000-4,-6.000 6.000-2,-6.000 7.000-4,-10.000 7.000-2,-12.000 9.000-4,-13.000 10.000-3,-12.000 10.000-2,-10.000 4.000-5,-6.000 0.000-4,-6.000 0.000-6,-6.000 0.000-5,1.000-10.000-2,9.000-18.000 0,10.000-19.000 0,10.000-18.000 1,7.000-15.000-2,6.000-9.000-3,7.000-10.000-3,6.000-8.000-4,4.000-9.000 2,4.000-6.000 5,3.000-6.000 5,3.000-6.000 6,3.000-6.000 4,3.000-2.000 1,3.000-3.000 3,4.000-3.000 2</inkml:trace>
</inkml:ink>
</file>

<file path=ppt/ink/ink2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46"/>
    </inkml:context>
    <inkml:brush xml:id="br0">
      <inkml:brushProperty name="width" value="0.0467216782271862" units="cm"/>
      <inkml:brushProperty name="height" value="0.0467216782271862" units="cm"/>
      <inkml:brushProperty name="color" value="#000000"/>
      <inkml:brushProperty name="ignorePressure" value="0"/>
    </inkml:brush>
  </inkml:definitions>
  <inkml:trace contextRef="#ctx0" brushRef="#br0">69100.000 51000.000 470,'93.000'-46.000'8,"-11.000"10.000"2,-14.000 10.000 3,-11.000 9.000 2,-7.000 6.000 0,0.000 3.000-3,0.000 3.000-2,0.000 4.000-4,-4.000 4.000-2,-5.000 6.000-2,-7.000 7.000-3,-5.000 6.000-1,-6.000 3.000 0,-3.000 0.000 1,-3.000 0.000 3,-2.000 0.000 1,-3.000 3.000 2,1.000 6.000 1,-1.000 7.000 2,1.000 6.000 2,-3.000 3.000 2,-2.000 0.000 5,-3.000 0.000 3,-3.000 0.000 5,-2.000 4.000 2,0.000 10.000-1,0.000 10.000 0,0.000 9.000 0,0.000 12.000 0,0.000 16.000-1,0.000 15.000-1,0.000 17.000-1,-2.000-3.000-1,-3.000-18.000-4,-3.000-19.000-2,-2.000-18.000-3,-1.000-6.000-1,3.000 10.000-2,3.000 10.000 0,4.000 9.000-1,-1.000-2.000-1,-3.000-12.000-2,-3.000-13.000-2,-2.000-12.000-2,-1.000-10.000-3,3.000-6.000-3,3.000-6.000-3,4.000-6.000-3,-6.000-7.000-6,-11.000-6.000-9,-14.000-6.000-8,-11.000-6.000-9,-9.000-12.000-2,-3.000-15.000 4,-3.000-15.000 3,-2.000-16.000 5,0.000-15.000 4,7.000-11.000 3,6.000-14.000 4,7.000-11.000 3,5.000-9.000 4,7.000-3.000 2,6.000-3.000 3,7.000-2.000 3,8.000-3.000 2,14.000 1.000 2,11.000-1.000 0,14.000 1.000 2,7.000 5.000 3,3.000 14.000 2,3.000 11.000 3,4.000 14.000 3,-1.000 10.000 3,-3.000 9.000 0,-3.000 10.000 1,-2.000 10.000 1,-8.000 16.000-1,-8.000 26.000-1,-10.000 24.000-2,-9.000 26.000-1,-12.000 15.000-3,-11.000 6.000-3,-14.000 7.000-1,-11.000 6.000-3,-6.000-4.000-2,4.000-11.000 0,3.000-14.000-1,3.000-11.000-1,4.000-11.000 2,7.000-5.000 1,6.000-7.000 3,7.000-5.000 2,13.000-11.000-2,22.000-11.000-8,22.000-14.000-8,23.000-11.000-6,6.000-9.000-3,-5.000-3.000 2,-7.000-3.000 2,-5.000-2.000 3</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0"/>
    </inkml:context>
    <inkml:brush xml:id="br0">
      <inkml:brushProperty name="width" value="0.0419942364096642" units="cm"/>
      <inkml:brushProperty name="height" value="0.0419942364096642" units="cm"/>
      <inkml:brushProperty name="color" value="#000000"/>
      <inkml:brushProperty name="ignorePressure" value="0"/>
    </inkml:brush>
  </inkml:definitions>
  <inkml:trace contextRef="#ctx0" brushRef="#br0">83400.000 46850.000 523,'-15.000'-16.000'11,"23.000"19.000"20,22.000 19.000 22,22.000 19.000 20,12.000 5.000 3,3.000-5.000-14,3.000-7.000-14,4.000-5.000-14,5.000-1.000-11,10.000 6.000-3,10.000 7.000-6,9.000 6.000-4,-4.000 1.000-3,-15.000-3.000-2,-15.000-3.000-1,-16.000-2.000-1,-13.000-3.000-1,-9.000 1.000-2,-10.000-1.000 0,-8.000 1.000-1,-8.000 1.000-1,-2.000 3.000 0,-3.000 3.000 0,-3.000 4.000 0,-10.000 1.000 0,-16.000 0.000 1,-15.000 0.000-1,-15.000 0.000 1,-12.000 1.000-1,-6.000 4.000-3,-6.000 3.000-1,-6.000 3.000-3,-9.000 3.000-4,-8.000 3.000-6,-10.000 3.000-6,-9.000 4.000-5,-4.000-1.000-5,4.000-3.000-2,3.000-3.000-3,3.000-2.000-1,12.000-9.000-3,22.000-12.000-1,22.000-13.000-1,23.000-12.000-1</inkml:trace>
</inkml:ink>
</file>

<file path=ppt/ink/ink2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46"/>
    </inkml:context>
    <inkml:brush xml:id="br0">
      <inkml:brushProperty name="width" value="0.0428371913731098" units="cm"/>
      <inkml:brushProperty name="height" value="0.0428371913731098" units="cm"/>
      <inkml:brushProperty name="color" value="#000000"/>
      <inkml:brushProperty name="ignorePressure" value="0"/>
    </inkml:brush>
  </inkml:definitions>
  <inkml:trace contextRef="#ctx0" brushRef="#br0">70350.000 51700.000 513,'-30.000'-5.000'7,"41.000"-9.000"14,40.000-10.000 15,42.000-8.000 14,8.000-3.000 1,-21.000 7.000-9,-22.000 6.000-12,-22.000 7.000-9,-5.000-1.000-8,13.000-6.000-2,12.000-6.000-3,13.000-6.000-3,1.000-1.000-4,-9.000 7.000-5,-10.000 6.000-4,-8.000 7.000-6,-15.000 4.000-9,-19.000 3.000-14,-18.000 3.000-12,-19.000 4.000-15,-10.000-3.000 1,1.000-5.000 14,-1.000-7.000 14,1.000-5.000 13,1.000-8.000 8,3.000-5.000 3,3.000-7.000 3,4.000-5.000 2,2.000-1.000 2,4.000 6.000 1,3.000 7.000 2,3.000 6.000 1,3.000 3.000 5,3.000 0.000 12,3.000 0.000 11,4.000 0.000 12,4.000 15.000 9,6.000 32.000 10,7.000 31.000 9,6.000 32.000 9,-1.000 19.000-2,-5.000 10.000-13,-7.000 10.000-15,-5.000 9.000-14,-6.000 18.000-10,-3.000 29.000-8,-3.000 28.000-8,-2.000 28.000-6,-5.000 1.000-10,-2.000-24.000-7,-3.000-26.000-9,-3.000-24.000-9,1.000-21.000-3,6.000-16.000 2,7.000-15.000 3,6.000-15.000 1,3.000-17.000-1,0.000-15.000-6,0.000-15.000-6,0.000-16.000-6</inkml:trace>
</inkml:ink>
</file>

<file path=ppt/ink/ink2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47"/>
    </inkml:context>
    <inkml:brush xml:id="br0">
      <inkml:brushProperty name="width" value="0.0483013652265072" units="cm"/>
      <inkml:brushProperty name="height" value="0.0483013652265072" units="cm"/>
      <inkml:brushProperty name="color" value="#000000"/>
      <inkml:brushProperty name="ignorePressure" value="0"/>
    </inkml:brush>
  </inkml:definitions>
  <inkml:trace contextRef="#ctx0" brushRef="#br0">71150.000 51800.000 455,'-8.000'-29.000'6,"-16.000"45.000"14,-15.000 43.000 13,-15.000 45.000 12,-9.000 17.000 3,1.000-5.000-11,-1.000-7.000-8,1.000-5.000-11,1.000-9.000-4,3.000-9.000-2,3.000-10.000 0,4.000-8.000 0,2.000-6.000-2,4.000 1.000 0,3.000-1.000-1,3.000 1.000-1,14.000-13.000-4,25.000-25.000-11,25.000-25.000-9,25.000-25.000-10,17.000-22.000-4,9.000-19.000 0,10.000-18.000 0,10.000-19.000 0,2.000-12.000 1,-3.000-2.000 3,-3.000-3.000 3,-2.000-3.000 3,-8.000 5.000 3,-8.000 17.000 5,-10.000 15.000 3,-9.000 16.000 4,-7.000 10.000 6,-3.000 7.000 7,-3.000 6.000 7,-2.000 7.000 6,-5.000 5.000 4,-2.000 7.000 0,-3.000 6.000 2,-3.000 7.000-1,-2.000 8.000 2,0.000 14.000 3,0.000 11.000 3,0.000 14.000 2,-2.000 8.000 0,-3.000 7.000-4,-3.000 6.000-4,-2.000 7.000-5,-5.000 5.000-2,-2.000 7.000-2,-3.000 6.000-2,-3.000 7.000-2,-6.000 4.000-2,-5.000 3.000-1,-7.000 3.000-3,-5.000 4.000 0,-8.000-4.000-3,-5.000-9.000-1,-7.000-10.000-1,-5.000-8.000-3,-6.000-6.000-2,-3.000 1.000-5,-3.000-1.000-5,-2.000 1.000-4,0.000-7.000-2,7.000-12.000 2,6.000-13.000 3,7.000-12.000 2,5.000-23.000-8,7.000-30.000-18,6.000-32.000-19,7.000-30.000-19,8.000-19.000-2,14.000-2.000 11,11.000-3.000 13,14.000-3.000 13,5.000 4.000 9,1.000 13.000 9,-1.000 12.000 8,1.000 13.000 7,-1.000 10.000 9,1.000 10.000 9,-1.000 10.000 7,1.000 9.000 8,-6.000 15.000 8,-8.000 22.000 6,-10.000 22.000 6,-9.000 23.000 7,-15.000 17.000-2,-18.000 17.000-8,-19.000 15.000-9,-18.000 16.000-9,-12.000 9.000-5,-3.000 3.000-5,-3.000 3.000-3,-2.000 4.000-4,0.000-6.000-4,7.000-11.000-4,6.000-14.000-5,7.000-11.000-5,5.000-12.000-4,7.000-9.000-4,6.000-10.000-6,7.000-8.000-3,5.000-15.000-8,7.000-19.000-9,6.000-18.000-10,7.000-19.000-9,10.000-12.000 0,16.000-2.000 11,15.000-3.000 10,17.000-3.000 11,3.000 1.000 8,-5.000 6.000 4,-7.000 7.000 6,-5.000 6.000 4,-3.000 6.000 4,4.000 6.000 2,3.000 7.000 0,3.000 6.000 3,-1.000 3.000 5,-2.000 0.000 12,-3.000 0.000 11,-3.000 0.000 10,-1.000 1.000 6,4.000 4.000-3,3.000 3.000-2,3.000 3.000-2,1.000 6.000-5,1.000 9.000-9,-1.000 10.000-9,1.000 10.000-9,-4.000 2.000-8,-6.000-3.000-9,-6.000-3.000-8,-6.000-2.000-9</inkml:trace>
</inkml:ink>
</file>

<file path=ppt/ink/ink2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47"/>
    </inkml:context>
    <inkml:brush xml:id="br0">
      <inkml:brushProperty name="width" value="0.0320502705872059" units="cm"/>
      <inkml:brushProperty name="height" value="0.0320502705872059" units="cm"/>
      <inkml:brushProperty name="color" value="#000000"/>
      <inkml:brushProperty name="ignorePressure" value="0"/>
    </inkml:brush>
  </inkml:definitions>
  <inkml:trace contextRef="#ctx0" brushRef="#br0">73000.000 52300.000 686,'25.000'-43.000'10,"0.000"17.000"19,0.000 15.000 20,0.000 16.000 19,0.000 13.000 0,0.000 14.000-19,0.000 11.000-19,0.000 14.000-20,-2.000 5.000-12,-3.000 1.000-6,-3.000-1.000-6,-2.000 1.000-6,-8.000-1.000-5,-8.000 1.000-5,-10.000-1.000-6,-9.000 1.000-4,-5.000-7.000-3,0.000-12.000 0,0.000-13.000 0,0.000-12.000-1</inkml:trace>
</inkml:ink>
</file>

<file path=ppt/ink/ink2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48"/>
    </inkml:context>
    <inkml:brush xml:id="br0">
      <inkml:brushProperty name="width" value="0.0368653237819672" units="cm"/>
      <inkml:brushProperty name="height" value="0.0368653237819672" units="cm"/>
      <inkml:brushProperty name="color" value="#000000"/>
      <inkml:brushProperty name="ignorePressure" value="0"/>
    </inkml:brush>
  </inkml:definitions>
  <inkml:trace contextRef="#ctx0" brushRef="#br0">72600.000 53300.000 596,'-63.000'3.000'85,"26.000"6.000"-7,24.000 7.000-7,26.000 6.000-7,13.000 4.000-12,4.000 4.000-17,3.000 3.000-17,3.000 3.000-17,-1.000 3.000-15,-2.000 3.000-12,-3.000 3.000-12,-3.000 4.000-12,-4.000-3.000-7,-3.000-5.000-1,-3.000-7.000-2,-2.000-5.000-1</inkml:trace>
</inkml:ink>
</file>

<file path=ppt/ink/ink2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2"/>
    </inkml:context>
    <inkml:brush xml:id="br0">
      <inkml:brushProperty name="width" value="0.0354175977408886" units="cm"/>
      <inkml:brushProperty name="height" value="0.0354175977408886" units="cm"/>
      <inkml:brushProperty name="color" value="#000000"/>
      <inkml:brushProperty name="ignorePressure" value="0"/>
    </inkml:brush>
  </inkml:definitions>
  <inkml:trace contextRef="#ctx0" brushRef="#br0">77100.000 51250.000 621,'23.000'-24.000'-6,"-3.000"4.000"8,-3.000 3.000 9,-2.000 3.000 9,-9.000 6.000 7,-12.000 9.000 6,-13.000 10.000 5,-12.000 10.000 6,-10.000 7.000 0,-6.000 6.000-8,-6.000 7.000-6,-6.000 6.000-7,-9.000 7.000-5,-8.000 10.000-4,-10.000 10.000-3,-9.000 9.000-4,-2.000 1.000-2,6.000-6.000 1,7.000-6.000-1,6.000-6.000-1,6.000-7.000 0,6.000-6.000-2,7.000-6.000-1,6.000-6.000-3,15.000-6.000 0,26.000-2.000 1,24.000-3.000-1,26.000-3.000 1,13.000-4.000 1,4.000-3.000-1,3.000-3.000 1,3.000-2.000 0,1.000-3.000-1,1.000 1.000 0,-1.000-1.000-1,1.000 1.000 0,2.000-3.000-1,7.000-2.000 0,6.000-3.000 0,7.000-3.000 0,-1.000-2.000-3,-6.000 0.000-5,-6.000 0.000-5,-6.000 0.000-4,-9.000 0.000-6,-8.000 0.000-3,-10.000 0.000-5,-9.000 0.000-3</inkml:trace>
</inkml:ink>
</file>

<file path=ppt/ink/ink2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2"/>
    </inkml:context>
    <inkml:brush xml:id="br0">
      <inkml:brushProperty name="width" value="0.0374282002449036" units="cm"/>
      <inkml:brushProperty name="height" value="0.0374282002449036" units="cm"/>
      <inkml:brushProperty name="color" value="#000000"/>
      <inkml:brushProperty name="ignorePressure" value="0"/>
    </inkml:brush>
  </inkml:definitions>
  <inkml:trace contextRef="#ctx0" brushRef="#br0">77200.000 51150.000 587,'0.000'-47.000'10,"0.000"6.000"2,0.000 7.000 5,0.000 6.000 2,-2.000 13.000 6,-3.000 23.000 8,-3.000 22.000 8,-2.000 22.000 7,-1.000 13.000 1,3.000 7.000-6,3.000 6.000-7,4.000 7.000-7,-4.000 10.000-7,-9.000 16.000-6,-10.000 15.000-6,-8.000 17.000-7,-6.000 11.000-8,1.000 10.000-7,-1.000 10.000-8,1.000 9.000-7,1.000 1.000-7,3.000-6.000-4,3.000-6.000-5,4.000-6.000-4,2.000-20.000-3,4.000-30.000 2,3.000-32.000 1,3.000-30.000 0</inkml:trace>
</inkml:ink>
</file>

<file path=ppt/ink/ink2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7"/>
    </inkml:context>
    <inkml:brush xml:id="br0">
      <inkml:brushProperty name="width" value="0.0435407310724258" units="cm"/>
      <inkml:brushProperty name="height" value="0.0435407310724258" units="cm"/>
      <inkml:brushProperty name="color" value="#000000"/>
      <inkml:brushProperty name="ignorePressure" value="0"/>
    </inkml:brush>
  </inkml:definitions>
  <inkml:trace contextRef="#ctx0" brushRef="#br0">77000.000 50950.000 505,'0.000'-49.000'-14,"0.000"4.000"10,0.000 3.000 10,0.000 3.000 10,-5.000 12.000 13,-9.000 22.000 13,-10.000 22.000 15,-8.000 23.000 13,-6.000 8.000 2,1.000-3.000-14,-1.000-3.000-13,1.000-2.000-12,-3.000 0.000-10,-2.000 7.000-5,-3.000 6.000-4,-3.000 7.000-6,-2.000 5.000-3,0.000 7.000 0,0.000 6.000 0,0.000 7.000-2,-2.000 7.000 0,-3.000 9.000-2,-3.000 10.000-3,-2.000 10.000-2,-3.000 5.000-2,1.000 4.000-2,-1.000 3.000-3,1.000 3.000-3,1.000-4.000-2,3.000-8.000 0,3.000-10.000-1,4.000-9.000-1,4.000-12.000-1,6.000-11.000-3,7.000-14.000-1,6.000-11.000-2,15.000-23.000-5,26.000-31.000-6,24.000-31.000-8,26.000-31.000-8,5.000-10.000 0,-11.000 13.000 7,-14.000 12.000 6,-11.000 13.000 7</inkml:trace>
</inkml:ink>
</file>

<file path=ppt/ink/ink2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8"/>
    </inkml:context>
    <inkml:brush xml:id="br0">
      <inkml:brushProperty name="width" value="0.044794637709856" units="cm"/>
      <inkml:brushProperty name="height" value="0.044794637709856" units="cm"/>
      <inkml:brushProperty name="color" value="#000000"/>
      <inkml:brushProperty name="ignorePressure" value="0"/>
    </inkml:brush>
  </inkml:definitions>
  <inkml:trace contextRef="#ctx0" brushRef="#br0">76750.000 51000.000 491,'45.000'-60.000'30,"-9.000"32.000"5,-10.000 31.000 4,-8.000 32.000 4,-8.000 18.000 1,-2.000 6.000-3,-3.000 7.000-3,-3.000 6.000-3,-2.000 6.000-3,0.000 6.000-3,0.000 7.000-4,0.000 6.000-3,0.000 7.000-4,0.000 10.000-1,0.000 10.000-2,0.000 9.000-2,0.000 2.000-3,0.000-2.000-1,0.000-3.000-2,0.000-3.000-2,0.000-6.000-4,0.000-5.000-3,0.000-7.000-4,0.000-5.000-5,-2.000-9.000-1,-3.000-9.000 1,-3.000-10.000 2,-2.000-8.000 0,-6.000-17.000-11,-6.000-21.000-24,-6.000-22.000-25,-6.000-22.000-24,-6.000-21.000-3,-2.000-18.000 20,-3.000-19.000 21,-3.000-18.000 19,-1.000-7.000 12,4.000 6.000 6,3.000 7.000 5,3.000 6.000 5,-1.000 7.000 4,-2.000 10.000 3,-3.000 10.000 3,-3.000 9.000 3,1.000 7.000 3,6.000 7.000 2,7.000 6.000 4,6.000 7.000 2,12.000 4.000 8,19.000 3.000 14,19.000 3.000 13,19.000 4.000 15,12.000 1.000-1,6.000 0.000-14,7.000 0.000-13,6.000 0.000-14,4.000-2.000-9,4.000-3.000-6,3.000-3.000-6,3.000-2.000-5,-1.000-3.000-6,-2.000 1.000-8,-3.000-1.000-7,-3.000 1.000-7,-7.000-1.000-7,-9.000 1.000-7,-10.000-1.000-7,-8.000 1.000-6</inkml:trace>
</inkml:ink>
</file>

<file path=ppt/ink/ink2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8"/>
    </inkml:context>
    <inkml:brush xml:id="br0">
      <inkml:brushProperty name="width" value="0.0506336763501167" units="cm"/>
      <inkml:brushProperty name="height" value="0.0506336763501167" units="cm"/>
      <inkml:brushProperty name="color" value="#000000"/>
      <inkml:brushProperty name="ignorePressure" value="0"/>
    </inkml:brush>
  </inkml:definitions>
  <inkml:trace contextRef="#ctx0" brushRef="#br0">77750.000 50750.000 434,'0.000'-47.000'4,"0.000"6.000"7,0.000 7.000 7,0.000 6.000 8,-2.000 12.000 6,-3.000 19.000 6,-3.000 19.000 7,-2.000 19.000 4,-5.000 13.000 1,-2.000 10.000-6,-3.000 10.000-6,-3.000 9.000-6,-4.000 7.000-4,-3.000 7.000-3,-3.000 6.000-3,-2.000 7.000-3,-1.000 5.000-2,3.000 7.000-3,3.000 6.000-1,4.000 7.000-2,4.000 0.000-3,6.000-2.000 0,7.000-3.000-2,6.000-3.000-1,1.000-7.000-3,-3.000-9.000-3,-3.000-10.000-6,-2.000-8.000-3,3.000-9.000-5,14.000-6.000-4,11.000-6.000-4,14.000-6.000-5,10.000-12.000-2,9.000-15.000-1,10.000-15.000 0,10.000-16.000 0,5.000-10.000-2,4.000-3.000-2,3.000-3.000-2,3.000-2.000-3,-7.000-3.000 2,-15.000 1.000 5,-15.000-1.000 4,-16.000 1.000 5,-8.000-3.000 1,0.000-2.000 0,0.000-3.000-2,0.000-3.000-1</inkml:trace>
</inkml:ink>
</file>

<file path=ppt/ink/ink2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8"/>
    </inkml:context>
    <inkml:brush xml:id="br0">
      <inkml:brushProperty name="width" value="0.0388097912073135" units="cm"/>
      <inkml:brushProperty name="height" value="0.0388097912073135" units="cm"/>
      <inkml:brushProperty name="color" value="#000000"/>
      <inkml:brushProperty name="ignorePressure" value="0"/>
    </inkml:brush>
  </inkml:definitions>
  <inkml:trace contextRef="#ctx0" brushRef="#br0">78600.000 51250.000 566,'-4.000'51.000'122,"-5.000"4.000"-27,-7.000 3.000-26,-5.000 3.000-26,-3.000 3.000-16,4.000 3.000-5,3.000 3.000-5,3.000 4.000-5,3.000 2.000-3,3.000 4.000-2,3.000 3.000-1,4.000 3.000-1,2.000-4.000-7,4.000-8.000-8,3.000-10.000-10,3.000-9.000-10,4.000-10.000-9,7.000-9.000-10,6.000-10.000-11,7.000-8.000-9,0.000-11.000 0,-2.000-8.000 11,-3.000-10.000 13,-3.000-9.000 10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1"/>
    </inkml:context>
    <inkml:brush xml:id="br0">
      <inkml:brushProperty name="width" value="0.0517754033207893" units="cm"/>
      <inkml:brushProperty name="height" value="0.0517754033207893" units="cm"/>
      <inkml:brushProperty name="color" value="#000000"/>
      <inkml:brushProperty name="ignorePressure" value="0"/>
    </inkml:brush>
  </inkml:definitions>
  <inkml:trace contextRef="#ctx0" brushRef="#br0">85500.000 46200.000 424,'-19.000'-27.000'5,"13.000"-3.000"11,12.000-3.000 9,13.000-2.000 10,6.000 2.000 3,0.000 9.000-7,0.000 10.000-5,0.000 10.000-7,7.000 4.000-2,17.000 0.000 4,15.000 0.000 2,16.000 0.000 3,9.000 0.000 1,3.000 0.000-2,3.000 0.000-3,4.000 0.000-1,-1.000 3.000-5,-3.000 6.000-4,-3.000 7.000-7,-2.000 6.000-4,-11.000 3.000-6,-15.000 0.000-5,-15.000 0.000-5,-16.000 0.000-4,-12.000 1.000-5,-5.000 4.000-4,-7.000 3.000-4,-5.000 3.000-4,-14.000 4.000-2,-18.000 7.000 2,-19.000 6.000 1,-18.000 7.000 2,-10.000 2.000 1,0.000 1.000 4,0.000-1.000 4,0.000 1.000 2,3.000-6.000 4,6.000-8.000 1,7.000-10.000 3,6.000-9.000 1,4.000-9.000 5,4.000-5.000 7,3.000-7.000 7,3.000-5.000 7,3.000-3.000 4,3.000 4.000 0,3.000 3.000 0,4.000 3.000 1,2.000 4.000 2,4.000 7.000 4,3.000 6.000 3,3.000 7.000 3,1.000 5.000 1,1.000 7.000-3,-1.000 6.000-3,1.000 7.000-2,-4.000 5.000 0,-6.000 7.000 4,-6.000 6.000 3,-6.000 7.000 5,-6.000 4.000-2,-2.000 3.000-3,-3.000 3.000-4,-3.000 4.000-4,-4.000 5.000-4,-3.000 10.000-1,-3.000 10.000-3,-2.000 9.000-1,2.000 1.000-2,9.000-6.000 0,10.000-6.000 0,10.000-6.000 0,7.000-10.000-1,6.000-12.000-3,7.000-13.000-2,6.000-12.000-3,9.000-12.000-1,13.000-8.000-2,12.000-10.000-2,13.000-9.000-1,10.000-9.000-3,10.000-5.000-3,10.000-7.000-5,9.000-5.000-3,4.000-9.000-5,1.000-9.000-5,-1.000-10.000-4,1.000-8.000-4,-4.000-8.000-2,-6.000-2.000 5,-6.000-3.000 3,-6.000-3.000 3,-10.000 1.000 5,-12.000 6.000 4,-13.000 7.000 4,-12.000 6.000 4,-7.000 3.000-4,1.000 0.000-12,-1.000 0.000-14,1.000 0.000-13</inkml:trace>
</inkml:ink>
</file>

<file path=ppt/ink/ink2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9"/>
    </inkml:context>
    <inkml:brush xml:id="br0">
      <inkml:brushProperty name="width" value="0.046579398214817" units="cm"/>
      <inkml:brushProperty name="height" value="0.046579398214817" units="cm"/>
      <inkml:brushProperty name="color" value="#000000"/>
      <inkml:brushProperty name="ignorePressure" value="0"/>
    </inkml:brush>
  </inkml:definitions>
  <inkml:trace contextRef="#ctx0" brushRef="#br0">79150.000 51600.000 472,'-47.000'6.000'67,"6.000"13.000"-8,7.000 12.000-10,6.000 13.000-8,3.000 9.000-6,0.000 6.000-4,0.000 7.000-3,0.000 6.000-3,1.000 3.000-2,4.000 0.000-2,3.000 0.000-1,3.000 0.000-2,3.000-4.000-2,3.000-5.000-1,3.000-7.000-3,4.000-5.000-1,10.000-9.000-5,19.000-9.000-9,19.000-10.000-8,19.000-8.000-8,7.000-15.000-4,-3.000-19.000 2,-3.000-18.000 2,-2.000-19.000 2,-6.000-13.000-2,-6.000-6.000-4,-6.000-6.000-5,-6.000-6.000-3,-9.000-2.000-1,-8.000 3.000 6,-10.000 3.000 5,-9.000 4.000 6,-5.000 4.000 4,0.000 6.000 4,0.000 7.000 5,0.000 6.000 4,0.000 6.000 3,0.000 6.000 5,0.000 7.000 4,0.000 6.000 4,3.000 4.000 4,6.000 4.000 4,7.000 3.000 4,6.000 3.000 4,4.000 3.000-1,4.000 3.000-5,3.000 3.000-5,3.000 4.000-6,-1.000 8.000-5,-2.000 17.000-3,-3.000 15.000-3,-3.000 16.000-3,-7.000 7.000-4,-9.000 1.000-1,-10.000-1.000-2,-8.000 1.000-2,-9.000 2.000-2,-6.000 7.000-3,-6.000 6.000-2,-6.000 7.000-2,-1.000-4.000-4,7.000-12.000-2,6.000-13.000-5,7.000-12.000-2,8.000-13.000-3,14.000-12.000 0,11.000-13.000-1,14.000-12.000 1,8.000-10.000 2,7.000-6.000 5,6.000-6.000 6,7.000-6.000 6,0.000-4.000 3,-2.000 1.000 1,-3.000-1.000 2,-3.000 1.000 0,-6.000-1.000 1,-5.000 1.000-3,-7.000-1.000-1,-5.000 1.000-3,-6.000-1.000 0,-3.000 1.000 0,-3.000-1.000 1,-2.000 1.000 0,-3.000-4.000 1,1.000-6.000 0,-1.000-6.000 2,1.000-6.000 1,-1.000-2.000 0,1.000 3.000 0,-1.000 3.000 0,1.000 4.000 0,-3.000 4.000 3,-2.000 6.000 6,-3.000 7.000 7,-3.000 6.000 6,-2.000 15.000 14,0.000 26.000 22,0.000 24.000 23,0.000 26.000 21,-2.000 15.000 2,-3.000 6.000-18,-3.000 7.000-19,-2.000 6.000-18,-1.000 3.000-13,3.000 0.000-7,3.000 0.000-8,4.000 0.000-7,-1.000-2.000-9,-3.000-3.000-6,-3.000-3.000-8,-2.000-2.000-8,-3.000-6.000-5,1.000-6.000-3,-1.000-6.000-4,1.000-6.000-4,-1.000-9.000-6,1.000-8.000-7,-1.000-10.000-10,1.000-9.000-7</inkml:trace>
</inkml:ink>
</file>

<file path=ppt/ink/ink2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9"/>
    </inkml:context>
    <inkml:brush xml:id="br0">
      <inkml:brushProperty name="width" value="0.0424985401332378" units="cm"/>
      <inkml:brushProperty name="height" value="0.0424985401332378" units="cm"/>
      <inkml:brushProperty name="color" value="#000000"/>
      <inkml:brushProperty name="ignorePressure" value="0"/>
    </inkml:brush>
  </inkml:definitions>
  <inkml:trace contextRef="#ctx0" brushRef="#br0">80900.000 50250.000 517,'26.000'-90.000'6,"4.000"23.000"10,3.000 22.000 10,3.000 22.000 12,3.000 16.000 4,3.000 14.000 1,3.000 11.000 0,4.000 14.000 0,-1.000 11.000-2,-3.000 14.000-7,-3.000 11.000-5,-2.000 14.000-6,-6.000 8.000-3,-6.000 7.000-1,-6.000 6.000-2,-6.000 7.000-1,-10.000 5.000-3,-12.000 7.000-4,-13.000 6.000-5,-12.000 7.000-4,-13.000 5.000-5,-12.000 7.000-6,-13.000 6.000-7,-12.000 7.000-7,-4.000-3.000-3,7.000-8.000-1,6.000-10.000 0,7.000-9.000 0,5.000-13.000-1,7.000-16.000-3,6.000-15.000-3,7.000-15.000-3</inkml:trace>
</inkml:ink>
</file>

<file path=ppt/ink/ink2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3:59"/>
    </inkml:context>
    <inkml:brush xml:id="br0">
      <inkml:brushProperty name="width" value="0.0415516346693039" units="cm"/>
      <inkml:brushProperty name="height" value="0.0415516346693039" units="cm"/>
      <inkml:brushProperty name="color" value="#000000"/>
      <inkml:brushProperty name="ignorePressure" value="0"/>
    </inkml:brush>
  </inkml:definitions>
  <inkml:trace contextRef="#ctx0" brushRef="#br0">81550.000 51700.000 529,'-2.000'53.000'104,"-3.000"6.000"-21,-3.000 7.000-21,-2.000 6.000-21,-3.000 3.000-12,1.000 0.000-4,-1.000 0.000-3,1.000 0.000-4,1.000-5.000-2,3.000-9.000-2,3.000-10.000-2,4.000-8.000-2,4.000-6.000-2,6.000 1.000 0,7.000-1.000-1,6.000 1.000 0,6.000-3.000-3,6.000-2.000-3,7.000-3.000-5,6.000-3.000-2,3.000-6.000-4,0.000-5.000-1,0.000-7.000-3,0.000-5.000-1,0.000-4.000-7,0.000 0.000-11,0.000 0.000-13,0.000 0.000-11,-5.000-4.000-5,-9.000-5.000 4,-10.000-7.000 2,-8.000-5.000 4</inkml:trace>
</inkml:ink>
</file>

<file path=ppt/ink/ink2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0"/>
    </inkml:context>
    <inkml:brush xml:id="br0">
      <inkml:brushProperty name="width" value="0.04181919246912" units="cm"/>
      <inkml:brushProperty name="height" value="0.04181919246912" units="cm"/>
      <inkml:brushProperty name="color" value="#000000"/>
      <inkml:brushProperty name="ignorePressure" value="0"/>
    </inkml:brush>
  </inkml:definitions>
  <inkml:trace contextRef="#ctx0" brushRef="#br0">82250.000 51850.000 526,'-46.000'3.000'66,"10.000"6.000"-4,10.000 7.000-2,9.000 6.000-4,4.000 12.000-5,1.000 19.000-6,-1.000 19.000-7,1.000 19.000-6,-3.000 10.000-7,-2.000 4.000-6,-3.000 3.000-6,-3.000 3.000-6,-4.000 3.000-10,-3.000 3.000-10,-3.000 3.000-12,-2.000 4.000-12,2.000-10.000-1,9.000-22.000 7,10.000-22.000 7,10.000-21.000 8,2.000-14.000-5,-3.000-2.000-16,-3.000-3.000-17,-2.000-3.000-15</inkml:trace>
</inkml:ink>
</file>

<file path=ppt/ink/ink2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0"/>
    </inkml:context>
    <inkml:brush xml:id="br0">
      <inkml:brushProperty name="width" value="0.0551535002887249" units="cm"/>
      <inkml:brushProperty name="height" value="0.0551535002887249" units="cm"/>
      <inkml:brushProperty name="color" value="#000000"/>
      <inkml:brushProperty name="ignorePressure" value="0"/>
    </inkml:brush>
  </inkml:definitions>
  <inkml:trace contextRef="#ctx0" brushRef="#br0">82400.000 50000.000 398,'51.000'-66.000'46,"4.000"19.000"-7,3.000 19.000-7,3.000 19.000-6,1.000 9.000-7,1.000 0.000-5,-1.000 0.000-5,1.000 0.000-6,-6.000 4.000-4,-8.000 10.000-1,-10.000 10.000-3,-9.000 9.000-2,-7.000 6.000 0,-3.000 3.000 3,-3.000 3.000 2,-2.000 4.000 3,-6.000 2.000 3,-6.000 4.000 3,-6.000 3.000 3,-6.000 3.000 3,-6.000 3.000 4,-2.000 3.000 6,-3.000 3.000 5,-3.000 4.000 6,-2.000 4.000 2,0.000 6.000-2,0.000 7.000-1,0.000 6.000-1,1.000 3.000-2,4.000 0.000-4,3.000 0.000-2,3.000 0.000-3,3.000 4.000-4,3.000 10.000-2,3.000 10.000-2,4.000 9.000-3,1.000 6.000-2,0.000 3.000-4,0.000 3.000-3,0.000 4.000-2,0.000-4.000-2,0.000-9.000 0,0.000-10.000 1,0.000-8.000-1,0.000-11.000 0,0.000-8.000-2,0.000-10.000-1,0.000-9.000-2,-8.000-1.000-2,-16.000 10.000-2,-15.000 10.000-3,-15.000 9.000-2,-11.000-2.000-2,-2.000-12.000-3,-3.000-13.000-3,-3.000-12.000-3,-7.000-10.000 0,-9.000-6.000 3,-10.000-6.000 1,-8.000-6.000 4,0.000-7.000 0,14.000-6.000-1,11.000-6.000 0,14.000-6.000-1,5.000-4.000-4,1.000 1.000-10,-1.000-1.000-9,1.000 1.000-8</inkml:trace>
</inkml:ink>
</file>

<file path=ppt/ink/ink2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1"/>
    </inkml:context>
    <inkml:brush xml:id="br0">
      <inkml:brushProperty name="width" value="0.050433274358511" units="cm"/>
      <inkml:brushProperty name="height" value="0.050433274358511" units="cm"/>
      <inkml:brushProperty name="color" value="#000000"/>
      <inkml:brushProperty name="ignorePressure" value="0"/>
    </inkml:brush>
  </inkml:definitions>
  <inkml:trace contextRef="#ctx0" brushRef="#br0">76300.000 50450.000 436,'-2.000'-47.000'0,"-3.000"6.000"0,-3.000 7.000 0,-2.000 6.000 0,-12.000 7.000 5,-19.000 10.000 10,-18.000 10.000 10,-19.000 9.000 10,-2.000 4.000 1,16.000 1.000-7,15.000-1.000-8,17.000 1.000-6,3.000-1.000-6,-5.000 1.000-2,-7.000-1.000-2,-5.000 1.000-2,-4.000-3.000-1,0.000-2.000 0,0.000-3.000 2,0.000-3.000 0,3.000-1.000 3,6.000 4.000 6,7.000 3.000 5,6.000 3.000 7,7.000 9.000 2,10.000 16.000-2,10.000 15.000 0,9.000 17.000-3,2.000 14.000 0,-2.000 17.000-2,-3.000 15.000 0,-3.000 16.000-1,-4.000 15.000-2,-3.000 16.000 0,-3.000 15.000-3,-2.000 17.000 0,-6.000 10.000-3,-6.000 6.000-1,-6.000 7.000-2,-6.000 6.000-3,-2.000-8.000-1,3.000-22.000-1,3.000-22.000-2,4.000-21.000-2,2.000-18.000 0,4.000-12.000-1,3.000-13.000 1,3.000-12.000 1,1.000-9.000-1,1.000-2.000 1,-1.000-3.000 0,1.000-3.000 1,2.000-6.000-1,7.000-5.000-3,6.000-7.000-2,7.000-5.000-2,5.000-6.000-8,7.000-3.000-12,6.000-3.000-12,7.000-2.000-12,2.000-8.000-10,1.000-8.000-5,-1.000-10.000-6,1.000-9.000-5</inkml:trace>
</inkml:ink>
</file>

<file path=ppt/ink/ink2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4"/>
    </inkml:context>
    <inkml:brush xml:id="br0">
      <inkml:brushProperty name="width" value="0.0435905568301678" units="cm"/>
      <inkml:brushProperty name="height" value="0.0435905568301678" units="cm"/>
      <inkml:brushProperty name="color" value="#000000"/>
      <inkml:brushProperty name="ignorePressure" value="0"/>
    </inkml:brush>
  </inkml:definitions>
  <inkml:trace contextRef="#ctx0" brushRef="#br0">83950.000 50700.000 504,'50.000'1.000'134,"0.000"4.000"-29,0.000 3.000-26,0.000 3.000-29,1.000-1.000-16,4.000-2.000-6,3.000-3.000-5,3.000-3.000-6,-2.000-2.000-5,-6.000 0.000-4,-6.000 0.000-3,-6.000 0.000-5</inkml:trace>
</inkml:ink>
</file>

<file path=ppt/ink/ink2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5"/>
    </inkml:context>
    <inkml:brush xml:id="br0">
      <inkml:brushProperty name="width" value="0.0413626171648502" units="cm"/>
      <inkml:brushProperty name="height" value="0.0413626171648502" units="cm"/>
      <inkml:brushProperty name="color" value="#000000"/>
      <inkml:brushProperty name="ignorePressure" value="0"/>
    </inkml:brush>
  </inkml:definitions>
  <inkml:trace contextRef="#ctx0" brushRef="#br0">83850.000 52350.000 531,'-22.000'-47.000'0,"6.000"6.000"0,7.000 7.000 0,6.000 6.000 0,9.000 1.000 7,13.000-3.000 13,12.000-3.000 13,13.000-2.000 13,2.000 2.000 4,-5.000 9.000-7,-7.000 10.000-6,-5.000 10.000-7,2.000 2.000-3,13.000-3.000-2,12.000-3.000-1,13.000-2.000-2,6.000-1.000-1,0.000 3.000-2,0.000 3.000-2,0.000 4.000-1,3.000 2.000-4,6.000 4.000-2,7.000 3.000-4,6.000 3.000-2,3.000-1.000-6,0.000-2.000-6,0.000-3.000-6,0.000-3.000-6,-7.000-4.000-5,-11.000-3.000-4,-14.000-3.000-3,-11.000-2.000-4</inkml:trace>
</inkml:ink>
</file>

<file path=ppt/ink/ink2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6"/>
    </inkml:context>
    <inkml:brush xml:id="br0">
      <inkml:brushProperty name="width" value="0.0417567640542984" units="cm"/>
      <inkml:brushProperty name="height" value="0.0417567640542984" units="cm"/>
      <inkml:brushProperty name="color" value="#000000"/>
      <inkml:brushProperty name="ignorePressure" value="0"/>
    </inkml:brush>
  </inkml:definitions>
  <inkml:trace contextRef="#ctx0" brushRef="#br0">85050.000 51350.000 526,'-25.000'98.000'140,"0.000"-3.000"-32,0.000-3.000-32,0.000-2.000-30,-2.000 2.000-19,-3.000 9.000-3,-3.000 10.000-5,-2.000 10.000-3,-3.000 7.000-5,1.000 6.000-5,-1.000 7.000-6,1.000 6.000-4,2.000-1.000-6,7.000-5.000-8,6.000-7.000-6,7.000-5.000-8,4.000-9.000-4,3.000-9.000-2,3.000-10.000 0,4.000-8.000-2</inkml:trace>
</inkml:ink>
</file>

<file path=ppt/ink/ink2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7"/>
    </inkml:context>
    <inkml:brush xml:id="br0">
      <inkml:brushProperty name="width" value="0.0499607771635056" units="cm"/>
      <inkml:brushProperty name="height" value="0.0499607771635056" units="cm"/>
      <inkml:brushProperty name="color" value="#000000"/>
      <inkml:brushProperty name="ignorePressure" value="0"/>
    </inkml:brush>
  </inkml:definitions>
  <inkml:trace contextRef="#ctx0" brushRef="#br0">86700.000 51400.000 440,'-18.000'-22.000'85,"17.000"6.000"-16,15.000 7.000-17,16.000 6.000-17,9.000 6.000-10,3.000 6.000-4,3.000 7.000-4,4.000 6.000-3,-3.000 4.000-4,-5.000 4.000-1,-7.000 3.000-3,-5.000 3.000-2,-12.000 4.000-1,-16.000 7.000-2,-15.000 6.000-2,-15.000 7.000-1,-14.000 0.000-1,-8.000-2.000-3,-10.000-3.000-1,-9.000-3.000-3,-4.000-2.000 0,4.000 0.000 1,3.000 0.000 0,3.000 0.000 1,20.000-7.000 2,38.000-11.000 5,37.000-14.000 5,38.000-11.000 5,13.000-7.000 1,-8.000 0.000-2,-10.000 0.000-2,-9.000 0.000-1,-9.000 4.000-1,-5.000 10.000-2,-7.000 10.000 0,-5.000 9.000-2,-9.000 7.000 0,-9.000 7.000-1,-10.000 6.000 0,-8.000 7.000-1,-12.000 2.000 0,-12.000 1.000-1,-13.000-1.000 1,-12.000 1.000-1,-9.000-4.000 0,-2.000-6.000 0,-3.000-6.000 0,-3.000-6.000-1,-1.000-4.000 1,4.000 1.000 1,3.000-1.000 1,3.000 1.000 1,4.000-4.000 1,7.000-6.000 3,6.000-6.000 2,7.000-6.000 3,19.000-7.000 0,35.000-6.000-3,35.000-6.000-1,34.000-6.000-2,18.000-7.000-2,4.000-6.000 0,3.000-6.000-1,3.000-6.000 0,1.000-4.000-1,1.000 1.000 0,-1.000-1.000-1,1.000 1.000-1,-3.000-1.000-1,-2.000 1.000 0,-3.000-1.000-1,-3.000 1.000-1,-7.000-1.000 0,-9.000 1.000-2,-10.000-1.000 0,-8.000 1.000-2,-9.000-3.000 0,-6.000-2.000 1,-6.000-3.000 0,-6.000-3.000 2,-6.000-4.000-2,-2.000-3.000-2,-3.000-3.000-2,-3.000-2.000-3,-6.000-1.000-1,-5.000 3.000 1,-7.000 3.000 1,-5.000 4.000 0,-4.000 2.000 3,0.000 4.000 2,0.000 3.000 3,0.000 3.000 2,-4.000 3.000 4,-5.000 3.000 3,-7.000 3.000 5,-5.000 4.000 3,-8.000 4.000 2,-5.000 6.000 1,-7.000 7.000 0,-5.000 6.000 1,-6.000 7.000 2,-3.000 10.000 3,-3.000 10.000 3,-2.000 9.000 3,-1.000 6.000 2,3.000 3.000-2,3.000 3.000-2,4.000 4.000 0,5.000 2.000-2,10.000 4.000 1,10.000 3.000-1,9.000 3.000 0,6.000 3.000 0,3.000 3.000-3,3.000 3.000-2,4.000 4.000-2,5.000 1.000-2,10.000 0.000-1,10.000 0.000-1,9.000 0.000-2,6.000 0.000-2,3.000 0.000-2,3.000 0.000-1,4.000 0.000-4,2.000-2.000-3,4.000-3.000-8,3.000-3.000-7,3.000-2.000-8,-2.000-8.000-5,-6.000-8.000-5,-6.000-10.000-5,-6.000-9.000-4,-4.000-7.000-3,1.000-3.000 0,-1.000-3.000 0,1.000-2.000 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1"/>
    </inkml:context>
    <inkml:brush xml:id="br0">
      <inkml:brushProperty name="width" value="0.0325981453061104" units="cm"/>
      <inkml:brushProperty name="height" value="0.0325981453061104" units="cm"/>
      <inkml:brushProperty name="color" value="#000000"/>
      <inkml:brushProperty name="ignorePressure" value="0"/>
    </inkml:brush>
  </inkml:definitions>
  <inkml:trace contextRef="#ctx0" brushRef="#br0">85750.000 48150.000 674,'-35.000'-22.000'10,"32.000"6.000"20,31.000 7.000 19,32.000 6.000 20,18.000 1.000 0,6.000-3.000-18,7.000-3.000-18,6.000-2.000-19,1.000-1.000-14,-3.000 3.000-13,-3.000 3.000-13,-2.000 4.000-12,-11.000 1.000-8,-15.000 0.000-6,-15.000 0.000-5,-16.000 0.000-5</inkml:trace>
</inkml:ink>
</file>

<file path=ppt/ink/ink2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8"/>
    </inkml:context>
    <inkml:brush xml:id="br0">
      <inkml:brushProperty name="width" value="0.0381081514060497" units="cm"/>
      <inkml:brushProperty name="height" value="0.0381081514060497" units="cm"/>
      <inkml:brushProperty name="color" value="#000000"/>
      <inkml:brushProperty name="ignorePressure" value="0"/>
    </inkml:brush>
  </inkml:definitions>
  <inkml:trace contextRef="#ctx0" brushRef="#br0">89100.000 50950.000 577,'-18.000'-22.000'72,"17.000"6.000"-6,15.000 7.000-7,16.000 6.000-5,7.000 4.000-7,1.000 4.000-8,-1.000 3.000-8,1.000 3.000-7,-1.000 1.000-7,1.000 1.000-7,-1.000-1.000-7,1.000 1.000-6</inkml:trace>
</inkml:ink>
</file>

<file path=ppt/ink/ink2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9"/>
    </inkml:context>
    <inkml:brush xml:id="br0">
      <inkml:brushProperty name="width" value="0.0371199399232864" units="cm"/>
      <inkml:brushProperty name="height" value="0.0371199399232864" units="cm"/>
      <inkml:brushProperty name="color" value="#000000"/>
      <inkml:brushProperty name="ignorePressure" value="0"/>
    </inkml:brush>
  </inkml:definitions>
  <inkml:trace contextRef="#ctx0" brushRef="#br0">89850.000 51800.000 592,'15.000'-46.000'10,"32.000"10.000"21,31.000 10.000 20,32.000 9.000 20,7.000 7.000 3,-16.000 7.000-18,-15.000 6.000-17,-15.000 7.000-17,-6.000 4.000-9,7.000 3.000 0,6.000 3.000-1,7.000 4.000-1,-3.000 1.000-6,-8.000 0.000-14,-10.000 0.000-13,-9.000 0.000-14,-10.000 1.000-8,-9.000 4.000-6,-10.000 3.000-4,-8.000 3.000-6</inkml:trace>
</inkml:ink>
</file>

<file path=ppt/ink/ink2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09"/>
    </inkml:context>
    <inkml:brush xml:id="br0">
      <inkml:brushProperty name="width" value="0.0353139750659466" units="cm"/>
      <inkml:brushProperty name="height" value="0.0353139750659466" units="cm"/>
      <inkml:brushProperty name="color" value="#000000"/>
      <inkml:brushProperty name="ignorePressure" value="0"/>
    </inkml:brush>
  </inkml:definitions>
  <inkml:trace contextRef="#ctx0" brushRef="#br0">89500.000 52750.000 622,'-24.000'-24.000'5,"4.000"4.000"10,3.000 3.000 9,3.000 3.000 10,6.000 3.000 3,9.000 3.000-2,10.000 3.000-3,10.000 4.000-3,11.000 2.000-3,17.000 4.000 0,15.000 3.000-3,16.000 3.000-1,9.000 3.000-3,3.000 3.000-2,3.000 3.000-2,4.000 4.000-2,2.000 1.000-8,4.000 0.000-9,3.000 0.000-10,3.000 0.000-11,-7.000-2.000-7,-15.000-3.000-2,-15.000-3.000-2,-16.000-2.000-3,-12.000-3.000-3,-5.000 1.000-3,-7.000-1.000-3,-5.000 1.000-3</inkml:trace>
</inkml:ink>
</file>

<file path=ppt/ink/ink2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0"/>
    </inkml:context>
    <inkml:brush xml:id="br0">
      <inkml:brushProperty name="width" value="0.0446335338056087" units="cm"/>
      <inkml:brushProperty name="height" value="0.0446335338056087" units="cm"/>
      <inkml:brushProperty name="color" value="#000000"/>
      <inkml:brushProperty name="ignorePressure" value="0"/>
    </inkml:brush>
  </inkml:definitions>
  <inkml:trace contextRef="#ctx0" brushRef="#br0">94050.000 50750.000 492,'-49.000'1.000'0,"4.000"4.000"0,3.000 3.000 0,3.000 3.000 0,-5.000 12.000 11,-12.000 22.000 21,-13.000 22.000 21,-12.000 23.000 21,-1.000 2.000 3,14.000-16.000-14,11.000-15.000-16,14.000-15.000-14,-1.000 7.000-8,-12.000 31.000-3,-13.000 32.000-3,-12.000 31.000-2,-5.000 13.000-3,3.000-2.000-4,3.000-3.000-3,4.000-3.000-4,5.000-7.000-6,10.000-9.000-12,10.000-10.000-12,9.000-8.000-10,7.000-15.000-5,7.000-19.000 1,6.000-18.000 1,7.000-19.000 3,10.000-15.000-2,16.000-8.000-1,15.000-10.000-3,17.000-9.000-2,3.000-9.000 1,-5.000-5.000 6,-7.000-7.000 5,-5.000-5.000 6</inkml:trace>
</inkml:ink>
</file>

<file path=ppt/ink/ink2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0"/>
    </inkml:context>
    <inkml:brush xml:id="br0">
      <inkml:brushProperty name="width" value="0.0451811403036118" units="cm"/>
      <inkml:brushProperty name="height" value="0.0451811403036118" units="cm"/>
      <inkml:brushProperty name="color" value="#000000"/>
      <inkml:brushProperty name="ignorePressure" value="0"/>
    </inkml:brush>
  </inkml:definitions>
  <inkml:trace contextRef="#ctx0" brushRef="#br0">93950.000 50950.000 486,'21.000'-25.000'5,"-5.000"0.000"10,-7.000 0.000 10,-5.000 0.000 10,-4.000 6.000 3,0.000 13.000-1,0.000 12.000-3,0.000 13.000-2,-2.000 12.000-1,-3.000 13.000-1,-3.000 12.000-1,-2.000 13.000-1,-3.000 12.000-1,1.000 13.000-3,-1.000 12.000-2,1.000 13.000-2,1.000 6.000-2,3.000 0.000-4,3.000 0.000-3,4.000 0.000-3,-1.000-4.000-2,-3.000-5.000 1,-3.000-7.000 0,-2.000-5.000 1,-3.000-11.000-5,1.000-11.000-13,-1.000-14.000-12,1.000-11.000-11,-4.000-11.000-8,-6.000-5.000-1,-6.000-7.000-2,-6.000-5.000-2,-7.000-8.000 0,-6.000-5.000 4,-6.000-7.000 3,-6.000-5.000 3,-2.000-9.000 3,3.000-9.000 4,3.000-10.000 3,4.000-8.000 4,-1.000-11.000 4,-3.000-8.000 4,-3.000-10.000 3,-2.000-9.000 5,2.000-2.000 5,9.000 6.000 6,10.000 7.000 5,10.000 6.000 6,7.000 6.000 5,6.000 6.000 1,7.000 7.000 2,6.000 6.000 2,9.000 3.000 0,13.000 0.000-1,12.000 0.000-2,13.000 0.000-1,13.000 1.000-2,17.000 4.000-1,15.000 3.000-1,16.000 3.000-1,7.000 1.000-5,1.000 1.000-8,-1.000-1.000-8,1.000 1.000-9,-4.000-3.000-7,-6.000-2.000-6,-6.000-3.000-5,-6.000-3.000-6,-9.000-1.000-1,-8.000 4.000 3,-10.000 3.000 3,-9.000 3.000 2,-10.000 1.000 3,-9.000 1.000 5,-10.000-1.000 4,-8.000 1.000 5</inkml:trace>
</inkml:ink>
</file>

<file path=ppt/ink/ink2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0"/>
    </inkml:context>
    <inkml:brush xml:id="br0">
      <inkml:brushProperty name="width" value="0.0592186190187931" units="cm"/>
      <inkml:brushProperty name="height" value="0.0592186190187931" units="cm"/>
      <inkml:brushProperty name="color" value="#000000"/>
      <inkml:brushProperty name="ignorePressure" value="0"/>
    </inkml:brush>
  </inkml:definitions>
  <inkml:trace contextRef="#ctx0" brushRef="#br0">95500.000 50550.000 371,'45.000'-71.000'0,"-9.000"10.000"0,-10.000 10.000 0,-8.000 9.000 0,-9.000 18.000 12,-6.000 29.000 23,-6.000 28.000 23,-6.000 28.000 24,-7.000 17.000 4,-6.000 6.000-16,-6.000 7.000-15,-6.000 6.000-15,-4.000 6.000-9,1.000 6.000-4,-1.000 7.000-2,1.000 6.000-2,-1.000 9.000-4,1.000 13.000-4,-1.000 12.000-2,1.000 13.000-4,1.000 1.000-2,3.000-9.000-2,3.000-10.000-1,4.000-8.000-2,4.000-12.000 0,6.000-12.000 0,7.000-13.000 1,6.000-12.000 1,7.000-12.000-8,10.000-8.000-12,10.000-10.000-14,9.000-9.000-13,7.000-13.000-6,7.000-16.000 0,6.000-15.000 0,7.000-15.000 1,-3.000-11.000 0,-8.000-2.000 2,-10.000-3.000 1,-9.000-3.000 0,-5.000-2.000 3,0.000 0.000 3,0.000 0.000 2,0.000 0.000 4</inkml:trace>
</inkml:ink>
</file>

<file path=ppt/ink/ink2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1"/>
    </inkml:context>
    <inkml:brush xml:id="br0">
      <inkml:brushProperty name="width" value="0.03957873955369" units="cm"/>
      <inkml:brushProperty name="height" value="0.03957873955369" units="cm"/>
      <inkml:brushProperty name="color" value="#000000"/>
      <inkml:brushProperty name="ignorePressure" value="0"/>
    </inkml:brush>
  </inkml:definitions>
  <inkml:trace contextRef="#ctx0" brushRef="#br0">96000.000 51800.000 555,'-63.000'-2.000'8,"26.000"-3.000"14,24.000-3.000 16,26.000-2.000 15,22.000-3.000 3,23.000 1.000-6,22.000-1.000-9,22.000 1.000-6,12.000 1.000-7,3.000 3.000-4,3.000 3.000-5,4.000 4.000-4,-3.000-1.000-3,-5.000-3.000 0,-7.000-3.000 1,-5.000-2.000 0,-11.000-1.000-7,-11.000 3.000-17,-14.000 3.000-16,-11.000 4.000-16</inkml:trace>
</inkml:ink>
</file>

<file path=ppt/ink/ink2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1"/>
    </inkml:context>
    <inkml:brush xml:id="br0">
      <inkml:brushProperty name="width" value="0.0459337309002876" units="cm"/>
      <inkml:brushProperty name="height" value="0.0459337309002876" units="cm"/>
      <inkml:brushProperty name="color" value="#000000"/>
      <inkml:brushProperty name="ignorePressure" value="0"/>
    </inkml:brush>
  </inkml:definitions>
  <inkml:trace contextRef="#ctx0" brushRef="#br0">97000.000 50900.000 478,'-25.000'-24.000'0,"0.000"4.000"0,0.000 3.000 0,0.000 3.000 0,1.000-1.000 4,4.000-2.000 8,3.000-3.000 6,3.000-3.000 9,1.000 4.000 8,1.000 13.000 8,-1.000 12.000 10,1.000 13.000 9,1.000 13.000 0,3.000 17.000-10,3.000 15.000-9,4.000 16.000-10,-4.000 16.000-8,-9.000 20.000-4,-10.000 18.000-5,-8.000 20.000-6,-4.000 11.000-5,3.000 7.000-5,3.000 6.000-7,4.000 7.000-5,-1.000-1.000-9,-3.000-6.000-11,-3.000-6.000-10,-2.000-6.000-12,0.000-16.000-1,7.000-25.000 6,6.000-25.000 5,7.000-25.000 7,2.000-16.000 2,1.000-6.000-3,-1.000-6.000-2,1.000-6.000-2</inkml:trace>
</inkml:ink>
</file>

<file path=ppt/ink/ink2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1"/>
    </inkml:context>
    <inkml:brush xml:id="br0">
      <inkml:brushProperty name="width" value="0.0406581126153469" units="cm"/>
      <inkml:brushProperty name="height" value="0.0406581126153469" units="cm"/>
      <inkml:brushProperty name="color" value="#000000"/>
      <inkml:brushProperty name="ignorePressure" value="0"/>
    </inkml:brush>
  </inkml:definitions>
  <inkml:trace contextRef="#ctx0" brushRef="#br0">99650.000 51100.000 541,'-4.000'-44.000'9,"-5.000"13.000"18,-7.000 12.000 18,-5.000 13.000 18,-9.000 13.000 4,-9.000 17.000-11,-10.000 15.000-11,-8.000 16.000-9,-11.000 12.000-9,-8.000 9.000-4,-10.000 10.000-5,-9.000 10.000-5,-7.000 2.000-3,-3.000-3.000-3,-3.000-3.000-1,-2.000-2.000-3,5.000-8.000-1,16.000-8.000-1,15.000-10.000 0,17.000-9.000-2,13.000-5.000 0,13.000 0.000 0,12.000 0.000-1,13.000 0.000 1,18.000-5.000-1,26.000-9.000 1,24.000-10.000-1,26.000-8.000 0,16.000-8.000-1,10.000-2.000-3,10.000-3.000-4,9.000-3.000-2,-4.000-1.000-3,-15.000 4.000-3,-15.000 3.000-2,-16.000 3.000-3,-15.000 1.000-7,-11.000 1.000-12,-14.000-1.000-11,-11.000 1.000-13</inkml:trace>
</inkml:ink>
</file>

<file path=ppt/ink/ink2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1"/>
    </inkml:context>
    <inkml:brush xml:id="br0">
      <inkml:brushProperty name="width" value="0.0429701097309589" units="cm"/>
      <inkml:brushProperty name="height" value="0.0429701097309589" units="cm"/>
      <inkml:brushProperty name="color" value="#000000"/>
      <inkml:brushProperty name="ignorePressure" value="0"/>
    </inkml:brush>
  </inkml:definitions>
  <inkml:trace contextRef="#ctx0" brushRef="#br0">99650.000 51250.000 511,'-69.000'-66.000'60,"13.000"19.000"-2,12.000 19.000-2,13.000 19.000-1,4.000 21.000-5,-3.000 26.000-8,-3.000 24.000-6,-2.000 26.000-9,-3.000 18.000-4,1.000 13.000-3,-1.000 12.000-2,1.000 13.000-2,-1.000 7.000-4,1.000 4.000-3,-1.000 3.000-4,1.000 3.000-4,2.000-7.000-8,7.000-15.000-15,6.000-15.000-13,7.000-16.000-14,4.000-16.000-7,3.000-16.000 1,3.000-15.000 1,4.000-15.000 0,4.000-12.000 3,6.000-6.000 5,7.000-6.000 4,6.000-6.000 5</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2"/>
    </inkml:context>
    <inkml:brush xml:id="br0">
      <inkml:brushProperty name="width" value="0.051544077694416" units="cm"/>
      <inkml:brushProperty name="height" value="0.051544077694416" units="cm"/>
      <inkml:brushProperty name="color" value="#000000"/>
      <inkml:brushProperty name="ignorePressure" value="0"/>
    </inkml:brush>
  </inkml:definitions>
  <inkml:trace contextRef="#ctx0" brushRef="#br0">87000.000 47950.000 426,'-2.000'48.000'100,"-3.000"-3.000"-19,-3.000-3.000-19,-2.000-2.000-19,-5.000-1.000-10,-2.000 3.000-1,-3.000 3.000-2,-3.000 4.000-1,-2.000 4.000-4,0.000 6.000-3,0.000 7.000-4,0.000 6.000-3,1.000 1.000-4,4.000-3.000 0,3.000-3.000-3,3.000-2.000 0,7.000-6.000-5,14.000-6.000-7,11.000-6.000-6,14.000-6.000-8,8.000-15.000-3,7.000-21.000 0,6.000-22.000-1,7.000-22.000-1,4.000-13.000-1,3.000-3.000-3,3.000-3.000-3,4.000-2.000-3,-4.000-1.000 0,-9.000 3.000 5,-10.000 3.000 3,-8.000 4.000 4,-9.000 4.000 3,-6.000 6.000 3,-6.000 7.000 3,-6.000 6.000 3,-6.000 10.000 14,-2.000 17.000 24,-3.000 15.000 24,-3.000 16.000 24,-2.000 10.000 4,0.000 7.000-16,0.000 6.000-15,0.000 7.000-16,1.000 0.000-12,4.000-2.000-8,3.000-3.000-8,3.000-3.000-7,1.000-2.000-12,1.000 0.000-14,-1.000 0.000-16,1.000 0.000-14</inkml:trace>
</inkml:ink>
</file>

<file path=ppt/ink/ink2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2"/>
    </inkml:context>
    <inkml:brush xml:id="br0">
      <inkml:brushProperty name="width" value="0.0459010377526283" units="cm"/>
      <inkml:brushProperty name="height" value="0.0459010377526283" units="cm"/>
      <inkml:brushProperty name="color" value="#000000"/>
      <inkml:brushProperty name="ignorePressure" value="0"/>
    </inkml:brush>
  </inkml:definitions>
  <inkml:trace contextRef="#ctx0" brushRef="#br0">100500.000 51800.000 479,'-4.000'-66.000'74,"-5.000"19.000"-12,-7.000 19.000-12,-5.000 19.000-12,-8.000 18.000-6,-5.000 19.000-1,-7.000 19.000-2,-5.000 19.000-2,-3.000 10.000-1,4.000 4.000-3,3.000 3.000-1,3.000 3.000-2,3.000 3.000-2,3.000 3.000-2,3.000 3.000-2,4.000 4.000-1,4.000-6.000-2,6.000-11.000-4,7.000-14.000-2,6.000-11.000-3,12.000-12.000-7,19.000-9.000-15,19.000-10.000-13,19.000-8.000-14,4.000-11.000-4,-9.000-8.000 2,-10.000-10.000 3,-8.000-9.000 4,-6.000-16.000 4,1.000-22.000 6,-1.000-22.000 6,1.000-21.000 7,-3.000-10.000 4,-2.000 3.000 4,-3.000 3.000 2,-3.000 4.000 4,-6.000 5.000 3,-5.000 10.000 4,-7.000 10.000 4,-5.000 9.000 4,-3.000 6.000 4,4.000 3.000 2,3.000 3.000 2,3.000 4.000 3,6.000 2.000 1,9.000 4.000-2,10.000 3.000 0,10.000 3.000-2,5.000 4.000-2,4.000 7.000-3,3.000 6.000-2,3.000 7.000-3,-2.000 11.000 1,-6.000 20.000 5,-6.000 18.000 4,-6.000 20.000 5,-9.000 8.000 1,-8.000 1.000-2,-10.000-1.000-2,-9.000 1.000-2,-7.000 2.000-2,-3.000 7.000 0,-3.000 6.000-2,-2.000 7.000 0,-5.000 0.000-2,-2.000-2.000-5,-3.000-3.000-5,-3.000-3.000-4,-4.000-6.000-4,-3.000-5.000-1,-3.000-7.000-2,-2.000-5.000-2,11.000-12.000-8,29.000-16.000-13,28.000-15.000-13,28.000-15.000-13,12.000-11.000-2,-3.000-2.000 11,-3.000-3.000 12,-2.000-3.000 10,-6.000-1.000 7,-6.000 4.000 0,-6.000 3.000 1,-6.000 3.000 1,-2.000-2.000-1,3.000-6.000-2,3.000-6.000-2,4.000-6.000-3,-4.000-1.000 1,-9.000 7.000 5,-10.000 6.000 4,-8.000 7.000 4</inkml:trace>
</inkml:ink>
</file>

<file path=ppt/ink/ink2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2"/>
    </inkml:context>
    <inkml:brush xml:id="br0">
      <inkml:brushProperty name="width" value="0.0446027517318726" units="cm"/>
      <inkml:brushProperty name="height" value="0.0446027517318726" units="cm"/>
      <inkml:brushProperty name="color" value="#000000"/>
      <inkml:brushProperty name="ignorePressure" value="0"/>
    </inkml:brush>
  </inkml:definitions>
  <inkml:trace contextRef="#ctx0" brushRef="#br0">102100.000 51550.000 493,'-24.000'-10.000'67,"4.000"32.000"6,3.000 31.000 3,3.000 32.000 6,-2.000 36.000-7,-6.000 45.000-17,-6.000 43.000-16,-6.000 45.000-18,-2.000 13.000-15,3.000-16.000-10,3.000-15.000-12,4.000-15.000-11,4.000-20.000-9,6.000-21.000-8,7.000-22.000-6,6.000-22.000-8,1.000-19.000-3,-3.000-16.000 0,-3.000-15.000-1,-2.000-15.000 0</inkml:trace>
</inkml:ink>
</file>

<file path=ppt/ink/ink2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3"/>
    </inkml:context>
    <inkml:brush xml:id="br0">
      <inkml:brushProperty name="width" value="0.0255157686769962" units="cm"/>
      <inkml:brushProperty name="height" value="0.0255157686769962" units="cm"/>
      <inkml:brushProperty name="color" value="#000000"/>
      <inkml:brushProperty name="ignorePressure" value="0"/>
    </inkml:brush>
  </inkml:definitions>
  <inkml:trace contextRef="#ctx0" brushRef="#br0">102950.000 51100.000 862,'23.000'-46.000'0,"-3.000"10.000"0,-3.000 10.000 0,-2.000 9.000 0,5.000 4.000 0,16.000 1.000 3,15.000-1.000 1,17.000 1.000 1,8.000 1.000 4,4.000 3.000 6,3.000 3.000 6,3.000 4.000 5,1.000 5.000-1,1.000 10.000-7,-1.000 10.000-8,1.000 9.000-9,-7.000 2.000-7,-12.000-2.000-9,-13.000-3.000-10,-12.000-3.000-8,-10.000-4.000-5,-6.000-3.000 0,-6.000-3.000 0,-6.000-2.000-1</inkml:trace>
</inkml:ink>
</file>

<file path=ppt/ink/ink2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5"/>
    </inkml:context>
    <inkml:brush xml:id="br0">
      <inkml:brushProperty name="width" value="0.0481169335544109" units="cm"/>
      <inkml:brushProperty name="height" value="0.0481169335544109" units="cm"/>
      <inkml:brushProperty name="color" value="#000000"/>
      <inkml:brushProperty name="ignorePressure" value="0"/>
    </inkml:brush>
  </inkml:definitions>
  <inkml:trace contextRef="#ctx0" brushRef="#br0">66800.000 56500.000 457,'-35.000'-4.000'6,"32.000"-5.000"11,31.000-7.000 13,32.000-5.000 11,13.000-1.000 3,-3.000 6.000-8,-3.000 7.000-8,-2.000 6.000-6,-3.000 1.000-6,1.000-3.000-3,-1.000-3.000-3,1.000-2.000-2,-10.000 6.000-4,-19.000 20.000-3,-18.000 18.000-3,-19.000 20.000-3,-16.000 8.000-2,-12.000 1.000 1,-13.000-1.000 1,-12.000 1.000 0,-2.000-4.000 0,9.000-6.000 1,10.000-6.000 0,10.000-6.000 0,8.000-6.000 2,10.000-2.000 3,10.000-3.000 2,9.000-3.000 3,9.000-1.000 2,9.000 4.000 0,10.000 3.000 0,10.000 3.000 1,2.000-2.000-1,-3.000-6.000-1,-3.000-6.000-1,-2.000-6.000-2,-5.000 1.000 0,-2.000 9.000 0,-3.000 10.000 0,-3.000 10.000 0,-6.000 4.000-1,-5.000 0.000 1,-7.000 0.000-1,-5.000 0.000 1,-9.000-2.000-1,-9.000-3.000-1,-10.000-3.000 0,-8.000-2.000-1,-8.000-3.000 1,-2.000 1.000-1,-3.000-1.000 1,-3.000 1.000 1,-1.000-4.000-2,4.000-6.000-1,3.000-6.000-1,3.000-6.000-2,-1.000-7.000-2,-2.000-6.000-1,-3.000-6.000-3,-3.000-6.000-1,1.000-12.000-3,6.000-15.000-1,7.000-15.000-2,6.000-16.000-3,3.000-13.000 0,0.000-9.000 1,0.000-10.000 1,0.000-8.000 2,3.000-4.000 1,6.000 3.000 2,7.000 3.000 3,6.000 4.000 2,3.000 7.000 2,0.000 13.000 3,0.000 12.000 3,0.000 13.000 2,0.000 16.000 10,0.000 23.000 16,0.000 22.000 17,0.000 22.000 16,0.000 16.000 3,0.000 14.000-13,0.000 11.000-10,0.000 14.000-13,-2.000 18.000-7,-3.000 25.000-4,-3.000 25.000-5,-2.000 25.000-3,-3.000 17.000-4,1.000 9.000-2,-1.000 10.000-5,1.000 10.000-2,1.000-1.000-8,3.000-9.000-11,3.000-10.000-13,4.000-8.000-11,4.000-15.000-6,6.000-19.000 1,7.000-18.000 1,6.000-19.000 0,3.000-19.000 0,0.000-19.000 2,0.000-18.000 0,0.000-19.000 1</inkml:trace>
</inkml:ink>
</file>

<file path=ppt/ink/ink2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5"/>
    </inkml:context>
    <inkml:brush xml:id="br0">
      <inkml:brushProperty name="width" value="0.0500998720526695" units="cm"/>
      <inkml:brushProperty name="height" value="0.0500998720526695" units="cm"/>
      <inkml:brushProperty name="color" value="#000000"/>
      <inkml:brushProperty name="ignorePressure" value="0"/>
    </inkml:brush>
  </inkml:definitions>
  <inkml:trace contextRef="#ctx0" brushRef="#br0">68100.000 56950.000 439,'0.000'-47.000'0,"0.000"6.000"0,0.000 7.000 0,0.000 6.000 0,0.000 10.000 8,0.000 17.000 19,0.000 15.000 17,0.000 16.000 18,-2.000 13.000 4,-3.000 14.000-9,-3.000 11.000-10,-2.000 14.000-9,-3.000 11.000-7,1.000 14.000-4,-1.000 11.000-3,1.000 14.000-5,-1.000 5.000-2,1.000 1.000-1,-1.000-1.000-1,1.000 1.000-1,2.000-10.000-1,7.000-19.000-2,6.000-18.000-1,7.000-19.000-2,7.000-18.000-3,9.000-15.000-4,10.000-15.000-3,10.000-16.000-4,5.000-16.000-4,4.000-16.000-5,3.000-15.000-4,3.000-15.000-4,4.000-20.000-3,7.000-21.000-2,6.000-22.000-1,7.000-22.000 0,-4.000-11.000 0,-12.000 0.000 5,-13.000 0.000 4,-12.000 0.000 5,-12.000 6.000 3,-8.000 13.000 3,-10.000 12.000 2,-9.000 13.000 3,-10.000 12.000 3,-9.000 13.000 2,-10.000 12.000 2,-8.000 13.000 2,-11.000 12.000 1,-8.000 13.000 0,-10.000 12.000 0,-9.000 13.000 0,-7.000 12.000 2,-3.000 13.000 2,-3.000 12.000 4,-2.000 13.000 3,2.000 7.000 2,9.000 4.000-2,10.000 3.000 0,10.000 3.000-1,8.000 1.000-1,10.000 1.000-1,10.000-1.000-2,9.000 1.000 0,6.000-4.000-2,3.000-6.000-2,3.000-6.000 0,4.000-6.000-1,8.000-7.000-2,17.000-6.000-2,15.000-6.000-2,16.000-6.000-2,12.000-7.000-4,9.000-6.000-7,10.000-6.000-8,10.000-6.000-6,2.000-4.000-6,-3.000 1.000-5,-3.000-1.000-6,-2.000 1.000-4,-8.000-1.000 0,-8.000 1.000 7,-10.000-1.000 7,-9.000 1.000 8,-9.000-1.000 0,-5.000 1.000-3,-7.000-1.000-4,-5.000 1.000-5</inkml:trace>
</inkml:ink>
</file>

<file path=ppt/ink/ink2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6"/>
    </inkml:context>
    <inkml:brush xml:id="br0">
      <inkml:brushProperty name="width" value="0.0408871248364449" units="cm"/>
      <inkml:brushProperty name="height" value="0.0408871248364449" units="cm"/>
      <inkml:brushProperty name="color" value="#000000"/>
      <inkml:brushProperty name="ignorePressure" value="0"/>
    </inkml:brush>
  </inkml:definitions>
  <inkml:trace contextRef="#ctx0" brushRef="#br0">69350.000 57100.000 538,'-46.000'-2.000'-1,"10.000"-3.000"-2,10.000-3.000-1,9.000-2.000-1,17.000-8.000 9,25.000-8.000 21,25.000-10.000 22,25.000-9.000 21,15.000-1.000 5,7.000 10.000-11,6.000 10.000-10,7.000 9.000-11,2.000 6.000-9,1.000 3.000-7,-1.000 3.000-9,1.000 4.000-8,-6.000 1.000-9,-8.000 0.000-9,-10.000 0.000-11,-9.000 0.000-8,-16.000-5.000-12,-22.000-9.000-14,-22.000-10.000-13,-21.000-8.000-14,-15.000-8.000 3,-6.000-2.000 17,-6.000-3.000 18,-6.000-3.000 18,-4.000-1.000 10,1.000 4.000 4,-1.000 3.000 3,1.000 3.000 4,1.000 3.000 4,3.000 3.000 7,3.000 3.000 6,4.000 4.000 6,1.000 4.000 6,0.000 6.000 6,0.000 7.000 5,0.000 6.000 5,0.000 4.000 3,0.000 4.000-1,0.000 3.000-1,0.000 3.000-1,1.000 9.000-2,4.000 16.000-4,3.000 15.000-3,3.000 17.000-4,1.000 13.000-4,1.000 13.000-4,-1.000 12.000-4,1.000 13.000-3,-1.000 13.000-3,1.000 17.000 2,-1.000 15.000 1,1.000 16.000 0,-1.000 5.000-3,1.000-2.000-11,-1.000-3.000-9,1.000-3.000-9,1.000-15.000-9,3.000-24.000-6,3.000-26.000-7,4.000-24.000-7,4.000-28.000-5,6.000-27.000-1,7.000-28.000-2,6.000-28.000-2</inkml:trace>
</inkml:ink>
</file>

<file path=ppt/ink/ink2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6"/>
    </inkml:context>
    <inkml:brush xml:id="br0">
      <inkml:brushProperty name="width" value="0.044455673545599" units="cm"/>
      <inkml:brushProperty name="height" value="0.044455673545599" units="cm"/>
      <inkml:brushProperty name="color" value="#000000"/>
      <inkml:brushProperty name="ignorePressure" value="0"/>
    </inkml:brush>
  </inkml:definitions>
  <inkml:trace contextRef="#ctx0" brushRef="#br0">70300.000 57200.000 494,'21.000'-69.000'2,"-5.000"13.000"2,-7.000 12.000 2,-5.000 13.000 3,-8.000 9.000 3,-5.000 6.000 4,-7.000 7.000 4,-5.000 6.000 3,-6.000 4.000 1,-3.000 4.000-2,-3.000 3.000-2,-2.000 3.000-1,-6.000 10.000-3,-6.000 20.000-3,-6.000 18.000-3,-6.000 20.000-4,-4.000 8.000-1,1.000 1.000 1,-1.000-1.000 0,1.000 1.000 1,2.000-3.000-1,7.000-2.000-1,6.000-3.000 0,7.000-3.000-2,13.000-12.000-3,22.000-18.000-5,22.000-19.000-6,23.000-18.000-6,16.000-21.000-4,13.000-22.000-2,12.000-22.000-2,13.000-21.000-3,7.000-14.000 0,4.000-2.000 2,3.000-3.000 2,3.000-3.000 1,-4.000 2.000 4,-8.000 10.000 5,-10.000 10.000 5,-9.000 9.000 5,-12.000 10.000 2,-11.000 14.000-1,-14.000 11.000 0,-11.000 14.000-1,-7.000 7.000 6,0.000 3.000 14,0.000 3.000 13,0.000 4.000 14,-2.000 4.000 6,-3.000 6.000-1,-3.000 7.000-2,-2.000 6.000 0,-5.000 10.000-3,-2.000 17.000-5,-3.000 15.000-4,-3.000 16.000-6,-7.000 9.000-5,-9.000 3.000-2,-10.000 3.000-3,-8.000 4.000-4,-12.000 1.000-3,-12.000 0.000-2,-13.000 0.000-2,-12.000 0.000-2,-10.000-2.000-6,-6.000-3.000-6,-6.000-3.000-7,-6.000-2.000-8,-1.000-11.000-3,7.000-15.000-2,6.000-15.000-1,7.000-16.000-1,10.000-15.000-1,16.000-11.000-1,15.000-14.000-1,17.000-11.000-1,11.000-14.000 0,10.000-11.000 1,10.000-14.000 2,9.000-11.000 0,12.000-7.000 0,16.000 0.000 0,15.000 0.000-2,17.000 0.000 0,2.000 4.000 3,-9.000 10.000 6,-10.000 10.000 7,-8.000 9.000 6</inkml:trace>
</inkml:ink>
</file>

<file path=ppt/ink/ink2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6"/>
    </inkml:context>
    <inkml:brush xml:id="br0">
      <inkml:brushProperty name="width" value="0.0291029810905457" units="cm"/>
      <inkml:brushProperty name="height" value="0.0291029810905457" units="cm"/>
      <inkml:brushProperty name="color" value="#000000"/>
      <inkml:brushProperty name="ignorePressure" value="0"/>
    </inkml:brush>
  </inkml:definitions>
  <inkml:trace contextRef="#ctx0" brushRef="#br0">70550.000 57600.000 755,'42.000'1.000'3,"-16.000"4.000"4,-15.000 3.000 5,-15.000 3.000 4,-14.000 6.000 4,-8.000 9.000 1,-10.000 10.000 1,-9.000 10.000 2,-9.000 4.000 0,-5.000 0.000-4,-7.000 0.000-3,-5.000 0.000-4,-1.000 0.000-1,6.000 0.000-1,7.000 0.000-1,6.000 0.000-1,9.000-4.000-5,13.000-5.000-13,12.000-7.000-11,13.000-5.000-12</inkml:trace>
</inkml:ink>
</file>

<file path=ppt/ink/ink2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7"/>
    </inkml:context>
    <inkml:brush xml:id="br0">
      <inkml:brushProperty name="width" value="0.0330981090664864" units="cm"/>
      <inkml:brushProperty name="height" value="0.0330981090664864" units="cm"/>
      <inkml:brushProperty name="color" value="#000000"/>
      <inkml:brushProperty name="ignorePressure" value="0"/>
    </inkml:brush>
  </inkml:definitions>
  <inkml:trace contextRef="#ctx0" brushRef="#br0">71450.000 57400.000 664,'51.000'-44.000'4,"4.000"13.000"6,3.000 12.000 8,3.000 13.000 7,3.000 7.000 6,3.000 4.000 5,3.000 3.000 5,4.000 3.000 5,-4.000 7.000-2,-9.000 14.000-9,-10.000 11.000-10,-8.000 14.000-10,-9.000 7.000-10,-6.000 3.000-9,-6.000 3.000-11,-6.000 4.000-10,-9.000-4.000-7,-8.000-9.000-1,-10.000-10.000-1,-9.000-8.000-3,-4.000-8.000-2,4.000-2.000-2,3.000-3.000-4,3.000-3.000-1</inkml:trace>
</inkml:ink>
</file>

<file path=ppt/ink/ink2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17"/>
    </inkml:context>
    <inkml:brush xml:id="br0">
      <inkml:brushProperty name="width" value="0.039962399750948" units="cm"/>
      <inkml:brushProperty name="height" value="0.039962399750948" units="cm"/>
      <inkml:brushProperty name="color" value="#000000"/>
      <inkml:brushProperty name="ignorePressure" value="0"/>
    </inkml:brush>
  </inkml:definitions>
  <inkml:trace contextRef="#ctx0" brushRef="#br0">71200.000 58400.000 550,'-47.000'1.000'8,"6.000"4.000"15,7.000 3.000 16,6.000 3.000 16,10.000 1.000 5,17.000 1.000-4,15.000-1.000-5,16.000 1.000-5,9.000 1.000-6,3.000 3.000-9,3.000 3.000-9,4.000 4.000-8,1.000 2.000-10,0.000 4.000-7,0.000 3.000-9,0.000 3.000-8</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2"/>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88400.000 48150.000 333,'157.000'63.000'167,"51.000"46.000"-1,50.000 47.000 1,49.000 47.000 0</inkml:trace>
</inkml:ink>
</file>

<file path=ppt/ink/ink2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7"/>
    </inkml:context>
    <inkml:brush xml:id="br0">
      <inkml:brushProperty name="width" value="0.037489827722311" units="cm"/>
      <inkml:brushProperty name="height" value="0.037489827722311" units="cm"/>
      <inkml:brushProperty name="color" value="#000000"/>
      <inkml:brushProperty name="ignorePressure" value="0"/>
    </inkml:brush>
  </inkml:definitions>
  <inkml:trace contextRef="#ctx0" brushRef="#br0">79200.000 56550.000 586,'20.000'-38.000'8,"-9.000"26.000"13,-10.000 24.000 15,-8.000 26.000 14,-9.000 12.000 4,-6.000 0.000-9,-6.000 0.000-7,-6.000 0.000-8,-6.000 1.000-6,-2.000 4.000-5,-3.000 3.000-5,-3.000 3.000-5,-6.000 6.000-3,-5.000 9.000-1,-7.000 10.000-1,-5.000 10.000-1,-4.000 2.000-1,0.000-3.000 0,0.000-3.000-2,0.000-2.000 0,6.000-9.000-1,13.000-12.000-1,12.000-13.000 0,13.000-12.000 0,23.000-15.000 0,34.000-15.000 3,35.000-15.000 3,35.000-16.000 2,13.000-7.000 2,-6.000 4.000 0,-6.000 3.000 0,-6.000 3.000 0,-6.000 3.000-1,-2.000 3.000-4,-3.000 3.000-4,-3.000 4.000-4,-2.000 2.000-3,0.000 4.000-4,0.000 3.000-4,0.000 3.000-5,-2.000 1.000-2,-3.000 1.000-1,-3.000-1.000-1,-2.000 1.000-1,-8.000-3.000-3,-8.000-2.000-2,-10.000-3.000-4,-9.000-3.000-4,-12.000-10.000 0,-11.000-16.000 0,-14.000-15.000 1,-11.000-15.000 2,-7.000-4.000 3,0.000 9.000 8,0.000 10.000 7,0.000 10.000 7</inkml:trace>
</inkml:ink>
</file>

<file path=ppt/ink/ink2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7"/>
    </inkml:context>
    <inkml:brush xml:id="br0">
      <inkml:brushProperty name="width" value="0.0393667407333851" units="cm"/>
      <inkml:brushProperty name="height" value="0.0393667407333851" units="cm"/>
      <inkml:brushProperty name="color" value="#000000"/>
      <inkml:brushProperty name="ignorePressure" value="0"/>
    </inkml:brush>
  </inkml:definitions>
  <inkml:trace contextRef="#ctx0" brushRef="#br0">79500.000 57100.000 558,'-24.000'-69.000'0,"4.000"13.000"0,3.000 12.000 0,3.000 13.000 0,1.000 6.000 0,1.000 0.000 0,-1.000 0.000 0,1.000 0.000 0,-1.000 12.000 11,1.000 26.000 20,-1.000 24.000 22,1.000 26.000 20,-3.000 19.000 4,-2.000 17.000-17,-3.000 15.000-15,-3.000 16.000-16,-2.000 7.000-9,0.000 1.000-4,0.000-1.000-3,0.000 1.000-3,1.000-3.000-7,4.000-2.000-6,3.000-3.000-8,3.000-3.000-8,3.000-10.000-8,3.000-16.000-10,3.000-15.000-8,4.000-15.000-10,2.000-14.000-3,4.000-8.000 2,3.000-10.000 1,3.000-9.000 2</inkml:trace>
</inkml:ink>
</file>

<file path=ppt/ink/ink2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7"/>
    </inkml:context>
    <inkml:brush xml:id="br0">
      <inkml:brushProperty name="width" value="0.0380009524524212" units="cm"/>
      <inkml:brushProperty name="height" value="0.0380009524524212" units="cm"/>
      <inkml:brushProperty name="color" value="#000000"/>
      <inkml:brushProperty name="ignorePressure" value="0"/>
    </inkml:brush>
  </inkml:definitions>
  <inkml:trace contextRef="#ctx0" brushRef="#br0">80450.000 56800.000 578,'0.000'-41.000'72,"0.000"19.000"-10,0.000 19.000-8,0.000 19.000-9,-2.000 16.000-7,-3.000 17.000-5,-3.000 15.000-6,-2.000 16.000-4,-1.000 9.000-5,3.000 3.000-2,3.000 3.000-3,4.000 4.000-2,-3.000 2.000-4,-5.000 4.000-4,-7.000 3.000-5,-5.000 3.000-3,-3.000-5.000-6,4.000-12.000-8,3.000-13.000-9,3.000-12.000-7,3.000-10.000-4,3.000-6.000 4,3.000-6.000 3,4.000-6.000 2</inkml:trace>
</inkml:ink>
</file>

<file path=ppt/ink/ink2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7"/>
    </inkml:context>
    <inkml:brush xml:id="br0">
      <inkml:brushProperty name="width" value="0.0309802535921335" units="cm"/>
      <inkml:brushProperty name="height" value="0.0309802535921335" units="cm"/>
      <inkml:brushProperty name="color" value="#000000"/>
      <inkml:brushProperty name="ignorePressure" value="0"/>
    </inkml:brush>
  </inkml:definitions>
  <inkml:trace contextRef="#ctx0" brushRef="#br0">80250.000 58000.000 710,'3.000'-71.000'3,"6.000"10.000"6,7.000 10.000 7,6.000 9.000 7,6.000 4.000 4,6.000 1.000 4,7.000-1.000 3,6.000 1.000 5,3.000 2.000-3,0.000 7.000-8,0.000 6.000-7,0.000 7.000-9,0.000 2.000-5,0.000 1.000-3,0.000-1.000-5,0.000 1.000-3,-4.000 1.000-6,-5.000 3.000-10,-7.000 3.000-9,-5.000 4.000-10</inkml:trace>
</inkml:ink>
</file>

<file path=ppt/ink/ink2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7"/>
    </inkml:context>
    <inkml:brush xml:id="br0">
      <inkml:brushProperty name="width" value="0.051023505628109" units="cm"/>
      <inkml:brushProperty name="height" value="0.051023505628109" units="cm"/>
      <inkml:brushProperty name="color" value="#000000"/>
      <inkml:brushProperty name="ignorePressure" value="0"/>
    </inkml:brush>
  </inkml:definitions>
  <inkml:trace contextRef="#ctx0" brushRef="#br0">81250.000 56550.000 431,'-2.000'-63.000'27,"-3.000"26.000"16,-3.000 24.000 15,-2.000 26.000 16,-1.000 18.000 1,3.000 13.000-14,3.000 12.000-14,4.000 13.000-15,-3.000 12.000-7,-5.000 13.000-1,-7.000 12.000-2,-5.000 13.000 0,-3.000 9.000-2,4.000 6.000-4,3.000 7.000-4,3.000 6.000-4,-2.000 12.000-5,-6.000 19.000-8,-6.000 19.000-6,-6.000 19.000-8,-1.000-2.000-7,7.000-22.000-8,6.000-22.000-9,7.000-21.000-8,4.000-18.000-3,3.000-12.000 0,3.000-13.000 1,4.000-12.000 1,1.000-15.000 4,0.000-15.000 8,0.000-15.000 8,0.000-16.000 7</inkml:trace>
</inkml:ink>
</file>

<file path=ppt/ink/ink2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8"/>
    </inkml:context>
    <inkml:brush xml:id="br0">
      <inkml:brushProperty name="width" value="0.0454944111406803" units="cm"/>
      <inkml:brushProperty name="height" value="0.0454944111406803" units="cm"/>
      <inkml:brushProperty name="color" value="#000000"/>
      <inkml:brushProperty name="ignorePressure" value="0"/>
    </inkml:brush>
  </inkml:definitions>
  <inkml:trace contextRef="#ctx0" brushRef="#br0">81400.000 58250.000 483,'68.000'-136.000'0,"-11.000"28.000"0,-14.000 28.000 0,-11.000 29.000 0,-6.000 15.000 7,4.000 3.000 13,3.000 3.000 14,3.000 4.000 13,1.000 11.000 3,1.000 23.000-7,-1.000 22.000-7,1.000 22.000-7,-7.000 13.000-7,-12.000 7.000-5,-13.000 6.000-7,-12.000 7.000-5,-9.000-1.000-4,-2.000-6.000-1,-3.000-6.000-1,-3.000-6.000-2,5.000-13.000-3,17.000-19.000-1,15.000-18.000-4,16.000-19.000-2,15.000-19.000-2,16.000-19.000 2,15.000-18.000-1,17.000-19.000 1,5.000-7.000 1,-3.000 7.000 1,-3.000 6.000 0,-2.000 7.000 1,-9.000 5.000 2,-12.000 7.000 2,-13.000 6.000 2,-12.000 7.000 3,-13.000 15.000 7,-12.000 25.000 11,-13.000 25.000 10,-12.000 25.000 12,-5.000 10.000 2,3.000-2.000-6,3.000-3.000-5,4.000-3.000-6,1.000-2.000-3,0.000 0.000-3,0.000 0.000-2,0.000 0.000-3,0.000-2.000 0,0.000-3.000-1,0.000-3.000-1,0.000-2.000-1,4.000-3.000-1,10.000 1.000-2,10.000-1.000-3,9.000 1.000-3,6.000-6.000-2,3.000-8.000-3,3.000-10.000-4,4.000-9.000-3,1.000-9.000-2,0.000-5.000 0,0.000-7.000 0,0.000-5.000 0,0.000-11.000-1,0.000-11.000 1,0.000-14.000-1,0.000-11.000 1,-4.000-11.000 1,-5.000-5.000 1,-7.000-7.000 2,-5.000-5.000 1,-8.000-3.000 2,-5.000 4.000 2,-7.000 3.000 1,-5.000 3.000 2,-9.000 4.000 0,-9.000 7.000-1,-10.000 6.000-1,-8.000 7.000-1,-9.000 10.000-1,-6.000 16.000-3,-6.000 15.000-1,-6.000 17.000-2,-1.000 11.000-5,7.000 10.000-5,6.000 10.000-5,7.000 9.000-6,4.000 2.000-4,3.000-2.000-4,3.000-3.000-4,4.000-3.000-2</inkml:trace>
</inkml:ink>
</file>

<file path=ppt/ink/ink2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8"/>
    </inkml:context>
    <inkml:brush xml:id="br0">
      <inkml:brushProperty name="width" value="0.0369036681950092" units="cm"/>
      <inkml:brushProperty name="height" value="0.0369036681950092" units="cm"/>
      <inkml:brushProperty name="color" value="#000000"/>
      <inkml:brushProperty name="ignorePressure" value="0"/>
    </inkml:brush>
  </inkml:definitions>
  <inkml:trace contextRef="#ctx0" brushRef="#br0">84050.000 58250.000 596,'-22.000'-25.000'7,"6.000"0.000"17,7.000 0.000 15,6.000 0.000 16,13.000 1.000 3,23.000 4.000-10,22.000 3.000-9,22.000 3.000-9,12.000 1.000-7,3.000 1.000-4,3.000-1.000-5,4.000 1.000-5,-1.000 1.000-1,-3.000 3.000 0,-3.000 3.000 1,-2.000 4.000 1,-5.000 1.000-7,-2.000 0.000-13,-3.000 0.000-16,-3.000 0.000-13,-9.000 0.000-5,-11.000 0.000 6,-14.000 0.000 5,-11.000 0.000 5</inkml:trace>
</inkml:ink>
</file>

<file path=ppt/ink/ink2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9"/>
    </inkml:context>
    <inkml:brush xml:id="br0">
      <inkml:brushProperty name="width" value="0.0473144762217999" units="cm"/>
      <inkml:brushProperty name="height" value="0.0473144762217999" units="cm"/>
      <inkml:brushProperty name="color" value="#000000"/>
      <inkml:brushProperty name="ignorePressure" value="0"/>
    </inkml:brush>
  </inkml:definitions>
  <inkml:trace contextRef="#ctx0" brushRef="#br0">86100.000 56900.000 464,'-50.000'7.000'103,"0.000"17.000"-18,0.000 15.000-15,0.000 16.000-17,0.000 16.000-11,0.000 20.000-6,0.000 18.000-5,0.000 20.000-7,6.000 2.000-4,13.000-12.000-1,12.000-13.000-3,13.000-12.000-1,9.000-12.000-3,6.000-8.000-5,7.000-10.000-5,6.000-9.000-3,7.000-9.000-6,10.000-5.000-4,10.000-7.000-4,9.000-5.000-4,7.000-9.000-5,7.000-9.000-4,6.000-10.000-4,7.000-8.000-5,4.000-12.000-2,3.000-12.000-1,3.000-13.000-1,4.000-12.000-1,-4.000-5.000 2,-9.000 3.000 5,-10.000 3.000 4,-8.000 4.000 3,-14.000 2.000 4,-15.000 4.000 0,-15.000 3.000 1,-16.000 3.000 1,-8.000-1.000 2,0.000-2.000 4,0.000-3.000 2,0.000-3.000 4,-2.000-4.000 3,-3.000-3.000 1,-3.000-3.000 2,-2.000-2.000 2,-5.000 2.000 0,-2.000 9.000 1,-3.000 10.000 0,-3.000 10.000 1,-2.000 4.000 2,0.000 0.000 6,0.000 0.000 4,0.000 0.000 6,-2.000 4.000 9,-3.000 10.000 11,-3.000 10.000 11,-2.000 9.000 12,-1.000 13.000 0,3.000 20.000-11,3.000 18.000-11,4.000 20.000-11,-1.000 11.000-8,-3.000 7.000-5,-3.000 6.000-5,-2.000 7.000-5,-1.000 2.000-6,3.000 1.000-9,3.000-1.000-9,4.000 1.000-9,1.000-6.000-4,0.000-8.000-2,0.000-10.000-2,0.000-9.000 0,3.000-12.000-1,6.000-11.000 0,7.000-14.000 1,6.000-11.000 2</inkml:trace>
</inkml:ink>
</file>

<file path=ppt/ink/ink2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29"/>
    </inkml:context>
    <inkml:brush xml:id="br0">
      <inkml:brushProperty name="width" value="0.0431130118668079" units="cm"/>
      <inkml:brushProperty name="height" value="0.0431130118668079" units="cm"/>
      <inkml:brushProperty name="color" value="#000000"/>
      <inkml:brushProperty name="ignorePressure" value="0"/>
    </inkml:brush>
  </inkml:definitions>
  <inkml:trace contextRef="#ctx0" brushRef="#br0">87250.000 58150.000 510,'-40.000'1.000'6,"23.000"4.000"14,22.000 3.000 12,22.000 3.000 14,12.000-1.000 3,3.000-2.000-6,3.000-3.000-6,4.000-3.000-5,-1.000-4.000-8,-3.000-3.000-6,-3.000-3.000-7,-2.000-2.000-7,-3.000-6.000-4,1.000-6.000 1,-1.000-6.000-1,1.000-6.000 0,-1.000-9.000-2,1.000-8.000-5,-1.000-10.000-4,1.000-9.000-4,-4.000-2.000-3,-6.000 6.000 0,-6.000 7.000-1,-6.000 6.000-1,-9.000 7.000 1,-8.000 10.000 3,-10.000 10.000 3,-9.000 9.000 3,-7.000 4.000 2,-3.000 1.000 1,-3.000-1.000-1,-2.000 1.000 2,-3.000 4.000 3,1.000 9.000 8,-1.000 10.000 7,1.000 10.000 6,1.000 4.000 9,3.000 0.000 8,3.000 0.000 9,4.000 0.000 8,4.000 6.000-1,6.000 13.000-11,7.000 12.000-10,6.000 13.000-11,3.000 7.000-7,0.000 4.000-2,0.000 3.000-3,0.000 3.000-2,3.000-2.000-6,6.000-6.000-9,7.000-6.000-7,6.000-6.000-9,12.000-10.000-8,19.000-12.000-7,19.000-13.000-7,19.000-12.000-7,10.000-9.000-2,4.000-2.000 4,3.000-3.000 3,3.000-3.000 3,-5.000-6.000 6,-12.000-5.000 7,-13.000-7.000 6,-12.000-5.000 8,-10.000-3.000 4,-6.000 4.000 4,-6.000 3.000 4,-6.000 3.000 2</inkml:trace>
</inkml:ink>
</file>

<file path=ppt/ink/ink2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0"/>
    </inkml:context>
    <inkml:brush xml:id="br0">
      <inkml:brushProperty name="width" value="0.0322802364826202" units="cm"/>
      <inkml:brushProperty name="height" value="0.0322802364826202" units="cm"/>
      <inkml:brushProperty name="color" value="#000000"/>
      <inkml:brushProperty name="ignorePressure" value="0"/>
    </inkml:brush>
  </inkml:definitions>
  <inkml:trace contextRef="#ctx0" brushRef="#br0">88850.000 56400.000 681,'-19.000'-24.000'47,"13.000"4.000"-3,12.000 3.000-3,13.000 3.000-3,13.000 1.000-5,17.000 1.000-3,15.000-1.000-5,16.000 1.000-5,10.000-1.000-3,7.000 1.000-5,6.000-1.000-4,7.000 1.000-4,-4.000 1.000-10,-12.000 3.000-13,-13.000 3.000-13,-12.000 4.000-15,-12.000 1.000-6,-8.000 0.000-1,-10.000 0.000-1,-9.000 0.000 1</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3"/>
    </inkml:context>
    <inkml:brush xml:id="br0">
      <inkml:brushProperty name="width" value="0.0397050529718399" units="cm"/>
      <inkml:brushProperty name="height" value="0.0397050529718399" units="cm"/>
      <inkml:brushProperty name="color" value="#000000"/>
      <inkml:brushProperty name="ignorePressure" value="0"/>
    </inkml:brush>
  </inkml:definitions>
  <inkml:trace contextRef="#ctx0" brushRef="#br0">88100.000 48200.000 554,'93.000'-22.000'122,"-11.000"6.000"-22,-14.000 7.000-21,-11.000 6.000-24,-15.000 12.000-16,-16.000 19.000-12,-15.000 19.000-13,-15.000 19.000-11,-14.000 7.000-7,-8.000-3.000-2,-10.000-3.000 0,-9.000-2.000-2,-4.000-5.000 0,4.000-2.000 1,3.000-3.000 1,3.000-3.000 1,3.000-6.000 3,3.000-5.000 6,3.000-7.000 5,4.000-5.000 5,15.000-12.000 0,28.000-16.000-4,28.000-15.000-4,29.000-15.000-4,10.000-9.000-6,-6.000 1.000-6,-6.000-1.000-7,-6.000 1.000-5,-4.000-1.000-7,1.000 1.000-6,-1.000-1.000-7,1.000 1.000-5,-4.000-1.000-4,-6.000 1.000-1,-6.000-1.000-1,-6.000 1.000-1</inkml:trace>
</inkml:ink>
</file>

<file path=ppt/ink/ink2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0"/>
    </inkml:context>
    <inkml:brush xml:id="br0">
      <inkml:brushProperty name="width" value="0.0303434152156115" units="cm"/>
      <inkml:brushProperty name="height" value="0.0303434152156115" units="cm"/>
      <inkml:brushProperty name="color" value="#000000"/>
      <inkml:brushProperty name="ignorePressure" value="0"/>
    </inkml:brush>
  </inkml:definitions>
  <inkml:trace contextRef="#ctx0" brushRef="#br0">89650.000 57100.000 725,'76.000'-25.000'8,"4.000"0.000"17,3.000 0.000 18,3.000 0.000 16,6.000 3.000 0,9.000 6.000-15,10.000 7.000-18,10.000 6.000-16,-3.000 3.000-11,-11.000 0.000-10,-14.000 0.000-7,-11.000 0.000-8,-14.000 4.000-3,-11.000 10.000 5,-14.000 10.000 2,-11.000 9.000 5</inkml:trace>
</inkml:ink>
</file>

<file path=ppt/ink/ink2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0"/>
    </inkml:context>
    <inkml:brush xml:id="br0">
      <inkml:brushProperty name="width" value="0.0318715088069439" units="cm"/>
      <inkml:brushProperty name="height" value="0.0318715088069439" units="cm"/>
      <inkml:brushProperty name="color" value="#000000"/>
      <inkml:brushProperty name="ignorePressure" value="0"/>
    </inkml:brush>
  </inkml:definitions>
  <inkml:trace contextRef="#ctx0" brushRef="#br0">89700.000 58150.000 690,'-35.000'18.000'10,"32.000"-11.000"19,31.000-14.000 20,32.000-11.000 20,27.000-7.000 0,26.000 0.000-21,24.000 0.000-20,26.000 0.000-21,10.000 1.000-14,-3.000 4.000-10,-3.000 3.000-10,-2.000 3.000-10,-19.000 1.000 0,-30.000 1.000 6,-32.000-1.000 8,-30.000 1.000 7,-17.000 1.000-2,1.000 3.000-9,-1.000 3.000-9,1.000 4.000-11</inkml:trace>
</inkml:ink>
</file>

<file path=ppt/ink/ink2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1"/>
    </inkml:context>
    <inkml:brush xml:id="br0">
      <inkml:brushProperty name="width" value="0.0413136444985867" units="cm"/>
      <inkml:brushProperty name="height" value="0.0413136444985867" units="cm"/>
      <inkml:brushProperty name="color" value="#000000"/>
      <inkml:brushProperty name="ignorePressure" value="0"/>
    </inkml:brush>
  </inkml:definitions>
  <inkml:trace contextRef="#ctx0" brushRef="#br0">92600.000 56750.000 532,'0.000'-36.000'11,"0.000"28.000"21,0.000 28.000 22,0.000 29.000 21,-2.000 13.000 4,-3.000 1.000-12,-3.000-1.000-13,-2.000 1.000-13,0.000-3.000-11,7.000-2.000-12,6.000-3.000-12,7.000-3.000-10,8.000-7.000-7,14.000-9.000-1,11.000-10.000-2,14.000-8.000-2,5.000-14.000 0,1.000-15.000-2,-1.000-15.000 0,1.000-16.000 0,-4.000-10.000-3,-6.000-3.000-1,-6.000-3.000-2,-6.000-2.000-2,-10.000 2.000 0,-12.000 9.000 3,-13.000 10.000 3,-12.000 10.000 3,-13.000 7.000 2,-12.000 6.000 4,-13.000 7.000 3,-12.000 6.000 4,-7.000 4.000 1,1.000 4.000 4,-1.000 3.000 2,1.000 3.000 3,13.000-8.000 0,29.000-19.000-2,28.000-18.000-2,28.000-19.000-1,18.000-8.000-3,10.000 3.000 0,10.000 3.000-3,9.000 4.000-1,-1.000 4.000-2,-8.000 6.000 0,-10.000 7.000-3,-9.000 6.000 0,-7.000 4.000-1,-3.000 4.000 0,-3.000 3.000 1,-2.000 3.000-1</inkml:trace>
</inkml:ink>
</file>

<file path=ppt/ink/ink2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1"/>
    </inkml:context>
    <inkml:brush xml:id="br0">
      <inkml:brushProperty name="width" value="0.0404416732490063" units="cm"/>
      <inkml:brushProperty name="height" value="0.0404416732490063" units="cm"/>
      <inkml:brushProperty name="color" value="#000000"/>
      <inkml:brushProperty name="ignorePressure" value="0"/>
    </inkml:brush>
  </inkml:definitions>
  <inkml:trace contextRef="#ctx0" brushRef="#br0">94050.000 56800.000 543,'70.000'-44.000'105,"-9.000"13.000"-24,-10.000 12.000-25,-8.000 13.000-25,-8.000 7.000-13,-2.000 4.000-1,-3.000 3.000-1,-3.000 3.000-2,-2.000 6.000-1,0.000 9.000 0,0.000 10.000-1,0.000 10.000-1,-4.000 4.000 0,-5.000 0.000 0,-7.000 0.000-2,-5.000 0.000-1,-9.000 4.000 0,-9.000 10.000-1,-10.000 10.000 0,-8.000 9.000-2,-14.000 7.000-1,-15.000 7.000-6,-15.000 6.000-4,-16.000 7.000-5,-5.000-4.000-4,6.000-12.000 0,7.000-13.000-2,6.000-12.000-2,17.000-13.000 5,28.000-12.000 8,28.000-13.000 9,29.000-12.000 9,21.000-10.000 3,16.000-6.000-3,15.000-6.000-4,17.000-6.000-3,8.000-7.000-6,4.000-6.000-6,3.000-6.000-6,3.000-6.000-7,-7.000-1.000-3,-15.000 7.000 2,-15.000 6.000 1,-16.000 7.000 1,-12.000 0.000-4,-5.000-2.000-9,-7.000-3.000-10,-5.000-3.000-9,-8.000-9.000-2,-5.000-11.000 7,-7.000-14.000 6,-5.000-11.000 6,-4.000-1.000 6,0.000 13.000 6,0.000 12.000 6,0.000 13.000 7,1.000 4.000 4,4.000-3.000 0,3.000-3.000 2,3.000-2.000 1</inkml:trace>
</inkml:ink>
</file>

<file path=ppt/ink/ink2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1"/>
    </inkml:context>
    <inkml:brush xml:id="br0">
      <inkml:brushProperty name="width" value="0.0522549226880074" units="cm"/>
      <inkml:brushProperty name="height" value="0.0522549226880074" units="cm"/>
      <inkml:brushProperty name="color" value="#000000"/>
      <inkml:brushProperty name="ignorePressure" value="0"/>
    </inkml:brush>
  </inkml:definitions>
  <inkml:trace contextRef="#ctx0" brushRef="#br0">95100.000 57050.000 421,'45.000'-91.000'0,"-9.000"19.000"0,-10.000 19.000 0,-8.000 19.000 0,-4.000 7.000 0,3.000-3.000 0,3.000-3.000 0,4.000-2.000 0,1.000-3.000 0,0.000 1.000 1,0.000-1.000 2,0.000 1.000 0,0.000-1.000 3,0.000 1.000 5,0.000-1.000 5,0.000 1.000 4,-2.000 12.000 10,-3.000 25.000 15,-3.000 25.000 16,-2.000 25.000 14,-8.000 20.000 2,-8.000 16.000-14,-10.000 15.000-14,-9.000 17.000-12,-7.000 21.000-11,-3.000 28.000-5,-3.000 28.000-6,-2.000 29.000-6,-5.000 11.000-4,-2.000-2.000-1,-3.000-3.000-3,-3.000-3.000-1,2.000-6.000-3,10.000-5.000-6,10.000-7.000-5,9.000-5.000-5,6.000-11.000-11,3.000-11.000-16,3.000-14.000-15,4.000-11.000-16,1.000-20.000-2,0.000-24.000 11,0.000-26.000 12,0.000-24.000 12,0.000-17.000 8,0.000-5.000 4,0.000-7.000 6,0.000-5.000 4</inkml:trace>
</inkml:ink>
</file>

<file path=ppt/ink/ink2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2"/>
    </inkml:context>
    <inkml:brush xml:id="br0">
      <inkml:brushProperty name="width" value="0.0362939648330212" units="cm"/>
      <inkml:brushProperty name="height" value="0.0362939648330212" units="cm"/>
      <inkml:brushProperty name="color" value="#000000"/>
      <inkml:brushProperty name="ignorePressure" value="0"/>
    </inkml:brush>
  </inkml:definitions>
  <inkml:trace contextRef="#ctx0" brushRef="#br0">95550.000 55900.000 606,'23.000'-46.000'0,"-3.000"10.000"0,-3.000 10.000 0,-2.000 9.000 0,-3.000 2.000 5,1.000-2.000 11,-1.000-3.000 10,1.000-3.000 11,-10.000 13.000 8,-19.000 32.000 2,-18.000 31.000 5,-19.000 32.000 4,-13.000 13.000-6,-6.000-3.000-16,-6.000-3.000-14,-6.000-2.000-15,1.000-9.000-14,9.000-12.000-14,10.000-13.000-15,10.000-12.000-13,7.000-10.000-8,6.000-6.000 0,7.000-6.000-1,6.000-6.000 0</inkml:trace>
</inkml:ink>
</file>

<file path=ppt/ink/ink2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2"/>
    </inkml:context>
    <inkml:brush xml:id="br0">
      <inkml:brushProperty name="width" value="0.0379342995584011" units="cm"/>
      <inkml:brushProperty name="height" value="0.0379342995584011" units="cm"/>
      <inkml:brushProperty name="color" value="#000000"/>
      <inkml:brushProperty name="ignorePressure" value="0"/>
    </inkml:brush>
  </inkml:definitions>
  <inkml:trace contextRef="#ctx0" brushRef="#br0">95650.000 55900.000 579,'68.000'-44.000'67,"-11.000"13.000"-13,-14.000 12.000-14,-11.000 13.000-12,0.000 7.000-4,17.000 4.000 5,15.000 3.000 6,16.000 3.000 5,5.000 6.000-2,-2.000 9.000-8,-3.000 10.000-9,-3.000 10.000-8,-9.000 4.000-12,-11.000 0.000-11,-14.000 0.000-13,-11.000 0.000-12,-9.000-4.000-11,-3.000-5.000-11,-3.000-7.000-10,-2.000-5.000-10</inkml:trace>
</inkml:ink>
</file>

<file path=ppt/ink/ink2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2"/>
    </inkml:context>
    <inkml:brush xml:id="br0">
      <inkml:brushProperty name="width" value="0.0356871262192726" units="cm"/>
      <inkml:brushProperty name="height" value="0.0356871262192726" units="cm"/>
      <inkml:brushProperty name="color" value="#000000"/>
      <inkml:brushProperty name="ignorePressure" value="0"/>
    </inkml:brush>
  </inkml:definitions>
  <inkml:trace contextRef="#ctx0" brushRef="#br0">96550.000 57800.000 616,'29.000'-44.000'11,"60.000"13.000"21,60.000 12.000 22,59.000 13.000 22,4.000 6.000 2,-49.000 0.000-19,-51.000 0.000-18,-49.000 0.000-18,-13.000 1.000-14,25.000 4.000-9,25.000 3.000-8,25.000 3.000-9,10.000-1.000-6,-2.000-2.000-3,-3.000-3.000-3,-3.000-3.000-2,-15.000-2.000-2,-24.000 0.000 0,-26.000 0.000 0,-24.000 0.000 0</inkml:trace>
</inkml:ink>
</file>

<file path=ppt/ink/ink2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33"/>
    </inkml:context>
    <inkml:brush xml:id="br0">
      <inkml:brushProperty name="width" value="0.0405800938606262" units="cm"/>
      <inkml:brushProperty name="height" value="0.0405800938606262" units="cm"/>
      <inkml:brushProperty name="color" value="#000000"/>
      <inkml:brushProperty name="ignorePressure" value="0"/>
    </inkml:brush>
  </inkml:definitions>
  <inkml:trace contextRef="#ctx0" brushRef="#br0">97900.000 56600.000 542,'-24.000'-46.000'0,"4.000"10.000"0,3.000 10.000 0,3.000 9.000 0,-1.000 4.000 6,-2.000 1.000 13,-3.000-1.000 14,-3.000 1.000 12,1.000 15.000 7,6.000 31.000 1,7.000 32.000 1,6.000 31.000 2,3.000 17.000-6,0.000 3.000-11,0.000 3.000-11,0.000 4.000-12,1.000 7.000-9,4.000 13.000-10,3.000 12.000-8,3.000 13.000-9,1.000 12.000-10,1.000 13.000-10,-1.000 12.000-12,1.000 13.000-10,-4.000-16.000-3,-6.000-44.000 6,-6.000-43.000 4,-6.000-44.000 5</inkml:trace>
</inkml:ink>
</file>

<file path=ppt/ink/ink2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4:46"/>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100475.000 57650.000 333,'157.000'63.000'167,"51.000"46.000"-1,50.000 47.000 1,49.000 47.000 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3"/>
    </inkml:context>
    <inkml:brush xml:id="br0">
      <inkml:brushProperty name="width" value="0.0503805987536907" units="cm"/>
      <inkml:brushProperty name="height" value="0.0503805987536907" units="cm"/>
      <inkml:brushProperty name="color" value="#000000"/>
      <inkml:brushProperty name="ignorePressure" value="0"/>
    </inkml:brush>
  </inkml:definitions>
  <inkml:trace contextRef="#ctx0" brushRef="#br0">89600.000 47350.000 436,'-4.000'-44.000'6,"-5.000"13.000"11,-7.000 12.000 10,-5.000 13.000 13,-3.000 12.000 4,4.000 13.000 0,3.000 12.000-1,3.000 13.000-1,-1.000 9.000-2,-2.000 6.000-6,-3.000 7.000-4,-3.000 6.000-6,-2.000 3.000-2,0.000 0.000-2,0.000 0.000-1,0.000 0.000-2,1.000-2.000-1,4.000-3.000-1,3.000-3.000-1,3.000-2.000-2,3.000-5.000-1,3.000-2.000-2,3.000-3.000-1,4.000-3.000-1,7.000-6.000-5,13.000-5.000-7,12.000-7.000-8,13.000-5.000-8,6.000-11.000-3,0.000-11.000 1,0.000-14.000 2,0.000-11.000 1,0.000-12.000 1,0.000-9.000-2,0.000-10.000 0,0.000-8.000-2,-2.000-9.000 1,-3.000-6.000 3,-3.000-6.000 2,-2.000-6.000 2,-5.000-4.000 3,-2.000 1.000 3,-3.000-1.000 4,-3.000 1.000 3,-4.000-3.000 2,-3.000-2.000 0,-3.000-3.000 0,-2.000-3.000 0,-3.000 4.000 0,1.000 13.000 2,-1.000 12.000 1,1.000 13.000 2,-10.000 13.000-3,-19.000 17.000-9,-18.000 15.000-7,-19.000 16.000-8,-8.000 10.000-3,3.000 7.000 0,3.000 6.000 1,4.000 7.000 1,4.000 2.000-1,6.000 1.000-4,7.000-1.000-4,6.000 1.000-2</inkml:trace>
</inkml:ink>
</file>

<file path=ppt/ink/ink2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0"/>
    </inkml:context>
    <inkml:brush xml:id="br0">
      <inkml:brushProperty name="width" value="0.0364115461707115" units="cm"/>
      <inkml:brushProperty name="height" value="0.0364115461707115" units="cm"/>
      <inkml:brushProperty name="color" value="#000000"/>
      <inkml:brushProperty name="ignorePressure" value="0"/>
    </inkml:brush>
  </inkml:definitions>
  <inkml:trace contextRef="#ctx0" brushRef="#br0">92900.000 56950.000 604,'21.000'-27.000'0,"-5.000"-3.000"0,-7.000-3.000 0,-5.000-2.000 0,-4.000-3.000 3,0.000 1.000 8,0.000-1.000 6,0.000 1.000 8,-7.000 12.000 7,-11.000 25.000 7,-14.000 25.000 7,-11.000 25.000 7,-7.000 14.000 0,0.000 3.000-10,0.000 3.000-9,0.000 4.000-10,4.000-4.000-10,10.000-9.000-12,10.000-10.000-13,9.000-8.000-13,9.000-8.000-3,9.000-2.000 4,10.000-3.000 4,10.000-3.000 5,0.000-2.000 3,-5.000 0.000 3,-7.000 0.000 2,-5.000 0.000 3,-3.000 0.000 1,4.000 0.000-4,3.000 0.000-3,3.000 0.000-3,-1.000 1.000 1,-2.000 4.000 4,-3.000 3.000 4,-3.000 3.000 3,-2.000 1.000 2,0.000 1.000-1,0.000-1.000-2,0.000 1.000-1,0.000-3.000-2,0.000-2.000 0,0.000-3.000-1,0.000-3.000-1,3.000-7.000 0,6.000-9.000 1,7.000-10.000 1,6.000-8.000 1,1.000-8.000 2,-3.000-2.000 3,-3.000-3.000 3,-2.000-3.000 3,-1.000-4.000 2,3.000-3.000 2,3.000-3.000 0,4.000-2.000 1,2.000-5.000-1,4.000-2.000-2,3.000-3.000-3,3.000-3.000-2,1.000-1.000-1,1.000 4.000-1,-1.000 3.000 1,1.000 3.000-1,1.000 1.000-2,3.000 1.000-1,3.000-1.000-3,4.000 1.000-2,-1.000-1.000-2,-3.000 1.000 0,-3.000-1.000-1,-2.000 1.000-1,-8.000-1.000 0,-8.000 1.000 2,-10.000-1.000 2,-9.000 1.000 1,-5.000-1.000 0,0.000 1.000 2,0.000-1.000 0,0.000 1.000 0,0.000-1.000 2,0.000 1.000 1,0.000-1.000 1,0.000 1.000 3,-4.000 1.000 0,-5.000 3.000 1,-7.000 3.000 0,-5.000 4.000 1,-4.000 1.000 0,0.000 0.000 0,0.000 0.000 0,0.000 0.000 0,0.000 1.000-1,0.000 4.000 0,0.000 3.000-1,0.000 3.000-1,-2.000 3.000-1,-3.000 3.000 0,-3.000 3.000-1,-2.000 4.000-1,-5.000 7.000-2,-2.000 13.000-3,-3.000 12.000-2,-3.000 13.000-3,-1.000 4.000-5,4.000-3.000-6,3.000-3.000-6,3.000-2.000-6,3.000-5.000-5,3.000-2.000-4,3.000-3.000-4,4.000-3.000-3</inkml:trace>
</inkml:ink>
</file>

<file path=ppt/ink/ink2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1"/>
    </inkml:context>
    <inkml:brush xml:id="br0">
      <inkml:brushProperty name="width" value="0.0376185886561871" units="cm"/>
      <inkml:brushProperty name="height" value="0.0376185886561871" units="cm"/>
      <inkml:brushProperty name="color" value="#000000"/>
      <inkml:brushProperty name="ignorePressure" value="0"/>
    </inkml:brush>
  </inkml:definitions>
  <inkml:trace contextRef="#ctx0" brushRef="#br0">101750.000 56150.000 584,'-50.000'29.000'121,"0.000"10.000"-29,0.000 10.000-31,0.000 9.000-29,0.000 2.000-16,0.000-2.000-1,0.000-3.000-2,0.000-3.000-1,-2.000 5.000-3,-3.000 17.000-5,-3.000 15.000-3,-2.000 16.000-5,-1.000 5.000-2,3.000-2.000 1,3.000-3.000 0,4.000-3.000 2,4.000-4.000 0,6.000-3.000 3,7.000-3.000 0,6.000-2.000 3,4.000-8.000 0,4.000-8.000 1,3.000-10.000 1,3.000-9.000 0,10.000-5.000 0,20.000 0.000 1,18.000 0.000 0,20.000 0.000 0,8.000-5.000 0,1.000-9.000-1,-1.000-10.000 0,1.000-8.000 0,2.000-6.000-4,7.000 1.000-4,6.000-1.000-4,7.000 1.000-6,0.000-3.000-2,-2.000-2.000-1,-3.000-3.000 0,-3.000-3.000 0,-7.000-2.000-1,-9.000 0.000-1,-10.000 0.000-1,-8.000 0.000-2,-8.000 0.000 0,-2.000 0.000-1,-3.000 0.000 0,-3.000 0.000-1</inkml:trace>
</inkml:ink>
</file>

<file path=ppt/ink/ink2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2"/>
    </inkml:context>
    <inkml:brush xml:id="br0">
      <inkml:brushProperty name="width" value="0.0397961884737015" units="cm"/>
      <inkml:brushProperty name="height" value="0.0397961884737015" units="cm"/>
      <inkml:brushProperty name="color" value="#000000"/>
      <inkml:brushProperty name="ignorePressure" value="0"/>
    </inkml:brush>
  </inkml:definitions>
  <inkml:trace contextRef="#ctx0" brushRef="#br0">101950.000 56800.000 552,'-44.000'-47.000'3,"13.000"6.000"7,12.000 7.000 6,13.000 6.000 6,4.000 12.000 7,-3.000 19.000 6,-3.000 19.000 7,-2.000 19.000 7,-5.000 13.000-1,-2.000 10.000-7,-3.000 10.000-7,-3.000 9.000-8,-1.000 12.000-5,4.000 16.000-2,3.000 15.000-3,3.000 17.000-2,-1.000 3.000-4,-2.000-5.000-2,-3.000-7.000-4,-3.000-5.000-4,-1.000-8.000-5,4.000-5.000-9,3.000-7.000-9,3.000-5.000-9,4.000-11.000-6,7.000-11.000-3,6.000-14.000-3,7.000-11.000-4,4.000-12.000 1,3.000-9.000 3,3.000-10.000 3,4.000-8.000 3</inkml:trace>
</inkml:ink>
</file>

<file path=ppt/ink/ink2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2"/>
    </inkml:context>
    <inkml:brush xml:id="br0">
      <inkml:brushProperty name="width" value="0.0405084043741226" units="cm"/>
      <inkml:brushProperty name="height" value="0.0405084043741226" units="cm"/>
      <inkml:brushProperty name="color" value="#000000"/>
      <inkml:brushProperty name="ignorePressure" value="0"/>
    </inkml:brush>
  </inkml:definitions>
  <inkml:trace contextRef="#ctx0" brushRef="#br0">103150.000 56500.000 543,'21.000'-41.000'8,"-5.000"19.000"18,-7.000 19.000 17,-5.000 19.000 18,-6.000 16.000 3,-3.000 17.000-8,-3.000 15.000-8,-2.000 16.000-9,-3.000 12.000-7,1.000 9.000-6,-1.000 10.000-5,1.000 10.000-6,-3.000 7.000-5,-2.000 6.000-4,-3.000 7.000-5,-3.000 6.000-3,-2.000-2.000-6,0.000-9.000-6,0.000-10.000-5,0.000-8.000-5,1.000-14.000-6,4.000-15.000-2,3.000-15.000-4,3.000-16.000-3,3.000-19.000-5,3.000-22.000-3,3.000-22.000-6,4.000-21.000-4,2.000-14.000 4,4.000-2.000 11,3.000-3.000 12,3.000-3.000 11,1.000-1.000 7,1.000 4.000 3,-1.000 3.000 3,1.000 3.000 2</inkml:trace>
</inkml:ink>
</file>

<file path=ppt/ink/ink2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2"/>
    </inkml:context>
    <inkml:brush xml:id="br0">
      <inkml:brushProperty name="width" value="0.0305946823209524" units="cm"/>
      <inkml:brushProperty name="height" value="0.0305946823209524" units="cm"/>
      <inkml:brushProperty name="color" value="#000000"/>
      <inkml:brushProperty name="ignorePressure" value="0"/>
    </inkml:brush>
  </inkml:definitions>
  <inkml:trace contextRef="#ctx0" brushRef="#br0">102950.000 57950.000 719,'48.000'-200.000'16,"-3.000"50.000"5,-3.000 50.000 5,-2.000 50.000 4,-3.000 26.000 2,1.000 4.000-3,-1.000 3.000-3,1.000 3.000-1,-1.000 3.000-4,1.000 3.000-2,-1.000 3.000-4,1.000 4.000-2,-1.000 1.000-6,1.000 0.000-7,-1.000 0.000-7,1.000 0.000-7,-3.000 0.000-10,-2.000 0.000-11,-3.000 0.000-12,-3.000 0.000-11,-4.000-2.000-1,-3.000-3.000 8,-3.000-3.000 10,-2.000-2.000 8</inkml:trace>
</inkml:ink>
</file>

<file path=ppt/ink/ink2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2"/>
    </inkml:context>
    <inkml:brush xml:id="br0">
      <inkml:brushProperty name="width" value="0.0440423265099525" units="cm"/>
      <inkml:brushProperty name="height" value="0.0440423265099525" units="cm"/>
      <inkml:brushProperty name="color" value="#000000"/>
      <inkml:brushProperty name="ignorePressure" value="0"/>
    </inkml:brush>
  </inkml:definitions>
  <inkml:trace contextRef="#ctx0" brushRef="#br0">104000.000 56350.000 499,'0.000'-49.000'3,"0.000"4.000"5,0.000 3.000 5,0.000 3.000 5,-2.000 10.000 9,-3.000 20.000 11,-3.000 18.000 12,-2.000 20.000 11,-3.000 17.000 1,1.000 20.000-10,-1.000 18.000-11,1.000 20.000-10,-1.000 17.000-6,1.000 20.000-4,-1.000 18.000-4,1.000 20.000-2,-3.000 14.000-5,-2.000 14.000-4,-3.000 11.000-3,-3.000 14.000-6,-2.000-1.000-5,0.000-12.000-8,0.000-13.000-8,0.000-12.000-8,0.000-10.000-6,0.000-6.000-4,0.000-6.000-3,0.000-6.000-5,3.000-7.000 1,6.000-6.000 4,7.000-6.000 5,6.000-6.000 4,3.000-16.000 5,0.000-25.000 4,0.000-25.000 5,0.000-25.000 3</inkml:trace>
</inkml:ink>
</file>

<file path=ppt/ink/ink2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3"/>
    </inkml:context>
    <inkml:brush xml:id="br0">
      <inkml:brushProperty name="width" value="0.0282479450106621" units="cm"/>
      <inkml:brushProperty name="height" value="0.0282479450106621" units="cm"/>
      <inkml:brushProperty name="color" value="#000000"/>
      <inkml:brushProperty name="ignorePressure" value="0"/>
    </inkml:brush>
  </inkml:definitions>
  <inkml:trace contextRef="#ctx0" brushRef="#br0">104550.000 56550.000 778,'23.000'-25.000'1,"-3.000"0.000"0,-3.000 0.000 0,-2.000 0.000 1,-1.000 1.000 0,3.000 4.000-1,3.000 3.000-2,4.000 3.000-1,4.000 1.000 5,6.000 1.000 10,7.000-1.000 10,6.000 1.000 11,4.000 1.000 2,4.000 3.000-5,3.000 3.000-6,3.000 4.000-4,1.000 1.000-6,1.000 0.000-5,-1.000 0.000-5,1.000 0.000-4,-3.000 1.000-8,-2.000 4.000-10,-3.000 3.000-8,-3.000 3.000-10,-6.000-1.000-6,-5.000-2.000-2,-7.000-3.000-3,-5.000-3.000-2</inkml:trace>
</inkml:ink>
</file>

<file path=ppt/ink/ink2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03"/>
    </inkml:context>
    <inkml:brush xml:id="br0">
      <inkml:brushProperty name="width" value="0.0351494960486889" units="cm"/>
      <inkml:brushProperty name="height" value="0.0351494960486889" units="cm"/>
      <inkml:brushProperty name="color" value="#000000"/>
      <inkml:brushProperty name="ignorePressure" value="0"/>
    </inkml:brush>
  </inkml:definitions>
  <inkml:trace contextRef="#ctx0" brushRef="#br0">105200.000 55650.000 625,'-22.000'-38.000'10,"6.000"26.000"20,7.000 24.000 19,6.000 26.000 19,3.000 22.000 4,0.000 23.000-15,0.000 22.000-14,0.000 22.000-14,0.000 15.000-14,0.000 9.000-13,0.000 10.000-16,0.000 10.000-13,-2.000-4.000-4,-3.000-16.000 3,-3.000-15.000 5,-2.000-15.000 5,-3.000-17.000-5,1.000-15.000-14,-1.000-15.000-13,1.000-16.000-14</inkml:trace>
</inkml:ink>
</file>

<file path=ppt/ink/ink2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0"/>
    </inkml:context>
    <inkml:brush xml:id="br0">
      <inkml:brushProperty name="width" value="0.0349332801997662" units="cm"/>
      <inkml:brushProperty name="height" value="0.0349332801997662" units="cm"/>
      <inkml:brushProperty name="color" value="#f2395b"/>
      <inkml:brushProperty name="ignorePressure" value="0"/>
    </inkml:brush>
  </inkml:definitions>
  <inkml:trace contextRef="#ctx0" brushRef="#br0">74450.000 50950.000 629,'-2.000'-47.000'0,"-3.000"6.000"0,-3.000 7.000 0,-2.000 6.000 0,-3.000 4.000 6,1.000 4.000 9,-1.000 3.000 12,1.000 3.000 9,-4.000 10.000 5,-6.000 20.000-2,-6.000 18.000-2,-6.000 20.000-2,-4.000 10.000-3,1.000 3.000-6,-1.000 3.000-5,1.000 4.000-5,-1.000 4.000-4,1.000 6.000-2,-1.000 7.000-2,1.000 6.000-3,-1.000 6.000-2,1.000 6.000-1,-1.000 7.000-3,1.000 6.000 0,2.000-1.000-2,7.000-5.000 0,6.000-7.000 1,7.000-5.000-1,4.000-9.000 0,3.000-9.000 0,3.000-10.000 0,4.000-8.000 1,8.000-11.000-2,17.000-8.000-2,15.000-10.000-2,16.000-9.000-2,15.000-12.000-3,16.000-11.000-1,15.000-14.000-3,17.000-11.000-1,5.000-12.000-2,-3.000-9.000-4,-3.000-10.000-2,-2.000-8.000-3,-9.000-1.000-1,-12.000 9.000 0,-13.000 10.000 1,-12.000 10.000 0,-13.000 5.000 2,-12.000 4.000 1,-13.000 3.000 3,-12.000 3.000 1</inkml:trace>
</inkml:ink>
</file>

<file path=ppt/ink/ink2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0"/>
    </inkml:context>
    <inkml:brush xml:id="br0">
      <inkml:brushProperty name="width" value="0.0327600762248039" units="cm"/>
      <inkml:brushProperty name="height" value="0.0327600762248039" units="cm"/>
      <inkml:brushProperty name="color" value="#f2395b"/>
      <inkml:brushProperty name="ignorePressure" value="0"/>
    </inkml:brush>
  </inkml:definitions>
  <inkml:trace contextRef="#ctx0" brushRef="#br0">74800.000 51450.000 671,'-68.000'-24.000'0,"17.000"4.000"0,15.000 3.000 0,16.000 3.000 0,5.000 3.000 5,-2.000 3.000 11,-3.000 3.000 10,-3.000 4.000 11,-2.000 11.000 4,0.000 23.000-3,0.000 22.000 0,0.000 22.000-3,0.000 23.000-4,0.000 25.000-6,0.000 25.000-7,0.000 25.000-5,0.000 17.000-7,0.000 9.000-8,0.000 10.000-8,0.000 10.000-7,1.000-12.000-2,4.000-31.000 1,3.000-31.000 2,3.000-31.000 2,1.000-21.000-6,1.000-9.000-16,-1.000-10.000-15,1.000-8.000-16</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4"/>
    </inkml:context>
    <inkml:brush xml:id="br0">
      <inkml:brushProperty name="width" value="0.0510825999081135" units="cm"/>
      <inkml:brushProperty name="height" value="0.0510825999081135" units="cm"/>
      <inkml:brushProperty name="color" value="#000000"/>
      <inkml:brushProperty name="ignorePressure" value="0"/>
    </inkml:brush>
  </inkml:definitions>
  <inkml:trace contextRef="#ctx0" brushRef="#br0">90400.000 47800.000 430,'23.000'25.000'80,"-3.000"0.000"-16,-3.000 0.000-17,-2.000 0.000-15,-3.000 1.000-9,1.000 4.000-2,-1.000 3.000-1,1.000 3.000-2,-3.000 4.000-1,-2.000 7.000-1,-3.000 6.000-2,-3.000 7.000-2,-7.000 0.000-3,-9.000-2.000-7,-10.000-3.000-7,-8.000-3.000-6,-4.000-4.000-3,3.000-3.000-1,3.000-3.000 1,4.000-2.000 0,2.000-3.000 0,4.000 1.000 2,3.000-1.000 1,3.000 1.000 2,6.000-4.000 1,9.000-6.000 2,10.000-6.000 2,10.000-6.000 2,4.000-4.000 1,0.000 1.000 1,0.000-1.000 0,0.000 1.000 1,4.000-1.000 3,10.000 1.000 5,10.000-1.000 5,9.000 1.000 4,-1.000 4.000 2,-8.000 9.000-2,-10.000 10.000-2,-9.000 10.000-2,-7.000 5.000-2,-3.000 4.000-1,-3.000 3.000-2,-2.000 3.000-2,-5.000 4.000 2,-2.000 7.000 3,-3.000 6.000 4,-3.000 7.000 4,-7.000 2.000 1,-9.000 1.000-1,-10.000-1.000-1,-8.000 1.000-1,-8.000-3.000-2,-2.000-2.000-4,-3.000-3.000-3,-3.000-3.000-2,-7.000 1.000-5,-9.000 6.000-2,-10.000 7.000-4,-8.000 6.000-4,-12.000 3.000-3,-12.000 0.000-7,-13.000 0.000-4,-12.000 0.000-6,-7.000 1.000-6,1.000 4.000-10,-1.000 3.000-8,1.000 3.000-8,8.000-8.000 0,20.000-19.000 10,18.000-18.000 10,20.000-19.000 10,11.000-13.000 5,7.000-6.000-3,6.000-6.000-1,7.000-6.000-3</inkml:trace>
</inkml:ink>
</file>

<file path=ppt/ink/ink2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1"/>
    </inkml:context>
    <inkml:brush xml:id="br0">
      <inkml:brushProperty name="width" value="0.0425384528934956" units="cm"/>
      <inkml:brushProperty name="height" value="0.0425384528934956" units="cm"/>
      <inkml:brushProperty name="color" value="#f2395b"/>
      <inkml:brushProperty name="ignorePressure" value="0"/>
    </inkml:brush>
  </inkml:definitions>
  <inkml:trace contextRef="#ctx0" brushRef="#br0">86400.000 51050.000 517,'-22.000'26.000'120,"6.000"4.000"-25,7.000 3.000-27,6.000 3.000-26,3.000 7.000-15,0.000 14.000-3,0.000 11.000-4,0.000 14.000-5,0.000 5.000-1,0.000 1.000-3,0.000-1.000-2,0.000 1.000-2,-4.000 10.000 0,-5.000 22.000 0,-7.000 22.000 0,-5.000 23.000 0,-3.000 0.000-4,4.000-18.000-12,3.000-19.000-10,3.000-18.000-11,3.000-15.000-7,3.000-9.000-5,3.000-10.000-5,4.000-8.000-4,1.000-11.000-3,0.000-8.000 0,0.000-10.000 1,0.000-9.000 0</inkml:trace>
</inkml:ink>
</file>

<file path=ppt/ink/ink2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1"/>
    </inkml:context>
    <inkml:brush xml:id="br0">
      <inkml:brushProperty name="width" value="0.0389713309705257" units="cm"/>
      <inkml:brushProperty name="height" value="0.0389713309705257" units="cm"/>
      <inkml:brushProperty name="color" value="#f2395b"/>
      <inkml:brushProperty name="ignorePressure" value="0"/>
    </inkml:brush>
  </inkml:definitions>
  <inkml:trace contextRef="#ctx0" brushRef="#br0">86800.000 51200.000 564,'-18.000'-18.000'77,"17.000"17.000"-11,15.000 15.000-9,16.000 16.000-10,7.000 7.000-8,1.000 1.000-8,-1.000-1.000-6,1.000 1.000-8,-3.000-1.000-3,-2.000 1.000-1,-3.000-1.000 0,-3.000 1.000-1,-4.000 2.000-1,-3.000 7.000-3,-3.000 6.000-4,-2.000 7.000-2,-6.000 5.000-4,-6.000 7.000-1,-6.000 6.000-1,-6.000 7.000-3,-10.000 5.000 0,-12.000 7.000-2,-13.000 6.000-1,-12.000 7.000-1,-7.000-3.000-2,1.000-8.000 0,-1.000-10.000-2,1.000-9.000-2,4.000-9.000 1,9.000-5.000 1,10.000-7.000 0,10.000-5.000 2,10.000-9.000 3,13.000-9.000 5,12.000-10.000 5,13.000-8.000 5,12.000-9.000 4,13.000-6.000 0,12.000-6.000 1,13.000-6.000 1,7.000-6.000-1,4.000-2.000-4,3.000-3.000-5,3.000-3.000-3,-1.000 1.000-7,-2.000 6.000-9,-3.000 7.000-11,-3.000 6.000-9,-9.000 3.000-6,-11.000 0.000-3,-14.000 0.000-3,-11.000 0.000-2</inkml:trace>
</inkml:ink>
</file>

<file path=ppt/ink/ink2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2"/>
    </inkml:context>
    <inkml:brush xml:id="br0">
      <inkml:brushProperty name="width" value="0.0334661416709423" units="cm"/>
      <inkml:brushProperty name="height" value="0.0334661416709423" units="cm"/>
      <inkml:brushProperty name="color" value="#f2395b"/>
      <inkml:brushProperty name="ignorePressure" value="0"/>
    </inkml:brush>
  </inkml:definitions>
  <inkml:trace contextRef="#ctx0" brushRef="#br0">92600.000 50500.000 657,'-24.000'-25.000'0,"4.000"0.000"0,3.000 0.000 0,3.000 0.000 0,1.000 7.000 7,1.000 17.000 14,-1.000 15.000 14,1.000 16.000 15,-4.000 12.000 2,-6.000 9.000-8,-6.000 10.000-8,-6.000 10.000-8,-4.000 4.000-6,1.000 0.000-7,-1.000 0.000-5,1.000 0.000-5,2.000 0.000-4,7.000 0.000 1,6.000 0.000 0,7.000 0.000-1,5.000-2.000 1,7.000-3.000 1,6.000-3.000-1,7.000-2.000 1,7.000-6.000-2,9.000-6.000-4,10.000-6.000-4,10.000-6.000-5,8.000-6.000-2,10.000-2.000-3,10.000-3.000-2,9.000-3.000-3,6.000-6.000-2,3.000-5.000-4,3.000-7.000-3,4.000-5.000-4,-7.000-8.000-3,-16.000-5.000-1,-15.000-7.000-2,-15.000-5.000-1</inkml:trace>
</inkml:ink>
</file>

<file path=ppt/ink/ink2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2"/>
    </inkml:context>
    <inkml:brush xml:id="br0">
      <inkml:brushProperty name="width" value="0.0326096788048744" units="cm"/>
      <inkml:brushProperty name="height" value="0.0326096788048744" units="cm"/>
      <inkml:brushProperty name="color" value="#f2395b"/>
      <inkml:brushProperty name="ignorePressure" value="0"/>
    </inkml:brush>
  </inkml:definitions>
  <inkml:trace contextRef="#ctx0" brushRef="#br0">93100.000 50750.000 674,'-27.000'-22.000'3,"-3.000"6.000"6,-3.000 7.000 5,-2.000 6.000 6,0.000 7.000 6,7.000 10.000 6,6.000 10.000 7,7.000 9.000 6,0.000 10.000-2,-2.000 14.000-7,-3.000 11.000-10,-3.000 14.000-8,-6.000 19.000-7,-5.000 29.000-7,-7.000 28.000-7,-5.000 28.000-6,-6.000 21.000-5,-3.000 17.000-2,-3.000 15.000-3,-2.000 16.000-3,2.000-10.000-2,9.000-34.000-4,10.000-35.000-2,10.000-33.000-2,5.000-28.000-4,4.000-18.000-2,3.000-19.000-3,3.000-18.000-2</inkml:trace>
</inkml:ink>
</file>

<file path=ppt/ink/ink2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5"/>
    </inkml:context>
    <inkml:brush xml:id="br0">
      <inkml:brushProperty name="width" value="0.0398086123168468" units="cm"/>
      <inkml:brushProperty name="height" value="0.0398086123168468" units="cm"/>
      <inkml:brushProperty name="color" value="#f2395b"/>
      <inkml:brushProperty name="ignorePressure" value="0"/>
    </inkml:brush>
  </inkml:definitions>
  <inkml:trace contextRef="#ctx0" brushRef="#br0">98500.000 50750.000 552,'-7.000'-60.000'8,"-11.000"32.000"15,-14.000 31.000 16,-11.000 32.000 16,-4.000 18.000 2,6.000 6.000-9,7.000 7.000-10,6.000 6.000-9,6.000 4.000-6,6.000 4.000-1,7.000 3.000-1,6.000 3.000-1,3.000 7.000-2,0.000 14.000-3,0.000 11.000-3,0.000 14.000-2,-2.000 5.000-4,-3.000 1.000-3,-3.000-1.000-3,-2.000 1.000-3,-3.000-3.000-6,1.000-2.000-5,-1.000-3.000-7,1.000-3.000-7,-1.000-10.000-3,1.000-16.000-3,-1.000-15.000-3,1.000-15.000-2</inkml:trace>
</inkml:ink>
</file>

<file path=ppt/ink/ink2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5"/>
    </inkml:context>
    <inkml:brush xml:id="br0">
      <inkml:brushProperty name="width" value="0.0466466918587685" units="cm"/>
      <inkml:brushProperty name="height" value="0.0466466918587685" units="cm"/>
      <inkml:brushProperty name="color" value="#f2395b"/>
      <inkml:brushProperty name="ignorePressure" value="0"/>
    </inkml:brush>
  </inkml:definitions>
  <inkml:trace contextRef="#ctx0" brushRef="#br0">99650.000 50550.000 471,'0.000'-69.000'0,"0.000"13.000"0,0.000 12.000 0,0.000 13.000 0,-7.000 18.000 10,-11.000 26.000 20,-14.000 24.000 21,-11.000 26.000 19,-6.000 15.000 4,4.000 6.000-13,3.000 7.000-13,3.000 6.000-13,-2.000 7.000-8,-6.000 10.000-3,-6.000 10.000-4,-6.000 9.000-3,-2.000 7.000-2,3.000 7.000-3,3.000 6.000-1,4.000 7.000-2,7.000-4.000-2,13.000-12.000-3,12.000-13.000-1,13.000-12.000-2,7.000-13.000-4,4.000-12.000-2,3.000-13.000-3,3.000-12.000-4,4.000-13.000-1,7.000-12.000 0,6.000-13.000 1,7.000-12.000 0,5.000-10.000-1,7.000-6.000 1,6.000-6.000 0,7.000-6.000 0,0.000-9.000 0,-2.000-8.000 1,-3.000-10.000 2,-3.000-9.000 1,-9.000-10.000 1,-11.000-9.000 4,-14.000-10.000 3,-11.000-8.000 3,-14.000 0.000 0,-11.000 14.000-3,-14.000 11.000-4,-11.000 14.000-3,-20.000 18.000-5,-24.000 25.000-6,-26.000 25.000-6,-24.000 25.000-6,-1.000 9.000-7,26.000-6.000-7,24.000-6.000-8,26.000-6.000-6</inkml:trace>
</inkml:ink>
</file>

<file path=ppt/ink/ink2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77800.000 59000.000 999,'-2.000'-46.000'-6,"-3.000"10.000"-12,-3.000 10.000-12,-2.000 9.000-12</inkml:trace>
</inkml:ink>
</file>

<file path=ppt/ink/ink2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8"/>
    </inkml:context>
    <inkml:brush xml:id="br0">
      <inkml:brushProperty name="width" value="0.037208616733551" units="cm"/>
      <inkml:brushProperty name="height" value="0.037208616733551" units="cm"/>
      <inkml:brushProperty name="color" value="#f2395b"/>
      <inkml:brushProperty name="ignorePressure" value="0"/>
    </inkml:brush>
  </inkml:definitions>
  <inkml:trace contextRef="#ctx0" brushRef="#br0">77650.000 56700.000 591,'-22.000'-25.000'4,"6.000"0.000"7,7.000 0.000 9,6.000 0.000 7,3.000 10.000 4,0.000 23.000 1,0.000 22.000 0,0.000 22.000 0,0.000 16.000 0,0.000 14.000-3,0.000 11.000-2,0.000 14.000-2,-2.000 10.000-3,-3.000 9.000-2,-3.000 10.000-2,-2.000 10.000-3,-5.000 4.000-2,-2.000 0.000-4,-3.000 0.000-2,-3.000 0.000-4,-2.000-4.000-5,0.000-5.000-5,0.000-7.000-5,0.000-5.000-6,1.000-9.000-6,4.000-9.000-4,3.000-10.000-7,3.000-8.000-4,3.000-14.000-3,3.000-15.000 2,3.000-15.000 1,4.000-16.000 2,4.000-12.000 3,6.000-5.000 4,7.000-7.000 3,6.000-5.000 5,1.000-8.000 3,-3.000-5.000 0,-3.000-7.000 2,-2.000-5.000 1</inkml:trace>
</inkml:ink>
</file>

<file path=ppt/ink/ink2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8"/>
    </inkml:context>
    <inkml:brush xml:id="br0">
      <inkml:brushProperty name="width" value="0.0413738042116165" units="cm"/>
      <inkml:brushProperty name="height" value="0.0413738042116165" units="cm"/>
      <inkml:brushProperty name="color" value="#f2395b"/>
      <inkml:brushProperty name="ignorePressure" value="0"/>
    </inkml:brush>
  </inkml:definitions>
  <inkml:trace contextRef="#ctx0" brushRef="#br0">78300.000 56850.000 531,'-38.000'-18.000'9,"26.000"17.000"16,24.000 15.000 18,26.000 16.000 16,15.000 5.000 4,6.000-2.000-12,7.000-3.000-11,6.000-3.000-10,-1.000-1.000-8,-5.000 4.000-3,-7.000 3.000-4,-5.000 3.000-4,-6.000 1.000-1,-3.000 1.000 1,-3.000-1.000 0,-2.000 1.000 2,-6.000 1.000-2,-6.000 3.000-1,-6.000 3.000-2,-6.000 4.000-3,-10.000 5.000-2,-12.000 10.000-5,-13.000 10.000-4,-12.000 9.000-3,-13.000 6.000-3,-12.000 3.000-1,-13.000 3.000-1,-12.000 4.000-1,-5.000-3.000 1,3.000-5.000 1,3.000-7.000 2,4.000-5.000 1,2.000-9.000 2,4.000-9.000 2,3.000-10.000 3,3.000-8.000 2,6.000-8.000 2,9.000-2.000 3,10.000-3.000 1,10.000-3.000 3,19.000-4.000 3,32.000-3.000 4,31.000-3.000 3,32.000-2.000 3,16.000-8.000-1,4.000-8.000-7,3.000-10.000-7,3.000-9.000-7,-1.000-4.000-6,-2.000 4.000-5,-3.000 3.000-7,-3.000 3.000-5,-1.000 3.000-6,4.000 3.000-4,3.000 3.000-6,3.000 4.000-4,-7.000-1.000-1,-15.000-3.000 4,-15.000-3.000 5,-16.000-2.000 4,-12.000-1.000 2,-5.000 3.000-1,-7.000 3.000 0,-5.000 4.000 0</inkml:trace>
</inkml:ink>
</file>

<file path=ppt/ink/ink2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9"/>
    </inkml:context>
    <inkml:brush xml:id="br0">
      <inkml:brushProperty name="width" value="0.0400439649820328" units="cm"/>
      <inkml:brushProperty name="height" value="0.0400439649820328" units="cm"/>
      <inkml:brushProperty name="color" value="#f2395b"/>
      <inkml:brushProperty name="ignorePressure" value="0"/>
    </inkml:brush>
  </inkml:definitions>
  <inkml:trace contextRef="#ctx0" brushRef="#br0">85500.000 56550.000 549,'-44.000'-16.000'10,"13.000"19.000"19,12.000 19.000 21,13.000 19.000 18,6.000 13.000 5,0.000 10.000-14,0.000 10.000-13,0.000 9.000-12,-2.000 12.000-9,-3.000 16.000-5,-3.000 15.000-3,-2.000 17.000-4,-5.000 5.000-6,-2.000-3.000-8,-3.000-3.000-6,-3.000-2.000-7,-2.000-8.000-4,0.000-8.000-2,0.000-10.000-2,0.000-9.000-1,3.000-12.000-4,6.000-11.000-5,7.000-14.000-4,6.000-11.000-7</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4"/>
    </inkml:context>
    <inkml:brush xml:id="br0">
      <inkml:brushProperty name="width" value="0.039743822067976" units="cm"/>
      <inkml:brushProperty name="height" value="0.039743822067976" units="cm"/>
      <inkml:brushProperty name="color" value="#00bff3"/>
      <inkml:brushProperty name="ignorePressure" value="0"/>
    </inkml:brush>
  </inkml:definitions>
  <inkml:trace contextRef="#ctx0" brushRef="#br0">49750.000 21950.000 553,'25.000'-69.000'24,"0.000"13.000"-6,0.000 12.000-7,0.000 13.000-5,1.000 7.000 4,4.000 4.000 15,3.000 3.000 14,3.000 3.000 16,3.000 3.000 3,3.000 3.000-5,3.000 3.000-7,4.000 4.000-6,1.000 1.000-8,0.000 0.000-12,0.000 0.000-10,0.000 0.000-12,-2.000 1.000-9,-3.000 4.000-5,-3.000 3.000-5,-2.000 3.000-5,-5.000-2.000-11,-2.000-6.000-15,-3.000-6.000-15,-3.000-6.000-15</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49"/>
    </inkml:context>
    <inkml:brush xml:id="br0">
      <inkml:brushProperty name="width" value="0.0396853946149349" units="cm"/>
      <inkml:brushProperty name="height" value="0.0396853946149349" units="cm"/>
      <inkml:brushProperty name="color" value="#000000"/>
      <inkml:brushProperty name="ignorePressure" value="0"/>
    </inkml:brush>
  </inkml:definitions>
  <inkml:trace contextRef="#ctx0" brushRef="#br0">99200.000 47200.000 554,'-118.000'48.000'84,"17.000"-3.000"-17,15.000-3.000-19,16.000-2.000-17,5.000 0.000-12,-2.000 7.000-2,-3.000 6.000-3,-3.000 7.000-4,-2.000 0.000-2,0.000-2.000 0,0.000-3.000-1,0.000-3.000 0,4.000-4.000-1,10.000-3.000-2,10.000-3.000-2,9.000-2.000-2,13.000-5.000 1,20.000-2.000 2,18.000-3.000 2,20.000-3.000 3,17.000-6.000 0,20.000-5.000 0,18.000-7.000-1,20.000-5.000-1,10.000-4.000-1,3.000 0.000-2,3.000 0.000 0,4.000 0.000-2,-7.000 0.000 0,-16.000 0.000-2,-15.000 0.000 1,-15.000 0.000-1,-21.000-2.000 1,-25.000-3.000 4,-25.000-3.000 4,-25.000-2.000 3,-11.000-8.000 0,3.000-8.000-2,3.000-10.000-3,4.000-9.000-3,2.000-10.000-1,4.000-9.000 0,3.000-10.000-2,3.000-8.000 0,3.000-4.000-6,3.000 3.000-14,3.000 3.000-13,4.000 4.000-14,4.000 7.000-8,6.000 13.000-6,7.000 12.000-5,6.000 13.000-5</inkml:trace>
</inkml:ink>
</file>

<file path=ppt/ink/ink2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49"/>
    </inkml:context>
    <inkml:brush xml:id="br0">
      <inkml:brushProperty name="width" value="0.0391573794186115" units="cm"/>
      <inkml:brushProperty name="height" value="0.0391573794186115" units="cm"/>
      <inkml:brushProperty name="color" value="#f2395b"/>
      <inkml:brushProperty name="ignorePressure" value="0"/>
    </inkml:brush>
  </inkml:definitions>
  <inkml:trace contextRef="#ctx0" brushRef="#br0">86000.000 56750.000 561,'25.000'-44.000'57,"0.000"13.000"-7,0.000 12.000-6,0.000 13.000-5,1.000 9.000-6,4.000 6.000-2,3.000 7.000-4,3.000 6.000-3,1.000 4.000-3,1.000 4.000-1,-1.000 3.000-1,1.000 3.000-3,-4.000 4.000-1,-6.000 7.000-3,-6.000 6.000-3,-6.000 7.000-2,-10.000 7.000-2,-12.000 9.000-2,-13.000 10.000-3,-12.000 10.000-3,-12.000 5.000-2,-8.000 4.000-2,-10.000 3.000-3,-9.000 3.000-3,-2.000-4.000-2,6.000-8.000-2,7.000-10.000-2,6.000-9.000-3,6.000-10.000 3,6.000-9.000 6,7.000-10.000 5,6.000-8.000 7,12.000-11.000 5,19.000-8.000 4,19.000-10.000 4,19.000-9.000 5,16.000-10.000 2,17.000-9.000 0,15.000-10.000 1,16.000-8.000 0,5.000-4.000-2,-2.000 3.000-5,-3.000 3.000-6,-3.000 4.000-6,-6.000 2.000-6,-5.000 4.000-9,-7.000 3.000-9,-5.000 3.000-8,-6.000 3.000-8,-3.000 3.000-6,-3.000 3.000-6,-2.000 4.000-7</inkml:trace>
</inkml:ink>
</file>

<file path=ppt/ink/ink2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50"/>
    </inkml:context>
    <inkml:brush xml:id="br0">
      <inkml:brushProperty name="width" value="0.0363011173903942" units="cm"/>
      <inkml:brushProperty name="height" value="0.0363011173903942" units="cm"/>
      <inkml:brushProperty name="color" value="#f2395b"/>
      <inkml:brushProperty name="ignorePressure" value="0"/>
    </inkml:brush>
  </inkml:definitions>
  <inkml:trace contextRef="#ctx0" brushRef="#br0">91800.000 55950.000 606,'112.000'-15.000'102,"-24.000"23.000"-18,-26.000 22.000-18,-24.000 22.000-19,-17.000 8.000-12,-5.000-2.000-9,-7.000-3.000-8,-5.000-3.000-9,-12.000 4.000-5,-16.000 13.000-2,-15.000 12.000-2,-15.000 13.000-2,-7.000 2.000-1,3.000-5.000-1,3.000-7.000 0,4.000-5.000 0,4.000-6.000-1,6.000-3.000-2,7.000-3.000-2,6.000-2.000-1,7.000-5.000-1,10.000-2.000 1,10.000-3.000 1,9.000-3.000 2,7.000-4.000 1,7.000-3.000 3,6.000-3.000 3,7.000-2.000 3,5.000-1.000 1,7.000 3.000 0,6.000 3.000 1,7.000 4.000 1,-3.000 1.000-1,-8.000 0.000 0,-10.000 0.000-1,-9.000 0.000 0,-5.000 1.000-1,0.000 4.000 0,0.000 3.000 0,0.000 3.000 0,-5.000 4.000-1,-9.000 7.000-1,-10.000 6.000-1,-8.000 7.000-2,-12.000 5.000-2,-12.000 7.000-7,-13.000 6.000-5,-12.000 7.000-6,-10.000 7.000-4,-6.000 9.000-4,-6.000 10.000-3,-6.000 10.000-4,4.000-11.000 1,16.000-27.000 4,15.000-28.000 5,17.000-28.000 4,5.000-13.000 1,-3.000 3.000-3,-3.000 3.000-2,-2.000 4.000-4</inkml:trace>
</inkml:ink>
</file>

<file path=ppt/ink/ink2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51"/>
    </inkml:context>
    <inkml:brush xml:id="br0">
      <inkml:brushProperty name="width" value="0.0445326566696167" units="cm"/>
      <inkml:brushProperty name="height" value="0.0445326566696167" units="cm"/>
      <inkml:brushProperty name="color" value="#f2395b"/>
      <inkml:brushProperty name="ignorePressure" value="0"/>
    </inkml:brush>
  </inkml:definitions>
  <inkml:trace contextRef="#ctx0" brushRef="#br0">100100.000 56500.000 494,'-24.000'-46.000'-1,"4.000"10.000"0,3.000 10.000-2,3.000 9.000 0,1.000 4.000 2,1.000 1.000 3,-1.000-1.000 4,1.000 1.000 3,-1.000 7.000 12,1.000 16.000 17,-1.000 15.000 19,1.000 17.000 18,-1.000 14.000 2,1.000 17.000-15,-1.000 15.000-16,1.000 16.000-15,-4.000 18.000-8,-6.000 22.000-3,-6.000 22.000-2,-6.000 23.000-2,-4.000 3.000-6,1.000-11.000-7,-1.000-14.000-7,1.000-11.000-7,-1.000-11.000-7,1.000-5.000-6,-1.000-7.000-5,1.000-5.000-6,2.000-11.000-3,7.000-11.000 1,6.000-14.000 2,7.000-11.000 1,7.000-15.000 0,9.000-16.000-1,10.000-15.000-3,10.000-15.000 0,4.000-14.000-1,0.000-8.000 4,0.000-10.000 4,0.000-9.000 2</inkml:trace>
</inkml:ink>
</file>

<file path=ppt/ink/ink2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5:52"/>
    </inkml:context>
    <inkml:brush xml:id="br0">
      <inkml:brushProperty name="width" value="0.0486484989523888" units="cm"/>
      <inkml:brushProperty name="height" value="0.0486484989523888" units="cm"/>
      <inkml:brushProperty name="color" value="#f2395b"/>
      <inkml:brushProperty name="ignorePressure" value="0"/>
    </inkml:brush>
  </inkml:definitions>
  <inkml:trace contextRef="#ctx0" brushRef="#br0">100900.000 56550.000 452,'1.000'-46.000'5,"4.000"10.000"11,3.000 10.000 11,3.000 9.000 11,9.000 6.000 4,16.000 3.000-3,15.000 3.000-3,17.000 4.000-2,10.000 1.000-3,6.000 0.000-1,7.000 0.000-4,6.000 0.000-1,1.000 3.000-3,-3.000 6.000-2,-3.000 7.000-1,-2.000 6.000-3,-9.000 6.000-3,-12.000 6.000-2,-13.000 7.000-2,-12.000 6.000-3,-12.000 6.000-2,-8.000 6.000 0,-10.000 7.000-1,-9.000 6.000 0,-20.000 10.000-2,-27.000 17.000-3,-28.000 15.000-1,-28.000 16.000-3,-21.000 7.000-1,-12.000 1.000-2,-13.000-1.000-2,-12.000 1.000-2,2.000-9.000 0,20.000-15.000 1,18.000-15.000 0,20.000-16.000 2,14.000-13.000 0,14.000-9.000 4,11.000-10.000 2,14.000-8.000 3,22.000-12.000 4,35.000-12.000 7,35.000-13.000 6,34.000-12.000 6,32.000-12.000 3,32.000-8.000-3,31.000-10.000-1,32.000-9.000-1,16.000-4.000-3,4.000 4.000-4,3.000 3.000-2,3.000 3.000-5,-1.000 4.000-6,-2.000 7.000-13,-3.000 6.000-13,-3.000 7.000-11,-21.000 4.000-13,-37.000 3.000-14,-38.000 3.000-15,-37.000 4.000-12</inkml:trace>
</inkml:ink>
</file>

<file path=ppt/ink/ink2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6:28"/>
    </inkml:context>
    <inkml:brush xml:id="br0">
      <inkml:brushProperty name="width" value="0.0554816201329231" units="cm"/>
      <inkml:brushProperty name="height" value="0.0554816201329231" units="cm"/>
      <inkml:brushProperty name="color" value="#f2395b"/>
      <inkml:brushProperty name="ignorePressure" value="0"/>
    </inkml:brush>
  </inkml:definitions>
  <inkml:trace contextRef="#ctx0" brushRef="#br0">66250.000 53000.000 396,'3.000'-46.000'0,"6.000"10.000"0,7.000 10.000 0,6.000 9.000 0,1.000 4.000 5,-3.000 1.000 11,-3.000-1.000 11,-2.000 1.000 10,-5.000 5.000 5,-2.000 14.000-3,-3.000 11.000-3,-3.000 14.000-2,-13.000 13.000-3,-22.000 16.000-5,-22.000 15.000-5,-21.000 17.000-4,-17.000 11.000-3,-8.000 10.000-2,-10.000 10.000-2,-9.000 9.000-2,-10.000 13.000-1,-9.000 20.000 0,-10.000 18.000 0,-8.000 20.000-1,3.000-6.000-1,20.000-28.000-4,18.000-28.000-2,20.000-27.000-3,11.000-17.000-2,7.000-3.000 0,6.000-3.000 2,7.000-2.000-1,5.000-9.000 2,7.000-12.000 1,6.000-13.000 1,7.000-12.000 3,8.000-5.000 2,14.000 3.000 6,11.000 3.000 5,14.000 4.000 5,8.000-4.000 1,7.000-9.000-3,6.000-10.000-2,7.000-8.000-4,7.000-3.000 0,9.000 7.000 0,10.000 6.000 1,10.000 7.000 0,5.000 4.000 0,4.000 3.000-2,3.000 3.000-1,3.000 4.000-2,-1.000 4.000-1,-2.000 6.000-2,-3.000 7.000-2,-3.000 6.000-1,-2.000 3.000-1,0.000 0.000-2,0.000 0.000 1,0.000 0.000-1,1.000 4.000-3,4.000 10.000-3,3.000 10.000-4,3.000 9.000-4,1.000 2.000-1,1.000-2.000 0,-1.000-3.000 2,1.000-3.000-1,-6.000-6.000-5,-8.000-5.000-16,-10.000-7.000-13,-9.000-5.000-15,-9.000-11.000-5,-5.000-11.000 3,-7.000-14.000 3,-5.000-11.000 4</inkml:trace>
</inkml:ink>
</file>

<file path=ppt/ink/ink2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6:29"/>
    </inkml:context>
    <inkml:brush xml:id="br0">
      <inkml:brushProperty name="width" value="0.0443612970411777" units="cm"/>
      <inkml:brushProperty name="height" value="0.0443612970411777" units="cm"/>
      <inkml:brushProperty name="color" value="#f2395b"/>
      <inkml:brushProperty name="ignorePressure" value="0"/>
    </inkml:brush>
  </inkml:definitions>
  <inkml:trace contextRef="#ctx0" brushRef="#br0">43350.000 58600.000 495,'-135.000'-136.000'40,"32.000"28.000"-6,31.000 28.000-5,32.000 29.000-4,24.000 22.000 0,19.000 20.000 6,19.000 18.000 6,19.000 20.000 5,5.000 11.000 0,-5.000 7.000-7,-7.000 6.000-6,-5.000 7.000-7,-3.000 2.000-5,4.000 1.000-1,3.000-1.000-2,3.000 1.000-2,1.000 1.000-2,1.000 3.000-1,-1.000 3.000-2,1.000 4.000-2,-1.000 4.000-1,1.000 6.000 0,-1.000 7.000-2,1.000 6.000-1,-3.000-1.000 0,-2.000-5.000 1,-3.000-7.000 1,-3.000-5.000 1,-2.000-9.000-1,0.000-9.000-4,0.000-10.000-3,0.000-8.000-4,1.000-12.000 1,4.000-12.000 1,3.000-13.000 2,3.000-12.000 2,14.000-23.000 1,25.000-30.000 2,25.000-32.000 0,25.000-30.000 1,28.000-25.000-1,31.000-15.000-1,32.000-15.000-1,31.000-16.000-3,18.000-7.000-2,7.000 4.000-7,6.000 3.000-6,7.000 3.000-5,-3.000 17.000-7,-8.000 31.000-8,-10.000 32.000-8,-9.000 31.000-8,-30.000 24.000-2,-50.000 20.000 2,-50.000 18.000 3,-50.000 20.000 3</inkml:trace>
</inkml:ink>
</file>

<file path=ppt/ink/ink2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1"/>
    </inkml:context>
    <inkml:brush xml:id="br0">
      <inkml:brushProperty name="width" value="0.0252457577735186" units="cm"/>
      <inkml:brushProperty name="height" value="0.0252457577735186" units="cm"/>
      <inkml:brushProperty name="color" value="#f2395b"/>
      <inkml:brushProperty name="ignorePressure" value="0"/>
    </inkml:brush>
  </inkml:definitions>
  <inkml:trace contextRef="#ctx0" brushRef="#br0">29800.000 27550.000 871,'-22.000'70.000'44,"6.000"-9.000"-10,7.000-10.000-10,6.000-8.000-11,3.000-4.000-6,0.000 3.000-2,0.000 3.000-3,0.000 4.000-4,0.000 4.000-3,0.000 6.000-6,0.000 7.000-6,0.000 6.000-5,0.000 3.000-6,0.000 0.000-3,0.000 0.000-3,0.000 0.000-4,-2.000-7.000 2,-3.000-11.000 5,-3.000-14.000 7,-2.000-11.000 7</inkml:trace>
</inkml:ink>
</file>

<file path=ppt/ink/ink2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29700.000 29200.000 999,'0.000'68.000'-30,"0.000"-11.000"12,0.000-14.000 10,0.000-11.000 13,0.000-4.000 3,0.000 6.000-1,0.000 7.000-3,0.000 6.000-2,0.000 3.000-3,0.000 0.000-3,0.000 0.000-3,0.000 0.000-3,0.000-2.000-3,0.000-3.000-3,0.000-3.000-4,0.000-2.000-2,-2.000-6.000-1,-3.000-6.000 3,-3.000-6.000 2,-2.000-6.000 3</inkml:trace>
</inkml:ink>
</file>

<file path=ppt/ink/ink2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29700.000 30850.000 999,'-2.000'48.000'-14,"-3.000"-3.000"3,-3.000-3.000 4,-2.000-2.000 4,-1.000-3.000 3,3.000 1.000 1,3.000-1.000 1,4.000 1.000 0,1.000 1.000-2,0.000 3.000-7,0.000 3.000-6,0.000 4.000-6,-2.000-3.000-4,-3.000-5.000-1,-3.000-7.000-1,-2.000-5.000 0</inkml:trace>
</inkml:ink>
</file>

<file path=ppt/ink/ink2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2"/>
    </inkml:context>
    <inkml:brush xml:id="br0">
      <inkml:brushProperty name="width" value="0.0255686789751053" units="cm"/>
      <inkml:brushProperty name="height" value="0.0255686789751053" units="cm"/>
      <inkml:brushProperty name="color" value="#f2395b"/>
      <inkml:brushProperty name="ignorePressure" value="0"/>
    </inkml:brush>
  </inkml:definitions>
  <inkml:trace contextRef="#ctx0" brushRef="#br0">29700.000 32300.000 860,'-22.000'115.000'11,"6.000"-18.000"6,7.000-19.000 7,6.000-18.000 7,3.000-9.000-2,0.000 4.000-10,0.000 3.000-10,0.000 3.000-10,-2.000 3.000-10,-3.000 3.000-9,-3.000 3.000-9,-2.000 4.000-9,-1.000-4.000-1,3.000-9.000 7,3.000-10.000 8,4.000-8.000 8,1.000-8.000 3,0.000-2.000-4,0.000-3.000-2,0.000-3.000-2</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50"/>
    </inkml:context>
    <inkml:brush xml:id="br0">
      <inkml:brushProperty name="width" value="0.0594971738755703" units="cm"/>
      <inkml:brushProperty name="height" value="0.0594971738755703" units="cm"/>
      <inkml:brushProperty name="color" value="#000000"/>
      <inkml:brushProperty name="ignorePressure" value="0"/>
    </inkml:brush>
  </inkml:definitions>
  <inkml:trace contextRef="#ctx0" brushRef="#br0">100200.000 47000.000 369,'0.000'-41.000'14,"0.000"19.000"7,0.000 19.000 9,0.000 19.000 6,1.000 12.000 3,4.000 6.000-6,3.000 7.000-5,3.000 6.000-4,1.000 4.000-3,1.000 4.000 0,-1.000 3.000 0,1.000 3.000-1,-6.000 3.000-1,-8.000 3.000-2,-10.000 3.000-2,-9.000 4.000-1,-9.000 1.000-3,-5.000 0.000-1,-7.000 0.000-2,-5.000 0.000-2,-3.000-4.000-1,4.000-5.000 1,3.000-7.000 0,3.000-5.000 1,15.000-23.000-6,29.000-37.000-13,28.000-38.000-13,28.000-37.000-12,12.000-15.000-5,-3.000 10.000 6,-3.000 10.000 5,-2.000 9.000 6,-1.000 4.000 3,3.000 1.000 2,3.000-1.000 3,4.000 1.000 2,-6.000 5.000 5,-11.000 14.000 8,-14.000 11.000 8,-11.000 14.000 7,-11.000 14.000 6,-5.000 20.000 3,-7.000 18.000 3,-5.000 20.000 4,-4.000 8.000 0,0.000 1.000-2,0.000-1.000-4,0.000 1.000-3,0.000-4.000-3,0.000-6.000-2,0.000-6.000-4,0.000-6.000-2,-2.000-4.000-3,-3.000 1.000-4,-3.000-1.000-2,-2.000 1.000-4,6.000-20.000-6,20.000-36.000-8,18.000-39.000-8,20.000-36.000-8,6.000-14.000-2,-2.000 14.000 7,-3.000 11.000 7,-3.000 14.000 6,-2.000 2.000 3,0.000-6.000 3,0.000-6.000 3,0.000-6.000 1,-2.000 1.000 2,-3.000 9.000 1,-3.000 10.000 2,-2.000 10.000 2,-6.000 7.000 0,-6.000 6.000-1,-6.000 7.000-1,-6.000 6.000-1,-4.000 10.000 8,1.000 17.000 17,-1.000 15.000 17,1.000 16.000 17,-3.000 13.000 4,-2.000 14.000-10,-3.000 11.000-10,-3.000 14.000-10,-1.000 2.000-6,4.000-6.000-5,3.000-6.000-3,3.000-6.000-3,1.000-4.000-3,1.000 1.000-1,-1.000-1.000 0,1.000 1.000-2,1.000-3.000 0,3.000-2.000-1,3.000-3.000-1,4.000-3.000 0,-1.000-2.000-2,-3.000 0.000-2,-3.000 0.000-1,-2.000 0.000-3,-5.000 0.000-1,-2.000 0.000-1,-3.000 0.000-2,-3.000 0.000-2,-4.000 0.000-5,-3.000 0.000-11,-3.000 0.000-11,-2.000 0.000-10</inkml:trace>
</inkml:ink>
</file>

<file path=ppt/ink/ink2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2"/>
    </inkml:context>
    <inkml:brush xml:id="br0">
      <inkml:brushProperty name="width" value="0.0243966095149517" units="cm"/>
      <inkml:brushProperty name="height" value="0.0243966095149517" units="cm"/>
      <inkml:brushProperty name="color" value="#f2395b"/>
      <inkml:brushProperty name="ignorePressure" value="0"/>
    </inkml:brush>
  </inkml:definitions>
  <inkml:trace contextRef="#ctx0" brushRef="#br0">29600.000 34200.000 901,'0.000'68.000'-21,"0.000"-11.000"12,0.000-14.000 11,0.000-11.000 11,0.000-6.000 7,0.000 4.000 0,0.000 3.000 0,0.000 3.000 1,0.000 1.000-3,0.000 1.000-8,0.000-1.000-5,0.000 1.000-8,1.000 1.000-2,4.000 3.000 3,3.000 3.000 2,3.000 4.000 4,-1.000-3.000-8,-2.000-5.000-17,-3.000-7.000-17,-3.000-5.000-18</inkml:trace>
</inkml:ink>
</file>

<file path=ppt/ink/ink2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2"/>
    </inkml:context>
    <inkml:brush xml:id="br0">
      <inkml:brushProperty name="width" value="0.0294744372367859" units="cm"/>
      <inkml:brushProperty name="height" value="0.0294744372367859" units="cm"/>
      <inkml:brushProperty name="color" value="#f2395b"/>
      <inkml:brushProperty name="ignorePressure" value="0"/>
    </inkml:brush>
  </inkml:definitions>
  <inkml:trace contextRef="#ctx0" brushRef="#br0">29750.000 35900.000 746,'0.000'71.000'46,"0.000"-5.000"-5,0.000-7.000-6,0.000-5.000-4,0.000-3.000-7,0.000 4.000-8,0.000 3.000-8,0.000 3.000-8,0.000 3.000-7,0.000 3.000-8,0.000 3.000-7,0.000 4.000-7,0.000-4.000-3,0.000-9.000 3,0.000-10.000 1,0.000-8.000 4,1.000-9.000-1,4.000-6.000-1,3.000-6.000-1,3.000-6.000-2,1.000-4.000 8,1.000 1.000 17,-1.000-1.000 18,1.000 1.000 18,-3.000 1.000 10,-2.000 3.000 5,-3.000 3.000 3,-3.000 4.000 6,-2.000 1.000-5,0.000 0.000-13,0.000 0.000-11,0.000 0.000-14</inkml:trace>
</inkml:ink>
</file>

<file path=ppt/ink/ink2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5"/>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51900.000 4550.000 333,'157.000'63.000'167,"51.000"46.000"-1,49.000 47.000 1,51.000 47.000 0</inkml:trace>
</inkml:ink>
</file>

<file path=ppt/ink/ink2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6"/>
    </inkml:context>
    <inkml:brush xml:id="br0">
      <inkml:brushProperty name="width" value="0.0492619909346104" units="cm"/>
      <inkml:brushProperty name="height" value="0.0492619909346104" units="cm"/>
      <inkml:brushProperty name="color" value="#f2395b"/>
      <inkml:brushProperty name="ignorePressure" value="0"/>
    </inkml:brush>
  </inkml:definitions>
  <inkml:trace contextRef="#ctx0" brushRef="#br0">50600.000 4650.000 446,'-93.000'23.000'0,"17.000"-3.000"0,15.000-3.000 1,16.000-2.000 0,18.000-3.000 6,22.000 1.000 14,22.000-1.000 14,23.000 1.000 13,10.000-3.000 2,0.000-2.000-8,0.000-3.000-9,0.000-3.000-8,1.000-2.000-7,4.000 0.000-2,3.000 0.000-2,3.000 0.000-3,3.000 0.000-2,3.000 0.000 2,3.000 0.000-1,4.000 0.000 1,1.000 1.000-1,0.000 4.000-2,0.000 3.000-3,0.000 3.000-2,3.000-1.000-1,6.000-2.000 0,7.000-3.000-1,6.000-3.000 1,3.000-2.000 0,0.000 0.000 0,0.000 0.000 0,0.000 0.000 1,-2.000 0.000 0,-3.000 0.000-1,-3.000 0.000 1,-2.000 0.000 0,-5.000 0.000-1,-2.000 0.000-1,-3.000 0.000-1,-3.000 0.000-1,-4.000 0.000 0,-3.000 0.000 0,-3.000 0.000 0,-2.000 0.000 0,-6.000 0.000 0,-6.000 0.000 0,-6.000 0.000 1,-6.000 0.000-1,-1.000 0.000 1,7.000 0.000 0,6.000 0.000 0,7.000 0.000 1,2.000 0.000-1,1.000 0.000 1,-1.000 0.000 0,1.000 0.000-1,-1.000 1.000 1,1.000 4.000-1,-1.000 3.000 0,1.000 3.000-1,-3.000-1.000 0,-2.000-2.000-1,-3.000-3.000-2,-3.000-3.000-1,-1.000-1.000 1,4.000 4.000 0,3.000 3.000 1,3.000 3.000 1,1.000 1.000 0,1.000 1.000-1,-1.000-1.000-1,1.000 1.000 0,7.000-1.000 0,16.000 1.000 3,15.000-1.000 1,17.000 1.000 1,10.000-4.000 2,6.000-6.000 1,7.000-6.000 1,6.000-6.000 1,1.000-4.000-1,-3.000 1.000-2,-3.000-1.000-1,-2.000 1.000-2,-5.000 1.000-2,-2.000 3.000-1,-3.000 3.000-2,-3.000 4.000-2,-7.000 1.000 0,-9.000 0.000 1,-10.000 0.000 0,-8.000 0.000 1,-6.000 0.000-1,1.000 0.000 0,-1.000 0.000-2,1.000 0.000-1,-4.000 0.000-1,-6.000 0.000 1,-6.000 0.000 0,-6.000 0.000 0,-4.000 1.000 2,1.000 4.000 4,-1.000 3.000 4,1.000 3.000 3,-1.000-1.000 3,1.000-2.000-1,-1.000-3.000 1,1.000-3.000-1,1.000-1.000 1,3.000 4.000-2,3.000 3.000 0,4.000 3.000-1,1.000 1.000 0,0.000 1.000-1,0.000-1.000-1,0.000 1.000 0,0.000-1.000-1,0.000 1.000 0,0.000-1.000 0,0.000 1.000-1,0.000-1.000 1,0.000 1.000 0,0.000-1.000 0,0.000 1.000 1,1.000-3.000 0,4.000-2.000 0,3.000-3.000-1,3.000-3.000 0,3.000-2.000 1,3.000 0.000-1,3.000 0.000 0,4.000 0.000 1,-1.000 0.000 0,-3.000 0.000 0,-3.000 0.000 1,-2.000 0.000 1,-5.000 0.000-1,-2.000 0.000 1,-3.000 0.000-1,-3.000 0.000 0,-2.000 0.000 0,0.000 0.000 0,0.000 0.000-1,0.000 0.000 0,-4.000 0.000 0,-5.000 0.000 0,-7.000 0.000 0,-5.000 0.000 0,0.000 0.000 0,10.000 0.000 1,10.000 0.000 0,9.000 0.000 0,1.000-2.000 1,-6.000-3.000 1,-6.000-3.000-1,-6.000-2.000 1,-6.000-1.000-1,-2.000 3.000 1,-3.000 3.000-1,-3.000 4.000 0,-2.000 1.000-1,0.000 0.000 1,0.000 0.000 0,0.000 0.000-1,0.000 0.000 1,0.000 0.000 0,0.000 0.000 0,0.000 0.000 0,1.000 0.000 1,4.000 0.000-2,3.000 0.000 1,3.000 0.000-1,-1.000 0.000 0,-2.000 0.000 0,-3.000 0.000-1,-3.000 0.000 0,-2.000 0.000 1,0.000 0.000-1,0.000 0.000 1,0.000 0.000 0,4.000 0.000 0,10.000 0.000 0,10.000 0.000 1,9.000 0.000 0,1.000 0.000 1,-6.000 0.000-2,-6.000 0.000 0,-6.000 0.000 0,-4.000 0.000-1,1.000 0.000-1,-1.000 0.000 0,1.000 0.000 0,-1.000 0.000-1,1.000 0.000 0,-1.000 0.000 0,1.000 0.000 0,-15.000-2.000-17,-28.000-3.000-33,-28.000-3.000-33,-27.000-2.000-32</inkml:trace>
</inkml:ink>
</file>

<file path=ppt/ink/ink2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07"/>
    </inkml:context>
    <inkml:brush xml:id="br0">
      <inkml:brushProperty name="width" value="0.0472589246928692" units="cm"/>
      <inkml:brushProperty name="height" value="0.0472589246928692" units="cm"/>
      <inkml:brushProperty name="color" value="#f2395b"/>
      <inkml:brushProperty name="ignorePressure" value="0"/>
    </inkml:brush>
  </inkml:definitions>
  <inkml:trace contextRef="#ctx0" brushRef="#br0">37150.000 4800.000 465,'-69.000'1.000'0,"13.000"4.000"-1,12.000 3.000 1,13.000 3.000-1,15.000-2.000 7,19.000-6.000 16,19.000-6.000 15,19.000-6.000 15,9.000 1.000 3,0.000 9.000-8,0.000 10.000-10,0.000 10.000-9,0.000 2.000-6,0.000-3.000-2,0.000-3.000-2,0.000-2.000-2,3.000-5.000-2,6.000-2.000-1,7.000-3.000-1,6.000-3.000 0,3.000-1.000-1,0.000 4.000-1,0.000 3.000 1,0.000 3.000-1,1.000-1.000-1,4.000-2.000-1,3.000-3.000 0,3.000-3.000-2,3.000-4.000-1,3.000-3.000-1,3.000-3.000-2,4.000-2.000-1,2.000-5.000-1,4.000-2.000-1,3.000-3.000 0,3.000-3.000 0,-1.000-1.000 0,-2.000 4.000 0,-3.000 3.000 0,-3.000 3.000 1,-4.000 3.000 0,-3.000 3.000-1,-3.000 3.000-1,-2.000 4.000 0,-6.000 1.000 0,-6.000 0.000 1,-6.000 0.000 1,-6.000 0.000 1,-4.000 1.000 1,1.000 4.000 0,-1.000 3.000 1,1.000 3.000-1,-1.000-1.000 1,1.000-2.000 0,-1.000-3.000-1,1.000-3.000 2,2.000-2.000-1,7.000 0.000 0,6.000 0.000-1,7.000 0.000 1,-1.000 0.000 0,-6.000 0.000-1,-6.000 0.000 1,-6.000 0.000-1,1.000-2.000 0,9.000-3.000-1,10.000-3.000-1,10.000-2.000-2,-3.000-1.000 1,-11.000 3.000 0,-14.000 3.000 1,-11.000 4.000 0,-9.000-1.000 1,-3.000-3.000-1,-3.000-3.000 2,-2.000-2.000-1,-3.000-1.000 0,1.000 3.000 1,-1.000 3.000-1,1.000 4.000 1,1.000 1.000-1,3.000 0.000 0,3.000 0.000-1,4.000 0.000 1</inkml:trace>
</inkml:ink>
</file>

<file path=ppt/ink/ink2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6"/>
    </inkml:context>
    <inkml:brush xml:id="br0">
      <inkml:brushProperty name="width" value="0.0457493998110294" units="cm"/>
      <inkml:brushProperty name="height" value="0.0457493998110294" units="cm"/>
      <inkml:brushProperty name="color" value="#f2395b"/>
      <inkml:brushProperty name="ignorePressure" value="0"/>
    </inkml:brush>
  </inkml:definitions>
  <inkml:trace contextRef="#ctx0" brushRef="#br0">76250.000 2950.000 480,'23.000'-24.000'0,"-3.000"4.000"0,-3.000 3.000 0,-2.000 3.000 0,-3.000 4.000 8,1.000 7.000 15,-1.000 6.000 15,1.000 7.000 15,-7.000 7.000 4,-12.000 9.000-8,-13.000 10.000-9,-12.000 10.000-7,-10.000 8.000-7,-6.000 10.000-5,-6.000 10.000-3,-6.000 9.000-6,-4.000 4.000-2,1.000 1.000-2,-1.000-1.000-3,1.000 1.000-1,-1.000-3.000-1,1.000-2.000 0,-1.000-3.000 1,1.000-3.000 1,2.000-6.000-2,7.000-5.000-2,6.000-7.000-4,7.000-5.000-4,4.000-8.000 0,3.000-5.000-1,3.000-7.000 0,4.000-5.000 0,8.000-8.000 3,17.000-5.000 5,15.000-7.000 5,16.000-5.000 4,10.000-8.000 4,7.000-5.000 2,6.000-7.000 2,7.000-5.000 1,5.000-1.000 0,7.000 6.000-3,6.000 7.000-3,7.000 6.000-2,2.000 3.000-4,1.000 0.000-3,-1.000 0.000-3,1.000 0.000-2,-1.000 0.000-2,1.000 0.000 1,-1.000 0.000 0,1.000 0.000 1,-4.000 0.000-3,-6.000 0.000-9,-6.000 0.000-8,-6.000 0.000-8,-15.000-4.000-12,-21.000-5.000-15,-22.000-7.000-16,-22.000-5.000-16</inkml:trace>
</inkml:ink>
</file>

<file path=ppt/ink/ink2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6"/>
    </inkml:context>
    <inkml:brush xml:id="br0">
      <inkml:brushProperty name="width" value="0.0448060594499111" units="cm"/>
      <inkml:brushProperty name="height" value="0.0448060594499111" units="cm"/>
      <inkml:brushProperty name="color" value="#f2395b"/>
      <inkml:brushProperty name="ignorePressure" value="0"/>
    </inkml:brush>
  </inkml:definitions>
  <inkml:trace contextRef="#ctx0" brushRef="#br0">76450.000 3500.000 491,'-24.000'-68.000'4,"4.000"17.000"10,3.000 15.000 9,3.000 16.000 9,1.000 16.000 8,1.000 20.000 8,-1.000 18.000 6,1.000 20.000 6,-1.000 13.000-1,1.000 9.000-11,-1.000 10.000-11,1.000 10.000-10,-3.000 5.000-8,-2.000 4.000-3,-3.000 3.000-3,-3.000 3.000-3,-2.000 1.000-5,0.000 1.000-7,0.000-1.000-6,0.000 1.000-7,1.000-3.000-8,4.000-2.000-7,3.000-3.000-9,3.000-3.000-8,3.000-9.000-4,3.000-11.000-2,3.000-14.000 0,4.000-11.000-1</inkml:trace>
</inkml:ink>
</file>

<file path=ppt/ink/ink2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7"/>
    </inkml:context>
    <inkml:brush xml:id="br0">
      <inkml:brushProperty name="width" value="0.046682383865118" units="cm"/>
      <inkml:brushProperty name="height" value="0.046682383865118" units="cm"/>
      <inkml:brushProperty name="color" value="#f2395b"/>
      <inkml:brushProperty name="ignorePressure" value="0"/>
    </inkml:brush>
  </inkml:definitions>
  <inkml:trace contextRef="#ctx0" brushRef="#br0">78100.000 3250.000 471,'0.000'-61.000'11,"0.000"28.000"22,0.000 28.000 21,0.000 29.000 23,-4.000 16.000 3,-5.000 7.000-15,-7.000 6.000-15,-5.000 7.000-15,-9.000 5.000-9,-9.000 7.000-3,-10.000 6.000-4,-8.000 7.000-3,-8.000 4.000-3,-2.000 3.000-2,-3.000 3.000-3,-3.000 4.000-2,-4.000-1.000-5,-3.000-3.000-4,-3.000-3.000-6,-2.000-2.000-6,0.000-6.000-1,7.000-6.000 1,6.000-6.000 1,7.000-6.000 1</inkml:trace>
</inkml:ink>
</file>

<file path=ppt/ink/ink2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7"/>
    </inkml:context>
    <inkml:brush xml:id="br0">
      <inkml:brushProperty name="width" value="0.054318755865097" units="cm"/>
      <inkml:brushProperty name="height" value="0.054318755865097" units="cm"/>
      <inkml:brushProperty name="color" value="#f2395b"/>
      <inkml:brushProperty name="ignorePressure" value="0"/>
    </inkml:brush>
  </inkml:definitions>
  <inkml:trace contextRef="#ctx0" brushRef="#br0">77700.000 4050.000 405,'23.000'-25.000'2,"-3.000"0.000"6,-3.000 0.000 5,-2.000 0.000 6,0.000 0.000 5,7.000 0.000 6,6.000 0.000 5,7.000 0.000 5,4.000 6.000 1,3.000 13.000-5,3.000 12.000-6,4.000 13.000-4,-6.000 12.000-4,-11.000 13.000-3,-14.000 12.000-2,-11.000 13.000-2,-7.000 6.000-1,0.000 0.000-2,0.000 0.000 0,0.000 0.000-1,1.000-4.000-2,4.000-5.000-1,3.000-7.000-3,3.000-5.000-1,7.000-14.000-4,14.000-18.000-7,11.000-19.000-6,14.000-18.000-6,5.000-20.000-4,1.000-18.000 1,-1.000-19.000 0,1.000-18.000-1,-1.000-12.000 1,1.000-3.000 2,-1.000-3.000 1,1.000-2.000 2,-4.000 0.000 2,-6.000 7.000 4,-6.000 6.000 3,-6.000 7.000 3,-6.000 5.000 3,-2.000 7.000 4,-3.000 6.000 4,-3.000 7.000 3,-4.000 5.000 5,-3.000 7.000 5,-3.000 6.000 5,-2.000 7.000 5,-5.000 19.000 3,-2.000 35.000 1,-3.000 35.000 2,-3.000 34.000 0,-4.000 17.000-1,-3.000 0.000-6,-3.000 0.000-4,-2.000 0.000-6,-5.000 0.000-3,-2.000 0.000-3,-3.000 0.000-2,-3.000 0.000-3,-2.000-5.000-3,0.000-9.000-3,0.000-10.000-5,0.000-8.000-3,9.000-25.000-11,19.000-36.000-21,19.000-39.000-18,19.000-36.000-20,5.000-11.000-1,-5.000 20.000 16,-7.000 18.000 17,-5.000 20.000 17,-3.000 8.000 16,4.000 1.000 14,3.000-1.000 15,3.000 1.000 13,3.000 1.000 5,3.000 3.000-6,3.000 3.000-6,4.000 4.000-6,-1.000 2.000-3,-3.000 4.000-2,-3.000 3.000-2,-2.000 3.000 0,-3.000 1.000-8,1.000 1.000-14,-1.000-1.000-14,1.000 1.000-14</inkml:trace>
</inkml:ink>
</file>

<file path=ppt/ink/ink2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8"/>
    </inkml:context>
    <inkml:brush xml:id="br0">
      <inkml:brushProperty name="width" value="0.0511742755770683" units="cm"/>
      <inkml:brushProperty name="height" value="0.0511742755770683" units="cm"/>
      <inkml:brushProperty name="color" value="#f2395b"/>
      <inkml:brushProperty name="ignorePressure" value="0"/>
    </inkml:brush>
  </inkml:definitions>
  <inkml:trace contextRef="#ctx0" brushRef="#br0">80100.000 2750.000 429,'0.000'-135.000'-3,"0.000"32.000"1,0.000 31.000 1,0.000 32.000 0,1.000 16.000 5,4.000 4.000 9,3.000 3.000 9,3.000 3.000 8,-2.000 15.000 11,-6.000 29.000 11,-6.000 28.000 11,-6.000 28.000 12,-7.000 21.000-1,-6.000 17.000-13,-6.000 15.000-14,-6.000 16.000-13,-4.000 12.000-10,1.000 9.000-6,-1.000 10.000-6,1.000 10.000-5,-3.000 4.000-7,-2.000 0.000-4,-3.000 0.000-7,-3.000 0.000-4,-1.000 3.000-3,4.000 6.000 3,3.000 7.000 3,3.000 6.000 2,3.000-1.000-6,3.000-5.000-12,3.000-7.000-12,4.000-5.000-13,2.000-19.000-5,4.000-27.000 5,3.000-28.000 3,3.000-28.000 5,1.000-21.000 4,1.000-12.000 2,-1.000-13.000 3,1.000-12.000 2</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55"/>
    </inkml:context>
    <inkml:brush xml:id="br0">
      <inkml:brushProperty name="width" value="0.0408644825220108" units="cm"/>
      <inkml:brushProperty name="height" value="0.0408644825220108" units="cm"/>
      <inkml:brushProperty name="color" value="#000000"/>
      <inkml:brushProperty name="ignorePressure" value="0"/>
    </inkml:brush>
  </inkml:definitions>
  <inkml:trace contextRef="#ctx0" brushRef="#br0">70250.000 50700.000 538,'0.000'167.000'141,"0.000"-16.000"-31,0.000-15.000-31,0.000-15.000-30,-2.000-1.000-18,-3.000 16.000-8,-3.000 15.000-6,-2.000 17.000-7,-6.000 11.000-8,-6.000 10.000-10,-6.000 10.000-8,-6.000 9.000-9,1.000-2.000-3,9.000-12.000 3,10.000-13.000 3,10.000-12.000 3,2.000-23.000-7,-3.000-30.000-16,-3.000-32.000-16,-2.000-30.000-17</inkml:trace>
</inkml:ink>
</file>

<file path=ppt/ink/ink2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8"/>
    </inkml:context>
    <inkml:brush xml:id="br0">
      <inkml:brushProperty name="width" value="0.0414295978844166" units="cm"/>
      <inkml:brushProperty name="height" value="0.0414295978844166" units="cm"/>
      <inkml:brushProperty name="color" value="#f2395b"/>
      <inkml:brushProperty name="ignorePressure" value="0"/>
    </inkml:brush>
  </inkml:definitions>
  <inkml:trace contextRef="#ctx0" brushRef="#br0">80350.000 4100.000 531,'1.000'-49.000'2,"4.000"4.000"5,3.000 3.000 4,3.000 3.000 5,3.000 3.000 7,3.000 3.000 9,3.000 3.000 10,4.000 4.000 8,-6.000 16.000 3,-11.000 32.000-7,-14.000 31.000-5,-11.000 32.000-6,-11.000 10.000-6,-5.000-9.000-5,-7.000-10.000-6,-5.000-8.000-5,-1.000-9.000-4,6.000-6.000-1,7.000-6.000-3,6.000-6.000-1,4.000-4.000-3,4.000 1.000-4,3.000-1.000-4,3.000 1.000-3,7.000-4.000-3,14.000-6.000 0,11.000-6.000-1,14.000-6.000-2,11.000-7.000 1,14.000-6.000 2,11.000-6.000 1,14.000-6.000 1,7.000-6.000 2,3.000-2.000 1,3.000-3.000 2,4.000-3.000 1,-4.000-1.000 0,-9.000 4.000-1,-10.000 3.000-2,-8.000 3.000-1,-11.000 4.000-10,-8.000 7.000-17,-10.000 6.000-17,-9.000 7.000-17</inkml:trace>
</inkml:ink>
</file>

<file path=ppt/ink/ink2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8"/>
    </inkml:context>
    <inkml:brush xml:id="br0">
      <inkml:brushProperty name="width" value="0.0436728782951832" units="cm"/>
      <inkml:brushProperty name="height" value="0.0436728782951832" units="cm"/>
      <inkml:brushProperty name="color" value="#f2395b"/>
      <inkml:brushProperty name="ignorePressure" value="0"/>
    </inkml:brush>
  </inkml:definitions>
  <inkml:trace contextRef="#ctx0" brushRef="#br0">80900.000 4000.000 503,'-44.000'-58.000'61,"13.000"34.000"-1,12.000 35.000-1,13.000 35.000-2,4.000 19.000-4,-3.000 7.000-7,-3.000 6.000-7,-2.000 7.000-8,-3.000 2.000-5,1.000 1.000-7,-1.000-1.000-5,1.000 1.000-7,-1.000 1.000-1,1.000 3.000-1,-1.000 3.000 2,1.000 4.000-1,1.000-6.000-6,3.000-11.000-15,3.000-14.000-16,4.000-11.000-15,-1.000-11.000-11,-3.000-5.000-8,-3.000-7.000-7,-2.000-5.000-8</inkml:trace>
</inkml:ink>
</file>

<file path=ppt/ink/ink2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8"/>
    </inkml:context>
    <inkml:brush xml:id="br0">
      <inkml:brushProperty name="width" value="0.0328561514616013" units="cm"/>
      <inkml:brushProperty name="height" value="0.0328561514616013" units="cm"/>
      <inkml:brushProperty name="color" value="#f2395b"/>
      <inkml:brushProperty name="ignorePressure" value="0"/>
    </inkml:brush>
  </inkml:definitions>
  <inkml:trace contextRef="#ctx0" brushRef="#br0">81450.000 2500.000 669,'75.000'-44.000'139,"0.000"13.000"-39,0.000 12.000-39,0.000 13.000-39,0.000 6.000-20,0.000 0.000 1,0.000 0.000-1,0.000 0.000-1,-5.000 0.000-6,-9.000 0.000-16,-10.000 0.000-14,-8.000 0.000-15</inkml:trace>
</inkml:ink>
</file>

<file path=ppt/ink/ink2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19"/>
    </inkml:context>
    <inkml:brush xml:id="br0">
      <inkml:brushProperty name="width" value="0.0415728613734245" units="cm"/>
      <inkml:brushProperty name="height" value="0.0415728613734245" units="cm"/>
      <inkml:brushProperty name="color" value="#f2395b"/>
      <inkml:brushProperty name="ignorePressure" value="0"/>
    </inkml:brush>
  </inkml:definitions>
  <inkml:trace contextRef="#ctx0" brushRef="#br0">82050.000 1850.000 529,'-46.000'-35.000'20,"10.000"32.000"21,10.000 31.000 22,9.000 32.000 22,6.000 19.000 0,3.000 10.000-20,3.000 10.000-21,4.000 9.000-19,-1.000 4.000-12,-3.000 1.000-2,-3.000-1.000-1,-2.000 1.000-1,-3.000-10.000-18,1.000-19.000-33,-1.000-18.000-31,1.000-19.000-34</inkml:trace>
</inkml:ink>
</file>

<file path=ppt/ink/ink2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0"/>
    </inkml:context>
    <inkml:brush xml:id="br0">
      <inkml:brushProperty name="width" value="0.0508175082504749" units="cm"/>
      <inkml:brushProperty name="height" value="0.0508175082504749" units="cm"/>
      <inkml:brushProperty name="color" value="#f2395b"/>
      <inkml:brushProperty name="ignorePressure" value="0"/>
    </inkml:brush>
  </inkml:definitions>
  <inkml:trace contextRef="#ctx0" brushRef="#br0">82700.000 4600.000 432,'-41.000'-2.000'38,"19.000"-3.000"6,19.000-3.000 8,19.000-2.000 6,15.000-6.000-1,13.000-6.000-9,12.000-6.000-10,13.000-6.000-9,7.000-4.000-7,4.000 1.000-4,3.000-1.000-3,3.000 1.000-3,1.000 1.000-3,1.000 3.000 0,-1.000 3.000-2,1.000 4.000-2,-4.000 5.000 0,-6.000 10.000-1,-6.000 10.000-1,-6.000 9.000-2,-7.000 6.000 1,-6.000 3.000 0,-6.000 3.000 0,-6.000 4.000 1,-4.000 4.000 0,1.000 6.000 0,-1.000 7.000 1,1.000 6.000 0,2.000 4.000 1,7.000 4.000 2,6.000 3.000 2,7.000 3.000 2,2.000-2.000 0,1.000-6.000-1,-1.000-6.000-2,1.000-6.000 0,-1.000-7.000-7,1.000-6.000-8,-1.000-6.000-10,1.000-6.000-9,-4.000-6.000-6,-6.000-2.000-2,-6.000-3.000-2,-6.000-3.000-3,-4.000-2.000-1,1.000 0.000-3,-1.000 0.000 0,1.000 0.000-2,-3.000 0.000 0,-2.000 0.000 0,-3.000 0.000 0,-3.000 0.000 1</inkml:trace>
</inkml:ink>
</file>

<file path=ppt/ink/ink2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3"/>
    </inkml:context>
    <inkml:brush xml:id="br0">
      <inkml:brushProperty name="width" value="0.0437319874763489" units="cm"/>
      <inkml:brushProperty name="height" value="0.0437319874763489" units="cm"/>
      <inkml:brushProperty name="color" value="#f2395b"/>
      <inkml:brushProperty name="ignorePressure" value="0"/>
    </inkml:brush>
  </inkml:definitions>
  <inkml:trace contextRef="#ctx0" brushRef="#br0">51350.000 1400.000 503,'14.000'-82.000'33,"-22.000"39.000"1,-22.000 36.000 1,-21.000 39.000 1,-15.000 19.000-3,-6.000 4.000-7,-6.000 3.000-9,-6.000 3.000-6,-4.000-1.000-5,1.000-2.000-2,-1.000-3.000 0,1.000-3.000-2,1.000-6.000-1,3.000-5.000-3,3.000-7.000-3,4.000-5.000-2,4.000-3.000 0,6.000 4.000 3,7.000 3.000 2,6.000 3.000 3,6.000-2.000 1,6.000-6.000 1,7.000-6.000 0,6.000-6.000 0,6.000 1.000 1,6.000 9.000 2,7.000 10.000 1,6.000 10.000 3,6.000 7.000 0,6.000 6.000 3,7.000 7.000 2,6.000 6.000 1,1.000 7.000 1,-3.000 10.000 1,-3.000 10.000-1,-2.000 9.000 1,-5.000 12.000-2,-2.000 16.000-1,-3.000 15.000-1,-3.000 17.000-3,-6.000 2.000-1,-5.000-9.000 0,-7.000-10.000-1,-5.000-8.000-1,-3.000-12.000-1,4.000-12.000-1,3.000-13.000-1,3.000-12.000-3,1.000-4.000 0,1.000 7.000-1,-1.000 6.000 0,1.000 7.000-2,-1.000-3.000 1,1.000-8.000 0,-1.000-10.000 0,1.000-9.000 0,1.000-10.000 1,3.000-9.000-1,3.000-10.000 1,4.000-8.000 0,7.000-8.000-5,13.000-2.000-8,12.000-3.000-8,13.000-3.000-9,13.000-6.000-3,17.000-5.000 3,15.000-7.000 2,16.000-5.000 4,-1.000-4.000 2,-15.000 0.000 4,-15.000 0.000 5,-16.000 0.000 3,-7.000-4.000-6,4.000-5.000-17,3.000-7.000-16,3.000-5.000-18</inkml:trace>
</inkml:ink>
</file>

<file path=ppt/ink/ink2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4"/>
    </inkml:context>
    <inkml:brush xml:id="br0">
      <inkml:brushProperty name="width" value="0.0540659464895725" units="cm"/>
      <inkml:brushProperty name="height" value="0.0540659464895725" units="cm"/>
      <inkml:brushProperty name="color" value="#f2395b"/>
      <inkml:brushProperty name="ignorePressure" value="0"/>
    </inkml:brush>
  </inkml:definitions>
  <inkml:trace contextRef="#ctx0" brushRef="#br0">63750.000 1200.000 406,'-36.000'-22.000'56,"28.000"6.000"-6,28.000 7.000-4,29.000 6.000-4,11.000 3.000-5,-2.000 0.000-6,-3.000 0.000-6,-3.000 0.000-5,-1.000 1.000-4,4.000 4.000-2,3.000 3.000 0,3.000 3.000-2,-1.000 3.000-2,-2.000 3.000-5,-3.000 3.000-4,-3.000 4.000-4,-6.000 2.000-4,-5.000 4.000 0,-7.000 3.000-2,-5.000 3.000-1,-8.000 1.000 1,-5.000 1.000 4,-7.000-1.000 4,-5.000 1.000 5,-8.000 1.000 2,-5.000 3.000 3,-7.000 3.000 3,-5.000 4.000 2,-3.000 2.000 2,4.000 4.000 2,3.000 3.000 2,3.000 3.000 2,-1.000 1.000 0,-2.000 1.000-4,-3.000-1.000-2,-3.000 1.000-3,-1.000 1.000-2,4.000 3.000-1,3.000 3.000-1,3.000 4.000-2,3.000 4.000 0,3.000 6.000 1,3.000 7.000-1,4.000 6.000 1,1.000 3.000-2,0.000 0.000-3,0.000 0.000-4,0.000 0.000-2,0.000-2.000-2,0.000-3.000 1,0.000-3.000 0,0.000-2.000 0,0.000-6.000 0,0.000-6.000 1,0.000-6.000 1,0.000-6.000 0,-2.000-1.000 0,-3.000 7.000 0,-3.000 6.000-1,-2.000 7.000 1,-3.000-1.000-1,1.000-6.000 0,-1.000-6.000 0,1.000-6.000 0,-4.000-6.000 0,-6.000-2.000-1,-6.000-3.000 0,-6.000-3.000 0,-9.000-6.000-1,-8.000-5.000-2,-10.000-7.000-1,-9.000-5.000-3,-9.000-6.000-2,-5.000-3.000-3,-7.000-3.000-4,-5.000-2.000-4,-12.000 0.000-4,-16.000 7.000-4,-15.000 6.000-4,-15.000 7.000-5,4.000-1.000-4,25.000-6.000-4,25.000-6.000-4,25.000-6.000-5</inkml:trace>
</inkml:ink>
</file>

<file path=ppt/ink/ink2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6"/>
    </inkml:context>
    <inkml:brush xml:id="br0">
      <inkml:brushProperty name="width" value="0.0423571988940239" units="cm"/>
      <inkml:brushProperty name="height" value="0.0423571988940239" units="cm"/>
      <inkml:brushProperty name="color" value="#f2395b"/>
      <inkml:brushProperty name="ignorePressure" value="0"/>
    </inkml:brush>
  </inkml:definitions>
  <inkml:trace contextRef="#ctx0" brushRef="#br0">89950.000 2400.000 519,'35.000'10.000'84,"-27.000"23.000"-13,-28.000 22.000-14,-28.000 22.000-12,-18.000 13.000-9,-6.000 7.000-7,-6.000 6.000-5,-6.000 7.000-6,-4.000 0.000-4,1.000-2.000-2,-1.000-3.000-1,1.000-3.000-2,2.000-6.000-3,7.000-5.000-5,6.000-7.000-5,7.000-5.000-5,5.000-9.000-1,7.000-9.000 4,6.000-10.000 2,7.000-8.000 2,18.000-8.000 5,31.000-2.000 4,32.000-3.000 4,31.000-3.000 6,20.000-6.000-1,9.000-5.000-2,10.000-7.000-5,10.000-5.000-2,4.000-6.000-3,0.000-3.000 0,0.000-3.000-1,0.000-2.000 0,0.000-1.000-3,0.000 3.000-2,0.000 3.000-3,0.000 4.000-2,-5.000 1.000-5,-9.000 0.000-5,-10.000 0.000-5,-8.000 0.000-4,-20.000-5.000-12,-28.000-9.000-14,-28.000-10.000-16,-27.000-8.000-16</inkml:trace>
</inkml:ink>
</file>

<file path=ppt/ink/ink2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6"/>
    </inkml:context>
    <inkml:brush xml:id="br0">
      <inkml:brushProperty name="width" value="0.0438015051186085" units="cm"/>
      <inkml:brushProperty name="height" value="0.0438015051186085" units="cm"/>
      <inkml:brushProperty name="color" value="#f2395b"/>
      <inkml:brushProperty name="ignorePressure" value="0"/>
    </inkml:brush>
  </inkml:definitions>
  <inkml:trace contextRef="#ctx0" brushRef="#br0">90350.000 2550.000 502,'-25.000'-8.000'11,"0.000"34.000"22,0.000 35.000 21,0.000 35.000 23,-4.000 24.000 3,-5.000 16.000-13,-7.000 15.000-14,-5.000 17.000-14,-3.000 3.000-10,4.000-5.000-6,3.000-7.000-6,3.000-5.000-6,3.000-8.000-7,3.000-5.000-10,3.000-7.000-8,4.000-5.000-8,2.000-6.000-9,4.000-3.000-9,3.000-3.000-7,3.000-2.000-9,3.000-14.000 2,3.000-21.000 9,3.000-22.000 10,4.000-22.000 10</inkml:trace>
</inkml:ink>
</file>

<file path=ppt/ink/ink2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7"/>
    </inkml:context>
    <inkml:brush xml:id="br0">
      <inkml:brushProperty name="width" value="0.0508942008018494" units="cm"/>
      <inkml:brushProperty name="height" value="0.0508942008018494" units="cm"/>
      <inkml:brushProperty name="color" value="#f2395b"/>
      <inkml:brushProperty name="ignorePressure" value="0"/>
    </inkml:brush>
  </inkml:definitions>
  <inkml:trace contextRef="#ctx0" brushRef="#br0">92150.000 3200.000 432,'-29.000'53.000'135,"-5.000"6.000"-30,-7.000 7.000-27,-5.000 6.000-30,-3.000 6.000-16,4.000 6.000-4,3.000 7.000-4,3.000 6.000-4,1.000 1.000-3,1.000-3.000-3,-1.000-3.000-1,1.000-2.000-3,4.000-6.000-1,9.000-6.000 1,10.000-6.000 0,10.000-6.000 0,14.000-9.000-5,23.000-8.000-14,22.000-10.000-12,22.000-9.000-13,8.000-15.000-4,-2.000-18.000 2,-3.000-19.000 3,-3.000-18.000 4,-4.000-14.000 2,-3.000-5.000 2,-3.000-7.000 3,-2.000-5.000 1,-8.000-8.000 4,-8.000-5.000 4,-10.000-7.000 3,-9.000-5.000 3,-7.000-3.000 5,-3.000 4.000 4,-3.000 3.000 4,-2.000 3.000 5,-5.000 6.000 2,-2.000 9.000-1,-3.000 10.000 1,-3.000 10.000-1,-6.000 7.000 2,-5.000 6.000 4,-7.000 7.000 3,-5.000 6.000 3,2.000 3.000-3,13.000 0.000-13,12.000 0.000-12,13.000 0.000-12,9.000-2.000-7,6.000-3.000 0,7.000-3.000-1,6.000-2.000 0,4.000 2.000 1,4.000 9.000 5,3.000 10.000 3,3.000 10.000 4,-2.000 4.000 6,-6.000 0.000 5,-6.000 0.000 7,-6.000 0.000 7,-7.000 4.000 3,-6.000 10.000 4,-6.000 10.000 3,-6.000 9.000 2,-4.000 9.000 1,1.000 9.000-1,-1.000 10.000-2,1.000 10.000-2,-4.000 5.000-1,-6.000 4.000-2,-6.000 3.000-2,-6.000 3.000-1,-6.000 3.000-3,-2.000 3.000-2,-3.000 3.000-2,-3.000 4.000-3,-2.000-4.000-2,0.000-9.000-5,0.000-10.000-2,0.000-8.000-5,4.000-18.000-8,10.000-25.000-17,10.000-25.000-14,9.000-25.000-16,9.000-15.000-2,9.000-2.000 13,10.000-3.000 12,10.000-3.000 12,7.000-4.000 13,6.000-3.000 11,7.000-3.000 11,6.000-2.000 13,-1.000 3.000 4,-5.000 14.000-2,-7.000 11.000-1,-5.000 14.000-3,-4.000 7.000-3,0.000 3.000-6,0.000 3.000-6,0.000 4.000-6,-2.000 1.000-9,-3.000 0.000-12,-3.000 0.000-10,-2.000 0.000-12,-8.000-4.000-3,-8.000-5.000 3,-10.000-7.000 4,-9.000-5.000 3</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58"/>
    </inkml:context>
    <inkml:brush xml:id="br0">
      <inkml:brushProperty name="width" value="0.0547531694173813" units="cm"/>
      <inkml:brushProperty name="height" value="0.0547531694173813" units="cm"/>
      <inkml:brushProperty name="color" value="#00bff3"/>
      <inkml:brushProperty name="ignorePressure" value="0"/>
    </inkml:brush>
  </inkml:definitions>
  <inkml:trace contextRef="#ctx0" brushRef="#br0">70300.000 51000.000 401,'-85.000'-63.000'17,"32.000"26.000"20,31.000 24.000 19,32.000 26.000 19,13.000 19.000 4,-3.000 17.000-12,-3.000 15.000-12,-2.000 16.000-13,-5.000 12.000-9,-2.000 9.000-4,-3.000 10.000-6,-3.000 10.000-6,-4.000 8.000-2,-3.000 10.000-1,-3.000 10.000-2,-2.000 9.000 0,-5.000 4.000-3,-2.000 1.000-3,-3.000-1.000-5,-3.000 1.000-5,-1.000-7.000-6,4.000-12.000-10,3.000-13.000-9,3.000-12.000-10,3.000-15.000-6,3.000-15.000-1,3.000-15.000-2,4.000-16.000-1,4.000-13.000-3,6.000-9.000-3,7.000-10.000-2,6.000-8.000-2</inkml:trace>
</inkml:ink>
</file>

<file path=ppt/ink/ink2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7"/>
    </inkml:context>
    <inkml:brush xml:id="br0">
      <inkml:brushProperty name="width" value="0.0586331821978092" units="cm"/>
      <inkml:brushProperty name="height" value="0.0586331821978092" units="cm"/>
      <inkml:brushProperty name="color" value="#f2395b"/>
      <inkml:brushProperty name="ignorePressure" value="0"/>
    </inkml:brush>
  </inkml:definitions>
  <inkml:trace contextRef="#ctx0" brushRef="#br0">94550.000 2400.000 375,'0.000'-69.000'15,"0.000"13.000"4,0.000 12.000 2,0.000 13.000 4,-2.000 20.000 9,-3.000 28.000 17,-3.000 28.000 15,-2.000 29.000 16,-3.000 15.000 1,1.000 3.000-16,-1.000 3.000-16,1.000 4.000-14,-3.000 5.000-12,-2.000 10.000-5,-3.000 10.000-5,-3.000 9.000-5,-1.000 7.000-6,4.000 7.000-8,3.000 6.000-6,3.000 7.000-7,-1.000-1.000-4,-2.000-6.000-2,-3.000-6.000-3,-3.000-6.000 0,-1.000-6.000-4,4.000-2.000-4,3.000-3.000-4,3.000-3.000-4,-1.000-6.000 1,-2.000-5.000 4,-3.000-7.000 6,-3.000-5.000 5,-1.000-12.000-1,4.000-16.000-7,3.000-15.000-8,3.000-15.000-7</inkml:trace>
</inkml:ink>
</file>

<file path=ppt/ink/ink2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27"/>
    </inkml:context>
    <inkml:brush xml:id="br0">
      <inkml:brushProperty name="width" value="0.0503363013267517" units="cm"/>
      <inkml:brushProperty name="height" value="0.0503363013267517" units="cm"/>
      <inkml:brushProperty name="color" value="#f2395b"/>
      <inkml:brushProperty name="ignorePressure" value="0"/>
    </inkml:brush>
  </inkml:definitions>
  <inkml:trace contextRef="#ctx0" brushRef="#br0">95750.000 2500.000 437,'53.000'0.000'126,"6.000"0.000"-26,7.000 0.000-26,6.000 0.000-27,6.000 0.000-14,6.000 0.000-2,7.000 0.000-4,6.000 0.000-2,-1.000 0.000-3,-5.000 0.000-2,-7.000 0.000-4,-5.000 0.000-1,-8.000 0.000-4,-5.000 0.000-3,-7.000 0.000-3,-5.000 0.000-2,-17.000-2.000-20,-24.000-3.000-33,-26.000-3.000-33,-24.000-2.000-34</inkml:trace>
</inkml:ink>
</file>

<file path=ppt/ink/ink2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46"/>
    </inkml:context>
    <inkml:brush xml:id="br0">
      <inkml:brushProperty name="width" value="0.029363214969635" units="cm"/>
      <inkml:brushProperty name="height" value="0.029363214969635" units="cm"/>
      <inkml:brushProperty name="color" value="#00bff3"/>
      <inkml:brushProperty name="ignorePressure" value="0"/>
    </inkml:brush>
  </inkml:definitions>
  <inkml:trace contextRef="#ctx0" brushRef="#br0">63600.000 16900.000 749,'-382.000'25.000'59,"89.000"50.000"-3,86.000 50.000-3,89.000 50.000-1,52.000 4.000-22,19.000-40.000-36,19.000-40.000-38,19.000-41.000-37</inkml:trace>
</inkml:ink>
</file>

<file path=ppt/ink/ink2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52"/>
    </inkml:context>
    <inkml:brush xml:id="br0">
      <inkml:brushProperty name="width" value="0.0372684858739376" units="cm"/>
      <inkml:brushProperty name="height" value="0.0372684858739376" units="cm"/>
      <inkml:brushProperty name="color" value="#00bff3"/>
      <inkml:brushProperty name="ignorePressure" value="0"/>
    </inkml:brush>
  </inkml:definitions>
  <inkml:trace contextRef="#ctx0" brushRef="#br0">32300.000 9650.000 590,'3.000'-68.000'17,"6.000"17.000"-2,7.000 15.000-1,6.000 16.000-3,6.000 9.000 0,6.000 3.000 1,7.000 3.000 0,6.000 4.000 1,3.000 1.000-1,0.000 0.000 0,0.000 0.000-1,0.000 0.000-1,0.000 0.000-1,0.000 0.000 0,0.000 0.000-1,0.000 0.000-2,-4.000 0.000 0,-5.000 0.000-3,-7.000 0.000-2,-5.000 0.000-3,-3.000 1.000 1,4.000 4.000 3,3.000 3.000 3,3.000 3.000 3,10.000-2.000 2,20.000-6.000 1,18.000-6.000 0,20.000-6.000 1,5.000-4.000 0,-6.000 1.000 0,-6.000-1.000-1,-6.000 1.000 1,-4.000 1.000-1,1.000 3.000 0,-1.000 3.000 0,1.000 4.000 0,-1.000 1.000 0,1.000 0.000 1,-1.000 0.000 0,1.000 0.000 1,-4.000 0.000-2,-6.000 0.000-3,-6.000 0.000-5,-6.000 0.000-3,-6.000 0.000-1,-2.000 0.000-2,-3.000 0.000 0,-3.000 0.000 0,-1.000-2.000-1,4.000-3.000 1,3.000-3.000-1,3.000-2.000-1,-1.000-1.000 1,-2.000 3.000 1,-3.000 3.000 1,-3.000 4.000 0,-2.000 1.000 0,0.000 0.000 0,0.000 0.000 0,0.000 0.000-1,-2.000 1.000 1,-3.000 4.000-2,-3.000 3.000 1,-2.000 3.000 0,-3.000 1.000-1,1.000 1.000 1,-1.000-1.000-1,1.000 1.000 1,4.000-1.000 0,9.000 1.000 0,10.000-1.000 1,10.000 1.000-1,7.000-1.000 1,6.000 1.000 2,7.000-1.000 2,6.000 1.000 2,4.000-3.000 1,4.000-2.000 0,3.000-3.000 0,3.000-3.000 0,-1.000-2.000-1,-2.000 0.000-1,-3.000 0.000-2,-3.000 0.000 0,-2.000 0.000-1,0.000 0.000-1,0.000 0.000 0,0.000 0.000-1,-2.000 0.000-1,-3.000 0.000 1,-3.000 0.000 0,-2.000 0.000-1,-3.000 0.000 1,1.000 0.000 0,-1.000 0.000 0,1.000 0.000 0,-4.000 0.000 1,-6.000 0.000 0,-6.000 0.000 0,-6.000 0.000 0,-2.000 0.000 1,3.000 0.000-1,3.000 0.000 0,4.000 0.000 1,-3.000 1.000-1,-5.000 4.000 1,-7.000 3.000 0,-5.000 3.000 1,-4.000-1.000 0,0.000-2.000 0,0.000-3.000 1,0.000-3.000 0,1.000-4.000 0,4.000-3.000 0,3.000-3.000 0,3.000-2.000 0,-1.000-1.000-1,-2.000 3.000 1,-3.000 3.000-1,-3.000 4.000-1,-2.000 1.000 0,0.000 0.000 0,0.000 0.000 0,0.000 0.000-1,-2.000 0.000 0,-3.000 0.000 0,-3.000 0.000-1,-2.000 0.000 0,-3.000 0.000 0,1.000 0.000 0,-1.000 0.000 0,1.000 0.000 0,-1.000 0.000 1,1.000 0.000 1,-1.000 0.000 2,1.000 0.000 1,-3.000 1.000 0,-2.000 4.000-1,-3.000 3.000-1,-3.000 3.000 0,1.000 1.000-1,6.000 1.000 0,7.000-1.000 0,6.000 1.000 0,1.000-3.000 0,-3.000-2.000 0,-3.000-3.000 0,-2.000-3.000 0,-3.000-2.000 1,1.000 0.000 0,-1.000 0.000 3,1.000 0.000 0,-9.000 4.000-13,-15.000 10.000-26,-15.000 10.000-26,-16.000 9.000-28</inkml:trace>
</inkml:ink>
</file>

<file path=ppt/ink/ink2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7:53"/>
    </inkml:context>
    <inkml:brush xml:id="br0">
      <inkml:brushProperty name="width" value="0.0366550236940384" units="cm"/>
      <inkml:brushProperty name="height" value="0.0366550236940384" units="cm"/>
      <inkml:brushProperty name="color" value="#00bff3"/>
      <inkml:brushProperty name="ignorePressure" value="0"/>
    </inkml:brush>
  </inkml:definitions>
  <inkml:trace contextRef="#ctx0" brushRef="#br0">59550.000 9600.000 600,'-19.000'-24.000'4,"13.000"4.000"-2,12.000 3.000-2,13.000 3.000-3,6.000 3.000 2,0.000 3.000 4,0.000 3.000 4,0.000 4.000 4,1.000 1.000 5,4.000 0.000 4,3.000 0.000 6,3.000 0.000 4,1.000 0.000 0,1.000 0.000-3,-1.000 0.000-4,1.000 0.000-3,-1.000-2.000-3,1.000-3.000-2,-1.000-3.000 0,1.000-2.000-2,2.000-1.000-1,7.000 3.000 1,6.000 3.000-1,7.000 4.000 0,4.000 1.000-1,3.000 0.000-1,3.000 0.000-1,4.000 0.000-2,-3.000 0.000-1,-5.000 0.000-1,-7.000 0.000-1,-5.000 0.000-2,-1.000 0.000 0,6.000 0.000 1,7.000 0.000 0,6.000 0.000 1,3.000 0.000-1,0.000 0.000-1,0.000 0.000-2,0.000 0.000-1,0.000 0.000 0,0.000 0.000 0,0.000 0.000 0,0.000 0.000 1,0.000 0.000-1,0.000 0.000 1,0.000 0.000 0,0.000 0.000 0,-2.000 0.000 1,-3.000 0.000-1,-3.000 0.000 1,-2.000 0.000-1,-3.000 0.000 0,1.000 0.000 1,-1.000 0.000-1,1.000 0.000 1,-1.000 0.000 0,1.000 0.000 0,-1.000 0.000 0,1.000 0.000 0,-1.000 1.000 0,1.000 4.000-1,-1.000 3.000 0,1.000 3.000 0,1.000-1.000 0,3.000-2.000-1,3.000-3.000 1,4.000-3.000 0,1.000-1.000 0,0.000 4.000 0,0.000 3.000 0,0.000 3.000 0,3.000 1.000-2,6.000 1.000-2,7.000-1.000-3,6.000 1.000-3,6.000-3.000-1,6.000-2.000 1,7.000-3.000 2,6.000-3.000 1,6.000-2.000 1,6.000 0.000 1,7.000 0.000 0,6.000 0.000 0,3.000-2.000 0,0.000-3.000 1,0.000-3.000 0,0.000-2.000 1,1.000-3.000 0,4.000 1.000 1,3.000-1.000 0,3.000 1.000 1,-4.000 1.000 0,-8.000 3.000-1,-10.000 3.000-1,-9.000 4.000-1,-7.000 1.000 0,-3.000 0.000 2,-3.000 0.000 0,-2.000 0.000 2,-5.000 0.000 0,-2.000 0.000 0,-3.000 0.000 1,-3.000 0.000 0,-4.000 0.000 0,-3.000 0.000 0,-3.000 0.000 0,-2.000 0.000-1,-3.000 0.000 0,1.000 0.000 1,-1.000 0.000 1,1.000 0.000-1,1.000 0.000 1,3.000 0.000 0,3.000 0.000-1,4.000 0.000-1,2.000 0.000 0,4.000 0.000-1,3.000 0.000-1,3.000 0.000-1,1.000-2.000-2,1.000-3.000-1,-1.000-3.000-2,1.000-2.000-2,-1.000-1.000-2,1.000 3.000-2,-1.000 3.000-1,1.000 4.000-3,-6.000 1.000-3,-8.000 0.000-6,-10.000 0.000-5,-9.000 0.000-5</inkml:trace>
</inkml:ink>
</file>

<file path=ppt/ink/ink2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3"/>
    </inkml:context>
    <inkml:brush xml:id="br0">
      <inkml:brushProperty name="width" value="0.0318441763520241" units="cm"/>
      <inkml:brushProperty name="height" value="0.0318441763520241" units="cm"/>
      <inkml:brushProperty name="color" value="#00bff3"/>
      <inkml:brushProperty name="ignorePressure" value="0"/>
    </inkml:brush>
  </inkml:definitions>
  <inkml:trace contextRef="#ctx0" brushRef="#br0">48200.000 22850.000 690,'-24.000'-19.000'27,"4.000"13.000"3,3.000 12.000 2,3.000 13.000 3,-1.000 10.000-2,-2.000 10.000-4,-3.000 10.000-6,-3.000 9.000-4,-6.000 7.000-3,-5.000 7.000-2,-7.000 6.000-1,-5.000 7.000-1,-4.000 2.000-2,0.000 1.000-2,0.000-1.000-3,0.000 1.000-2,0.000-1.000-2,0.000 1.000-3,0.000-1.000 0,0.000 1.000-3,3.000-4.000-2,6.000-6.000-4,7.000-6.000-3,6.000-6.000-4,12.000-16.000-8,19.000-25.000-12,19.000-25.000-13,19.000-25.000-12,5.000-13.000 0,-5.000 1.000 12,-7.000-1.000 13,-5.000 1.000 11</inkml:trace>
</inkml:ink>
</file>

<file path=ppt/ink/ink2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3"/>
    </inkml:context>
    <inkml:brush xml:id="br0">
      <inkml:brushProperty name="width" value="0.0361762456595898" units="cm"/>
      <inkml:brushProperty name="height" value="0.0361762456595898" units="cm"/>
      <inkml:brushProperty name="color" value="#00bff3"/>
      <inkml:brushProperty name="ignorePressure" value="0"/>
    </inkml:brush>
  </inkml:definitions>
  <inkml:trace contextRef="#ctx0" brushRef="#br0">48050.000 23350.000 608,'0.000'-40.000'56,"0.000"23.000"-9,0.000 22.000-9,0.000 22.000-10,3.000 13.000-7,6.000 7.000-3,7.000 6.000-2,6.000 7.000-4,1.000 2.000-1,-3.000 1.000-1,-3.000-1.000-1,-2.000 1.000 0,-5.000 1.000-1,-2.000 3.000 1,-3.000 3.000 0,-3.000 4.000-1,-2.000-4.000 0,0.000-9.000 0,0.000-10.000-1,0.000-8.000-2,1.000-8.000 1,4.000-2.000 1,3.000-3.000 0,3.000-3.000 1,4.000-9.000-1,7.000-11.000-1,6.000-14.000-3,7.000-11.000 0,7.000-18.000-2,9.000-22.000 1,10.000-22.000 0,10.000-21.000 0,5.000-12.000-2,4.000 1.000-2,3.000-1.000-4,3.000 1.000-3,-4.000 2.000-1,-8.000 7.000-2,-10.000 6.000 0,-9.000 7.000-1,-10.000 10.000-2,-9.000 16.000-1,-10.000 15.000-3,-8.000 17.000-1,-11.000 10.000-3,-8.000 6.000-6,-10.000 7.000-5,-9.000 6.000-5,-7.000 7.000-2,-3.000 10.000 1,-3.000 10.000-1,-2.000 9.000 2</inkml:trace>
</inkml:ink>
</file>

<file path=ppt/ink/ink2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3"/>
    </inkml:context>
    <inkml:brush xml:id="br0">
      <inkml:brushProperty name="width" value="0.0337150171399117" units="cm"/>
      <inkml:brushProperty name="height" value="0.0337150171399117" units="cm"/>
      <inkml:brushProperty name="color" value="#00bff3"/>
      <inkml:brushProperty name="ignorePressure" value="0"/>
    </inkml:brush>
  </inkml:definitions>
  <inkml:trace contextRef="#ctx0" brushRef="#br0">49400.000 23550.000 652,'-4.000'70.000'88,"-5.000"-9.000"-19,-7.000-10.000-19,-5.000-8.000-18,-6.000-4.000-11,-3.000 3.000-3,-3.000 3.000-1,-2.000 4.000-2,-1.000-1.000-2,3.000-3.000-4,3.000-3.000-2,4.000-2.000-4,2.000-5.000-1,4.000-2.000 0,3.000-3.000-1,3.000-3.000-1,7.000-2.000 1,14.000 0.000-3,11.000 0.000 0,14.000 0.000-1,7.000-2.000-2,3.000-3.000-2,3.000-3.000-3,4.000-2.000-2,2.000-5.000-2,4.000-2.000-3,3.000-3.000-2,3.000-3.000-1,-2.000-4.000-4,-6.000-3.000-1,-6.000-3.000-4,-6.000-2.000-1,-6.000-3.000-2,-2.000 1.000 3,-3.000-1.000 2,-3.000 1.000 1,-4.000-3.000 1,-3.000-2.000 0,-3.000-3.000 1,-2.000-3.000-1</inkml:trace>
</inkml:ink>
</file>

<file path=ppt/ink/ink2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4"/>
    </inkml:context>
    <inkml:brush xml:id="br0">
      <inkml:brushProperty name="width" value="0.0308840163052082" units="cm"/>
      <inkml:brushProperty name="height" value="0.0308840163052082" units="cm"/>
      <inkml:brushProperty name="color" value="#00bff3"/>
      <inkml:brushProperty name="ignorePressure" value="0"/>
    </inkml:brush>
  </inkml:definitions>
  <inkml:trace contextRef="#ctx0" brushRef="#br0">49700.000 23850.000 712,'-44.000'-15.000'37,"13.000"23.000"6,12.000 22.000 7,13.000 22.000 6,4.000 13.000-5,-3.000 7.000-17,-3.000 6.000-18,-2.000 7.000-16,-3.000 0.000-10,1.000-2.000-1,-1.000-3.000-1,1.000-3.000-2,1.000-9.000-5,3.000-11.000-7,3.000-14.000-9,4.000-11.000-7</inkml:trace>
</inkml:ink>
</file>

<file path=ppt/ink/ink2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4"/>
    </inkml:context>
    <inkml:brush xml:id="br0">
      <inkml:brushProperty name="width" value="0.0372431799769402" units="cm"/>
      <inkml:brushProperty name="height" value="0.0372431799769402" units="cm"/>
      <inkml:brushProperty name="color" value="#00bff3"/>
      <inkml:brushProperty name="ignorePressure" value="0"/>
    </inkml:brush>
  </inkml:definitions>
  <inkml:trace contextRef="#ctx0" brushRef="#br0">50550.000 22900.000 590,'0.000'-54.000'9,"0.000"45.000"19,0.000 43.000 17,0.000 45.000 18,-4.000 21.000 3,-5.000 0.000-13,-7.000 0.000-13,-5.000 0.000-13,-4.000-2.000-9,0.000-3.000-3,0.000-3.000-3,0.000-2.000-3,1.000-5.000-2,4.000-2.000-1,3.000-3.000 0,3.000-3.000-1,-1.000-6.000-8,-2.000-5.000-16,-3.000-7.000-17,-3.000-5.000-17</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59"/>
    </inkml:context>
    <inkml:brush xml:id="br0">
      <inkml:brushProperty name="width" value="0.0470595881342888" units="cm"/>
      <inkml:brushProperty name="height" value="0.0470595881342888" units="cm"/>
      <inkml:brushProperty name="color" value="#00bff3"/>
      <inkml:brushProperty name="ignorePressure" value="0"/>
    </inkml:brush>
  </inkml:definitions>
  <inkml:trace contextRef="#ctx0" brushRef="#br0">71300.000 51700.000 467,'-4.000'121.000'113,"-5.000"-5.000"-27,-7.000-7.000-28,-5.000-5.000-27,-8.000-8.000-14,-5.000-5.000-2,-7.000-7.000-1,-5.000-5.000-1,-3.000-8.000-3,4.000-5.000 0,3.000-7.000-3,3.000-5.000-1,15.000-23.000-5,29.000-37.000-12,28.000-38.000-9,28.000-37.000-11,12.000-13.000-2,-3.000 13.000 6,-3.000 12.000 6,-2.000 13.000 5,-8.000 12.000 7,-8.000 13.000 4,-10.000 12.000 5,-9.000 13.000 5,-9.000 16.000 4,-5.000 23.000 5,-7.000 22.000 4,-5.000 22.000 4,-6.000 4.000 1,-3.000-12.000-1,-3.000-13.000-3,-2.000-12.000-1,2.000-15.000-4,9.000-15.000-4,10.000-15.000-5,10.000-16.000-5,11.000-13.000-6,17.000-9.000-6,15.000-10.000-7,16.000-8.000-8,2.000-1.000 0,-8.000 9.000 3,-10.000 10.000 4,-9.000 10.000 4,-10.000 10.000 7,-9.000 13.000 13,-10.000 12.000 12,-8.000 13.000 11,0.000-7.000 0,14.000-24.000-14,11.000-26.000-13,14.000-24.000-13,0.000-6.000-6,-8.000 17.000 2,-10.000 15.000 3,-9.000 16.000 2,-7.000 12.000 5,-3.000 9.000 5,-3.000 10.000 6,-2.000 10.000 5,-5.000 8.000 6,-2.000 10.000 2,-3.000 10.000 4,-3.000 9.000 2,-2.000 1.000 2,0.000-6.000 1,0.000-6.000 1,0.000-6.000 0,0.000-4.000-1,0.000 1.000-3,0.000-1.000-3,0.000 1.000-2,6.000-6.000-5,13.000-8.000-6,12.000-10.000-5,13.000-9.000-7,4.000-10.000-4,-3.000-9.000-3,-3.000-10.000-3,-2.000-8.000-3,-5.000-9.000-2,-2.000-6.000 1,-3.000-6.000 1,-3.000-6.000 1,-6.000-2.000 0,-5.000 3.000 1,-7.000 3.000 0,-5.000 4.000 1,-11.000 4.000 5,-11.000 6.000 6,-14.000 7.000 8,-11.000 6.000 7,-6.000 10.000 3,4.000 17.000-1,3.000 15.000-2,3.000 16.000 0,3.000 9.000-2,3.000 3.000-3,3.000 3.000-4,4.000 4.000-1,10.000-6.000-14,19.000-11.000-21,19.000-14.000-22,19.000-11.000-22,5.000-11.000-4,-5.000-5.000 14,-7.000-7.000 15,-5.000-5.000 15</inkml:trace>
</inkml:ink>
</file>

<file path=ppt/ink/ink2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4"/>
    </inkml:context>
    <inkml:brush xml:id="br0">
      <inkml:brushProperty name="width" value="0.0292999856173992" units="cm"/>
      <inkml:brushProperty name="height" value="0.0292999856173992" units="cm"/>
      <inkml:brushProperty name="color" value="#00bff3"/>
      <inkml:brushProperty name="ignorePressure" value="0"/>
    </inkml:brush>
  </inkml:definitions>
  <inkml:trace contextRef="#ctx0" brushRef="#br0">50350.000 23850.000 750,'50.000'-24.000'66,"0.000"4.000"-9,0.000 3.000-10,0.000 3.000-9,0.000 3.000-12,0.000 3.000-12,0.000 3.000-12,0.000 4.000-14,0.000 1.000-10,0.000 0.000-9,0.000 0.000-8,0.000 0.000-7</inkml:trace>
</inkml:ink>
</file>

<file path=ppt/ink/ink2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4"/>
    </inkml:context>
    <inkml:brush xml:id="br0">
      <inkml:brushProperty name="width" value="0.044826727360487" units="cm"/>
      <inkml:brushProperty name="height" value="0.044826727360487" units="cm"/>
      <inkml:brushProperty name="color" value="#00bff3"/>
      <inkml:brushProperty name="ignorePressure" value="0"/>
    </inkml:brush>
  </inkml:definitions>
  <inkml:trace contextRef="#ctx0" brushRef="#br0">51250.000 23000.000 490,'-2.000'-41.000'18,"-3.000"19.000"16,-3.000 19.000 15,-2.000 19.000 17,-3.000 15.000 2,1.000 13.000-10,-1.000 12.000-11,1.000 13.000-10,-1.000 6.000-8,1.000 0.000-3,-1.000 0.000-4,1.000 0.000-4,-3.000 7.000-3,-2.000 17.000-4,-3.000 15.000-3,-3.000 16.000-5,-4.000 23.000-5,-3.000 31.000-8,-3.000 32.000-9,-2.000 31.000-8,-3.000 13.000-7,1.000-2.000-7,-1.000-3.000-7,1.000-3.000-5,2.000-24.000-1,7.000-44.000 9,6.000-43.000 8,7.000-44.000 8,2.000-27.000 2,1.000-9.000-2,-1.000-10.000-3,1.000-8.000-2</inkml:trace>
</inkml:ink>
</file>

<file path=ppt/ink/ink2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5"/>
    </inkml:context>
    <inkml:brush xml:id="br0">
      <inkml:brushProperty name="width" value="0.0295881051570177" units="cm"/>
      <inkml:brushProperty name="height" value="0.0295881051570177" units="cm"/>
      <inkml:brushProperty name="color" value="#00bff3"/>
      <inkml:brushProperty name="ignorePressure" value="0"/>
    </inkml:brush>
  </inkml:definitions>
  <inkml:trace contextRef="#ctx0" brushRef="#br0">51450.000 22750.000 743,'-2.000'-47.000'4,"-3.000"6.000"7,-3.000 7.000 7,-2.000 6.000 8,5.000 6.000 4,16.000 6.000 1,15.000 7.000 2,17.000 6.000 1,7.000 3.000-4,0.000 0.000-9,0.000 0.000-7,0.000 0.000-9,1.000 4.000-6,4.000 10.000-3,3.000 10.000-3,3.000 9.000-3,-4.000 1.000-4,-8.000-6.000-7,-10.000-6.000-5,-9.000-6.000-7,-5.000-6.000-4,0.000-2.000-4,0.000-3.000-3,0.000-3.000-5</inkml:trace>
</inkml:ink>
</file>

<file path=ppt/ink/ink2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5"/>
    </inkml:context>
    <inkml:brush xml:id="br0">
      <inkml:brushProperty name="width" value="0.0351297929883003" units="cm"/>
      <inkml:brushProperty name="height" value="0.0351297929883003" units="cm"/>
      <inkml:brushProperty name="color" value="#00bff3"/>
      <inkml:brushProperty name="ignorePressure" value="0"/>
    </inkml:brush>
  </inkml:definitions>
  <inkml:trace contextRef="#ctx0" brushRef="#br0">52150.000 21650.000 626,'0.000'-60.000'42,"0.000"32.000"5,0.000 31.000 2,0.000 32.000 4,-2.000 25.000-3,-3.000 23.000-12,-3.000 22.000-11,-2.000 22.000-10,-5.000 19.000-6,-2.000 20.000 1,-3.000 18.000 2,-3.000 20.000-1,-2.000-12.000-14,0.000-41.000-31,0.000-40.000-32,0.000-40.000-32</inkml:trace>
</inkml:ink>
</file>

<file path=ppt/ink/ink2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6"/>
    </inkml:context>
    <inkml:brush xml:id="br0">
      <inkml:brushProperty name="width" value="0.031148474663496" units="cm"/>
      <inkml:brushProperty name="height" value="0.031148474663496" units="cm"/>
      <inkml:brushProperty name="color" value="#00bff3"/>
      <inkml:brushProperty name="ignorePressure" value="0"/>
    </inkml:brush>
  </inkml:definitions>
  <inkml:trace contextRef="#ctx0" brushRef="#br0">51750.000 22550.000 706,'-40.000'0.000'7,"23.000"0.000"16,22.000 0.000 17,22.000 0.000 16,15.000 0.000 2,9.000 0.000-12,10.000 0.000-13,10.000 0.000-12,10.000 0.000-12,13.000 0.000-8,12.000 0.000-11,13.000 0.000-9,4.000 0.000-7,-3.000 0.000-3,-3.000 0.000-3,-2.000 0.000-4,-12.000 0.000-3,-19.000 0.000-3,-18.000 0.000-2,-19.000 0.000-2</inkml:trace>
</inkml:ink>
</file>

<file path=ppt/ink/ink2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7"/>
    </inkml:context>
    <inkml:brush xml:id="br0">
      <inkml:brushProperty name="width" value="0.035237617790699" units="cm"/>
      <inkml:brushProperty name="height" value="0.035237617790699" units="cm"/>
      <inkml:brushProperty name="color" value="#00bff3"/>
      <inkml:brushProperty name="ignorePressure" value="0"/>
    </inkml:brush>
  </inkml:definitions>
  <inkml:trace contextRef="#ctx0" brushRef="#br0">60300.000 20500.000 624,'0.000'-47.000'27,"0.000"6.000"4,0.000 7.000 5,0.000 6.000 4,-7.000 12.000 1,-11.000 19.000-3,-14.000 19.000-3,-11.000 19.000-3,-7.000 13.000-4,0.000 10.000-6,0.000 10.000-5,0.000 9.000-6,-4.000 6.000-4,-5.000 3.000-1,-7.000 3.000-3,-5.000 4.000-2,-3.000-1.000-3,4.000-3.000-6,3.000-3.000-5,3.000-2.000-5,7.000-8.000-6,14.000-8.000-5,11.000-10.000-5,14.000-9.000-6,10.000-15.000-2,9.000-18.000 1,10.000-19.000 1,10.000-18.000 2,8.000-17.000 1,10.000-11.000 4,10.000-14.000 4,9.000-11.000 3,-1.000-3.000 4,-8.000 10.000 5,-10.000 10.000 5,-9.000 9.000 5</inkml:trace>
</inkml:ink>
</file>

<file path=ppt/ink/ink2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7"/>
    </inkml:context>
    <inkml:brush xml:id="br0">
      <inkml:brushProperty name="width" value="0.0381478369235992" units="cm"/>
      <inkml:brushProperty name="height" value="0.0381478369235992" units="cm"/>
      <inkml:brushProperty name="color" value="#00bff3"/>
      <inkml:brushProperty name="ignorePressure" value="0"/>
    </inkml:brush>
  </inkml:definitions>
  <inkml:trace contextRef="#ctx0" brushRef="#br0">60250.000 20450.000 576,'21.000'-41.000'6,"-5.000"19.000"13,-7.000 19.000 11,-5.000 19.000 13,-4.000 15.000 3,0.000 13.000-5,0.000 12.000-7,0.000 13.000-6,0.000 7.000-4,0.000 4.000-3,0.000 3.000-3,0.000 3.000-3,1.000 3.000-2,4.000 3.000-2,3.000 3.000-1,3.000 4.000-1,-1.000-3.000-1,-2.000-5.000 1,-3.000-7.000 0,-3.000-5.000 1,2.000-11.000-2,10.000-11.000-6,10.000-14.000-4,9.000-11.000-6,9.000-25.000 0,9.000-33.000 3,10.000-35.000 5,10.000-34.000 3,7.000-23.000 2,6.000-8.000-1,7.000-10.000 0,6.000-9.000-2,-1.000-1.000 1,-5.000 10.000 0,-7.000 10.000 0,-5.000 9.000 0,-9.000 9.000-1,-9.000 9.000-2,-10.000 10.000-2,-8.000 10.000-3,-15.000 16.000-12,-19.000 26.000-19,-18.000 24.000-20,-19.000 26.000-21,-7.000 12.000-4,7.000 0.000 13,6.000 0.000 11,7.000 0.000 11</inkml:trace>
</inkml:ink>
</file>

<file path=ppt/ink/ink2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7"/>
    </inkml:context>
    <inkml:brush xml:id="br0">
      <inkml:brushProperty name="width" value="0.0396342948079109" units="cm"/>
      <inkml:brushProperty name="height" value="0.0396342948079109" units="cm"/>
      <inkml:brushProperty name="color" value="#00bff3"/>
      <inkml:brushProperty name="ignorePressure" value="0"/>
    </inkml:brush>
  </inkml:definitions>
  <inkml:trace contextRef="#ctx0" brushRef="#br0">61800.000 20850.000 555,'43.000'4.000'36,"-11.000"10.000"6,-14.000 10.000 4,-11.000 9.000 5,-12.000 6.000-1,-9.000 3.000-8,-10.000 3.000-7,-8.000 4.000-7,-4.000 2.000-5,3.000 4.000-2,3.000 3.000-4,4.000 3.000-3,2.000-2.000-2,4.000-6.000-3,3.000-6.000-2,3.000-6.000-1,3.000-4.000-3,3.000 1.000-1,3.000-1.000-1,4.000 1.000-2,8.000-3.000-2,17.000-2.000-4,15.000-3.000-3,16.000-3.000-5,9.000-7.000-4,3.000-9.000-6,3.000-10.000-6,4.000-8.000-6,-4.000-8.000-4,-9.000-2.000 0,-10.000-3.000-2,-8.000-3.000 0,-8.000-4.000 0,-2.000-3.000 2,-3.000-3.000 3,-3.000-2.000 1</inkml:trace>
</inkml:ink>
</file>

<file path=ppt/ink/ink2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18"/>
    </inkml:context>
    <inkml:brush xml:id="br0">
      <inkml:brushProperty name="width" value="0.0389779061079025" units="cm"/>
      <inkml:brushProperty name="height" value="0.0389779061079025" units="cm"/>
      <inkml:brushProperty name="color" value="#00bff3"/>
      <inkml:brushProperty name="ignorePressure" value="0"/>
    </inkml:brush>
  </inkml:definitions>
  <inkml:trace contextRef="#ctx0" brushRef="#br0">62250.000 21050.000 564,'-46.000'-16.000'19,"10.000"19.000"18,10.000 19.000 17,9.000 19.000 18,4.000 16.000 1,1.000 17.000-13,-1.000 15.000-14,1.000 16.000-13,-6.000 20.000-12,-8.000 25.000-7,-10.000 25.000-8,-9.000 25.000-7,-4.000 7.000-10,4.000-8.000-13,3.000-10.000-13,3.000-9.000-13,4.000-21.000-7,7.000-31.000-3,6.000-31.000-3,7.000-31.000-3</inkml:trace>
</inkml:ink>
</file>

<file path=ppt/ink/ink2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23"/>
    </inkml:context>
    <inkml:brush xml:id="br0">
      <inkml:brushProperty name="width" value="0.0270037520676851" units="cm"/>
      <inkml:brushProperty name="height" value="0.0270037520676851" units="cm"/>
      <inkml:brushProperty name="color" value="#00bff3"/>
      <inkml:brushProperty name="ignorePressure" value="0"/>
    </inkml:brush>
  </inkml:definitions>
  <inkml:trace contextRef="#ctx0" brushRef="#br0">53350.000 23650.000 814,'0.000'46.000'67,"0.000"-5.000"-16,0.000-7.000-16,0.000-5.000-15,0.000-3.000-11,0.000 4.000-6,0.000 3.000-3,0.000 3.000-6,0.000 3.000-5,0.000 3.000-4,0.000 3.000-5,0.000 4.000-5,0.000 1.000-3,0.000 0.000-4,0.000 0.000-3,0.000 0.000-3,0.000 0.000 1,0.000 0.000 5,0.000 0.000 5,0.000 0.000 6,0.000 0.000 5,0.000 0.000 3,0.000 0.000 3,0.000 0.000 5,0.000 0.000 2,0.000 0.000 2,0.000 0.000 1,0.000 0.000 2,0.000-2.000 2,0.000-3.000 3,0.000-3.000 2,0.000-2.000 4,0.000-3.000 2,0.000 1.000 5,0.000-1.000 5,0.000 1.000 3,0.000 1.000 2,0.000 3.000-2,0.000 3.000-3,0.000 4.000-3,0.000 1.000-1,0.000 0.000-4,0.000 0.000-2,0.000 0.000-3,0.000 1.000-5,0.000 4.000-6,0.000 3.000-8,0.000 3.000-7,0.000 1.000-5,0.000 1.000-3,0.000-1.000-5,0.000 1.000-2,-2.000-3.000-2,-3.000-2.000 2,-3.000-3.000 1,-2.000-3.000 2,-3.000-7.000 3,1.000-9.000 5,-1.000-10.000 6,1.000-8.000 4</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5:59"/>
    </inkml:context>
    <inkml:brush xml:id="br0">
      <inkml:brushProperty name="width" value="0.0509660579264164" units="cm"/>
      <inkml:brushProperty name="height" value="0.0509660579264164" units="cm"/>
      <inkml:brushProperty name="color" value="#00bff3"/>
      <inkml:brushProperty name="ignorePressure" value="0"/>
    </inkml:brush>
  </inkml:definitions>
  <inkml:trace contextRef="#ctx0" brushRef="#br0">73450.000 51150.000 431,'26.000'-30.000'3,"4.000"-9.000"6,3.000-10.000 5,3.000-8.000 6,-1.000 0.000 8,-2.000 14.000 8,-3.000 11.000 10,-3.000 14.000 9,-4.000 14.000 0,-3.000 20.000-9,-3.000 18.000-8,-2.000 20.000-8,-6.000 14.000-5,-6.000 14.000 1,-6.000 11.000-1,-6.000 14.000 1,-4.000 14.000-2,1.000 20.000-4,-1.000 18.000-4,1.000 20.000-4,-1.000 10.000-3,1.000 3.000-5,-1.000 3.000-2,1.000 4.000-5,1.000-17.000-1,3.000-33.000-2,3.000-35.000 0,4.000-34.000-2</inkml:trace>
</inkml:ink>
</file>

<file path=ppt/ink/ink2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24"/>
    </inkml:context>
    <inkml:brush xml:id="br0">
      <inkml:brushProperty name="width" value="0.0239592641592026" units="cm"/>
      <inkml:brushProperty name="height" value="0.0239592641592026" units="cm"/>
      <inkml:brushProperty name="color" value="#00bff3"/>
      <inkml:brushProperty name="ignorePressure" value="0"/>
    </inkml:brush>
  </inkml:definitions>
  <inkml:trace contextRef="#ctx0" brushRef="#br0">53250.000 26750.000 918,'0.000'46.000'-1,"0.000"-5.000"0,0.000-7.000 0,0.000-5.000-2,-2.000-3.000 1,-3.000 4.000 3,-3.000 3.000 2,-2.000 3.000 2,-1.000 3.000 2,3.000 3.000-1,3.000 3.000-1,4.000 4.000 0,1.000 1.000-2,0.000 0.000-3,0.000 0.000-4,0.000 0.000-2,0.000 0.000-4,0.000 0.000-1,0.000 0.000-3,0.000 0.000-2,0.000 1.000 0,0.000 4.000 2,0.000 3.000 2,0.000 3.000 1,1.000-1.000 0,4.000-2.000-3,3.000-3.000-4,3.000-3.000-4,-1.000-2.000 1,-2.000 0.000 4,-3.000 0.000 5,-3.000 0.000 5,-2.000-2.000 3,0.000-3.000 1,0.000-3.000 0,0.000-2.000 2,0.000-3.000 2,0.000 1.000 3,0.000-1.000 3,0.000 1.000 3,1.000-3.000 4,4.000-2.000 4,3.000-3.000 4,3.000-3.000 4,-1.000 1.000 2,-2.000 6.000-1,-3.000 7.000 0,-3.000 6.000 0,-2.000 3.000-2,0.000 0.000-4,0.000 0.000-5,0.000 0.000-4,0.000 1.000-4,0.000 4.000-2,0.000 3.000-3,0.000 3.000-4,0.000 3.000-3,0.000 3.000-6,0.000 3.000-6,0.000 4.000-7,0.000 1.000-1,0.000 0.000 2,0.000 0.000 1,0.000 0.000 2,0.000-5.000-1,0.000-9.000-1,0.000-10.000-1,0.000-8.000-3</inkml:trace>
</inkml:ink>
</file>

<file path=ppt/ink/ink2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24"/>
    </inkml:context>
    <inkml:brush xml:id="br0">
      <inkml:brushProperty name="width" value="0.0254683420062065" units="cm"/>
      <inkml:brushProperty name="height" value="0.0254683420062065" units="cm"/>
      <inkml:brushProperty name="color" value="#00bff3"/>
      <inkml:brushProperty name="ignorePressure" value="0"/>
    </inkml:brush>
  </inkml:definitions>
  <inkml:trace contextRef="#ctx0" brushRef="#br0">53400.000 31100.000 863,'-22.000'160.000'52,"6.000"-27.000"-12,7.000-28.000-13,6.000-28.000-13,3.000-18.000-11,0.000-6.000-7,0.000-6.000-8,0.000-6.000-8,0.000-2.000-3,0.000 3.000 2,0.000 3.000 3,0.000 4.000 2,0.000-1.000-1,0.000-3.000-6,0.000-3.000-6,0.000-2.000-5,0.000-5.000 0,0.000-2.000 7,0.000-3.000 6,0.000-3.000 7,-2.000-4.000 5,-3.000-3.000 1,-3.000-3.000 3,-2.000-2.000 1</inkml:trace>
</inkml:ink>
</file>

<file path=ppt/ink/ink2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25"/>
    </inkml:context>
    <inkml:brush xml:id="br0">
      <inkml:brushProperty name="width" value="0.0274887792766094" units="cm"/>
      <inkml:brushProperty name="height" value="0.0274887792766094" units="cm"/>
      <inkml:brushProperty name="color" value="#00bff3"/>
      <inkml:brushProperty name="ignorePressure" value="0"/>
    </inkml:brush>
  </inkml:definitions>
  <inkml:trace contextRef="#ctx0" brushRef="#br0">53300.000 32500.000 800,'-2.000'68.000'1,"-3.000"-11.000"1,-3.000-14.000 2,-2.000-11.000 1,-1.000-7.000 4,3.000 0.000 4,3.000 0.000 5,4.000 0.000 4,1.000 0.000 3,0.000 0.000-2,0.000 0.000 0,0.000 0.000-1,0.000 1.000-4,0.000 4.000-8,0.000 3.000-5,0.000 3.000-8,0.000 3.000-6,0.000 3.000-3,0.000 3.000-4,0.000 4.000-3,0.000 1.000-3,0.000 0.000-2,0.000 0.000-1,0.000 0.000-1,0.000 1.000 0,0.000 4.000 0,0.000 3.000 1,0.000 3.000 1,0.000-1.000 1,0.000-2.000 1,0.000-3.000 2,0.000-3.000 1,0.000-4.000 3,0.000-3.000 4,0.000-3.000 3,0.000-2.000 4,0.000-5.000 2,0.000-2.000 2,0.000-3.000 2,0.000-3.000 2,0.000-1.000 5,0.000 4.000 7,0.000 3.000 8,0.000 3.000 7,-2.000-1.000 4,-3.000-2.000-1,-3.000-3.000 0,-2.000-3.000-1,-1.000-1.000-3,3.000 4.000-4,3.000 3.000-5,4.000 3.000-4,1.000-1.000-3,0.000-2.000-3,0.000-3.000-3,0.000-3.000-1,0.000 2.000-7,0.000 10.000-8,0.000 10.000-10,0.000 9.000-8,0.000 1.000-5,0.000-6.000 3,0.000-6.000 1,0.000-6.000 2,1.000-6.000 0,4.000-2.000 1,3.000-3.000 0,3.000-3.000 0,-1.000-1.000 3,-2.000 4.000 5,-3.000 3.000 5,-3.000 3.000 5,-2.000 1.000 4,0.000 1.000 5,0.000-1.000 4,0.000 1.000 5,0.000-3.000 5,0.000-2.000 4,0.000-3.000 5,0.000-3.000 5,0.000-1.000 2,0.000 4.000-1,0.000 3.000 0,0.000 3.000-1,0.000 1.000-2,0.000 1.000-3,0.000-1.000-3,0.000 1.000-4,0.000-1.000-4,0.000 1.000-5,0.000-1.000-6,0.000 1.000-4,0.000-3.000-4,0.000-2.000-1,0.000-3.000-3,0.000-3.000-1,0.000-2.000-4,0.000 0.000-7,0.000 0.000-6,0.000 0.000-7,0.000 0.000 2,0.000 0.000 9,0.000 0.000 10,0.000 0.000 10,0.000 0.000 6,0.000 0.000 1,0.000 0.000 2,0.000 0.000 1,1.000 0.000 1,4.000 0.000 0,3.000 0.000-2,3.000 0.000 0,-1.000 0.000 0,-2.000 0.000 1,-3.000 0.000 2,-3.000 0.000 1,-4.000 0.000 1,-3.000 0.000 3,-3.000 0.000 3,-2.000 0.000 2</inkml:trace>
</inkml:ink>
</file>

<file path=ppt/ink/ink2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25"/>
    </inkml:context>
    <inkml:brush xml:id="br0">
      <inkml:brushProperty name="width" value="0.0249024927616119" units="cm"/>
      <inkml:brushProperty name="height" value="0.0249024927616119" units="cm"/>
      <inkml:brushProperty name="color" value="#00bff3"/>
      <inkml:brushProperty name="ignorePressure" value="0"/>
    </inkml:brush>
  </inkml:definitions>
  <inkml:trace contextRef="#ctx0" brushRef="#br0">53300.000 23100.000 883,'0.000'50.000'33,"0.000"0.000"-4,0.000 0.000-6,0.000 0.000-6,-2.000 3.000-6,-3.000 6.000-7,-3.000 7.000-9,-2.000 6.000-8,-1.000 3.000-5,3.000 0.000-2,3.000 0.000-4,4.000 0.000-3,-1.000-4.000-1,-3.000-5.000-3,-3.000-7.000 0,-2.000-5.000-2</inkml:trace>
</inkml:ink>
</file>

<file path=ppt/ink/ink2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26"/>
    </inkml:context>
    <inkml:brush xml:id="br0">
      <inkml:brushProperty name="width" value="0.0549794174730778" units="cm"/>
      <inkml:brushProperty name="height" value="0.0549794174730778" units="cm"/>
      <inkml:brushProperty name="color" value="#00bff3"/>
      <inkml:brushProperty name="ignorePressure" value="0"/>
    </inkml:brush>
  </inkml:definitions>
  <inkml:trace contextRef="#ctx0" brushRef="#br0">56950.000 25050.000 400,'-85.000'-19.000'48,"32.000"13.000"4,31.000 12.000 2,32.000 13.000 3,18.000 2.000-2,6.000-5.000-5,7.000-7.000-6,6.000-5.000-5,3.000-3.000-6,0.000 4.000-6,0.000 3.000-5,0.000 3.000-7,0.000-1.000-4,0.000-2.000 0,0.000-3.000-1,0.000-3.000-2,4.000-2.000 0,10.000 0.000-2,10.000 0.000 0,9.000 0.000-2,4.000 0.000-1,1.000 0.000 0,-1.000 0.000-1,1.000 0.000 0,-3.000 0.000 0,-2.000 0.000 1,-3.000 0.000 1,-3.000 0.000 0,-2.000 0.000 0,0.000 0.000-1,0.000 0.000 0,0.000 0.000-1,1.000-2.000 0,4.000-3.000-1,3.000-3.000-1,3.000-2.000 1,-4.000-3.000-1,-8.000 1.000 0,-10.000-1.000 0,-9.000 1.000 0,-5.000 1.000 0,0.000 3.000 0,0.000 3.000 0,0.000 4.000 0,3.000 1.000 1,6.000 0.000-2,7.000 0.000 1,6.000 0.000-1,1.000 0.000 0,-3.000 0.000 0,-3.000 0.000 1,-2.000 0.000-1,-3.000 0.000 1,1.000 0.000-1,-1.000 0.000 0,1.000 0.000-1,-3.000 0.000-1,-2.000 0.000-1,-3.000 0.000 0,-3.000 0.000-2,-13.000-4.000-16,-22.000-5.000-31,-22.000-7.000-32,-21.000-5.000-31</inkml:trace>
</inkml:ink>
</file>

<file path=ppt/ink/ink2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32"/>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76400.000 23175.000 333,'157.000'63.000'167,"51.000"46.000"-1,49.000 47.000 1,51.000 47.000 0</inkml:trace>
</inkml:ink>
</file>

<file path=ppt/ink/ink2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1"/>
    </inkml:context>
    <inkml:brush xml:id="br0">
      <inkml:brushProperty name="width" value="0.039850689470768" units="cm"/>
      <inkml:brushProperty name="height" value="0.039850689470768" units="cm"/>
      <inkml:brushProperty name="color" value="#f2395b"/>
      <inkml:brushProperty name="ignorePressure" value="0"/>
    </inkml:brush>
  </inkml:definitions>
  <inkml:trace contextRef="#ctx0" brushRef="#br0">75050.000 12650.000 552,'0.000'48.000'110,"0.000"-3.000"-22,0.000-3.000-23,0.000-2.000-23,1.000-1.000-12,4.000 3.000-5,3.000 3.000-3,3.000 4.000-3,3.000 2.000-4,3.000 4.000-3,3.000 3.000-2,4.000 3.000-4,-1.000-1.000-2,-3.000-2.000-5,-3.000-3.000-2,-2.000-3.000-5,-5.000-4.000-2,-2.000-3.000-4,-3.000-3.000-3,-3.000-2.000-2,1.000-14.000-11,6.000-21.000-16,7.000-22.000-18,6.000-22.000-15,1.000-8.000-2,-3.000 6.000 18,-3.000 7.000 15,-2.000 6.000 17</inkml:trace>
</inkml:ink>
</file>

<file path=ppt/ink/ink2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1"/>
    </inkml:context>
    <inkml:brush xml:id="br0">
      <inkml:brushProperty name="width" value="0.0220976639539003" units="cm"/>
      <inkml:brushProperty name="height" value="0.0220976639539003" units="cm"/>
      <inkml:brushProperty name="color" value="#f2395b"/>
      <inkml:brushProperty name="ignorePressure" value="0"/>
    </inkml:brush>
  </inkml:definitions>
  <inkml:trace contextRef="#ctx0" brushRef="#br0">76050.000 12500.000 995,'42.000'3.000'4,"-16.000"6.000"-16,-15.000 7.000-16,-15.000 6.000-17</inkml:trace>
</inkml:ink>
</file>

<file path=ppt/ink/ink2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3"/>
    </inkml:context>
    <inkml:brush xml:id="br0">
      <inkml:brushProperty name="width" value="0.0429448075592518" units="cm"/>
      <inkml:brushProperty name="height" value="0.0429448075592518" units="cm"/>
      <inkml:brushProperty name="color" value="#000000"/>
      <inkml:brushProperty name="ignorePressure" value="0"/>
    </inkml:brush>
  </inkml:definitions>
  <inkml:trace contextRef="#ctx0" brushRef="#br0">75200.000 12650.000 512,'-27.000'-24.000'0,"-3.000"4.000"0,-3.000 3.000 0,-2.000 3.000 0,0.000 1.000 0,7.000 1.000 2,6.000-1.000 2,7.000 1.000 1,5.000 4.000 6,7.000 9.000 14,6.000 10.000 11,7.000 10.000 13,4.000 8.000 4,3.000 10.000-5,3.000 10.000-6,4.000 9.000-4,-1.000 2.000-6,-3.000-2.000-4,-3.000-3.000-5,-2.000-3.000-4,-5.000-1.000-4,-2.000 4.000-1,-3.000 3.000-2,-3.000 3.000-1,-1.000-2.000-2,4.000-6.000-3,3.000-6.000-2,3.000-6.000-2,3.000-6.000-6,3.000-2.000-9,3.000-3.000-7,4.000-3.000-10,1.000-12.000-11,0.000-18.000-16,0.000-19.000-15,0.000-18.000-16</inkml:trace>
</inkml:ink>
</file>

<file path=ppt/ink/ink2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4"/>
    </inkml:context>
    <inkml:brush xml:id="br0">
      <inkml:brushProperty name="width" value="0.044890284538269" units="cm"/>
      <inkml:brushProperty name="height" value="0.044890284538269" units="cm"/>
      <inkml:brushProperty name="color" value="#000000"/>
      <inkml:brushProperty name="ignorePressure" value="0"/>
    </inkml:brush>
  </inkml:definitions>
  <inkml:trace contextRef="#ctx0" brushRef="#br0">76100.000 12400.000 490,'23.000'-46.000'0,"-3.000"10.000"0,-3.000 10.000 0,-2.000 9.000 0,-3.000 7.000 5,1.000 7.000 10,-1.000 6.000 11,1.000 7.000 10,-1.000 7.000 4,1.000 9.000 0,-1.000 10.000-1,1.000 10.000-2,-1.000 4.000-1,1.000 0.000-4,-1.000 0.000-3,1.000 0.000-4,-6.000 1.000-2,-8.000 4.000-4,-10.000 3.000-3,-9.000 3.000-2,-13.000 4.000-3,-16.000 7.000-1,-15.000 6.000-2,-15.000 7.000-2,-11.000 2.000-5,-2.000 1.000-6,-3.000-1.000-7,-3.000 1.000-7,-4.000 1.000-5,-3.000 3.000-6,-3.000 3.000-4,-2.000 4.000-5,0.000-6.000-2,7.000-11.000 5,6.000-14.000 2,7.000-11.000 3,5.000-12.000 4,7.000-9.000 5,6.000-10.000 3,7.000-8.000 4,7.000-8.000 3,9.000-2.000-1,10.000-3.000 1,10.000-3.000 0,19.000-6.000 11,32.000-5.000 21,31.000-7.000 22,32.000-5.000 21,19.000-6.000 7,10.000-3.000-8,10.000-3.000-9,9.000-2.000-9,6.000-5.000-7,3.000-2.000-6,3.000-3.000-7,4.000-3.000-6,-4.000 1.000-7,-9.000 6.000-7,-10.000 7.000-7,-8.000 6.000-7,-14.000 6.000-5,-15.000 6.000-2,-15.000 7.000-1,-16.000 6.000-3,-26.000 12.000-7,-33.000 19.000-13,-35.000 19.000-13,-34.000 19.000-13,-20.000 5.000-1,-2.000-5.000 11,-3.000-7.000 12,-3.000-5.000 12,-6.000-4.000 6,-5.000 0.000 4,-7.000 0.000 2,-5.000 0.000 4,-9.000 3.000 4,-9.000 6.000 6,-10.000 7.000 6,-8.000 6.000 5,-3.000 1.000 7,7.000-3.000 6,6.000-3.000 8,7.000-2.000 6,11.000-6.000 4,20.000-6.000-3,18.000-6.000-1,20.000-6.000-1,28.000-7.000 1,42.000-6.000 5,40.000-6.000 6,41.000-6.000 5,30.000-10.000-2,23.000-12.000-8,22.000-13.000-8,22.000-12.000-7,15.000-10.000-7,9.000-6.000-3,10.000-6.000-4,10.000-6.000-3,-4.000-1.000-2,-16.000 7.000 2,-15.000 6.000 2,-15.000 7.000 0,-18.000 5.000-5,-19.000 7.000-12,-18.000 6.000-13,-19.000 7.000-12,-32.000 4.000-13,-43.000 3.000-11,-44.000 3.000-12,-43.000 4.000-11,-25.000-4.000 1,-2.000-9.000 18,-3.000-10.000 17,-3.000-8.000 16,-1.000-11.000 11,4.000-8.000 4,3.000-10.000 5,3.000-9.000 3,4.000-1.000 4,7.000 10.000 3,6.000 10.000 1,7.000 9.000 3,8.000 7.000 4,14.000 7.000 7,11.000 6.000 6,14.000 7.000 5,8.000 11.000 7,7.000 20.000 5,6.000 18.000 5,7.000 20.000 6,2.000 13.000-1,1.000 9.000-3,-1.000 10.000-5,1.000 10.000-5,-9.000 7.000-4,-15.000 6.000-4,-15.000 7.000-5,-16.000 6.000-5,-19.000 4.000-4,-22.000 4.000-7,-22.000 3.000-5,-21.000 3.000-6,-9.000-4.000-5,7.000-8.000-4,6.000-10.000-5,7.000-9.000-3,8.000-13.000-8,14.000-16.000-9,11.000-15.000-10,14.000-15.000-10,10.000-14.000-1,9.000-8.000 9,10.000-10.000 7,10.000-9.000 8</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0"/>
    </inkml:context>
    <inkml:brush xml:id="br0">
      <inkml:brushProperty name="width" value="0.0528534837067127" units="cm"/>
      <inkml:brushProperty name="height" value="0.0528534837067127" units="cm"/>
      <inkml:brushProperty name="color" value="#00bff3"/>
      <inkml:brushProperty name="ignorePressure" value="0"/>
    </inkml:brush>
  </inkml:definitions>
  <inkml:trace contextRef="#ctx0" brushRef="#br0">86250.000 51650.000 416,'20.000'-38.000'73,"-9.000"26.000"-2,-10.000 24.000-2,-8.000 26.000-2,-8.000 16.000-6,-2.000 10.000-8,-3.000 10.000-10,-3.000 9.000-9,-2.000 6.000-6,0.000 3.000-3,0.000 3.000-5,0.000 4.000-2,3.000-6.000-6,6.000-11.000-4,7.000-14.000-6,6.000-11.000-6,17.000-25.000-6,28.000-33.000-7,28.000-35.000-7,29.000-34.000-7,4.000-18.000-2,-19.000 1.000 3,-18.000-1.000 4,-19.000 1.000 3,-13.000 2.000 3,-6.000 7.000 3,-6.000 6.000 3,-6.000 7.000 2,-9.000 5.000 3,-8.000 7.000 1,-10.000 6.000 2,-9.000 7.000 1,-7.000 5.000 2,-3.000 7.000-1,-3.000 6.000 0,-2.000 7.000 0,-5.000 7.000-1,-2.000 9.000-5,-3.000 10.000-3,-3.000 10.000-4,1.000 7.000-5,6.000 6.000-7,7.000 7.000-6,6.000 6.000-6</inkml:trace>
</inkml:ink>
</file>

<file path=ppt/ink/ink2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4"/>
    </inkml:context>
    <inkml:brush xml:id="br0">
      <inkml:brushProperty name="width" value="0.0311429463326931" units="cm"/>
      <inkml:brushProperty name="height" value="0.0311429463326931" units="cm"/>
      <inkml:brushProperty name="color" value="#000000"/>
      <inkml:brushProperty name="ignorePressure" value="0"/>
    </inkml:brush>
  </inkml:definitions>
  <inkml:trace contextRef="#ctx0" brushRef="#br0">75700.000 15250.000 706,'96.000'-21.000'5,"-5.000"10.000"11,-7.000 10.000 10,-5.000 9.000 11,-6.000 10.000 4,-3.000 14.000-2,-3.000 11.000-2,-2.000 14.000-2,-3.000 8.000-6,1.000 7.000-10,-1.000 6.000-10,1.000 7.000-9,1.000-4.000-13,3.000-12.000-15,3.000-13.000-16,4.000-12.000-14,-6.000-10.000-5,-11.000-6.000 7,-14.000-6.000 8,-11.000-6.000 7</inkml:trace>
</inkml:ink>
</file>

<file path=ppt/ink/ink2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5"/>
    </inkml:context>
    <inkml:brush xml:id="br0">
      <inkml:brushProperty name="width" value="0.0502337552607059" units="cm"/>
      <inkml:brushProperty name="height" value="0.0502337552607059" units="cm"/>
      <inkml:brushProperty name="color" value="#000000"/>
      <inkml:brushProperty name="ignorePressure" value="0"/>
    </inkml:brush>
  </inkml:definitions>
  <inkml:trace contextRef="#ctx0" brushRef="#br0">78350.000 11600.000 437,'-24.000'-36.000'65,"4.000"28.000"-6,3.000 28.000-5,3.000 29.000-4,-1.000 19.000-7,-2.000 14.000-7,-3.000 11.000-8,-3.000 14.000-7,1.000 2.000-6,6.000-6.000-4,7.000-6.000-3,6.000-6.000-5,6.000-10.000-2,6.000-12.000-3,7.000-13.000-2,6.000-12.000-2,7.000-12.000-2,10.000-8.000 0,10.000-10.000-1,9.000-9.000 1,4.000-7.000-1,1.000-3.000-2,-1.000-3.000 0,1.000-2.000-2,-12.000 6.000-3,-21.000 20.000-7,-22.000 18.000-7,-22.000 20.000-6,-24.000 10.000-1,-24.000 3.000 8,-26.000 3.000 7,-24.000 4.000 7,-9.000-1.000 6,10.000-3.000 4,10.000-3.000 6,9.000-2.000 4,10.000-8.000 5,14.000-8.000 3,11.000-10.000 3,14.000-9.000 4,25.000-13.000 3,42.000-16.000 2,40.000-15.000 4,41.000-15.000 3,18.000-6.000-2,-3.000 7.000-5,-3.000 6.000-6,-2.000 7.000-6,-12.000 5.000-5,-19.000 7.000-3,-18.000 6.000-6,-19.000 7.000-3,-22.000 13.000-2,-25.000 22.000 1,-25.000 22.000 1,-25.000 23.000 2,-21.000 11.000-4,-15.000 4.000-7,-15.000 3.000-8,-16.000 3.000-7,-8.000-1.000-1,0.000-2.000 4,0.000-3.000 6,0.000-3.000 4,4.000-9.000 4,10.000-11.000 3,10.000-14.000 2,9.000-11.000 2,10.000-11.000 5,14.000-5.000 7,11.000-7.000 8,14.000-5.000 7,22.000-11.000 4,35.000-11.000 1,35.000-14.000 1,34.000-11.000 2,18.000-11.000-3,4.000-5.000-3,3.000-7.000-5,3.000-5.000-3,-4.000-6.000-7,-8.000-3.000-10,-10.000-3.000-9,-9.000-2.000-10,-10.000-1.000-6,-9.000 3.000-3,-10.000 3.000-3,-8.000 4.000-2,-9.000 1.000-1,-6.000 0.000 3,-6.000 0.000 3,-6.000 0.000 3,-9.000 1.000 3,-8.000 4.000 5,-10.000 3.000 4,-9.000 3.000 4,-7.000 6.000 7,-3.000 9.000 6,-3.000 10.000 6,-2.000 10.000 8,-3.000 7.000 4,1.000 6.000 3,-1.000 7.000 2,1.000 6.000 3,1.000 12.000 1,3.000 19.000-1,3.000 19.000-1,4.000 19.000-1,2.000 10.000-2,4.000 4.000-2,3.000 3.000-3,3.000 3.000-4,3.000 1.000 0,3.000 1.000 1,3.000-1.000 1,4.000 1.000 2,1.000-6.000-2,0.000-8.000-4,0.000-10.000-2,0.000-9.000-4,7.000-12.000-6,17.000-11.000-12,15.000-14.000-9,16.000-11.000-12,9.000-25.000-5,3.000-33.000-2,3.000-35.000-3,4.000-34.000-1,2.000-29.000 1,4.000-21.000 3,3.000-22.000 3,3.000-22.000 3,-1.000-8.000 4,-2.000 6.000 3,-3.000 7.000 5,-3.000 6.000 3,-6.000 15.000 4,-5.000 26.000 8,-7.000 24.000 6,-5.000 26.000 6,-8.000 18.000 7,-5.000 13.000 4,-7.000 12.000 6,-5.000 13.000 5,-4.000 16.000 3,0.000 23.000 3,0.000 22.000 3,0.000 22.000 2,-4.000 8.000-3,-5.000-2.000-9,-7.000-3.000-8,-5.000-3.000-8,-4.000-2.000-5,0.000 0.000 1,0.000 0.000 1,0.000 0.000 1,1.000-2.000 0,4.000-3.000-1,3.000-3.000-1,3.000-2.000-2,1.000-1.000-1,1.000 3.000-2,-1.000 3.000-3,1.000 4.000-1,-4.000 8.000-3,-6.000 17.000-1,-6.000 15.000-2,-6.000 16.000-1,-16.000 16.000-1,-25.000 20.000-1,-25.000 18.000 0,-25.000 20.000 0,-11.000-4.000-3,3.000-25.000-5,3.000-25.000-5,4.000-25.000-5,5.000-21.000-2,10.000-15.000 2,10.000-15.000 0,9.000-16.000 0,4.000-13.000 1,1.000-9.000-3,-1.000-10.000-2,1.000-8.000-3,2.000-17.000-1,7.000-21.000 0,6.000-22.000 0,7.000-22.000-1,7.000-4.000 2,9.000 17.000 6,10.000 15.000 6,10.000 16.000 4</inkml:trace>
</inkml:ink>
</file>

<file path=ppt/ink/ink2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5"/>
    </inkml:context>
    <inkml:brush xml:id="br0">
      <inkml:brushProperty name="width" value="0.0478288382291794" units="cm"/>
      <inkml:brushProperty name="height" value="0.0478288382291794" units="cm"/>
      <inkml:brushProperty name="color" value="#000000"/>
      <inkml:brushProperty name="ignorePressure" value="0"/>
    </inkml:brush>
  </inkml:definitions>
  <inkml:trace contextRef="#ctx0" brushRef="#br0">77900.000 14900.000 459,'-2.000'-91.000'0,"-3.000"19.000"5,-3.000 19.000 7,-2.000 19.000 5,8.000 15.000 8,22.000 13.000 13,22.000 12.000 12,23.000 13.000 12,14.000 13.000 1,10.000 17.000-9,10.000 15.000-8,9.000 16.000-10,9.000 9.000-7,9.000 3.000-3,10.000 3.000-3,10.000 4.000-3,13.000 2.000-5,19.000 4.000-4,19.000 3.000-5,19.000 3.000-4,5.000-2.000-7,-5.000-6.000-12,-7.000-6.000-11,-5.000-6.000-11,-20.000-12.000-2,-31.000-15.000 8,-31.000-15.000 7,-31.000-16.000 8,-20.000-10.000-5,-5.000-3.000-17,-7.000-3.000-17,-5.000-2.000-18</inkml:trace>
</inkml:ink>
</file>

<file path=ppt/ink/ink2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6"/>
    </inkml:context>
    <inkml:brush xml:id="br0">
      <inkml:brushProperty name="width" value="0.0376693829894066" units="cm"/>
      <inkml:brushProperty name="height" value="0.0376693829894066" units="cm"/>
      <inkml:brushProperty name="color" value="#000000"/>
      <inkml:brushProperty name="ignorePressure" value="0"/>
    </inkml:brush>
  </inkml:definitions>
  <inkml:trace contextRef="#ctx0" brushRef="#br0">80200.000 12850.000 584,'48.000'-113.000'36,"-3.000"26.000"2,-3.000 24.000 0,-2.000 26.000 0,5.000 13.000 1,16.000 4.000-3,15.000 3.000-1,17.000 3.000-1,2.000 3.000-5,-9.000 3.000-7,-10.000 3.000-7,-8.000 4.000-7,-14.000 7.000-4,-15.000 13.000 2,-15.000 12.000 0,-16.000 13.000 2,-19.000 9.000-4,-22.000 6.000-10,-22.000 7.000-8,-21.000 6.000-9,-12.000-2.000-6,1.000-9.000-5,-1.000-10.000-2,1.000-8.000-5,2.000-9.000 3,7.000-6.000 8,6.000-6.000 9,7.000-6.000 8,18.000-7.000 9,31.000-6.000 10,32.000-6.000 10,31.000-6.000 10,20.000-6.000 4,9.000-2.000-3,10.000-3.000-3,10.000-3.000-2,-3.000 1.000-4,-11.000 6.000-6,-14.000 7.000-4,-11.000 6.000-6,-15.000 7.000-4,-16.000 10.000-3,-15.000 10.000-4,-15.000 9.000-4,-21.000 9.000-1,-25.000 9.000 1,-25.000 10.000 1,-25.000 10.000 1,-15.000 4.000 0,-2.000 0.000-2,-3.000 0.000-3,-3.000 0.000-1,-1.000-4.000 1,4.000-5.000 6,3.000-7.000 5,3.000-5.000 6,7.000-8.000 4,14.000-5.000 3,11.000-7.000 3,14.000-5.000 3,16.000-8.000 6,22.000-5.000 7,22.000-7.000 8,23.000-5.000 7,19.000-8.000-2,19.000-5.000-8,19.000-7.000-10,19.000-5.000-9,16.000-11.000-6,17.000-11.000-2,15.000-14.000-2,16.000-11.000-4,-2.000-3.000 0,-19.000 10.000-2,-18.000 10.000 0,-19.000 9.000-1,-10.000 4.000-1,1.000 1.000-2,-1.000-1.000-1,1.000 1.000-2,-10.000-1.000-11,-19.000 1.000-19,-18.000-1.000-21,-19.000 1.000-19</inkml:trace>
</inkml:ink>
</file>

<file path=ppt/ink/ink2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6"/>
    </inkml:context>
    <inkml:brush xml:id="br0">
      <inkml:brushProperty name="width" value="0.0486829951405525" units="cm"/>
      <inkml:brushProperty name="height" value="0.0486829951405525" units="cm"/>
      <inkml:brushProperty name="color" value="#000000"/>
      <inkml:brushProperty name="ignorePressure" value="0"/>
    </inkml:brush>
  </inkml:definitions>
  <inkml:trace contextRef="#ctx0" brushRef="#br0">81000.000 12600.000 451,'-25.000'-29.000'0,"0.000"-5.000"0,0.000-7.000 0,0.000-5.000 0,-2.000-6.000 2,-3.000-3.000 1,-3.000-3.000 3,-2.000-2.000 3,-3.000-1.000 4,1.000 3.000 5,-1.000 3.000 6,1.000 4.000 6,2.000 16.000 5,7.000 32.000 4,6.000 31.000 5,7.000 32.000 4,5.000 24.000 0,7.000 19.000-5,6.000 19.000-5,7.000 19.000-5,2.000 15.000-5,1.000 13.000-5,-1.000 12.000-4,1.000 13.000-4,-1.000 9.000-4,1.000 6.000-2,-1.000 7.000-3,1.000 6.000-2,-3.000-4.000-4,-2.000-11.000-8,-3.000-14.000-8,-3.000-11.000-6,-2.000-18.000-5,0.000-22.000-1,0.000-22.000-2,0.000-21.000-1,-10.000-26.000-2,-18.000-28.000-5,-19.000-28.000-4,-18.000-27.000-4,-10.000-25.000 2,0.000-18.000 9,0.000-19.000 8,0.000-18.000 9,4.000-7.000 4,10.000 6.000 0,10.000 7.000 2,9.000 6.000 0,7.000 7.000 7,7.000 10.000 14,6.000 10.000 13,7.000 9.000 14,13.000 2.000 6,22.000-2.000-4,22.000-3.000-3,23.000-3.000-3,11.000-1.000-4,4.000 4.000-3,3.000 3.000-4,3.000 3.000-3,-2.000 6.000-6,-6.000 9.000-6,-6.000 10.000-6,-6.000 10.000-6,-10.000 10.000-4,-12.000 13.000 0,-13.000 12.000 0,-12.000 13.000-1,-21.000 12.000 0,-28.000 13.000-2,-28.000 12.000-1,-27.000 13.000-2,-17.000 4.000 1,-3.000-3.000 2,-3.000-3.000 4,-2.000-2.000 3,2.000-9.000 3,9.000-12.000 6,10.000-13.000 4,10.000-12.000 5,22.000-15.000 3,39.000-15.000 3,36.000-15.000 3,39.000-16.000 1,25.000-13.000-3,17.000-9.000-9,15.000-10.000-9,16.000-8.000-9,7.000-3.000-9,1.000 7.000-9,-1.000 6.000-10,1.000 7.000-8,-13.000 5.000-5,-25.000 7.000 1,-25.000 6.000 1,-25.000 7.000 0</inkml:trace>
</inkml:ink>
</file>

<file path=ppt/ink/ink2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7"/>
    </inkml:context>
    <inkml:brush xml:id="br0">
      <inkml:brushProperty name="width" value="0.0293307583779097" units="cm"/>
      <inkml:brushProperty name="height" value="0.0293307583779097" units="cm"/>
      <inkml:brushProperty name="color" value="#000000"/>
      <inkml:brushProperty name="ignorePressure" value="0"/>
    </inkml:brush>
  </inkml:definitions>
  <inkml:trace contextRef="#ctx0" brushRef="#br0">82450.000 14650.000 750,'65.000'92.000'138,"-18.000"-16.000"-55,-19.000-15.000-55,-18.000-15.000-54,-10.000-11.000-28,0.000-2.000-2,0.000-3.000-1,0.000-3.000-2</inkml:trace>
</inkml:ink>
</file>

<file path=ppt/ink/ink2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7"/>
    </inkml:context>
    <inkml:brush xml:id="br0">
      <inkml:brushProperty name="width" value="0.0269157569855452" units="cm"/>
      <inkml:brushProperty name="height" value="0.0269157569855452" units="cm"/>
      <inkml:brushProperty name="color" value="#000000"/>
      <inkml:brushProperty name="ignorePressure" value="0"/>
    </inkml:brush>
  </inkml:definitions>
  <inkml:trace contextRef="#ctx0" brushRef="#br0">82300.000 15400.000 817,'-83.000'48.000'11,"34.000"-3.000"24,35.000-3.000 22,35.000-2.000 23</inkml:trace>
</inkml:ink>
</file>

<file path=ppt/ink/ink2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8"/>
    </inkml:context>
    <inkml:brush xml:id="br0">
      <inkml:brushProperty name="width" value="0.0510993786156178" units="cm"/>
      <inkml:brushProperty name="height" value="0.0510993786156178" units="cm"/>
      <inkml:brushProperty name="color" value="#000000"/>
      <inkml:brushProperty name="ignorePressure" value="0"/>
    </inkml:brush>
  </inkml:definitions>
  <inkml:trace contextRef="#ctx0" brushRef="#br0">86500.000 14300.000 430,'-25.000'-30.000'8,"50.000"-9.000"17,50.000-10.000 15,50.000-8.000 17,23.000-3.000 2,-3.000 7.000-13,-3.000 6.000-12,-2.000 7.000-13,-1.000 5.000-7,3.000 7.000-3,3.000 6.000-3,4.000 7.000-3,-10.000 4.000-3,-22.000 3.000-6,-22.000 3.000-6,-21.000 4.000-4,-29.000-4.000-9,-34.000-9.000-12,-35.000-10.000-10,-33.000-8.000-13,-22.000-9.000 0,-5.000-6.000 11,-7.000-6.000 11,-5.000-6.000 10,-1.000-6.000 8,6.000-2.000 3,7.000-3.000 4,6.000-3.000 4,7.000 1.000 6,10.000 6.000 8,10.000 7.000 9,9.000 6.000 7,6.000 6.000 11,3.000 6.000 10,3.000 7.000 12,4.000 6.000 11,7.000 15.000 0,13.000 26.000-10,12.000 24.000-11,13.000 26.000-11,6.000 18.000-7,0.000 13.000-1,0.000 12.000-3,0.000 13.000-2,-4.000 15.000-3,-5.000 19.000-3,-7.000 19.000-4,-5.000 19.000-2,-4.000 10.000-3,0.000 4.000 2,0.000 3.000 0,0.000 3.000 1,-4.000-8.000-7,-5.000-19.000-17,-7.000-18.000-16,-5.000-19.000-15,-4.000-21.000-8,0.000-21.000 2,0.000-22.000 2,0.000-22.000 2,-2.000-18.000 3,-3.000-11.000 4,-3.000-14.000 4,-2.000-11.000 5,-5.000-14.000 4,-2.000-11.000 5,-3.000-14.000 4,-3.000-11.000 4,-2.000-7.000 5,0.000 0.000 4,0.000 0.000 4,0.000 0.000 4,4.000 0.000 7,10.000 0.000 7,10.000 0.000 9,9.000 0.000 8,9.000 0.000 4,9.000 0.000 1,10.000 0.000 1,10.000 0.000 0,14.000-2.000-2,23.000-3.000-5,22.000-3.000-6,22.000-2.000-5,15.000-5.000-3,9.000-2.000-3,10.000-3.000-1,10.000-3.000-2,-1.000 2.000-11,-9.000 10.000-21,-10.000 10.000-20,-8.000 9.000-20,-15.000 7.000-8,-19.000 7.000 6,-18.000 6.000 6,-19.000 7.000 7,-19.000 5.000 7,-19.000 7.000 10,-18.000 6.000 10,-19.000 7.000 10,-7.000-1.000 10,7.000-6.000 8,6.000-6.000 9,7.000-6.000 9,11.000-10.000 5,20.000-12.000 1,18.000-13.000 2,20.000-12.000 0,13.000-9.000-1,9.000-2.000-5,10.000-3.000-5,10.000-3.000-4,2.000 1.000-6,-3.000 6.000-7,-3.000 7.000-5,-2.000 6.000-8,-9.000 6.000-5,-12.000 6.000-8,-13.000 7.000-5,-12.000 6.000-8,-12.000 1.000-3,-8.000-3.000 0,-10.000-3.000 0,-9.000-2.000 0,-12.000-5.000 2,-11.000-2.000 7,-14.000-3.000 5,-11.000-3.000 6,-7.000-4.000 6,0.000-3.000 6,0.000-3.000 5,0.000-2.000 6,0.000 0.000 5,0.000 7.000 4,0.000 6.000 4,0.000 7.000 5,3.000 5.000 4,6.000 7.000 3,7.000 6.000 5,6.000 7.000 3,9.000 11.000 3,13.000 20.000 0,12.000 18.000 2,13.000 20.000 1,10.000 19.000-2,10.000 22.000-5,10.000 22.000-4,9.000 23.000-5,9.000 19.000-4,9.000 19.000-3,10.000 19.000-4,10.000 19.000-4,0.000 9.000-6,-5.000 0.000-8,-7.000 0.000-8,-5.000 0.000-8,-4.000-4.000-7,0.000-5.000-5,0.000-7.000-5,0.000-5.000-4,-5.000-9.000-5,-9.000-9.000-5,-10.000-10.000-5,-8.000-8.000-4,-11.000-23.000 0,-8.000-34.000 9,-10.000-35.000 6,-9.000-33.000 7</inkml:trace>
</inkml:ink>
</file>

<file path=ppt/ink/ink2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8"/>
    </inkml:context>
    <inkml:brush xml:id="br0">
      <inkml:brushProperty name="width" value="0.0447724089026451" units="cm"/>
      <inkml:brushProperty name="height" value="0.0447724089026451" units="cm"/>
      <inkml:brushProperty name="color" value="#000000"/>
      <inkml:brushProperty name="ignorePressure" value="0"/>
    </inkml:brush>
  </inkml:definitions>
  <inkml:trace contextRef="#ctx0" brushRef="#br0">90100.000 14450.000 491,'-4.000'-77.000'61,"-5.000"47.000"0,-7.000 47.000 0,-5.000 48.000-1,-3.000 16.000-5,4.000-12.000-11,3.000-13.000-9,3.000-12.000-11,-7.000 6.000-5,-15.000 25.000-1,-15.000 25.000-1,-16.000 25.000-1,-15.000 10.000-2,-11.000-2.000-3,-14.000-3.000-3,-11.000-3.000-4,-4.000-6.000-3,6.000-5.000-6,7.000-7.000-4,6.000-5.000-5,6.000-12.000-3,6.000-16.000 2,7.000-15.000 0,6.000-15.000 0,9.000-20.000-10,13.000-21.000-22,12.000-22.000-22,13.000-22.000-22</inkml:trace>
</inkml:ink>
</file>

<file path=ppt/ink/ink2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8"/>
    </inkml:context>
    <inkml:brush xml:id="br0">
      <inkml:brushProperty name="width" value="0.0378854312002659" units="cm"/>
      <inkml:brushProperty name="height" value="0.0378854312002659" units="cm"/>
      <inkml:brushProperty name="color" value="#000000"/>
      <inkml:brushProperty name="ignorePressure" value="0"/>
    </inkml:brush>
  </inkml:definitions>
  <inkml:trace contextRef="#ctx0" brushRef="#br0">89050.000 12650.000 580,'26.000'-27.000'0,"4.000"-3.000"0,3.000-3.000 0,3.000-2.000 0,3.000 0.000 9,3.000 7.000 18,3.000 6.000 17,4.000 7.000 18,5.000 10.000 4,10.000 16.000-11,10.000 15.000-11,9.000 17.000-10,2.000 8.000-7,-2.000 4.000-5,-3.000 3.000-5,-3.000 3.000-4,-9.000-4.000-19,-11.000-8.000-31,-14.000-10.000-32,-11.000-9.000-31</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0"/>
    </inkml:context>
    <inkml:brush xml:id="br0">
      <inkml:brushProperty name="width" value="0.0440961755812168" units="cm"/>
      <inkml:brushProperty name="height" value="0.0440961755812168" units="cm"/>
      <inkml:brushProperty name="color" value="#00bff3"/>
      <inkml:brushProperty name="ignorePressure" value="0"/>
    </inkml:brush>
  </inkml:definitions>
  <inkml:trace contextRef="#ctx0" brushRef="#br0">86900.000 52050.000 498,'25.000'70.000'83,"0.000"-9.000"-7,0.000-10.000-4,0.000-8.000-5,0.000-4.000-9,0.000 3.000-9,0.000 3.000-11,0.000 4.000-11,1.000-3.000-9,4.000-5.000-7,3.000-7.000-8,3.000-5.000-9</inkml:trace>
</inkml:ink>
</file>

<file path=ppt/ink/ink2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9"/>
    </inkml:context>
    <inkml:brush xml:id="br0">
      <inkml:brushProperty name="width" value="0.0534523949027061" units="cm"/>
      <inkml:brushProperty name="height" value="0.0534523949027061" units="cm"/>
      <inkml:brushProperty name="color" value="#000000"/>
      <inkml:brushProperty name="ignorePressure" value="0"/>
    </inkml:brush>
  </inkml:definitions>
  <inkml:trace contextRef="#ctx0" brushRef="#br0">91350.000 13000.000 411,'56.000'-68.000'80,"13.000"17.000"-13,12.000 15.000-16,13.000 16.000-13,4.000 9.000-11,-3.000 3.000-6,-3.000 3.000-6,-2.000 4.000-7,-19.000 5.000-14,-30.000 10.000-22,-32.000 10.000-23,-30.000 9.000-21,-23.000 4.000-3,-12.000 1.000 17,-13.000-1.000 16,-12.000 1.000 17,-4.000-3.000 10,7.000-2.000 4,6.000-3.000 2,7.000-3.000 4,2.000-2.000 4,1.000 0.000 4,-1.000 0.000 5,1.000 0.000 3,4.000 0.000 7,9.000 0.000 9,10.000 0.000 9,10.000 0.000 9,7.000 4.000 2,6.000 10.000-6,7.000 10.000-5,6.000 9.000-5,3.000 9.000-2,0.000 9.000 3,0.000 10.000 3,0.000 10.000 1,0.000 7.000 0,0.000 6.000-3,0.000 7.000-4,0.000 6.000-3,-2.000 9.000-3,-3.000 13.000 0,-3.000 12.000-2,-2.000 13.000-1,-6.000 2.000-3,-6.000-5.000-6,-6.000-7.000-6,-6.000-5.000-5,-1.000-12.000-5,7.000-16.000-2,6.000-15.000-2,7.000-15.000-2,4.000-26.000-12,3.000-34.000-22,3.000-35.000-21,4.000-33.000-22,2.000-20.000-3,4.000-3.000 13,3.000-3.000 15,3.000-2.000 14,1.000 0.000 11,1.000 7.000 7,-1.000 6.000 6,1.000 7.000 8</inkml:trace>
</inkml:ink>
</file>

<file path=ppt/ink/ink2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9"/>
    </inkml:context>
    <inkml:brush xml:id="br0">
      <inkml:brushProperty name="width" value="0.0475764647126198" units="cm"/>
      <inkml:brushProperty name="height" value="0.0475764647126198" units="cm"/>
      <inkml:brushProperty name="color" value="#000000"/>
      <inkml:brushProperty name="ignorePressure" value="0"/>
    </inkml:brush>
  </inkml:definitions>
  <inkml:trace contextRef="#ctx0" brushRef="#br0">91150.000 14950.000 462,'75.000'-143.000'0,"0.000"17.000"0,0.000 15.000 0,0.000 16.000 0,3.000 10.000 7,6.000 7.000 13,7.000 6.000 15,6.000 7.000 13,3.000 8.000 4,0.000 14.000-5,0.000 11.000-5,0.000 14.000-6,-10.000 16.000-2,-18.000 22.000-3,-19.000 22.000-2,-18.000 23.000-1,-18.000 16.000-3,-16.000 13.000-4,-15.000 12.000-2,-15.000 13.000-4,-18.000 7.000-2,-19.000 4.000-1,-18.000 3.000-2,-19.000 3.000-1,-8.000-5.000-4,3.000-12.000-9,3.000-13.000-6,4.000-12.000-8,4.000-15.000-7,6.000-15.000-4,7.000-15.000-6,6.000-16.000-6,9.000-15.000-2,13.000-11.000-1,12.000-14.000-2,13.000-11.000 0,7.000-17.000 2,4.000-18.000 5,3.000-19.000 5,3.000-18.000 6,4.000-9.000 3,7.000 4.000 1,6.000 3.000 0,7.000 3.000 1,5.000 9.000 3,7.000 16.000 7,6.000 15.000 5,7.000 17.000 6,5.000 10.000 8,7.000 6.000 11,6.000 7.000 9,7.000 6.000 11,5.000 10.000 8,7.000 17.000 3,6.000 15.000 5,7.000 16.000 4,4.000 10.000-2,3.000 7.000-8,3.000 6.000-8,4.000 7.000-9,-3.000 2.000-9,-5.000 1.000-11,-7.000-1.000-12,-5.000 1.000-11,-9.000-9.000-9,-9.000-15.000-5,-10.000-15.000-6,-8.000-16.000-7</inkml:trace>
</inkml:ink>
</file>

<file path=ppt/ink/ink2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49"/>
    </inkml:context>
    <inkml:brush xml:id="br0">
      <inkml:brushProperty name="width" value="0.0491533987224102" units="cm"/>
      <inkml:brushProperty name="height" value="0.0491533987224102" units="cm"/>
      <inkml:brushProperty name="color" value="#000000"/>
      <inkml:brushProperty name="ignorePressure" value="0"/>
    </inkml:brush>
  </inkml:definitions>
  <inkml:trace contextRef="#ctx0" brushRef="#br0">94200.000 12250.000 447,'34.000'-55.000'8,"19.000"-9.000"16,19.000-10.000 15,19.000-8.000 17,2.000 5.000 3,-11.000 22.000-7,-14.000 22.000-7,-11.000 23.000-8,-12.000 20.000-9,-9.000 23.000-13,-10.000 22.000-12,-8.000 22.000-12,-17.000 12.000-12,-21.000 3.000-10,-22.000 3.000-10,-22.000 4.000-11,-18.000 1.000-2,-11.000 0.000 4,-14.000 0.000 6,-11.000 0.000 6,-6.000-5.000 4,4.000-9.000 7,3.000-10.000 6,3.000-8.000 5,6.000-8.000 5,9.000-2.000 3,10.000-3.000 2,10.000-3.000 2,10.000-6.000 3,13.000-5.000 4,12.000-7.000 3,13.000-5.000 3,18.000-8.000 6,26.000-5.000 8,24.000-7.000 7,26.000-5.000 7,19.000-11.000 2,17.000-11.000-7,15.000-14.000-6,16.000-11.000-5,9.000-7.000-5,3.000 0.000 0,3.000 0.000-2,4.000 0.000 0,-9.000 3.000-3,-18.000 6.000-4,-19.000 7.000-3,-18.000 6.000-3,-31.000 12.000 2,-40.000 19.000 6,-40.000 19.000 6,-41.000 19.000 8,-19.000 10.000 3,3.000 4.000 1,3.000 3.000 1,4.000 3.000 1,1.000 10.000-1,0.000 20.000-1,0.000 18.000-2,0.000 20.000-2,-7.000 21.000-3,-11.000 25.000-3,-14.000 25.000-4,-11.000 25.000-4,-12.000 14.000-3,-9.000 3.000-4,-10.000 3.000-3,-8.000 4.000-3,-3.000 7.000-5,7.000 13.000-7,6.000 12.000-7,7.000 13.000-6,7.000-10.000-5,9.000-31.000-6,10.000-31.000-4,10.000-31.000-4,10.000-31.000-1,13.000-27.000 6,12.000-28.000 6,13.000-28.000 5,10.000-26.000 1,10.000-21.000-2,10.000-22.000-2,9.000-22.000-2</inkml:trace>
</inkml:ink>
</file>

<file path=ppt/ink/ink2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0"/>
    </inkml:context>
    <inkml:brush xml:id="br0">
      <inkml:brushProperty name="width" value="0.0454380586743355" units="cm"/>
      <inkml:brushProperty name="height" value="0.0454380586743355" units="cm"/>
      <inkml:brushProperty name="color" value="#000000"/>
      <inkml:brushProperty name="ignorePressure" value="0"/>
    </inkml:brush>
  </inkml:definitions>
  <inkml:trace contextRef="#ctx0" brushRef="#br0">92900.000 14750.000 484,'29.000'-27.000'7,"10.000"-3.000"15,10.000-3.000 14,9.000-2.000 15,4.000 6.000 5,1.000 20.000-2,-1.000 18.000-3,1.000 20.000-3,1.000 14.000-3,3.000 14.000-6,3.000 11.000-5,4.000 14.000-4,-4.000 5.000-8,-9.000 1.000-7,-10.000-1.000-9,-8.000 1.000-9,-6.000-9.000-7,1.000-15.000-8,-1.000-15.000-7,1.000-16.000-7,-1.000-16.000-5,1.000-16.000-2,-1.000-15.000-2,1.000-15.000-1,-4.000-7.000-1,-6.000 3.000 3,-6.000 3.000 3,-6.000 4.000 2,-4.000 1.000 2,1.000 0.000 0,-1.000 0.000-1,1.000 0.000 1</inkml:trace>
</inkml:ink>
</file>

<file path=ppt/ink/ink2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0"/>
    </inkml:context>
    <inkml:brush xml:id="br0">
      <inkml:brushProperty name="width" value="0.0449224300682545" units="cm"/>
      <inkml:brushProperty name="height" value="0.0449224300682545" units="cm"/>
      <inkml:brushProperty name="color" value="#000000"/>
      <inkml:brushProperty name="ignorePressure" value="0"/>
    </inkml:brush>
  </inkml:definitions>
  <inkml:trace contextRef="#ctx0" brushRef="#br0">94350.000 14650.000 489,'48.000'-133.000'18,"-3.000"34.000"14,-3.000 35.000 14,-2.000 35.000 14,-6.000 27.000 3,-6.000 22.000-8,-6.000 22.000-8,-6.000 23.000-7,-6.000 10.000-8,-2.000 0.000-4,-3.000 0.000-7,-3.000 0.000-5,-2.000-4.000-2,0.000-5.000-1,0.000-7.000 0,0.000-5.000 0,4.000-12.000-19,10.000-16.000-35,10.000-15.000-36,9.000-15.000-36</inkml:trace>
</inkml:ink>
</file>

<file path=ppt/ink/ink2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0"/>
    </inkml:context>
    <inkml:brush xml:id="br0">
      <inkml:brushProperty name="width" value="0.0488138198852539" units="cm"/>
      <inkml:brushProperty name="height" value="0.0488138198852539" units="cm"/>
      <inkml:brushProperty name="color" value="#000000"/>
      <inkml:brushProperty name="ignorePressure" value="0"/>
    </inkml:brush>
  </inkml:definitions>
  <inkml:trace contextRef="#ctx0" brushRef="#br0">95200.000 14700.000 450,'45.000'-46.000'-2,"-9.000"10.000"13,-10.000 10.000 13,-8.000 9.000 13,-8.000 10.000 9,-2.000 14.000 3,-3.000 11.000 4,-3.000 14.000 3,-9.000 10.000-2,-11.000 9.000-7,-14.000 10.000-8,-11.000 10.000-8,-12.000 5.000-7,-9.000 4.000-7,-10.000 3.000-7,-8.000 3.000-7,-15.000 3.000-4,-19.000 3.000-3,-18.000 3.000-1,-19.000 4.000-3,-7.000 1.000-1,7.000 0.000-1,6.000 0.000-1,7.000 0.000-2,5.000-7.000 0,7.000-11.000 1,6.000-14.000 0,7.000-11.000 1,24.000-12.000 5,44.000-9.000 10,44.000-10.000 10,44.000-8.000 10,38.000-12.000 4,35.000-12.000-5,35.000-13.000-4,34.000-12.000-4,15.000-4.000-4,-3.000 7.000-1,-3.000 6.000-2,-2.000 7.000-3,-5.000 4.000-2,-2.000 3.000-1,-3.000 3.000-4,-3.000 4.000-1,-12.000 1.000-5,-18.000 0.000-7,-19.000 0.000-7,-18.000 0.000-7,-20.000-4.000-13,-18.000-5.000-17,-19.000-7.000-18,-18.000-5.000-17</inkml:trace>
</inkml:ink>
</file>

<file path=ppt/ink/ink2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1"/>
    </inkml:context>
    <inkml:brush xml:id="br0">
      <inkml:brushProperty name="width" value="0.039852499961853" units="cm"/>
      <inkml:brushProperty name="height" value="0.039852499961853" units="cm"/>
      <inkml:brushProperty name="color" value="#000000"/>
      <inkml:brushProperty name="ignorePressure" value="0"/>
    </inkml:brush>
  </inkml:definitions>
  <inkml:trace contextRef="#ctx0" brushRef="#br0">86900.000 20300.000 552,'-46.000'-25.000'14,"10.000"0.000"7,10.000 0.000 4,9.000 0.000 7,9.000 3.000 1,9.000 6.000 1,10.000 7.000-1,10.000 6.000 0,7.000 10.000-1,6.000 17.000-4,7.000 15.000-3,6.000 16.000-2,1.000 9.000-3,-3.000 3.000 1,-3.000 3.000 1,-2.000 4.000-1,-5.000-1.000-3,-2.000-3.000-8,-3.000-3.000-8,-3.000-2.000-7</inkml:trace>
</inkml:ink>
</file>

<file path=ppt/ink/ink2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1"/>
    </inkml:context>
    <inkml:brush xml:id="br0">
      <inkml:brushProperty name="width" value="0.0484154149889946" units="cm"/>
      <inkml:brushProperty name="height" value="0.0484154149889946" units="cm"/>
      <inkml:brushProperty name="color" value="#000000"/>
      <inkml:brushProperty name="ignorePressure" value="0"/>
    </inkml:brush>
  </inkml:definitions>
  <inkml:trace contextRef="#ctx0" brushRef="#br0">88300.000 20050.000 454,'68.000'-46.000'6,"-11.000"10.000"13,-14.000 10.000 13,-11.000 9.000 13,-9.000 10.000 3,-3.000 14.000-6,-3.000 11.000-7,-2.000 14.000-6,-8.000 8.000-4,-8.000 7.000-4,-10.000 6.000-4,-9.000 7.000-3,-16.000 7.000-2,-22.000 9.000-3,-22.000 10.000-2,-21.000 10.000-3,-17.000 4.000 0,-8.000 0.000-1,-10.000 0.000 0,-9.000 0.000-1,-2.000-2.000-2,6.000-3.000-7,7.000-3.000-6,6.000-2.000-6,4.000-6.000-3,4.000-6.000 3,3.000-6.000 1,3.000-6.000 3,10.000-10.000 3,20.000-12.000 4,18.000-13.000 4,20.000-12.000 4,17.000-10.000 2,20.000-6.000 0,18.000-6.000-1,20.000-6.000 1,22.000-10.000 1,29.000-12.000 3,28.000-13.000 4,28.000-12.000 3,18.000-5.000 1,10.000 3.000 1,10.000 3.000-1,9.000 4.000 0,-1.000 5.000 0,-8.000 10.000 0,-10.000 10.000 0,-9.000 9.000 1,-18.000 6.000-3,-24.000 3.000-4,-26.000 3.000-5,-24.000 4.000-3,-24.000 4.000-4,-22.000 6.000-2,-22.000 7.000-2,-21.000 6.000-2,-23.000 7.000-3,-21.000 10.000-4,-22.000 10.000-4,-22.000 9.000-4,-15.000 7.000 0,-5.000 7.000 2,-7.000 6.000 2,-5.000 7.000 3,-6.000 2.000 3,-3.000 1.000 2,-3.000-1.000 3,-2.000 1.000 2,-5.000 1.000 1,-2.000 3.000 0,-3.000 3.000 1,-3.000 4.000 0,8.000-7.000 4,23.000-16.000 7,22.000-15.000 7,22.000-15.000 8,30.000-17.000 7,42.000-15.000 10,40.000-15.000 9,41.000-16.000 10,34.000-10.000-1,28.000-3.000-11,28.000-3.000-9,29.000-2.000-10,19.000-6.000-9,14.000-6.000-5,11.000-6.000-5,14.000-6.000-7,0.000-1.000-5,-8.000 7.000-8,-10.000 6.000-7,-9.000 7.000-6,-21.000 7.000-3,-31.000 9.000 3,-31.000 10.000 3,-31.000 10.000 3,-29.000-1.000-5,-24.000-9.000-10,-26.000-10.000-11,-24.000-8.000-12,-18.000-11.000-2,-9.000-8.000 8,-10.000-10.000 6,-8.000-9.000 8,0.000-1.000 6,14.000 10.000 7,11.000 10.000 7,14.000 9.000 6,3.000 4.000 5,-2.000 1.000 2,-3.000-1.000 2,-3.000 1.000 1</inkml:trace>
</inkml:ink>
</file>

<file path=ppt/ink/ink2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2"/>
    </inkml:context>
    <inkml:brush xml:id="br0">
      <inkml:brushProperty name="width" value="0.0526671260595322" units="cm"/>
      <inkml:brushProperty name="height" value="0.0526671260595322" units="cm"/>
      <inkml:brushProperty name="color" value="#000000"/>
      <inkml:brushProperty name="ignorePressure" value="0"/>
    </inkml:brush>
  </inkml:definitions>
  <inkml:trace contextRef="#ctx0" brushRef="#br0">87550.000 20150.000 417,'-135.000'-202.000'28,"32.000"47.000"4,31.000 47.000 4,32.000 48.000 6,27.000 41.000 2,26.000 38.000 1,24.000 37.000 1,26.000 38.000 0,8.000 24.000-1,-5.000 14.000-5,-7.000 11.000-5,-5.000 14.000-5,-11.000 11.000-4,-11.000 14.000-6,-14.000 11.000-4,-11.000 14.000-6,-20.000 14.000-1,-24.000 20.000 0,-26.000 18.000 0,-24.000 20.000 1,-20.000 2.000-6,-11.000-12.000-11,-14.000-13.000-13,-11.000-12.000-13,-3.000-23.000-8,10.000-30.000-8,10.000-32.000-6,9.000-30.000-8,12.000-29.000 1,16.000-25.000 8,15.000-25.000 7,17.000-25.000 9,10.000-16.000 4,6.000-6.000 1,7.000-6.000 2,6.000-6.000 1</inkml:trace>
</inkml:ink>
</file>

<file path=ppt/ink/ink2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2"/>
    </inkml:context>
    <inkml:brush xml:id="br0">
      <inkml:brushProperty name="width" value="0.0384565219283104" units="cm"/>
      <inkml:brushProperty name="height" value="0.0384565219283104" units="cm"/>
      <inkml:brushProperty name="color" value="#000000"/>
      <inkml:brushProperty name="ignorePressure" value="0"/>
    </inkml:brush>
  </inkml:definitions>
  <inkml:trace contextRef="#ctx0" brushRef="#br0">89150.000 21350.000 572,'0.000'76.000'144,"0.000"4.000"-32,0.000 3.000-32,0.000 3.000-32,3.000 1.000-22,6.000 1.000-12,7.000-1.000-10,6.000 1.000-12,-1.000-3.000-9,-5.000-2.000-4,-7.000-3.000-6,-5.000-3.000-5,-6.000-7.000-4,-3.000-9.000-5,-3.000-10.000-4,-2.000-8.000-4</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1"/>
    </inkml:context>
    <inkml:brush xml:id="br0">
      <inkml:brushProperty name="width" value="0.052727822214365" units="cm"/>
      <inkml:brushProperty name="height" value="0.052727822214365" units="cm"/>
      <inkml:brushProperty name="color" value="#00bff3"/>
      <inkml:brushProperty name="ignorePressure" value="0"/>
    </inkml:brush>
  </inkml:definitions>
  <inkml:trace contextRef="#ctx0" brushRef="#br0">87750.000 51000.000 417,'-41.000'3.000'141,"19.000"6.000"-35,19.000 7.000-35,19.000 6.000-36,5.000 4.000-18,-5.000 4.000-1,-7.000 3.000-1,-5.000 3.000-1,0.000 4.000 1,10.000 7.000 0,10.000 6.000 2,9.000 7.000 1,2.000 0.000-2,-2.000-2.000-2,-3.000-3.000-3,-3.000-3.000-3,-2.000-1.000-2,0.000 4.000 0,0.000 3.000-1,0.000 3.000-1,-4.000 3.000 0,-5.000 3.000-1,-7.000 3.000 0,-5.000 4.000-1,-4.000-1.000 1,0.000-3.000-1,0.000-3.000 1,0.000-2.000 0,0.000-5.000 0,0.000-2.000 0,0.000-3.000-1,0.000-3.000 0,-2.000-1.000-4,-3.000 4.000-3,-3.000 3.000-6,-2.000 3.000-4,-9.000-1.000-2,-12.000-2.000 1,-13.000-3.000 0,-12.000-3.000 1,-12.000-2.000-1,-8.000 0.000-1,-10.000 0.000-2,-9.000 0.000-1,-2.000-2.000-2,6.000-3.000-2,7.000-3.000-2,6.000-2.000-2,7.000-6.000-2,10.000-6.000-1,10.000-6.000-1,9.000-6.000-2,7.000-10.000-2,7.000-12.000-2,6.000-13.000-2,7.000-12.000-3</inkml:trace>
</inkml:ink>
</file>

<file path=ppt/ink/ink2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2"/>
    </inkml:context>
    <inkml:brush xml:id="br0">
      <inkml:brushProperty name="width" value="0.0575409606099129" units="cm"/>
      <inkml:brushProperty name="height" value="0.0575409606099129" units="cm"/>
      <inkml:brushProperty name="color" value="#000000"/>
      <inkml:brushProperty name="ignorePressure" value="0"/>
    </inkml:brush>
  </inkml:definitions>
  <inkml:trace contextRef="#ctx0" brushRef="#br0">89850.000 20050.000 382,'0.000'-113.000'60,"0.000"26.000"-6,0.000 24.000-7,0.000 26.000-7,3.000 22.000-4,6.000 23.000 0,7.000 22.000-1,6.000 22.000-1,1.000 19.000-1,-3.000 20.000-2,-3.000 18.000-2,-2.000 20.000-3,-8.000 11.000-1,-8.000 7.000-2,-10.000 6.000-2,-9.000 7.000-1,-4.000 8.000-2,4.000 14.000-3,3.000 11.000-3,3.000 14.000-2,1.000 2.000-3,1.000-6.000-3,-1.000-6.000-2,1.000-6.000-4,1.000-7.000-2,3.000-6.000-1,3.000-6.000-3,4.000-6.000-1,1.000-10.000-2,0.000-12.000 0,0.000-13.000-1,0.000-12.000-1,-4.000-15.000 1,-5.000-15.000 0,-7.000-15.000 1,-5.000-16.000 1,-15.000-21.000-2,-22.000-24.000-2,-22.000-26.000-4,-21.000-24.000-3,-15.000-18.000-4,-6.000-9.000-6,-6.000-10.000-5,-6.000-8.000-5,1.000-3.000-3,9.000 7.000-2,10.000 6.000-1,10.000 7.000-2,8.000 5.000 4,10.000 7.000 6,10.000 6.000 7,9.000 7.000 7</inkml:trace>
</inkml:ink>
</file>

<file path=ppt/ink/ink2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3"/>
    </inkml:context>
    <inkml:brush xml:id="br0">
      <inkml:brushProperty name="width" value="0.0451244339346886" units="cm"/>
      <inkml:brushProperty name="height" value="0.0451244339346886" units="cm"/>
      <inkml:brushProperty name="color" value="#000000"/>
      <inkml:brushProperty name="ignorePressure" value="0"/>
    </inkml:brush>
  </inkml:definitions>
  <inkml:trace contextRef="#ctx0" brushRef="#br0">91550.000 20250.000 487,'117.000'25.000'174,"-16.000"0.000"-39,-15.000 0.000-40,-15.000 0.000-40,-7.000 4.000-25,3.000 10.000-12,3.000 10.000-13,4.000 9.000-11,-10.000 6.000-12,-22.000 3.000-11,-22.000 3.000-12,-21.000 4.000-12,-24.000 1.000-6,-25.000 0.000-4,-25.000 0.000-2,-25.000 0.000-3,-2.000-8.000 5,22.000-16.000 13,22.000-15.000 13,23.000-15.000 12,10.000-9.000 9,0.000 1.000 4,0.000-1.000 3,0.000 1.000 4</inkml:trace>
</inkml:ink>
</file>

<file path=ppt/ink/ink2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3"/>
    </inkml:context>
    <inkml:brush xml:id="br0">
      <inkml:brushProperty name="width" value="0.0449118465185165" units="cm"/>
      <inkml:brushProperty name="height" value="0.0449118465185165" units="cm"/>
      <inkml:brushProperty name="color" value="#000000"/>
      <inkml:brushProperty name="ignorePressure" value="0"/>
    </inkml:brush>
  </inkml:definitions>
  <inkml:trace contextRef="#ctx0" brushRef="#br0">91300.000 21550.000 489,'53.000'0.000'74,"6.000"0.000"-12,7.000 0.000-13,6.000 0.000-12,3.000 4.000-9,0.000 10.000-3,0.000 10.000-4,0.000 9.000-4,-8.000 13.000-3,-16.000 20.000-3,-15.000 18.000-3,-15.000 20.000-3,-17.000 13.000-3,-15.000 9.000-4,-15.000 10.000-2,-16.000 10.000-4,-12.000 2.000-1,-5.000-3.000 1,-7.000-3.000 1,-5.000-2.000 1,-3.000-11.000 2,4.000-15.000 1,3.000-15.000 2,3.000-16.000 1,6.000-15.000 4,9.000-11.000 5,10.000-14.000 5,10.000-11.000 5,13.000-20.000 4,19.000-24.000 3,19.000-26.000 2,19.000-24.000 3,13.000-23.000-3,10.000-18.000-9,10.000-19.000-11,9.000-18.000-8,6.000-25.000-12,3.000-27.000-13,3.000-28.000-14,4.000-28.000-12,-6.000-4.000-9,-11.000 22.000-3,-14.000 22.000-3,-11.000 23.000-4,-12.000 25.000 6,-9.000 32.000 12,-10.000 31.000 13,-8.000 32.000 12</inkml:trace>
</inkml:ink>
</file>

<file path=ppt/ink/ink2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3"/>
    </inkml:context>
    <inkml:brush xml:id="br0">
      <inkml:brushProperty name="width" value="0.0408587343990803" units="cm"/>
      <inkml:brushProperty name="height" value="0.0408587343990803" units="cm"/>
      <inkml:brushProperty name="color" value="#000000"/>
      <inkml:brushProperty name="ignorePressure" value="0"/>
    </inkml:brush>
  </inkml:definitions>
  <inkml:trace contextRef="#ctx0" brushRef="#br0">92900.000 19550.000 538,'76.000'-66.000'49,"4.000"19.000"4,3.000 19.000 3,3.000 19.000 3,1.000 12.000-3,1.000 6.000-7,-1.000 7.000-9,1.000 6.000-7,-6.000 4.000-8,-8.000 4.000-8,-10.000 3.000-7,-9.000 3.000-8,-10.000 3.000-3,-9.000 3.000 3,-10.000 3.000 3,-8.000 4.000 2,-12.000 1.000-10,-12.000 0.000-19,-13.000 0.000-21,-12.000 0.000-20,-5.000-4.000-8,3.000-5.000 5,3.000-7.000 5,4.000-5.000 6,1.000-6.000 7,0.000-3.000 7,0.000-3.000 8,0.000-2.000 9</inkml:trace>
</inkml:ink>
</file>

<file path=ppt/ink/ink2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4"/>
    </inkml:context>
    <inkml:brush xml:id="br0">
      <inkml:brushProperty name="width" value="0.0485995374619961" units="cm"/>
      <inkml:brushProperty name="height" value="0.0485995374619961" units="cm"/>
      <inkml:brushProperty name="color" value="#000000"/>
      <inkml:brushProperty name="ignorePressure" value="0"/>
    </inkml:brush>
  </inkml:definitions>
  <inkml:trace contextRef="#ctx0" brushRef="#br0">92800.000 20400.000 452,'-65.000'28.000'13,"23.000"6.000"24,22.000 7.000 25,22.000 6.000 26,8.000 7.000 3,-2.000 10.000-18,-3.000 10.000-18,-3.000 9.000-17,-6.000 6.000-13,-5.000 3.000-7,-7.000 3.000-6,-5.000 4.000-8,-6.000-3.000-5,-3.000-5.000-3,-3.000-7.000-3,-2.000-5.000-4,2.000-9.000-6,9.000-9.000-10,10.000-10.000-10,10.000-8.000-11,7.000-18.000-4,6.000-25.000 2,7.000-25.000 2,6.000-25.000 1,9.000-19.000 2,13.000-12.000 4,12.000-13.000 3,13.000-12.000 3,4.000-4.000 4,-3.000 7.000 7,-3.000 6.000 5,-2.000 7.000 6,-5.000 5.000 6,-2.000 7.000 5,-3.000 6.000 6,-3.000 7.000 5,-4.000 8.000 7,-3.000 14.000 9,-3.000 11.000 7,-2.000 14.000 8,-5.000 7.000 5,-2.000 3.000 0,-3.000 3.000 2,-3.000 4.000 1,-15.000 11.000-4,-24.000 23.000-8,-26.000 22.000-8,-24.000 22.000-8,-15.000 8.000-7,-3.000-2.000-6,-3.000-3.000-6,-2.000-3.000-6,2.000-6.000-3,9.000-5.000 1,10.000-7.000 0,10.000-5.000 0,22.000-17.000-4,39.000-24.000-7,36.000-26.000-7,39.000-24.000-7,21.000-13.000-5,6.000 0.000 1,7.000 0.000-1,6.000 0.000-1,-8.000 4.000 3,-22.000 10.000 6,-22.000 10.000 4,-21.000 9.000 6,-20.000 10.000 11,-15.000 14.000 16,-15.000 11.000 17,-16.000 14.000 16,-12.000 7.000 9,-5.000 3.000 1,-7.000 3.000 1,-5.000 4.000 1,-6.000 4.000-2,-3.000 6.000-8,-3.000 7.000-8,-2.000 6.000-7,-5.000 7.000-5,-2.000 10.000-4,-3.000 10.000-3,-3.000 9.000-3,-9.000 9.000-2,-11.000 9.000 0,-14.000 10.000 1,-11.000 10.000-1,-12.000 5.000-5,-9.000 4.000-7,-10.000 3.000-9,-8.000 3.000-8,2.000-11.000-8,16.000-25.000-7,15.000-25.000-7,17.000-25.000-7,19.000-27.000-7,26.000-28.000-6,24.000-28.000-6,26.000-27.000-7</inkml:trace>
</inkml:ink>
</file>

<file path=ppt/ink/ink2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4"/>
    </inkml:context>
    <inkml:brush xml:id="br0">
      <inkml:brushProperty name="width" value="0.0414281040430069" units="cm"/>
      <inkml:brushProperty name="height" value="0.0414281040430069" units="cm"/>
      <inkml:brushProperty name="color" value="#000000"/>
      <inkml:brushProperty name="ignorePressure" value="0"/>
    </inkml:brush>
  </inkml:definitions>
  <inkml:trace contextRef="#ctx0" brushRef="#br0">93000.000 21600.000 531,'120.000'-2.000'3,"-9.000"-3.000"7,-10.000-3.000 6,-8.000-2.000 6,0.000-1.000 11,14.000 3.000 15,11.000 3.000 13,14.000 4.000 15,2.000 4.000-2,-6.000 6.000-17,-6.000 7.000-17,-6.000 6.000-18,-13.000 6.000-16,-19.000 6.000-14,-18.000 7.000-15,-19.000 6.000-16,-16.000-1.000-2,-12.000-5.000 8,-13.000-7.000 9,-12.000-5.000 9,-9.000-6.000-4,-2.000-3.000-17,-3.000-3.000-17,-3.000-2.000-17</inkml:trace>
</inkml:ink>
</file>

<file path=ppt/ink/ink2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5"/>
    </inkml:context>
    <inkml:brush xml:id="br0">
      <inkml:brushProperty name="width" value="0.0466091148555279" units="cm"/>
      <inkml:brushProperty name="height" value="0.0466091148555279" units="cm"/>
      <inkml:brushProperty name="color" value="#000000"/>
      <inkml:brushProperty name="ignorePressure" value="0"/>
    </inkml:brush>
  </inkml:definitions>
  <inkml:trace contextRef="#ctx0" brushRef="#br0">93200.000 22350.000 472,'-46.000'1.000'5,"10.000"4.000"11,10.000 3.000 12,9.000 3.000 10,6.000 4.000 7,3.000 7.000 3,3.000 6.000 2,4.000 7.000 2,1.000 5.000-1,0.000 7.000-8,0.000 6.000-6,0.000 7.000-6,0.000 2.000-6,0.000 1.000-4,0.000-1.000-3,0.000 1.000-4,9.000-7.000-9,19.000-12.000-11,19.000-13.000-13,19.000-12.000-13,13.000-18.000-5,10.000-21.000 1,10.000-22.000 1,9.000-22.000 2,-2.000-7.000 0,-12.000 10.000 1,-13.000 10.000 0,-12.000 9.000 1,-16.000 15.000 7,-19.000 22.000 14,-18.000 22.000 14,-19.000 23.000 13,-15.000 11.000 9,-8.000 4.000 3,-10.000 3.000 2,-9.000 3.000 3,-2.000-1.000 0,6.000-2.000-5,7.000-3.000-3,6.000-3.000-5,15.000-10.000-8,26.000-16.000-12,24.000-15.000-12,26.000-15.000-13,12.000-15.000-4,0.000-12.000 1,0.000-13.000 3,0.000-12.000 3,-5.000-5.000 2,-9.000 3.000 2,-10.000 3.000 2,-8.000 4.000 3,-8.000 2.000-6,-2.000 4.000-14,-3.000 3.000-13,-3.000 3.000-13</inkml:trace>
</inkml:ink>
</file>

<file path=ppt/ink/ink2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5"/>
    </inkml:context>
    <inkml:brush xml:id="br0">
      <inkml:brushProperty name="width" value="0.0576831810176373" units="cm"/>
      <inkml:brushProperty name="height" value="0.0576831810176373" units="cm"/>
      <inkml:brushProperty name="color" value="#000000"/>
      <inkml:brushProperty name="ignorePressure" value="0"/>
    </inkml:brush>
  </inkml:definitions>
  <inkml:trace contextRef="#ctx0" brushRef="#br0">95850.000 19150.000 381,'96.000'-90.000'85,"-5.000"23.000"-14,-7.000 22.000-14,-5.000 22.000-15,-3.000 15.000-9,4.000 9.000-5,3.000 10.000-5,3.000 10.000-5,-2.000 7.000-6,-6.000 6.000-8,-6.000 7.000-7,-6.000 6.000-8,-15.000 3.000-8,-21.000 0.000-10,-22.000 0.000-9,-22.000 0.000-10,-18.000-2.000-2,-11.000-3.000 2,-14.000-3.000 3,-11.000-2.000 3,-9.000-6.000 5,-3.000-6.000 8,-3.000-6.000 7,-2.000-6.000 8,0.000-4.000 5,7.000 1.000 2,6.000-1.000 2,7.000 1.000 2,2.000 1.000 4,1.000 3.000 9,-1.000 3.000 8,1.000 4.000 7,4.000 4.000 6,9.000 6.000 1,10.000 7.000 2,10.000 6.000 3,5.000 6.000 0,4.000 6.000 2,3.000 7.000 0,3.000 6.000 0,1.000 6.000 0,1.000 6.000-2,-1.000 7.000-3,1.000 6.000-1,-1.000 7.000-3,1.000 10.000-1,-1.000 10.000-2,1.000 9.000-3,-4.000 15.000-1,-6.000 22.000-3,-6.000 22.000-2,-6.000 23.000-2,-4.000 16.000-3,1.000 13.000-3,-1.000 12.000-4,1.000 13.000-3,-4.000 2.000-2,-6.000-5.000-5,-6.000-7.000-3,-6.000-5.000-3,-7.000-6.000-6,-6.000-3.000-8,-6.000-3.000-8,-6.000-2.000-7,-2.000-15.000-5,3.000-25.000 1,3.000-25.000 0,4.000-25.000 0,7.000-27.000 4,13.000-28.000 7,12.000-28.000 7,13.000-27.000 7,6.000-17.000-1,0.000-3.000-10,0.000-3.000-9,0.000-2.000-10</inkml:trace>
</inkml:ink>
</file>

<file path=ppt/ink/ink2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5"/>
    </inkml:context>
    <inkml:brush xml:id="br0">
      <inkml:brushProperty name="width" value="0.0302142165601254" units="cm"/>
      <inkml:brushProperty name="height" value="0.0302142165601254" units="cm"/>
      <inkml:brushProperty name="color" value="#000000"/>
      <inkml:brushProperty name="ignorePressure" value="0"/>
    </inkml:brush>
  </inkml:definitions>
  <inkml:trace contextRef="#ctx0" brushRef="#br0">94850.000 21550.000 728,'90.000'-96.000'0,"32.000"10.000"0,31.000 10.000 0,32.000 9.000 0,-4.000 10.000 5,-37.000 14.000 10,-38.000 11.000 10,-37.000 14.000 11,-1.000 3.000 4,39.000-2.000 0,36.000-3.000 0,39.000-3.000-1,8.000 1.000-11,-18.000 6.000-25,-19.000 7.000-23,-18.000 6.000-23,-23.000 1.000-10,-24.000-3.000 6,-26.000-3.000 7,-24.000-2.000 5,-15.000-3.000 4,-3.000 1.000 0,-3.000-1.000 1,-2.000 1.000 0</inkml:trace>
</inkml:ink>
</file>

<file path=ppt/ink/ink2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6"/>
    </inkml:context>
    <inkml:brush xml:id="br0">
      <inkml:brushProperty name="width" value="0.0519895553588867" units="cm"/>
      <inkml:brushProperty name="height" value="0.0519895553588867" units="cm"/>
      <inkml:brushProperty name="color" value="#000000"/>
      <inkml:brushProperty name="ignorePressure" value="0"/>
    </inkml:brush>
  </inkml:definitions>
  <inkml:trace contextRef="#ctx0" brushRef="#br0">97100.000 20250.000 423,'0.000'-47.000'0,"0.000"6.000"0,0.000 7.000 0,0.000 6.000 0,-5.000 18.000 11,-9.000 32.000 25,-10.000 31.000 23,-8.000 32.000 23,-18.000 19.000 4,-25.000 10.000-17,-25.000 10.000-18,-25.000 9.000-17,-11.000 1.000-12,3.000-6.000-5,3.000-6.000-5,4.000-6.000-6,8.000-10.000-6,17.000-12.000-8,15.000-13.000-7,16.000-12.000-7,24.000-18.000-8,35.000-21.000-9,35.000-22.000-8,34.000-22.000-8,18.000-13.000 0,4.000-3.000 10,3.000-3.000 10,3.000-2.000 10,-4.000 2.000 9,-8.000 9.000 8,-10.000 10.000 10,-9.000 10.000 8,-12.000 11.000 4,-11.000 17.000 0,-14.000 15.000 1,-11.000 16.000-1,-9.000 10.000 5,-3.000 7.000 6,-3.000 6.000 7,-2.000 7.000 8,-3.000 2.000 2,1.000 1.000-2,-1.000-1.000-3,1.000 1.000-2,-3.000-3.000-3,-2.000-2.000-6,-3.000-3.000-4,-3.000-3.000-5,-1.000-4.000-4,4.000-3.000-4,3.000-3.000-2,3.000-2.000-4,14.000-34.000-15,25.000-62.000-27,25.000-63.000-27,25.000-62.000-27,10.000-21.000-4,-2.000 22.000 18,-3.000 22.000 19,-3.000 23.000 18,-2.000 16.000 14,0.000 13.000 9,0.000 12.000 9,0.000 13.000 9,-7.000 9.000 10,-11.000 6.000 7,-14.000 7.000 9,-11.000 6.000 8,-7.000 6.000 5,0.000 6.000 0,0.000 7.000 1,0.000 6.000 1,0.000 18.000 2,0.000 32.000 1,0.000 31.000 2,0.000 32.000 1,-7.000 15.000-3,-11.000 0.000-7,-14.000 0.000-8,-11.000 0.000-8,-14.000-2.000-6,-11.000-3.000-5,-14.000-3.000-4,-11.000-2.000-5,-9.000-8.000-2,-3.000-8.000-2,-3.000-10.000-3,-2.000-9.000-1,-1.000-13.000-7,3.000-16.000-14,3.000-15.000-13,4.000-15.000-14,7.000-17.000-5,13.000-15.000 1,12.000-15.000 3,13.000-16.000 1,9.000-5.000 6,6.000 6.000 8,7.000 7.000 8,6.000 6.000 9,4.000 1.000 5,4.000-3.000 0,3.000-3.000 1,3.000-2.000 1</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2"/>
    </inkml:context>
    <inkml:brush xml:id="br0">
      <inkml:brushProperty name="width" value="0.0371265262365341" units="cm"/>
      <inkml:brushProperty name="height" value="0.0371265262365341" units="cm"/>
      <inkml:brushProperty name="color" value="#00bff3"/>
      <inkml:brushProperty name="ignorePressure" value="0"/>
    </inkml:brush>
  </inkml:definitions>
  <inkml:trace contextRef="#ctx0" brushRef="#br0">88000.000 51300.000 592,'54.000'-93.000'9,"10.000"17.000"18,10.000 15.000 19,9.000 16.000 17,4.000 10.000 5,1.000 7.000-10,-1.000 6.000-10,1.000 7.000-10,-1.000 4.000-10,1.000 3.000-11,-1.000 3.000-11,1.000 4.000-12,-7.000 1.000-10,-12.000 0.000-11,-13.000 0.000-11,-12.000 0.000-11</inkml:trace>
</inkml:ink>
</file>

<file path=ppt/ink/ink2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6"/>
    </inkml:context>
    <inkml:brush xml:id="br0">
      <inkml:brushProperty name="width" value="0.0494222640991211" units="cm"/>
      <inkml:brushProperty name="height" value="0.0494222640991211" units="cm"/>
      <inkml:brushProperty name="color" value="#000000"/>
      <inkml:brushProperty name="ignorePressure" value="0"/>
    </inkml:brush>
  </inkml:definitions>
  <inkml:trace contextRef="#ctx0" brushRef="#br0">96800.000 22000.000 445,'46.000'-44.000'3,"-5.000"13.000"8,-7.000 12.000 7,-5.000 13.000 8,-6.000 9.000 5,-3.000 6.000 6,-3.000 7.000 4,-2.000 6.000 6,-5.000 10.000-1,-2.000 17.000-7,-3.000 15.000-6,-3.000 16.000-6,-10.000 10.000-3,-16.000 7.000 2,-15.000 6.000 1,-15.000 7.000 3,-12.000-1.000-2,-6.000-6.000-5,-6.000-6.000-4,-6.000-6.000-6,-7.000-6.000-8,-6.000-2.000-12,-6.000-3.000-14,-6.000-3.000-13,-1.000-6.000-9,7.000-5.000-5,6.000-7.000-6,7.000-5.000-5,8.000-11.000 2,14.000-11.000 10,11.000-14.000 10,14.000-11.000 9</inkml:trace>
</inkml:ink>
</file>

<file path=ppt/ink/ink2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6"/>
    </inkml:context>
    <inkml:brush xml:id="br0">
      <inkml:brushProperty name="width" value="0.0420029871165752" units="cm"/>
      <inkml:brushProperty name="height" value="0.0420029871165752" units="cm"/>
      <inkml:brushProperty name="color" value="#000000"/>
      <inkml:brushProperty name="ignorePressure" value="0"/>
    </inkml:brush>
  </inkml:definitions>
  <inkml:trace contextRef="#ctx0" brushRef="#br0">96650.000 23300.000 523,'95.000'25.000'7,"-9.000"0.000"14,-10.000 0.000 13,-8.000 0.000 14,-1.000 4.000 8,9.000 10.000 2,10.000 10.000 2,10.000 9.000 2,-1.000 2.000-6,-9.000-2.000-16,-10.000-3.000-15,-8.000-3.000-16,-11.000-6.000-22,-8.000-5.000-31,-10.000-7.000-31,-9.000-5.000-31</inkml:trace>
</inkml:ink>
</file>

<file path=ppt/ink/ink2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8:56"/>
    </inkml:context>
    <inkml:brush xml:id="br0">
      <inkml:brushProperty name="width" value="0.0246343314647675" units="cm"/>
      <inkml:brushProperty name="height" value="0.0246343314647675" units="cm"/>
      <inkml:brushProperty name="color" value="#000000"/>
      <inkml:brushProperty name="ignorePressure" value="0"/>
    </inkml:brush>
  </inkml:definitions>
  <inkml:trace contextRef="#ctx0" brushRef="#br0">99250.000 23850.000 893,'-47.000'0.000'76,"6.000"0.000"-45,7.000 0.000-46,6.000 0.000-45</inkml:trace>
</inkml:ink>
</file>

<file path=ppt/ink/ink2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3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69350.000 10250.000 999,'-313.000'3.000'-6,"76.000"6.000"-12,74.000 7.000-12,76.000 6.000-12</inkml:trace>
</inkml:ink>
</file>

<file path=ppt/ink/ink2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0"/>
    </inkml:context>
    <inkml:brush xml:id="br0">
      <inkml:brushProperty name="width" value="0.0502180345356464" units="cm"/>
      <inkml:brushProperty name="height" value="0.0502180345356464" units="cm"/>
      <inkml:brushProperty name="color" value="#f2395b"/>
      <inkml:brushProperty name="ignorePressure" value="0"/>
    </inkml:brush>
  </inkml:definitions>
  <inkml:trace contextRef="#ctx0" brushRef="#br0">50700.000 5100.000 438,'-91.000'-25.000'1,"19.000"0.000"4,19.000 0.000 2,19.000 0.000 3,12.000 0.000 5,6.000 0.000 6,7.000 0.000 6,6.000 0.000 6,7.000 1.000 4,10.000 4.000 0,10.000 3.000 1,9.000 3.000 1,6.000 4.000-1,3.000 7.000-1,3.000 6.000-2,4.000 7.000-3,-1.000 0.000-3,-3.000-2.000-4,-3.000-3.000-4,-2.000-3.000-5,-3.000-4.000-3,1.000-3.000-2,-1.000-3.000-2,1.000-2.000-2,7.000-1.000-1,16.000 3.000-1,15.000 3.000-2,17.000 4.000-1,5.000 1.000 0,-3.000 0.000-2,-3.000 0.000 0,-2.000 0.000 0,-3.000 0.000-1,1.000 0.000 0,-1.000 0.000 0,1.000 0.000 0,2.000 1.000 0,7.000 4.000 0,6.000 3.000 0,7.000 3.000-1,2.000 1.000 0,1.000 1.000 1,-1.000-1.000 0,1.000 1.000 1,-1.000-1.000-1,1.000 1.000 1,-1.000-1.000 0,1.000 1.000 0,-6.000-3.000 0,-8.000-2.000 0,-10.000-3.000 0,-9.000-3.000 0,-5.000-1.000 0,0.000 4.000-1,0.000 3.000 0,0.000 3.000 0,3.000-1.000 0,6.000-2.000-1,7.000-3.000-1,6.000-3.000 0,-1.000-2.000 1,-5.000 0.000 1,-7.000 0.000 0,-5.000 0.000 2,0.000-2.000 1,10.000-3.000-1,10.000-3.000 0,9.000-2.000 0,9.000-3.000 0,9.000 1.000 1,10.000-1.000 0,10.000 1.000 0,0.000-1.000 0,-5.000 1.000 0,-7.000-1.000-1,-5.000 1.000-1,-4.000 1.000 0,0.000 3.000-1,0.000 3.000 0,0.000 4.000-1,-5.000 1.000 0,-9.000 0.000-2,-10.000 0.000-1,-8.000 0.000-1,-8.000 1.000-1,-2.000 4.000 1,-3.000 3.000-1,-3.000 3.000 0,-2.000 1.000 0,0.000 1.000 2,0.000-1.000 0,0.000 1.000 1,0.000-3.000 1,0.000-2.000 1,0.000-3.000 1,0.000-3.000 1,1.000-1.000 1,4.000 4.000-1,3.000 3.000 1,3.000 3.000 0,-1.000 1.000 1,-2.000 1.000-1,-3.000-1.000 1,-3.000 1.000 0,-2.000-1.000-1,0.000 1.000 0,0.000-1.000-1,0.000 1.000 0,1.000-3.000-1,4.000-2.000 0,3.000-3.000 0,3.000-3.000 1,1.000-2.000-1,1.000 0.000 1,-1.000 0.000 1,1.000 0.000 0,1.000-2.000 0,3.000-3.000 1,3.000-3.000 1,4.000-2.000 0,1.000-3.000 1,0.000 1.000-1,0.000-1.000-1,0.000 1.000 0,1.000-1.000 0,4.000 1.000 1,3.000-1.000 0,3.000 1.000 0,-5.000 1.000 1,-12.000 3.000-2,-13.000 3.000-1,-12.000 4.000-1,-4.000 1.000 0,7.000 0.000 0,6.000 0.000 0,7.000 0.000 1,5.000 1.000 1,7.000 4.000 0,6.000 3.000 2,7.000 3.000 0,4.000-1.000 1,3.000-2.000-2,3.000-3.000 0,4.000-3.000-2,1.000-2.000 0,0.000 0.000-1,0.000 0.000-1,0.000 0.000 0,1.000 0.000-1,4.000 0.000 0,3.000 0.000 0,3.000 0.000-1,-2.000-2.000 1,-6.000-3.000-2,-6.000-3.000 0,-6.000-2.000 0,-9.000-3.000 0,-8.000 1.000 0,-10.000-1.000 1,-9.000 1.000 0,-9.000 1.000 0,-5.000 3.000 0,-7.000 3.000-1,-5.000 4.000 1,-15.000-1.000-12,-22.000-3.000-22,-22.000-3.000-23,-21.000-2.000-21</inkml:trace>
</inkml:ink>
</file>

<file path=ppt/ink/ink2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0"/>
    </inkml:context>
    <inkml:brush xml:id="br0">
      <inkml:brushProperty name="width" value="0.0504299215972424" units="cm"/>
      <inkml:brushProperty name="height" value="0.0504299215972424" units="cm"/>
      <inkml:brushProperty name="color" value="#f2395b"/>
      <inkml:brushProperty name="ignorePressure" value="0"/>
    </inkml:brush>
  </inkml:definitions>
  <inkml:trace contextRef="#ctx0" brushRef="#br0">62850.000 1450.000 436,'-22.000'-47.000'4,"6.000"6.000"10,7.000 7.000 9,6.000 6.000 9,7.000 6.000 2,10.000 6.000-3,10.000 7.000-4,9.000 6.000-5,9.000 3.000-2,9.000 0.000-3,10.000 0.000-1,10.000 0.000-2,4.000 1.000-2,0.000 4.000-4,0.000 3.000-2,0.000 3.000-3,-2.000 3.000-2,-3.000 3.000-3,-3.000 3.000-1,-2.000 4.000-3,-6.000 1.000 0,-6.000 0.000-1,-6.000 0.000 0,-6.000 0.000 0,-7.000 0.000 1,-6.000 0.000 3,-6.000 0.000 2,-6.000 0.000 3,-6.000 3.000 2,-2.000 6.000 5,-3.000 7.000 4,-3.000 6.000 4,-2.000 4.000 2,0.000 4.000 1,0.000 3.000 1,0.000 3.000 0,0.000 3.000 0,0.000 3.000-1,0.000 3.000-1,0.000 4.000-2,0.000 2.000-1,0.000 4.000-2,0.000 3.000-2,0.000 3.000-2,1.000 4.000-1,4.000 7.000-2,3.000 6.000-1,3.000 7.000-2,1.000 5.000 0,1.000 7.000-1,-1.000 6.000-1,1.000 7.000 0,-3.000-1.000 0,-2.000-6.000 1,-3.000-6.000-1,-3.000-6.000 1,-2.000-7.000 0,0.000-6.000 1,0.000-6.000 0,0.000-6.000 0,0.000-9.000 0,0.000-8.000-1,0.000-10.000-1,0.000-9.000-1,-4.000-4.000 0,-5.000 4.000-2,-7.000 3.000 1,-5.000 3.000-1,-8.000-7.000-2,-5.000-15.000-4,-7.000-15.000-2,-5.000-16.000-4,-12.000-8.000-1,-16.000 0.000-2,-15.000 0.000-1,-15.000 0.000 0,-4.000 0.000-13,9.000 0.000-21,10.000 0.000-23,10.000 0.000-22</inkml:trace>
</inkml:ink>
</file>

<file path=ppt/ink/ink2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1"/>
    </inkml:context>
    <inkml:brush xml:id="br0">
      <inkml:brushProperty name="width" value="0.0494671314954758" units="cm"/>
      <inkml:brushProperty name="height" value="0.0494671314954758" units="cm"/>
      <inkml:brushProperty name="color" value="#f2395b"/>
      <inkml:brushProperty name="ignorePressure" value="0"/>
    </inkml:brush>
  </inkml:definitions>
  <inkml:trace contextRef="#ctx0" brushRef="#br0">51700.000 1500.000 444,'-11.000'-86.000'38,"-22.000"28.000"0,-22.000 28.000 2,-21.000 29.000 1,-10.000 16.000-3,3.000 7.000-10,3.000 6.000-9,4.000 7.000-9,-3.000 2.000-7,-5.000 1.000-3,-7.000-1.000-3,-5.000 1.000-4,5.000-4.000 0,19.000-6.000 5,19.000-6.000 4,19.000-6.000 5,12.000-1.000 2,6.000 7.000 1,7.000 6.000 1,6.000 7.000 2,3.000 5.000 0,0.000 7.000 0,0.000 6.000 0,0.000 7.000 1,0.000 10.000 1,0.000 16.000 1,0.000 15.000 2,0.000 17.000 2,1.000 0.000-1,4.000-11.000-2,3.000-14.000-3,3.000-11.000-2,1.000-1.000-2,1.000 13.000 1,-1.000 12.000 0,1.000 13.000 0,-1.000 9.000-1,1.000 6.000-1,-1.000 7.000-3,1.000 6.000-1,-3.000-1.000-1,-2.000-5.000-1,-3.000-7.000-1,-3.000-5.000-1,-2.000-12.000-1,0.000-16.000 0,0.000-15.000-2,0.000-15.000 0,1.000-11.000-1,4.000-2.000 0,3.000-3.000 1,3.000-3.000 1,1.000-2.000-3,1.000 0.000-4,-1.000 0.000-4,1.000 0.000-4,10.000-11.000-9,22.000-22.000-14,22.000-22.000-15,23.000-21.000-14,0.000-10.000-4,-18.000 3.000 4,-19.000 3.000 6,-18.000 4.000 5</inkml:trace>
</inkml:ink>
</file>

<file path=ppt/ink/ink2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2"/>
    </inkml:context>
    <inkml:brush xml:id="br0">
      <inkml:brushProperty name="width" value="0.0466238595545292" units="cm"/>
      <inkml:brushProperty name="height" value="0.0466238595545292" units="cm"/>
      <inkml:brushProperty name="color" value="#f2395b"/>
      <inkml:brushProperty name="ignorePressure" value="0"/>
    </inkml:brush>
  </inkml:definitions>
  <inkml:trace contextRef="#ctx0" brushRef="#br0">37250.000 4800.000 471,'-86.000'-4.000'14,"28.000"-5.000"14,28.000-7.000 13,29.000-5.000 14,21.000-3.000 3,16.000 4.000-9,15.000 3.000-10,17.000 3.000-8,7.000 1.000-6,0.000 1.000-2,0.000-1.000-3,0.000 1.000-3,3.000-1.000-1,6.000 1.000-2,7.000-1.000-2,6.000 1.000-1,6.000-1.000-1,6.000 1.000 1,7.000-1.000 0,6.000 1.000 0,-1.000 1.000-1,-5.000 3.000-2,-7.000 3.000-1,-5.000 4.000-3,5.000 1.000-1,19.000 0.000-3,19.000 0.000 0,19.000 0.000-3,4.000 1.000 0,-9.000 4.000 1,-10.000 3.000 2,-8.000 3.000 1,-9.000-1.000 0,-6.000-2.000-3,-6.000-3.000-1,-6.000-3.000-2,-4.000-2.000-1,1.000 0.000 0,-1.000 0.000 2,1.000 0.000 0,-1.000-2.000-1,1.000-3.000 0,-1.000-3.000-2,1.000-2.000-1,-6.000-3.000-1,-8.000 1.000-1,-10.000-1.000 0,-9.000 1.000-1,-10.000 1.000-2,-9.000 3.000-4,-10.000 3.000-5,-8.000 4.000-4</inkml:trace>
</inkml:ink>
</file>

<file path=ppt/ink/ink2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3"/>
    </inkml:context>
    <inkml:brush xml:id="br0">
      <inkml:brushProperty name="width" value="0.0420888736844063" units="cm"/>
      <inkml:brushProperty name="height" value="0.0420888736844063" units="cm"/>
      <inkml:brushProperty name="color" value="#f2395b"/>
      <inkml:brushProperty name="ignorePressure" value="0"/>
    </inkml:brush>
  </inkml:definitions>
  <inkml:trace contextRef="#ctx0" brushRef="#br0">78350.000 2200.000 522,'18.000'-16.000'55,"-11.000"19.000"-4,-14.000 19.000-3,-11.000 19.000-4,-14.000 13.000-6,-11.000 10.000-7,-14.000 10.000-7,-11.000 9.000-8,-7.000 4.000-4,0.000 1.000 0,0.000-1.000 0,0.000 1.000-1,0.000-1.000-1,0.000 1.000-2,0.000-1.000-1,0.000 1.000-2,3.000-6.000-1,6.000-8.000 1,7.000-10.000 1,6.000-9.000 1,12.000-9.000 1,19.000-5.000 2,19.000-7.000 3,19.000-5.000 1,18.000-9.000 0,19.000-9.000-6,19.000-10.000-3,19.000-8.000-6,13.000-9.000-4,10.000-6.000-2,10.000-6.000-3,9.000-6.000-3,1.000-2.000-2,-6.000 3.000-3,-6.000 3.000-3,-6.000 4.000-2,-12.000 4.000-1,-15.000 6.000 0,-15.000 7.000 0,-16.000 6.000 0</inkml:trace>
</inkml:ink>
</file>

<file path=ppt/ink/ink2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4"/>
    </inkml:context>
    <inkml:brush xml:id="br0">
      <inkml:brushProperty name="width" value="0.0401542708277702" units="cm"/>
      <inkml:brushProperty name="height" value="0.0401542708277702" units="cm"/>
      <inkml:brushProperty name="color" value="#f2395b"/>
      <inkml:brushProperty name="ignorePressure" value="0"/>
    </inkml:brush>
  </inkml:definitions>
  <inkml:trace contextRef="#ctx0" brushRef="#br0">78750.000 2400.000 547,'-69.000'-2.000'15,"13.000"-3.000"4,12.000-3.000 3,13.000-2.000 4,7.000 6.000 5,4.000 20.000 5,3.000 18.000 7,3.000 20.000 5,-1.000 11.000 0,-2.000 7.000-8,-3.000 6.000-7,-3.000 7.000-7,-2.000 10.000-6,0.000 16.000-4,0.000 15.000-2,0.000 17.000-3,0.000 5.000-6,0.000-3.000-9,0.000-3.000-8,0.000-2.000-8,1.000-11.000-9,4.000-15.000-7,3.000-15.000-9,3.000-16.000-7,6.000-15.000-5,9.000-11.000 1,10.000-14.000 1,10.000-11.000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25"/>
    </inkml:context>
    <inkml:brush xml:id="br0">
      <inkml:brushProperty name="width" value="0.0594842694699764" units="cm"/>
      <inkml:brushProperty name="height" value="0.0594842694699764" units="cm"/>
      <inkml:brushProperty name="color" value="#00bff3"/>
      <inkml:brushProperty name="ignorePressure" value="0"/>
    </inkml:brush>
  </inkml:definitions>
  <inkml:trace contextRef="#ctx0" brushRef="#br0">50650.000 20750.000 369,'0.000'-113.000'24,"0.000"26.000"3,0.000 24.000 3,0.000 26.000 3,0.000 21.000 5,0.000 19.000 7,0.000 19.000 9,0.000 19.000 7,0.000 12.000-1,0.000 6.000-8,0.000 7.000-7,0.000 6.000-10,-2.000 9.000-5,-3.000 13.000-4,-3.000 12.000-4,-2.000 13.000-3,-3.000 12.000-5,1.000 13.000-5,-1.000 12.000-3,1.000 13.000-5,-1.000 6.000-5,1.000 0.000-2,-1.000 0.000-5,1.000 0.000-3,-1.000-7.000-4,1.000-11.000-6,-1.000-14.000-4,1.000-11.000-5,1.000-12.000 0,3.000-9.000 4,3.000-10.000 3,4.000-8.000 4,4.000-31.000-6,6.000-49.000-17,7.000-51.000-17,6.000-49.000-16,6.000-29.000 0,6.000-6.000 18,7.000-6.000 17,6.000-6.000 17,4.000-4.000 10,4.000 1.000 4,3.000-1.000 3,3.000 1.000 4,1.000 8.000 8,1.000 20.000 12,-1.000 18.000 12,1.000 20.000 13,-4.000 13.000 5,-6.000 9.000 1,-6.000 10.000-1,-6.000 10.000-1,-7.000 21.000-1,-6.000 34.000-1,-6.000 35.000-3,-6.000 35.000-2,-7.000 13.000-4,-6.000-6.000-6,-6.000-6.000-5,-6.000-6.000-6,-4.000-7.000-7,1.000-6.000-7,-1.000-6.000-8,1.000-6.000-7,13.000-21.000-9,29.000-34.000-7,28.000-35.000-9,28.000-33.000-9,14.000-23.000 0,0.000-9.000 7,0.000-10.000 7,0.000-8.000 6,-2.000-3.000 5,-3.000 7.000 2,-3.000 6.000 2,-2.000 7.000 2,-9.000 10.000 2,-12.000 16.000 5,-13.000 15.000 3,-12.000 17.000 3,-15.000 16.000 13,-15.000 19.000 22,-15.000 19.000 21,-16.000 19.000 23,-8.000 10.000 4,0.000 4.000-11,0.000 3.000-12,0.000 3.000-12,3.000 4.000-9,6.000 7.000-6,7.000 6.000-6,6.000 7.000-7,6.000-3.000-5,6.000-8.000-3,7.000-10.000-3,6.000-9.000-5,7.000-9.000 0,10.000-5.000 1,10.000-7.000 0,9.000-5.000 2,6.000-11.000-4,3.000-11.000-8,3.000-14.000-7,4.000-11.000-9,1.000-17.000-4,0.000-18.000 0,0.000-19.000 0,0.000-18.000 0,-4.000-12.000 2,-5.000-3.000 4,-7.000-3.000 5,-5.000-2.000 3,-11.000 2.000 3,-11.000 9.000 2,-14.000 10.000 3,-11.000 10.000 1,-14.000 8.000 2,-11.000 10.000 2,-14.000 10.000 0,-11.000 9.000 2,-12.000 7.000 1,-9.000 7.000 2,-10.000 6.000 1,-8.000 7.000 2,-14.000 8.000-5,-15.000 14.000-11,-15.000 11.000-13,-16.000 14.000-11,6.000 3.000-4,28.000-2.000 6,28.000-3.000 6,29.000-3.000 5,13.000-2.000 0,1.000 0.000-9,-1.000 0.000-7,1.000 0.000-8</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2"/>
    </inkml:context>
    <inkml:brush xml:id="br0">
      <inkml:brushProperty name="width" value="0.0527024753391743" units="cm"/>
      <inkml:brushProperty name="height" value="0.0527024753391743" units="cm"/>
      <inkml:brushProperty name="color" value="#00bff3"/>
      <inkml:brushProperty name="ignorePressure" value="0"/>
    </inkml:brush>
  </inkml:definitions>
  <inkml:trace contextRef="#ctx0" brushRef="#br0">89250.000 51750.000 417,'-24.000'53.000'117,"4.000"6.000"-28,3.000 7.000-27,3.000 6.000-27,-2.000 1.000-15,-6.000-3.000-3,-6.000-3.000-3,-6.000-2.000-2,-1.000-6.000-1,7.000-6.000-1,6.000-6.000 0,7.000-6.000 1,8.000-16.000-8,14.000-25.000-12,11.000-25.000-14,14.000-25.000-12,10.000-13.000-6,9.000 1.000 4,10.000-1.000 4,10.000 1.000 3,-1.000 4.000 4,-9.000 9.000 6,-10.000 10.000 6,-8.000 10.000 6,-11.000 14.000 7,-8.000 23.000 10,-10.000 22.000 10,-9.000 22.000 10,-9.000 8.000 4,-5.000-2.000-4,-7.000-3.000-4,-5.000-3.000-3,-3.000-4.000-2,4.000-3.000-1,3.000-3.000 0,3.000-2.000 0,7.000-12.000-4,14.000-19.000-7,11.000-18.000-9,14.000-19.000-6,7.000-12.000-6,3.000-2.000-2,3.000-3.000-3,4.000-3.000-2,-1.000 4.000 0,-3.000 13.000 3,-3.000 12.000 4,-2.000 13.000 2,-6.000 15.000 7,-6.000 19.000 9,-6.000 19.000 9,-6.000 19.000 9,-6.000 4.000 4,-2.000-9.000-1,-3.000-10.000-1,-3.000-8.000-1,4.000-12.000-9,13.000-12.000-16,12.000-13.000-16,13.000-12.000-16,2.000-10.000-10,-5.000-6.000-3,-7.000-6.000-4,-5.000-6.000-3,-8.000-4.000 1,-5.000 1.000 5,-7.000-1.000 5,-5.000 1.000 6,-4.000-7.000 6,0.000-12.000 6,0.000-13.000 7,0.000-12.000 7,4.000-9.000 4,10.000-2.000 1,10.000-3.000 2,9.000-3.000 1,4.000 2.000 1,1.000 10.000 0,-1.000 10.000 0,1.000 9.000 1,-3.000 9.000 1,-2.000 9.000 5,-3.000 10.000 5,-3.000 10.000 3,-4.000 5.000 3,-3.000 4.000 3,-3.000 3.000 0,-2.000 3.000 3,-3.000 12.000 9,1.000 22.000 18,-1.000 22.000 17,1.000 23.000 17,-6.000 14.000 1,-8.000 10.000-15,-10.000 10.000-17,-9.000 9.000-14,-2.000 10.000-11,6.000 14.000-5,7.000 11.000-4,6.000 14.000-5,3.000 5.000-7,0.000 1.000-12,0.000-1.000-11,0.000 1.000-12,-2.000 1.000-12,-3.000 3.000-17,-3.000 3.000-15,-2.000 4.000-17,-1.000-17.000 1,3.000-33.000 17,3.000-35.000 17,4.000-34.000 16,-1.000-18.000 11,-3.000 1.000 3,-3.000-1.000 5,-2.000 1.000 3</inkml:trace>
</inkml:ink>
</file>

<file path=ppt/ink/ink2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4"/>
    </inkml:context>
    <inkml:brush xml:id="br0">
      <inkml:brushProperty name="width" value="0.0496656000614166" units="cm"/>
      <inkml:brushProperty name="height" value="0.0496656000614166" units="cm"/>
      <inkml:brushProperty name="color" value="#f2395b"/>
      <inkml:brushProperty name="ignorePressure" value="0"/>
    </inkml:brush>
  </inkml:definitions>
  <inkml:trace contextRef="#ctx0" brushRef="#br0">80050.000 2350.000 442,'-97.000'123.000'128,"6.000"-3.000"-31,7.000-3.000-32,6.000-2.000-31,3.000-3.000-18,0.000 1.000-4,0.000-1.000-4,0.000 1.000-4,0.000-4.000-4,0.000-6.000 0,0.000-6.000-2,0.000-6.000-1,4.000-10.000-1,10.000-12.000-2,10.000-13.000-1,9.000-12.000-2,21.000-26.000-4,35.000-36.000-9,35.000-39.000-9,34.000-36.000-9,17.000-22.000-4,0.000-2.000-2,0.000-3.000-1,0.000-3.000-2,-7.000 7.000 5,-11.000 19.000 10,-14.000 19.000 9,-11.000 19.000 11,-12.000 13.000 7,-9.000 10.000 4,-10.000 10.000 3,-8.000 9.000 4,-4.000 10.000 13,3.000 14.000 19,3.000 11.000 22,4.000 14.000 19,-1.000 8.000 4,-3.000 7.000-15,-3.000 6.000-15,-2.000 7.000-14,-5.000 2.000-10,-2.000 1.000-5,-3.000-1.000-5,-3.000 1.000-4,1.000-4.000-3,6.000-6.000-4,7.000-6.000-1,6.000-6.000-3,6.000-13.000-5,6.000-19.000-5,7.000-18.000-7,6.000-19.000-6,6.000-18.000-2,6.000-15.000-1,7.000-15.000 1,6.000-16.000 0,-1.000-7.000 0,-5.000 4.000 0,-7.000 3.000 0,-5.000 3.000-1,-8.000 6.000 5,-5.000 9.000 7,-7.000 10.000 7,-5.000 10.000 8,-6.000 7.000 9,-3.000 6.000 11,-3.000 7.000 12,-2.000 6.000 10,-3.000 10.000 3,1.000 17.000-6,-1.000 15.000-6,1.000 16.000-6,-3.000 12.000-5,-2.000 9.000-3,-3.000 10.000-3,-3.000 10.000-3,-4.000 7.000-4,-3.000 6.000-3,-3.000 7.000-4,-2.000 6.000-3,-6.000 1.000-4,-6.000-3.000-2,-6.000-3.000-2,-6.000-2.000-2,-1.000-8.000-4,7.000-8.000-3,6.000-10.000-5,7.000-9.000-3,11.000-24.000-6,20.000-37.000-8,18.000-38.000-9,20.000-37.000-7,8.000-13.000 1,1.000 13.000 14,-1.000 12.000 12,1.000 13.000 13,-4.000 9.000 7,-6.000 6.000 1,-6.000 7.000 1,-6.000 6.000 1,-4.000 6.000 0,1.000 6.000 0,-1.000 7.000 1,1.000 6.000-1,-3.000 1.000-5,-2.000-3.000-12,-3.000-3.000-12,-3.000-2.000-11</inkml:trace>
</inkml:ink>
</file>

<file path=ppt/ink/ink2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5"/>
    </inkml:context>
    <inkml:brush xml:id="br0">
      <inkml:brushProperty name="width" value="0.0534573905169964" units="cm"/>
      <inkml:brushProperty name="height" value="0.0534573905169964" units="cm"/>
      <inkml:brushProperty name="color" value="#f2395b"/>
      <inkml:brushProperty name="ignorePressure" value="0"/>
    </inkml:brush>
  </inkml:definitions>
  <inkml:trace contextRef="#ctx0" brushRef="#br0">81850.000 2050.000 411,'0.000'-93.000'2,"0.000"17.000"3,0.000 15.000 3,0.000 16.000 3,0.000 9.000 9,0.000 3.000 14,0.000 3.000 14,0.000 4.000 14,-2.000 18.000 3,-3.000 34.000-5,-3.000 35.000-6,-2.000 35.000-6,-3.000 11.000-6,1.000-8.000-7,-1.000-10.000-6,1.000-9.000-7,-3.000 12.000-5,-2.000 34.000-5,-3.000 35.000-3,-3.000 35.000-6,-4.000 21.000-1,-3.000 9.000-1,-3.000 10.000-2,-2.000 10.000 1,-5.000 0.000-4,-2.000-5.000-7,-3.000-7.000-6,-3.000-5.000-6,4.000-8.000-8,13.000-5.000-8,12.000-7.000-7,13.000-5.000-8,6.000-14.000-4,0.000-18.000 3,0.000-19.000 3,0.000-18.000 1,-2.000-23.000 4,-3.000-24.000 6,-3.000-26.000 3,-2.000-24.000 6</inkml:trace>
</inkml:ink>
</file>

<file path=ppt/ink/ink2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5"/>
    </inkml:context>
    <inkml:brush xml:id="br0">
      <inkml:brushProperty name="width" value="0.0440351106226444" units="cm"/>
      <inkml:brushProperty name="height" value="0.0440351106226444" units="cm"/>
      <inkml:brushProperty name="color" value="#f2395b"/>
      <inkml:brushProperty name="ignorePressure" value="0"/>
    </inkml:brush>
  </inkml:definitions>
  <inkml:trace contextRef="#ctx0" brushRef="#br0">82850.000 3000.000 499,'-54.000'-35.000'106,"-5.000"32.000"-17,-7.000 31.000-19,-5.000 32.000-17,-4.000 16.000-12,0.000 4.000-8,0.000 3.000-6,0.000 3.000-7,3.000-1.000-5,6.000-2.000-2,7.000-3.000-2,6.000-3.000-3,6.000-7.000-2,6.000-9.000-1,7.000-10.000-2,6.000-8.000-2,12.000-8.000-4,19.000-2.000-5,19.000-3.000-4,19.000-3.000-5,15.000-6.000-1,13.000-5.000 3,12.000-7.000 2,13.000-5.000 4,6.000-6.000 1,0.000-3.000 1,0.000-3.000-1,0.000-2.000 0,-4.000-3.000-2,-5.000 1.000-4,-7.000-1.000-5,-5.000 1.000-5,-11.000-1.000-4,-11.000 1.000-3,-14.000-1.000-4,-11.000 1.000-4,-11.000-3.000-1,-5.000-2.000-2,-7.000-3.000 0,-5.000-3.000-1</inkml:trace>
</inkml:ink>
</file>

<file path=ppt/ink/ink2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5"/>
    </inkml:context>
    <inkml:brush xml:id="br0">
      <inkml:brushProperty name="width" value="0.046115554869175" units="cm"/>
      <inkml:brushProperty name="height" value="0.046115554869175" units="cm"/>
      <inkml:brushProperty name="color" value="#f2395b"/>
      <inkml:brushProperty name="ignorePressure" value="0"/>
    </inkml:brush>
  </inkml:definitions>
  <inkml:trace contextRef="#ctx0" brushRef="#br0">83000.000 3450.000 477,'-93.000'-52.000'44,"17.000"47.000"15,15.000 47.000 14,16.000 48.000 15,10.000 25.000-3,7.000 7.000-17,6.000 6.000-18,7.000 7.000-17,0.000 2.000-16,-2.000 1.000-12,-3.000-1.000-12,-3.000 1.000-12,-1.000-4.000-12,4.000-6.000-12,3.000-6.000-11,3.000-6.000-12</inkml:trace>
</inkml:ink>
</file>

<file path=ppt/ink/ink2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5"/>
    </inkml:context>
    <inkml:brush xml:id="br0">
      <inkml:brushProperty name="width" value="0.0342592783272266" units="cm"/>
      <inkml:brushProperty name="height" value="0.0342592783272266" units="cm"/>
      <inkml:brushProperty name="color" value="#f2395b"/>
      <inkml:brushProperty name="ignorePressure" value="0"/>
    </inkml:brush>
  </inkml:definitions>
  <inkml:trace contextRef="#ctx0" brushRef="#br0">82900.000 1850.000 642,'-15.000'-47.000'17,"23.000"6.000"14,22.000 7.000 14,22.000 6.000 14,12.000 4.000 2,3.000 4.000-12,3.000 3.000-11,4.000 3.000-11,2.000 3.000-9,4.000 3.000-8,3.000 3.000-7,3.000 4.000-9,-1.000 1.000-2,-2.000 0.000 2,-3.000 0.000 2,-3.000 0.000 2,-7.000 0.000-11,-9.000 0.000-25,-10.000 0.000-23,-8.000 0.000-24</inkml:trace>
</inkml:ink>
</file>

<file path=ppt/ink/ink2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6"/>
    </inkml:context>
    <inkml:brush xml:id="br0">
      <inkml:brushProperty name="width" value="0.0416580364108086" units="cm"/>
      <inkml:brushProperty name="height" value="0.0416580364108086" units="cm"/>
      <inkml:brushProperty name="color" value="#f2395b"/>
      <inkml:brushProperty name="ignorePressure" value="0"/>
    </inkml:brush>
  </inkml:definitions>
  <inkml:trace contextRef="#ctx0" brushRef="#br0">83700.000 1050.000 528,'-49.000'-49.000'5,"4.000"4.000"13,3.000 3.000 10,3.000 3.000 13,6.000 18.000 8,9.000 35.000 7,10.000 35.000 6,10.000 34.000 7,5.000 21.000-6,4.000 10.000-18,3.000 10.000-18,3.000 9.000-18,-2.000-4.000-13,-6.000-15.000-5,-6.000-15.000-7,-6.000-16.000-4,-4.000-12.000-14,1.000-5.000-19,-1.000-7.000-18,1.000-5.000-20</inkml:trace>
</inkml:ink>
</file>

<file path=ppt/ink/ink2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6"/>
    </inkml:context>
    <inkml:brush xml:id="br0">
      <inkml:brushProperty name="width" value="0.0483226031064987" units="cm"/>
      <inkml:brushProperty name="height" value="0.0483226031064987" units="cm"/>
      <inkml:brushProperty name="color" value="#f2395b"/>
      <inkml:brushProperty name="ignorePressure" value="0"/>
    </inkml:brush>
  </inkml:definitions>
  <inkml:trace contextRef="#ctx0" brushRef="#br0">84700.000 3750.000 455,'-22.000'-47.000'24,"6.000"6.000"4,7.000 7.000 5,6.000 6.000 4,9.000 3.000 1,13.000 0.000-5,12.000 0.000-5,13.000 0.000-4,10.000 0.000-3,10.000 0.000-2,10.000 0.000-2,9.000 0.000-1,6.000 3.000-2,3.000 6.000-1,3.000 7.000 0,4.000 6.000 0,1.000 3.000-1,0.000 0.000 2,0.000 0.000 0,0.000 0.000 1,0.000 3.000 0,0.000 6.000-2,0.000 7.000 0,0.000 6.000-2,-2.000 6.000-1,-3.000 6.000 1,-3.000 7.000 0,-2.000 6.000 0,-3.000 3.000-1,1.000 0.000-2,-1.000 0.000-4,1.000 0.000-2,1.000 0.000-3,3.000 0.000-3,3.000 0.000-1,4.000 0.000-3,4.000-5.000-1,6.000-9.000 0,7.000-10.000-1,6.000-8.000 0,6.000-9.000-3,6.000-6.000-7,7.000-6.000-7,6.000-6.000-6,-2.000-9.000-1,-9.000-8.000 4,-10.000-10.000 4,-8.000-9.000 4,-15.000-2.000-4,-19.000 6.000-13,-18.000 7.000-13,-19.000 6.000-13</inkml:trace>
</inkml:ink>
</file>

<file path=ppt/ink/ink2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7"/>
    </inkml:context>
    <inkml:brush xml:id="br0">
      <inkml:brushProperty name="width" value="0.0395473428070545" units="cm"/>
      <inkml:brushProperty name="height" value="0.0395473428070545" units="cm"/>
      <inkml:brushProperty name="color" value="#f2395b"/>
      <inkml:brushProperty name="ignorePressure" value="0"/>
    </inkml:brush>
  </inkml:definitions>
  <inkml:trace contextRef="#ctx0" brushRef="#br0">91900.000 1950.000 556,'-32.000'51.000'119,"-11.000"4.000"-25,-14.000 3.000-26,-11.000 3.000-25,-11.000 4.000-15,-5.000 7.000-6,-7.000 6.000-5,-5.000 7.000-5,-1.000-1.000-4,6.000-6.000 0,7.000-6.000-2,6.000-6.000-2,9.000-9.000 0,13.000-8.000 0,12.000-10.000-1,13.000-9.000 1,16.000-7.000-7,23.000-3.000-11,22.000-3.000-11,22.000-2.000-10,15.000-3.000-2,9.000 1.000 8,10.000-1.000 10,10.000 1.000 8,4.000-3.000 6,0.000-2.000 2,0.000-3.000 2,0.000-3.000 3,-4.000 2.000-2,-5.000 10.000-7,-7.000 10.000-8,-5.000 9.000-6,-9.000 2.000-6,-9.000-2.000-5,-10.000-3.000-3,-8.000-3.000-5,-9.000-10.000 0,-6.000-16.000 3,-6.000-15.000 4,-6.000-15.000 4,-4.000-9.000 4,1.000 1.000 6,-1.000-1.000 5,1.000 1.000 5</inkml:trace>
</inkml:ink>
</file>

<file path=ppt/ink/ink2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7"/>
    </inkml:context>
    <inkml:brush xml:id="br0">
      <inkml:brushProperty name="width" value="0.0397476144134998" units="cm"/>
      <inkml:brushProperty name="height" value="0.0397476144134998" units="cm"/>
      <inkml:brushProperty name="color" value="#f2395b"/>
      <inkml:brushProperty name="ignorePressure" value="0"/>
    </inkml:brush>
  </inkml:definitions>
  <inkml:trace contextRef="#ctx0" brushRef="#br0">92250.000 2250.000 553,'-27.000'-46.000'-3,"-3.000"10.000"-5,-3.000 10.000-7,-2.000 9.000-5,-1.000 6.000 4,3.000 3.000 13,3.000 3.000 13,4.000 4.000 13,-1.000 2.000 7,-3.000 4.000 2,-3.000 3.000 1,-2.000 3.000 2,-1.000 7.000 1,3.000 14.000 0,3.000 11.000 1,4.000 14.000 1,1.000 10.000-2,0.000 9.000-1,0.000 10.000-3,0.000 10.000-1,1.000 10.000-5,4.000 13.000-6,3.000 12.000-7,3.000 13.000-6,-2.000 7.000-5,-6.000 4.000-5,-6.000 3.000-3,-6.000 3.000-4,-1.000-5.000-10,7.000-12.000-14,6.000-13.000-14,7.000-12.000-14,4.000-18.000-3,3.000-21.000 8,3.000-22.000 10,4.000-22.000 8</inkml:trace>
</inkml:ink>
</file>

<file path=ppt/ink/ink2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8"/>
    </inkml:context>
    <inkml:brush xml:id="br0">
      <inkml:brushProperty name="width" value="0.0454837493598461" units="cm"/>
      <inkml:brushProperty name="height" value="0.0454837493598461" units="cm"/>
      <inkml:brushProperty name="color" value="#f2395b"/>
      <inkml:brushProperty name="ignorePressure" value="0"/>
    </inkml:brush>
  </inkml:definitions>
  <inkml:trace contextRef="#ctx0" brushRef="#br0">93350.000 2600.000 483,'-24.000'-24.000'6,"4.000"4.000"12,3.000 3.000 13,3.000 3.000 11,-1.000 12.000 4,-2.000 22.000-5,-3.000 22.000-4,-3.000 23.000-5,-7.000 20.000-3,-9.000 23.000-2,-10.000 22.000-2,-8.000 22.000-1,-4.000 4.000-2,3.000-12.000-2,3.000-13.000-1,4.000-12.000-2,5.000-13.000-1,10.000-12.000-1,10.000-13.000 0,9.000-12.000-1,18.000-16.000-4,29.000-19.000-9,28.000-18.000-8,28.000-19.000-9,17.000-22.000-7,6.000-25.000-8,7.000-25.000-8,6.000-25.000-7,-5.000-15.000-2,-16.000-2.000 5,-15.000-3.000 4,-15.000-3.000 4,-15.000 1.000 6,-12.000 6.000 4,-13.000 7.000 6,-12.000 6.000 5,-10.000 10.000 3,-6.000 17.000 4,-6.000 15.000 1,-6.000 16.000 4,-6.000 9.000 4,-2.000 3.000 9,-3.000 3.000 8,-3.000 4.000 8,4.000 4.000-1,13.000 6.000-9,12.000 7.000-9,13.000 6.000-10,9.000 3.000-3,6.000 0.000 2,7.000 0.000 2,6.000 0.000 2,1.000 3.000 1,-3.000 6.000-3,-3.000 7.000-1,-2.000 6.000-3,-6.000 4.000 8,-6.000 4.000 17,-6.000 3.000 18,-6.000 3.000 18,-6.000 6.000 4,-2.000 9.000-9,-3.000 10.000-9,-3.000 10.000-8,-4.000 4.000-9,-3.000 0.000-8,-3.000 0.000-8,-2.000 0.000-9,-8.000 6.000-4,-8.000 13.000-3,-10.000 12.000-3,-9.000 13.000-2,-1.000-5.000-4,10.000-22.000-5,10.000-22.000-6,9.000-21.000-5,17.000-24.000-7,25.000-25.000-8,25.000-25.000-8,25.000-25.000-8,7.000-8.000 1,-8.000 9.000 12,-10.000 10.000 10,-9.000 10.000 11,-9.000 5.000 8,-5.000 4.000 5,-7.000 3.000 6,-5.000 3.000 4,-3.000 1.000 3,4.000 1.000 0,3.000-1.000-2,3.000 1.000 1,-2.000-3.000-2,-6.000-2.000 0,-6.000-3.000-1,-6.000-3.000-1,-4.000-4.000 1,1.000-3.000 1,-1.000-3.000 2,1.000-2.000 2</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8"/>
    </inkml:context>
    <inkml:brush xml:id="br0">
      <inkml:brushProperty name="width" value="0.0427339114248753" units="cm"/>
      <inkml:brushProperty name="height" value="0.0427339114248753" units="cm"/>
      <inkml:brushProperty name="color" value="#00bff3"/>
      <inkml:brushProperty name="ignorePressure" value="0"/>
    </inkml:brush>
  </inkml:definitions>
  <inkml:trace contextRef="#ctx0" brushRef="#br0">97300.000 54850.000 514,'1.000'-69.000'4,"4.000"13.000"7,3.000 12.000 7,3.000 13.000 7,-5.000 21.000 9,-12.000 32.000 10,-13.000 31.000 10,-12.000 32.000 10,-9.000 15.000-1,-2.000 0.000-12,-3.000 0.000-12,-3.000 0.000-13,-2.000-4.000-8,0.000-5.000-4,0.000-7.000-5,0.000-5.000-3,-4.000-1.000-4,-5.000 6.000 0,-7.000 7.000-1,-5.000 6.000-1,-1.000-2.000-1,6.000-9.000-1,7.000-10.000-2,6.000-8.000-1,-1.000-3.000-4,-5.000 7.000-3,-7.000 6.000-5,-5.000 7.000-4,2.000-4.000-5,13.000-12.000-2,12.000-13.000-4,13.000-12.000-4,13.000-15.000-5,17.000-15.000-6,15.000-15.000-8,16.000-16.000-7,5.000-7.000 2,-2.000 4.000 13,-3.000 3.000 13,-3.000 3.000 12,-4.000-1.000 7,-3.000-2.000 4,-3.000-3.000 3,-2.000-3.000 3</inkml:trace>
</inkml:ink>
</file>

<file path=ppt/ink/ink2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8"/>
    </inkml:context>
    <inkml:brush xml:id="br0">
      <inkml:brushProperty name="width" value="0.0542163886129856" units="cm"/>
      <inkml:brushProperty name="height" value="0.0542163886129856" units="cm"/>
      <inkml:brushProperty name="color" value="#f2395b"/>
      <inkml:brushProperty name="ignorePressure" value="0"/>
    </inkml:brush>
  </inkml:definitions>
  <inkml:trace contextRef="#ctx0" brushRef="#br0">95000.000 2350.000 405,'0.000'-71.000'-2,"0.000"10.000"-6,0.000 10.000-4,0.000 9.000-5,1.000 4.000 5,4.000 1.000 15,3.000-1.000 14,3.000 1.000 16,-1.000 7.000 13,-2.000 16.000 10,-3.000 15.000 11,-3.000 17.000 10,-2.000 14.000 0,0.000 17.000-14,0.000 15.000-13,0.000 16.000-12,-4.000 12.000-10,-5.000 9.000-3,-7.000 10.000-3,-5.000 10.000-5,-3.000 8.000-3,4.000 10.000-6,3.000 10.000-3,3.000 9.000-6,1.000 7.000-5,1.000 7.000-7,-1.000 6.000-7,1.000 7.000-6,-4.000-1.000-8,-6.000-6.000-8,-6.000-6.000-8,-6.000-6.000-8,-2.000-7.000-5,3.000-6.000 1,3.000-6.000-1,4.000-6.000 1,2.000-16.000 6,4.000-25.000 12,3.000-25.000 12,3.000-25.000 12</inkml:trace>
</inkml:ink>
</file>

<file path=ppt/ink/ink2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8:48"/>
    </inkml:context>
    <inkml:brush xml:id="br0">
      <inkml:brushProperty name="width" value="0.0382427647709846" units="cm"/>
      <inkml:brushProperty name="height" value="0.0382427647709846" units="cm"/>
      <inkml:brushProperty name="color" value="#f2395b"/>
      <inkml:brushProperty name="ignorePressure" value="0"/>
    </inkml:brush>
  </inkml:definitions>
  <inkml:trace contextRef="#ctx0" brushRef="#br0">96200.000 2250.000 575,'7.000'-46.000'50,"17.000"10.000"-1,15.000 10.000-2,16.000 9.000-1,13.000 6.000-3,14.000 3.000-3,11.000 3.000-4,14.000 4.000-3,3.000-1.000-5,-2.000-3.000-5,-3.000-3.000-7,-3.000-2.000-5,-7.000-1.000-9,-9.000 3.000-8,-10.000 3.000-10,-8.000 4.000-9</inkml:trace>
</inkml:ink>
</file>

<file path=ppt/ink/ink2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0"/>
    </inkml:context>
    <inkml:brush xml:id="br0">
      <inkml:brushProperty name="width" value="0.0432769805192947" units="cm"/>
      <inkml:brushProperty name="height" value="0.0432769805192947" units="cm"/>
      <inkml:brushProperty name="color" value="#000000"/>
      <inkml:brushProperty name="ignorePressure" value="0"/>
    </inkml:brush>
  </inkml:definitions>
  <inkml:trace contextRef="#ctx0" brushRef="#br0">90150.000 8950.000 508,'-27.000'145.000'133,"-3.000"-9.000"-28,-3.000-10.000-30,-2.000-8.000-28,-1.000-12.000-18,3.000-12.000-5,3.000-13.000-4,4.000-12.000-6,4.000-10.000-2,6.000-6.000-2,7.000-6.000 0,6.000-6.000-2,12.000-6.000-3,19.000-2.000-6,19.000-3.000-6,19.000-3.000-5,12.000-15.000-2,6.000-24.000 0,7.000-26.000 1,6.000-24.000 1,-1.000-17.000 1,-5.000-5.000-1,-7.000-7.000 0,-5.000-5.000 0,-9.000-3.000 1,-9.000 4.000 2,-10.000 3.000 1,-8.000 3.000 2,-11.000 4.000 1,-8.000 7.000-1,-10.000 6.000-1,-9.000 7.000 0,-10.000 7.000 2,-9.000 9.000 5,-10.000 10.000 4,-8.000 10.000 6,-8.000 7.000 1,-2.000 6.000-1,-3.000 7.000 0,-3.000 6.000-1,-4.000 7.000-4,-3.000 10.000-7,-3.000 10.000-9,-2.000 9.000-7,-1.000 6.000-4,3.000 3.000 0,3.000 3.000-1,4.000 4.000 0,5.000-1.000-1,10.000-3.000-4,10.000-3.000-3,9.000-2.000-2</inkml:trace>
</inkml:ink>
</file>

<file path=ppt/ink/ink2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0"/>
    </inkml:context>
    <inkml:brush xml:id="br0">
      <inkml:brushProperty name="width" value="0.0343592017889023" units="cm"/>
      <inkml:brushProperty name="height" value="0.0343592017889023" units="cm"/>
      <inkml:brushProperty name="color" value="#000000"/>
      <inkml:brushProperty name="ignorePressure" value="0"/>
    </inkml:brush>
  </inkml:definitions>
  <inkml:trace contextRef="#ctx0" brushRef="#br0">91200.000 9350.000 640,'50.000'4.000'91,"0.000"10.000"-14,0.000 10.000-16,0.000 9.000-14,0.000 6.000-13,0.000 3.000-8,0.000 3.000-10,0.000 4.000-9,-5.000-1.000-7,-9.000-3.000-8,-10.000-3.000-7,-8.000-2.000-7,-4.000-5.000-11,3.000-2.000-15,3.000-3.000-14,4.000-3.000-14</inkml:trace>
</inkml:ink>
</file>

<file path=ppt/ink/ink2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1"/>
    </inkml:context>
    <inkml:brush xml:id="br0">
      <inkml:brushProperty name="width" value="0.0482508391141891" units="cm"/>
      <inkml:brushProperty name="height" value="0.0482508391141891" units="cm"/>
      <inkml:brushProperty name="color" value="#000000"/>
      <inkml:brushProperty name="ignorePressure" value="0"/>
    </inkml:brush>
  </inkml:definitions>
  <inkml:trace contextRef="#ctx0" brushRef="#br0">93000.000 8950.000 455,'-47.000'-22.000'26,"6.000"6.000"6,7.000 7.000 6,6.000 6.000 8,3.000 7.000 0,0.000 10.000-8,0.000 10.000-8,0.000 9.000-8,-2.000 7.000-2,-3.000 7.000 1,-3.000 6.000 3,-2.000 7.000 1,-1.000 2.000 0,3.000 1.000-1,3.000-1.000 0,4.000 1.000-1,2.000-3.000-3,4.000-2.000-3,3.000-3.000-3,3.000-3.000-4,6.000-4.000-2,9.000-3.000-2,10.000-3.000-2,10.000-2.000-2,7.000-6.000-3,6.000-6.000-4,7.000-6.000-3,6.000-6.000-3,4.000-9.000-4,4.000-8.000-2,3.000-10.000-4,3.000-9.000-2,3.000-12.000-1,3.000-11.000 0,3.000-14.000 0,4.000-11.000 0,-6.000-7.000 1,-11.000 0.000 3,-14.000 0.000 3,-11.000 0.000 2,-11.000 1.000 3,-5.000 4.000 2,-7.000 3.000 3,-5.000 3.000 3,-11.000 6.000 2,-11.000 9.000 0,-14.000 10.000 0,-11.000 10.000 1,-9.000 7.000-2,-3.000 6.000-4,-3.000 7.000-2,-2.000 6.000-4,2.000 4.000-3,9.000 4.000-4,10.000 3.000-4,10.000 3.000-3</inkml:trace>
</inkml:ink>
</file>

<file path=ppt/ink/ink2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1"/>
    </inkml:context>
    <inkml:brush xml:id="br0">
      <inkml:brushProperty name="width" value="0.0510738715529442" units="cm"/>
      <inkml:brushProperty name="height" value="0.0510738715529442" units="cm"/>
      <inkml:brushProperty name="color" value="#000000"/>
      <inkml:brushProperty name="ignorePressure" value="0"/>
    </inkml:brush>
  </inkml:definitions>
  <inkml:trace contextRef="#ctx0" brushRef="#br0">93900.000 8000.000 430,'0.000'53.000'147,"0.000"6.000"-32,0.000 7.000-31,0.000 6.000-31,-2.000 6.000-19,-3.000 6.000-4,-3.000 7.000-4,-2.000 6.000-5,-3.000 9.000-3,1.000 13.000-3,-1.000 12.000-3,1.000 13.000-3,-3.000 6.000-4,-2.000 0.000-4,-3.000 0.000-6,-3.000 0.000-5,-1.000-2.000-2,4.000-3.000 2,3.000-3.000 1,3.000-2.000 2,3.000-14.000-14,3.000-21.000-29,3.000-22.000-29,4.000-22.000-28</inkml:trace>
</inkml:ink>
</file>

<file path=ppt/ink/ink2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1"/>
    </inkml:context>
    <inkml:brush xml:id="br0">
      <inkml:brushProperty name="width" value="0.0515915043652058" units="cm"/>
      <inkml:brushProperty name="height" value="0.0515915043652058" units="cm"/>
      <inkml:brushProperty name="color" value="#000000"/>
      <inkml:brushProperty name="ignorePressure" value="0"/>
    </inkml:brush>
  </inkml:definitions>
  <inkml:trace contextRef="#ctx0" brushRef="#br0">95850.000 8500.000 426,'-10.000'-54.000'128,"-18.000"45.000"-23,-19.000 43.000-22,-18.000 45.000-24,-10.000 21.000-15,0.000 0.000-8,0.000 0.000-8,0.000 0.000-7,-2.000 1.000-5,-3.000 4.000-1,-3.000 3.000-2,-2.000 3.000 0,-1.000-2.000-4,3.000-6.000-5,3.000-6.000-6,4.000-6.000-5,5.000-9.000-6,10.000-8.000-9,10.000-10.000-8,9.000-9.000-8</inkml:trace>
</inkml:ink>
</file>

<file path=ppt/ink/ink2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1"/>
    </inkml:context>
    <inkml:brush xml:id="br0">
      <inkml:brushProperty name="width" value="0.0482499301433563" units="cm"/>
      <inkml:brushProperty name="height" value="0.0482499301433563" units="cm"/>
      <inkml:brushProperty name="color" value="#000000"/>
      <inkml:brushProperty name="ignorePressure" value="0"/>
    </inkml:brush>
  </inkml:definitions>
  <inkml:trace contextRef="#ctx0" brushRef="#br0">94700.000 8850.000 455,'-2.000'-49.000'5,"-3.000"4.000"7,-3.000 3.000 9,-2.000 3.000 7,3.000 7.000 10,14.000 14.000 10,11.000 11.000 9,14.000 14.000 10,5.000 16.000-1,1.000 22.000-12,-1.000 22.000-11,1.000 23.000-11,1.000 13.000-8,3.000 6.000-4,3.000 7.000-5,4.000 6.000-4,-1.000 1.000-7,-3.000-3.000-12,-3.000-3.000-11,-2.000-2.000-12,-1.000-8.000-7,3.000-8.000-6,3.000-10.000-6,4.000-9.000-6,-3.000-12.000 2,-5.000-11.000 8,-7.000-14.000 8,-5.000-11.000 9</inkml:trace>
</inkml:ink>
</file>

<file path=ppt/ink/ink2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2"/>
    </inkml:context>
    <inkml:brush xml:id="br0">
      <inkml:brushProperty name="width" value="0.0493899136781693" units="cm"/>
      <inkml:brushProperty name="height" value="0.0493899136781693" units="cm"/>
      <inkml:brushProperty name="color" value="#000000"/>
      <inkml:brushProperty name="ignorePressure" value="0"/>
    </inkml:brush>
  </inkml:definitions>
  <inkml:trace contextRef="#ctx0" brushRef="#br0">96900.000 8500.000 445,'-38.000'-21.000'43,"26.000"10.000"10,24.000 10.000 8,26.000 9.000 9,10.000 7.000-1,-3.000 7.000-13,-3.000 6.000-12,-2.000 7.000-13,-5.000 5.000-8,-2.000 7.000-4,-3.000 6.000-2,-3.000 7.000-5,-9.000 7.000-1,-11.000 9.000 0,-14.000 10.000-1,-11.000 10.000 0,-12.000-3.000-1,-9.000-11.000-5,-10.000-14.000-3,-8.000-11.000-3,-9.000-4.000-5,-6.000 6.000-5,-6.000 7.000-6,-6.000 6.000-6,-1.000-4.000-2,7.000-11.000 1,6.000-14.000 1,7.000-11.000 1,5.000-9.000 2,7.000-3.000 5,6.000-3.000 3,7.000-2.000 4,19.000-6.000 7,35.000-6.000 10,35.000-6.000 10,34.000-6.000 10,13.000-4.000 1,-5.000 1.000-8,-7.000-1.000-8,-5.000 1.000-9,-8.000 1.000-4,-5.000 3.000 0,-7.000 3.000-1,-5.000 4.000-1,-4.000-1.000-6,0.000-3.000-12,0.000-3.000-11,0.000-2.000-12,0.000-3.000-6,0.000 1.000 2,0.000-1.000 1,0.000 1.000 2,-4.000-1.000 1,-5.000 1.000 2,-7.000-1.000 2,-5.000 1.000 1</inkml:trace>
</inkml:ink>
</file>

<file path=ppt/ink/ink2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2"/>
    </inkml:context>
    <inkml:brush xml:id="br0">
      <inkml:brushProperty name="width" value="0.0529418364167213" units="cm"/>
      <inkml:brushProperty name="height" value="0.0529418364167213" units="cm"/>
      <inkml:brushProperty name="color" value="#000000"/>
      <inkml:brushProperty name="ignorePressure" value="0"/>
    </inkml:brush>
  </inkml:definitions>
  <inkml:trace contextRef="#ctx0" brushRef="#br0">98300.000 8850.000 415,'-47.000'-22.000'2,"6.000"6.000"3,7.000 7.000 4,6.000 6.000 4,4.000 6.000 7,4.000 6.000 12,3.000 7.000 11,3.000 6.000 12,-1.000 7.000 2,-2.000 10.000-8,-3.000 10.000-7,-3.000 9.000-7,-2.000 7.000-6,0.000 7.000-2,0.000 6.000-3,0.000 7.000-3,0.000-1.000-3,0.000-6.000 0,0.000-6.000 0,0.000-6.000-2,3.000-6.000-1,6.000-2.000-3,7.000-3.000-1,6.000-3.000-2,12.000-9.000-4,19.000-11.000-8,19.000-14.000-7,19.000-11.000-7,10.000-18.000-4,4.000-22.000-2,3.000-22.000-2,3.000-21.000-1,-2.000-14.000-1,-6.000-2.000 1,-6.000-3.000 2,-6.000-3.000 0,-9.000-2.000 3,-8.000 0.000 2,-10.000 0.000 4,-9.000 0.000 3,-12.000 6.000 3,-11.000 13.000 2,-14.000 12.000 2,-11.000 13.000 3,-11.000 12.000 0,-5.000 13.000 0,-7.000 12.000-1,-5.000 13.000-2,-6.000 10.000 0,-3.000 10.000-3,-3.000 10.000-1,-2.000 9.000-3,2.000 4.000 0,9.000 1.000 2,10.000-1.000 2,10.000 1.000 1</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9"/>
    </inkml:context>
    <inkml:brush xml:id="br0">
      <inkml:brushProperty name="width" value="0.0526664145290852" units="cm"/>
      <inkml:brushProperty name="height" value="0.0526664145290852" units="cm"/>
      <inkml:brushProperty name="color" value="#00bff3"/>
      <inkml:brushProperty name="ignorePressure" value="0"/>
    </inkml:brush>
  </inkml:definitions>
  <inkml:trace contextRef="#ctx0" brushRef="#br0">96950.000 55700.000 417,'21.000'-61.000'30,"-5.000"28.000"6,-7.000 28.000 5,-5.000 29.000 7,-3.000 18.000-1,4.000 9.000-7,3.000 10.000-7,3.000 10.000-7,4.000 2.000-5,7.000-3.000-3,6.000-3.000-4,7.000-2.000-2,2.000-8.000-3,1.000-8.000-1,-1.000-10.000-1,1.000-9.000-1,2.000-9.000-2,7.000-5.000-2,6.000-7.000-2,7.000-5.000-1,5.000-9.000-4,7.000-9.000-1,6.000-10.000-4,7.000-8.000-2,5.000-11.000-3,7.000-8.000 1,6.000-10.000-2,7.000-9.000 0,-3.000-5.000 0,-8.000 0.000-1,-10.000 0.000 1,-9.000 0.000 0,-10.000 4.000 2,-9.000 10.000 2,-10.000 10.000 2,-8.000 9.000 4,-9.000 17.000 9,-6.000 25.000 19,-6.000 25.000 17,-6.000 25.000 17,-7.000 17.000 5,-6.000 9.000-11,-6.000 10.000-10,-6.000 10.000-10,-2.000-3.000-8,3.000-11.000-3,3.000-14.000-5,4.000-11.000-3,-1.000-3.000-4,-3.000 10.000-2,-3.000 10.000-2,-2.000 9.000-2,-3.000 1.000-4,1.000-6.000-5,-1.000-6.000-5,1.000-6.000-4,-1.000-6.000-5,1.000-2.000-4,-1.000-3.000-4,1.000-3.000-4,1.000-4.000-8,3.000-3.000-15,3.000-3.000-14,4.000-2.000-14</inkml:trace>
</inkml:ink>
</file>

<file path=ppt/ink/ink2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2"/>
    </inkml:context>
    <inkml:brush xml:id="br0">
      <inkml:brushProperty name="width" value="0.0399681963026524" units="cm"/>
      <inkml:brushProperty name="height" value="0.0399681963026524" units="cm"/>
      <inkml:brushProperty name="color" value="#000000"/>
      <inkml:brushProperty name="ignorePressure" value="0"/>
    </inkml:brush>
  </inkml:definitions>
  <inkml:trace contextRef="#ctx0" brushRef="#br0">98850.000 9500.000 550,'50.000'28.000'116,"0.000"6.000"-17,0.000 7.000-17,0.000 6.000-17,-4.000 1.000-18,-5.000-3.000-17,-7.000-3.000-19,-5.000-2.000-19,-4.000-5.000-14,0.000-2.000-13,0.000-3.000-11,0.000-3.000-13</inkml:trace>
</inkml:ink>
</file>

<file path=ppt/ink/ink2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3"/>
    </inkml:context>
    <inkml:brush xml:id="br0">
      <inkml:brushProperty name="width" value="0.0495155677199364" units="cm"/>
      <inkml:brushProperty name="height" value="0.0495155677199364" units="cm"/>
      <inkml:brushProperty name="color" value="#000000"/>
      <inkml:brushProperty name="ignorePressure" value="0"/>
    </inkml:brush>
  </inkml:definitions>
  <inkml:trace contextRef="#ctx0" brushRef="#br0">100100.000 9050.000 444,'-25.000'-18.000'58,"0.000"17.000"3,0.000 15.000 2,0.000 16.000 1,0.000 10.000-2,0.000 7.000-9,0.000 6.000-8,0.000 7.000-8,1.000 0.000-8,4.000-2.000-4,3.000-3.000-5,3.000-3.000-5,3.000-2.000-4,3.000 0.000-3,3.000 0.000-4,4.000 0.000-4,8.000-7.000-4,17.000-11.000-9,15.000-14.000-8,16.000-11.000-8,4.000-14.000-4,-6.000-11.000 0,-6.000-14.000 0,-6.000-11.000 1,-6.000-9.000 0,-2.000-3.000 3,-3.000-3.000 1,-3.000-2.000 2,-4.000-3.000 2,-3.000 1.000 4,-3.000-1.000 2,-2.000 1.000 3,-8.000 2.000 3,-8.000 7.000 2,-10.000 6.000 4,-9.000 7.000 3,-5.000 7.000 2,0.000 9.000 3,0.000 10.000 2,0.000 10.000 2,12.000 2.000-5,26.000-3.000-10,24.000-3.000-11,26.000-2.000-11,10.000-1.000-2,-3.000 3.000 4,-3.000 3.000 4,-2.000 4.000 6,-6.000 1.000 4,-6.000 0.000 5,-6.000 0.000 4,-6.000 0.000 5,-10.000 3.000 8,-12.000 6.000 11,-13.000 7.000 13,-12.000 6.000 11,-10.000 4.000 6,-6.000 4.000-1,-6.000 3.000 0,-6.000 3.000-2,-1.000 1.000-1,7.000 1.000-5,6.000-1.000-3,7.000 1.000-5,4.000-1.000-3,3.000 1.000-6,3.000-1.000-5,4.000 1.000-4,4.000 1.000-5,6.000 3.000-2,7.000 3.000-2,6.000 4.000-3,7.000-6.000-4,10.000-11.000-6,10.000-14.000-6,9.000-11.000-6,1.000-12.000-3,-6.000-9.000 2,-6.000-10.000 2,-6.000-8.000 1,-6.000-8.000 3,-2.000-2.000 2,-3.000-3.000 3,-3.000-3.000 3,-4.000-2.000 2,-3.000 0.000 1,-3.000 0.000 2,-2.000 0.000 1,-8.000 1.000 1,-8.000 4.000 0,-10.000 3.000 0,-9.000 3.000 0,-9.000 3.000 0,-5.000 3.000 1,-7.000 3.000 2,-5.000 4.000 2,-3.000 2.000-8,4.000 4.000-14,3.000 3.000-14,3.000 3.000-15</inkml:trace>
</inkml:ink>
</file>

<file path=ppt/ink/ink2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4"/>
    </inkml:context>
    <inkml:brush xml:id="br0">
      <inkml:brushProperty name="width" value="0.0544760040938854" units="cm"/>
      <inkml:brushProperty name="height" value="0.0544760040938854" units="cm"/>
      <inkml:brushProperty name="color" value="#000000"/>
      <inkml:brushProperty name="ignorePressure" value="0"/>
    </inkml:brush>
  </inkml:definitions>
  <inkml:trace contextRef="#ctx0" brushRef="#br0">101850.000 8650.000 403,'-22.000'25.000'6,"6.000"0.000"13,7.000 0.000 11,6.000 0.000 12,3.000 1.000 5,0.000 4.000-5,0.000 3.000-4,0.000 3.000-5,0.000 3.000-3,0.000 3.000-4,0.000 3.000-3,0.000 4.000-3,-2.000 4.000-5,-3.000 6.000-6,-3.000 7.000-7,-2.000 6.000-6,-6.000-1.000-3,-6.000-5.000 4,-6.000-7.000 1,-6.000-5.000 4,10.000-19.000-8,29.000-27.000-16,28.000-28.000-17,28.000-28.000-16,10.000-12.000-2,-5.000 7.000 11,-7.000 6.000 11,-5.000 7.000 11,-8.000 5.000 8,-5.000 7.000 4,-7.000 6.000 3,-5.000 7.000 4,-8.000 10.000 10,-5.000 16.000 15,-7.000 15.000 15,-5.000 17.000 16,-4.000 5.000 2,0.000-3.000-12,0.000-3.000-9,0.000-2.000-12,4.000-3.000-9,10.000 1.000-8,10.000-1.000-8,9.000 1.000-7,-1.000 1.000-4,-8.000 3.000 2,-10.000 3.000 2,-9.000 4.000 2,1.000-14.000-4,13.000-27.000-9,12.000-28.000-8,13.000-28.000-9,4.000-17.000-2,-3.000-2.000 5,-3.000-3.000 6,-2.000-3.000 5,-5.000-1.000 5,-2.000 4.000 3,-3.000 3.000 4,-3.000 3.000 4,-4.000 6.000 4,-3.000 9.000 3,-3.000 10.000 3,-2.000 10.000 3,0.000 7.000 5,7.000 6.000 7,6.000 7.000 7,7.000 6.000 6,0.000-2.000 0,-2.000-9.000-8,-3.000-10.000-8,-3.000-8.000-8,-2.000 5.000 8,0.000 22.000 23,0.000 22.000 23,0.000 23.000 24,-4.000 10.000 3,-5.000 0.000-17,-7.000 0.000-16,-5.000 0.000-18,-4.000 0.000-9,0.000 0.000-4,0.000 0.000-2,0.000 0.000-4,-4.000 0.000-4,-5.000 0.000-3,-7.000 0.000-4,-5.000 0.000-5,-1.000 1.000-2,6.000 4.000-1,7.000 3.000-1,6.000 3.000-1,3.000-1.000-2,0.000-2.000-2,0.000-3.000-1,0.000-3.000-2,7.000-6.000-2,17.000-5.000 0,15.000-7.000-1,16.000-5.000-1,16.000-6.000-2,20.000-3.000-2,18.000-3.000-2,20.000-2.000-2,13.000-5.000-3,9.000-2.000-4,10.000-3.000-5,10.000-3.000-4,-14.000-4.000 1,-33.000-3.000 8,-35.000-3.000 7,-34.000-2.000 7,-18.000-1.000 0,1.000 3.000-6,-1.000 3.000-6,1.000 4.000-7</inkml:trace>
</inkml:ink>
</file>

<file path=ppt/ink/ink2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7"/>
    </inkml:context>
    <inkml:brush xml:id="br0">
      <inkml:brushProperty name="width" value="0.0415240377187729" units="cm"/>
      <inkml:brushProperty name="height" value="0.0415240377187729" units="cm"/>
      <inkml:brushProperty name="color" value="#000000"/>
      <inkml:brushProperty name="ignorePressure" value="0"/>
    </inkml:brush>
  </inkml:definitions>
  <inkml:trace contextRef="#ctx0" brushRef="#br0">76400.000 9850.000 529,'48.000'-72.000'1,"-3.000"6.000"7,-3.000 7.000 7,-2.000 6.000 7,-6.000 4.000 2,-6.000 4.000-1,-6.000 3.000-3,-6.000 3.000-2,-6.000 1.000-2,-2.000 1.000-1,-3.000-1.000-1,-3.000 1.000-1,-2.000-1.000-1,0.000 1.000-2,0.000-1.000-1,0.000 1.000-1,0.000-1.000-1,0.000 1.000 0,0.000-1.000-1,0.000 1.000 0,-4.000 2.000 0,-5.000 7.000 0,-7.000 6.000-1,-5.000 7.000-1,-6.000 4.000 1,-3.000 3.000 0,-3.000 3.000-1,-2.000 4.000 1,-6.000 7.000 0,-6.000 13.000-1,-6.000 12.000 1,-6.000 13.000-1,-4.000 10.000 0,1.000 10.000 0,-1.000 10.000-1,1.000 9.000 0,-3.000 4.000 1,-2.000 1.000 0,-3.000-1.000 2,-3.000 1.000 1,1.000-3.000 1,6.000-2.000 0,7.000-3.000 0,6.000-3.000 1,6.000-4.000 0,6.000-3.000 0,7.000-3.000-1,6.000-2.000-1,4.000-3.000 0,4.000 1.000 0,3.000-1.000 0,3.000 1.000 0,3.000-1.000 0,3.000 1.000-1,3.000-1.000 0,4.000 1.000-1,4.000-3.000 0,6.000-2.000-4,7.000-3.000-4,6.000-3.000-2,7.000-7.000-2,10.000-9.000-1,10.000-10.000-2,9.000-8.000-1,9.000-9.000-2,9.000-6.000-3,10.000-6.000-2,10.000-6.000-3,5.000-7.000-4,4.000-6.000-3,3.000-6.000-5,3.000-6.000-3,-1.000-6.000-2,-2.000-2.000-2,-3.000-3.000 0,-3.000-3.000-1,-12.000 1.000 1,-18.000 6.000 5,-19.000 7.000 4,-18.000 6.000 5</inkml:trace>
</inkml:ink>
</file>

<file path=ppt/ink/ink2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7"/>
    </inkml:context>
    <inkml:brush xml:id="br0">
      <inkml:brushProperty name="width" value="0.0393851511180401" units="cm"/>
      <inkml:brushProperty name="height" value="0.0393851511180401" units="cm"/>
      <inkml:brushProperty name="color" value="#000000"/>
      <inkml:brushProperty name="ignorePressure" value="0"/>
    </inkml:brush>
  </inkml:definitions>
  <inkml:trace contextRef="#ctx0" brushRef="#br0">78950.000 9450.000 558,'-74.000'73.000'112,"4.000"-3.000"-26,3.000-3.000-25,3.000-2.000-25,-2.000-1.000-13,-6.000 3.000-3,-6.000 3.000-1,-6.000 4.000-2,-6.000 2.000-1,-2.000 4.000-1,-3.000 3.000 0,-3.000 3.000 0,2.000-1.000-8,10.000-2.000-15,10.000-3.000-14,9.000-3.000-14</inkml:trace>
</inkml:ink>
</file>

<file path=ppt/ink/ink2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7"/>
    </inkml:context>
    <inkml:brush xml:id="br0">
      <inkml:brushProperty name="width" value="0.0367291606962681" units="cm"/>
      <inkml:brushProperty name="height" value="0.0367291606962681" units="cm"/>
      <inkml:brushProperty name="color" value="#000000"/>
      <inkml:brushProperty name="ignorePressure" value="0"/>
    </inkml:brush>
  </inkml:definitions>
  <inkml:trace contextRef="#ctx0" brushRef="#br0">78000.000 9700.000 598,'48.000'6.000'107,"-3.000"13.000"-22,-3.000 12.000-21,-2.000 13.000-21,-5.000 9.000-13,-2.000 6.000-5,-3.000 7.000-6,-3.000 6.000-4,-1.000 4.000-6,4.000 4.000-5,3.000 3.000-4,3.000 3.000-7,-1.000 1.000-5,-2.000 1.000-7,-3.000-1.000-6,-3.000 1.000-8,-6.000-9.000-3,-5.000-15.000-1,-7.000-15.000-2,-5.000-16.000-1</inkml:trace>
</inkml:ink>
</file>

<file path=ppt/ink/ink2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8"/>
    </inkml:context>
    <inkml:brush xml:id="br0">
      <inkml:brushProperty name="width" value="0.0386644341051579" units="cm"/>
      <inkml:brushProperty name="height" value="0.0386644341051579" units="cm"/>
      <inkml:brushProperty name="color" value="#000000"/>
      <inkml:brushProperty name="ignorePressure" value="0"/>
    </inkml:brush>
  </inkml:definitions>
  <inkml:trace contextRef="#ctx0" brushRef="#br0">79900.000 9250.000 568,'0.000'-47.000'2,"0.000"6.000"3,0.000 7.000 4,0.000 6.000 3,6.000 6.000 1,13.000 6.000 1,12.000 7.000-1,13.000 6.000 1,6.000 6.000 4,0.000 6.000 7,0.000 7.000 9,0.000 6.000 8,-2.000 6.000 1,-3.000 6.000-6,-3.000 7.000-6,-2.000 6.000-6,-6.000 4.000-4,-6.000 4.000-3,-6.000 3.000-2,-6.000 3.000-3,-10.000 3.000-3,-12.000 3.000-3,-13.000 3.000-3,-12.000 4.000-4,-10.000-1.000 0,-6.000-3.000 1,-6.000-3.000 0,-6.000-2.000 2,-12.000-3.000-4,-15.000 1.000-10,-15.000-1.000-10,-16.000 1.000-10,-2.000-3.000-3,13.000-2.000 5,12.000-3.000 5,13.000-3.000 5,10.000-6.000 4,10.000-5.000 4,10.000-7.000 4,9.000-5.000 4,12.000-8.000 6,16.000-5.000 7,15.000-7.000 7,17.000-5.000 8,16.000-8.000 1,19.000-5.000-2,19.000-7.000-3,19.000-5.000-2,9.000-4.000-5,0.000 0.000-4,0.000 0.000-5,0.000 0.000-5,-4.000 1.000-7,-5.000 4.000-11,-7.000 3.000-10,-5.000 3.000-12,-8.000 3.000-3,-5.000 3.000 0,-7.000 3.000 2,-5.000 4.000 2,-8.000-3.000 3,-5.000-5.000 6,-7.000-7.000 5,-5.000-5.000 6,-4.000-3.000 1,0.000 4.000-2,0.000 3.000-3,0.000 3.000-3</inkml:trace>
</inkml:ink>
</file>

<file path=ppt/ink/ink2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8"/>
    </inkml:context>
    <inkml:brush xml:id="br0">
      <inkml:brushProperty name="width" value="0.0426248386502266" units="cm"/>
      <inkml:brushProperty name="height" value="0.0426248386502266" units="cm"/>
      <inkml:brushProperty name="color" value="#000000"/>
      <inkml:brushProperty name="ignorePressure" value="0"/>
    </inkml:brush>
  </inkml:definitions>
  <inkml:trace contextRef="#ctx0" brushRef="#br0">81150.000 9800.000 516,'-4.000'-35.000'10,"-5.000"32.000"23,-7.000 31.000 20,-5.000 32.000 22,-4.000 11.000 4,0.000-5.000-15,0.000-7.000-14,0.000-5.000-14,1.000-3.000-10,4.000 4.000-5,3.000 3.000-5,3.000 3.000-5,6.000-4.000-5,9.000-8.000-3,10.000-10.000-3,10.000-9.000-4,7.000-13.000-2,6.000-16.000-2,7.000-15.000-1,6.000-15.000-1,6.000-15.000-3,6.000-12.000-3,7.000-13.000-4,6.000-12.000-3,-4.000-4.000 0,-11.000 7.000 5,-14.000 6.000 4,-11.000 7.000 3,-9.000 5.000 4,-3.000 7.000 3,-3.000 6.000 1,-2.000 7.000 3,-9.000 5.000 0,-12.000 7.000 0,-13.000 6.000-1,-12.000 7.000-1,-9.000 5.000-3,-2.000 7.000-7,-3.000 6.000-6,-3.000 7.000-7,-1.000 4.000-5,4.000 3.000-5,3.000 3.000-4,3.000 4.000-5,4.000-1.000 1,7.000-3.000 5,6.000-3.000 6,7.000-2.000 6</inkml:trace>
</inkml:ink>
</file>

<file path=ppt/ink/ink2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8"/>
    </inkml:context>
    <inkml:brush xml:id="br0">
      <inkml:brushProperty name="width" value="0.0318998023867607" units="cm"/>
      <inkml:brushProperty name="height" value="0.0318998023867607" units="cm"/>
      <inkml:brushProperty name="color" value="#000000"/>
      <inkml:brushProperty name="ignorePressure" value="0"/>
    </inkml:brush>
  </inkml:definitions>
  <inkml:trace contextRef="#ctx0" brushRef="#br0">81900.000 9900.000 689,'70.000'90.000'137,"-9.000"-18.000"-39,-10.000-19.000-40,-8.000-18.000-41,-8.000-9.000-27,-2.000 4.000-16,-3.000 3.000-17,-3.000 3.000-17</inkml:trace>
</inkml:ink>
</file>

<file path=ppt/ink/ink2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09"/>
    </inkml:context>
    <inkml:brush xml:id="br0">
      <inkml:brushProperty name="width" value="0.0402503460645676" units="cm"/>
      <inkml:brushProperty name="height" value="0.0402503460645676" units="cm"/>
      <inkml:brushProperty name="color" value="#000000"/>
      <inkml:brushProperty name="ignorePressure" value="0"/>
    </inkml:brush>
  </inkml:definitions>
  <inkml:trace contextRef="#ctx0" brushRef="#br0">82850.000 9750.000 546,'-44.000'-16.000'19,"13.000"19.000"18,12.000 19.000 18,13.000 19.000 18,4.000 9.000 3,-3.000 0.000-15,-3.000 0.000-14,-2.000 0.000-14,-1.000-2.000-10,3.000-3.000-6,3.000-3.000-8,4.000-2.000-5,7.000-9.000-6,13.000-12.000-3,12.000-13.000-2,13.000-12.000-4,4.000-9.000-2,-3.000-2.000-2,-3.000-3.000-3,-2.000-3.000-3,-3.000-7.000 0,1.000-9.000 0,-1.000-10.000 0,1.000-8.000 1,-6.000-3.000 3,-8.000 7.000 3,-10.000 6.000 4,-9.000 7.000 4,-5.000 2.000 2,0.000 1.000 2,0.000-1.000 0,0.000 1.000 2,-4.000 2.000 0,-5.000 7.000 0,-7.000 6.000 1,-5.000 7.000-1,3.000 5.000-9,17.000 7.000-17,15.000 6.000-19,16.000 7.000-17,7.000 0.000-3,1.000-2.000 15,-1.000-3.000 14,1.000-3.000 15,-3.000-2.000 8,-2.000 0.000 4,-3.000 0.000 3,-3.000 0.000 4,-6.000 3.000 11,-5.000 6.000 20,-7.000 7.000 20,-5.000 6.000 19,-4.000 4.000 5,0.000 4.000-11,0.000 3.000-11,0.000 3.000-12,0.000 3.000-6,0.000 3.000-4,0.000 3.000-4,0.000 4.000-4,0.000 1.000-3,0.000 0.000-1,0.000 0.000-1,0.000 0.000-2,4.000-4.000-4,10.000-5.000-4,10.000-7.000-5,9.000-5.000-5,6.000-8.000-3,3.000-5.000-2,3.000-7.000-3,4.000-5.000-1,4.000-14.000-2,6.000-18.000 0,7.000-19.000-2,6.000-18.000 1,-4.000-7.000 0,-11.000 6.000 3,-14.000 7.000 3,-11.000 6.000 3,-11.000 4.000 2,-5.000 4.000 3,-7.000 3.000 3,-5.000 3.000 2,-9.000 1.000 2,-9.000 1.000 1,-10.000-1.000 2,-8.000 1.000 1,-9.000 4.000-1,-6.000 9.000-4,-6.000 10.000-4,-6.000 10.000-4,-1.000 5.000-1,7.000 4.000 1,6.000 3.000 2,7.000 3.000 2,4.000 3.000-12,3.000 3.000-21,3.000 3.000-24,4.000 4.000-22</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9"/>
    </inkml:context>
    <inkml:brush xml:id="br0">
      <inkml:brushProperty name="width" value="0.0406677462160587" units="cm"/>
      <inkml:brushProperty name="height" value="0.0406677462160587" units="cm"/>
      <inkml:brushProperty name="color" value="#00bff3"/>
      <inkml:brushProperty name="ignorePressure" value="0"/>
    </inkml:brush>
  </inkml:definitions>
  <inkml:trace contextRef="#ctx0" brushRef="#br0">100850.000 55150.000 540,'-29.000'29.000'59,"-5.000"10.000"-4,-7.000 10.000-6,-5.000 9.000-5,-6.000 6.000-4,-3.000 3.000-4,-3.000 3.000-3,-2.000 4.000-4,-5.000 2.000-5,-2.000 4.000-2,-3.000 3.000-5,-3.000 3.000-3,-2.000-1.000-3,0.000-2.000-1,0.000-3.000-2,0.000-3.000-1,-2.000-1.000-6,-3.000 4.000-8,-3.000 3.000-10,-2.000 3.000-9,3.000-4.000-7,14.000-8.000-5,11.000-10.000-5,14.000-9.000-6</inkml:trace>
</inkml:ink>
</file>

<file path=ppt/ink/ink2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0"/>
    </inkml:context>
    <inkml:brush xml:id="br0">
      <inkml:brushProperty name="width" value="0.0443893112242222" units="cm"/>
      <inkml:brushProperty name="height" value="0.0443893112242222" units="cm"/>
      <inkml:brushProperty name="color" value="#000000"/>
      <inkml:brushProperty name="ignorePressure" value="0"/>
    </inkml:brush>
  </inkml:definitions>
  <inkml:trace contextRef="#ctx0" brushRef="#br0">77000.000 13650.000 495,'67.000'-47.000'-1,"-16.000"6.000"1,-15.000 7.000 0,-15.000 6.000-1,-9.000 4.000 6,1.000 4.000 10,-1.000 3.000 10,1.000 3.000 9,-4.000-1.000 5,-6.000-2.000 0,-6.000-3.000-1,-6.000-3.000 0,-6.000-2.000-3,-2.000 0.000-7,-3.000 0.000-6,-3.000 0.000-6,-6.000 1.000-3,-5.000 4.000-1,-7.000 3.000 1,-5.000 3.000-1,-6.000 3.000 1,-3.000 3.000-2,-3.000 3.000 1,-2.000 4.000-2,-3.000 7.000 0,1.000 13.000-1,-1.000 12.000-2,1.000 13.000-2,-3.000 10.000 0,-2.000 10.000 0,-3.000 10.000-1,-3.000 9.000-1,1.000 6.000 1,6.000 3.000 1,7.000 3.000 0,6.000 4.000 1,7.000-1.000-1,10.000-3.000-2,10.000-3.000-2,9.000-2.000-4,7.000-5.000 0,7.000-2.000-1,6.000-3.000 1,7.000-3.000-1,7.000-7.000 0,9.000-9.000-2,10.000-10.000-1,10.000-8.000-1,7.000-11.000-2,6.000-8.000-2,7.000-10.000-3,6.000-9.000-2,9.000-9.000-4,13.000-5.000-2,12.000-7.000-5,13.000-5.000-3,6.000-9.000-5,0.000-9.000-7,0.000-10.000-5,0.000-8.000-7,-11.000-1.000 1,-22.000 9.000 8,-22.000 10.000 9,-21.000 10.000 7</inkml:trace>
</inkml:ink>
</file>

<file path=ppt/ink/ink2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1"/>
    </inkml:context>
    <inkml:brush xml:id="br0">
      <inkml:brushProperty name="width" value="0.034056045114994" units="cm"/>
      <inkml:brushProperty name="height" value="0.034056045114994" units="cm"/>
      <inkml:brushProperty name="color" value="#000000"/>
      <inkml:brushProperty name="ignorePressure" value="0"/>
    </inkml:brush>
  </inkml:definitions>
  <inkml:trace contextRef="#ctx0" brushRef="#br0">78050.000 13250.000 645,'-55.000'21.000'71,"41.000"-5.000"-5,40.000-7.000-4,42.000-5.000-5,19.000-4.000-9,1.000 0.000-16,-1.000 0.000-15,1.000 0.000-16,-4.000 1.000-6,-6.000 4.000 2,-6.000 3.000 3,-6.000 3.000 2,-9.000 3.000-8,-8.000 3.000-17,-10.000 3.000-17,-9.000 4.000-18</inkml:trace>
</inkml:ink>
</file>

<file path=ppt/ink/ink2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1"/>
    </inkml:context>
    <inkml:brush xml:id="br0">
      <inkml:brushProperty name="width" value="0.0338132530450821" units="cm"/>
      <inkml:brushProperty name="height" value="0.0338132530450821" units="cm"/>
      <inkml:brushProperty name="color" value="#000000"/>
      <inkml:brushProperty name="ignorePressure" value="0"/>
    </inkml:brush>
  </inkml:definitions>
  <inkml:trace contextRef="#ctx0" brushRef="#br0">77950.000 14000.000 650,'-47.000'21.000'0,"6.000"-5.000"0,7.000-7.000 0,6.000-5.000 0,18.000-6.000 11,32.000-3.000 22,31.000-3.000 21,32.000-2.000 22,16.000-1.000 0,4.000 3.000-21,3.000 3.000-22,3.000 4.000-21,-1.000 4.000-15,-2.000 6.000-8,-3.000 7.000-6,-3.000 6.000-8,-9.000-1.000-7,-11.000-5.000-8,-14.000-7.000-7,-11.000-5.000-8,-11.000-3.000 0,-5.000 4.000 7,-7.000 3.000 6,-5.000 3.000 6</inkml:trace>
</inkml:ink>
</file>

<file path=ppt/ink/ink2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1"/>
    </inkml:context>
    <inkml:brush xml:id="br0">
      <inkml:brushProperty name="width" value="0.0435267835855484" units="cm"/>
      <inkml:brushProperty name="height" value="0.0435267835855484" units="cm"/>
      <inkml:brushProperty name="color" value="#000000"/>
      <inkml:brushProperty name="ignorePressure" value="0"/>
    </inkml:brush>
  </inkml:definitions>
  <inkml:trace contextRef="#ctx0" brushRef="#br0">80100.000 13300.000 505,'-68.000'71.000'163,"17.000"-5.000"-40,15.000-7.000-39,16.000-5.000-41,7.000-3.000-21,1.000 4.000-2,-1.000 3.000-3,1.000 3.000-2,5.000-4.000-8,14.000-8.000-11,11.000-10.000-13,14.000-9.000-11,7.000-10.000-6,3.000-9.000 3,3.000-10.000 2,4.000-8.000 1,1.000-15.000 3,0.000-19.000 4,0.000-18.000 3,0.000-19.000 4,-4.000-8.000 2,-5.000 3.000 2,-7.000 3.000 2,-5.000 4.000 2,-8.000 5.000 2,-5.000 10.000 3,-7.000 10.000 1,-5.000 9.000 3,-8.000 7.000 2,-5.000 7.000 0,-7.000 6.000 2,-5.000 7.000-1,-8.000 4.000 0,-5.000 3.000-6,-7.000 3.000-4,-5.000 4.000-4,-3.000 7.000-5,4.000 13.000-6,3.000 12.000-5,3.000 13.000-6</inkml:trace>
</inkml:ink>
</file>

<file path=ppt/ink/ink2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1"/>
    </inkml:context>
    <inkml:brush xml:id="br0">
      <inkml:brushProperty name="width" value="0.0367911271750927" units="cm"/>
      <inkml:brushProperty name="height" value="0.0367911271750927" units="cm"/>
      <inkml:brushProperty name="color" value="#000000"/>
      <inkml:brushProperty name="ignorePressure" value="0"/>
    </inkml:brush>
  </inkml:definitions>
  <inkml:trace contextRef="#ctx0" brushRef="#br0">80950.000 13300.000 597,'25.000'48.000'99,"0.000"-3.000"-19,0.000-3.000-18,0.000-2.000-18,1.000-3.000-11,4.000 1.000-5,3.000-1.000-3,3.000 1.000-4,-2.000-1.000-10,-6.000 1.000-20,-6.000-1.000-17,-6.000 1.000-19</inkml:trace>
</inkml:ink>
</file>

<file path=ppt/ink/ink2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2"/>
    </inkml:context>
    <inkml:brush xml:id="br0">
      <inkml:brushProperty name="width" value="0.0426176153123379" units="cm"/>
      <inkml:brushProperty name="height" value="0.0426176153123379" units="cm"/>
      <inkml:brushProperty name="color" value="#000000"/>
      <inkml:brushProperty name="ignorePressure" value="0"/>
    </inkml:brush>
  </inkml:definitions>
  <inkml:trace contextRef="#ctx0" brushRef="#br0">82000.000 12950.000 516,'-2.000'50.000'174,"-3.000"0.000"-44,-3.000 0.000-46,-2.000 0.000-43,-3.000 0.000-25,1.000 0.000-2,-1.000 0.000-3,1.000 0.000-4,4.000-2.000-2,9.000-3.000-4,10.000-3.000-2,10.000-2.000-4,7.000-8.000-3,6.000-8.000-5,7.000-10.000-5,6.000-9.000-4,4.000-13.000-3,4.000-16.000-2,3.000-15.000-3,3.000-15.000-2,-1.000-9.000 2,-2.000 1.000 4,-3.000-1.000 6,-3.000 1.000 4,-7.000 2.000 5,-9.000 7.000 5,-10.000 6.000 4,-8.000 7.000 4,-8.000 2.000 3,-2.000 1.000 2,-3.000-1.000 2,-3.000 1.000 1,-7.000 2.000-1,-9.000 7.000-2,-10.000 6.000-2,-8.000 7.000-2,-8.000 4.000-2,-2.000 3.000 0,-3.000 3.000 1,-3.000 4.000 0,-1.000 2.000-5,4.000 4.000-7,3.000 3.000-8,3.000 3.000-8</inkml:trace>
</inkml:ink>
</file>

<file path=ppt/ink/ink2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2"/>
    </inkml:context>
    <inkml:brush xml:id="br0">
      <inkml:brushProperty name="width" value="0.049889151006937" units="cm"/>
      <inkml:brushProperty name="height" value="0.049889151006937" units="cm"/>
      <inkml:brushProperty name="color" value="#000000"/>
      <inkml:brushProperty name="ignorePressure" value="0"/>
    </inkml:brush>
  </inkml:definitions>
  <inkml:trace contextRef="#ctx0" brushRef="#br0">83550.000 12000.000 440,'-4.000'-35.000'55,"-5.000"32.000"11,-7.000 31.000 10,-5.000 32.000 10,-3.000 16.000-3,4.000 4.000-17,3.000 3.000-17,3.000 3.000-18,1.000 6.000-10,1.000 9.000-7,-1.000 10.000-5,1.000 10.000-5,-4.000 11.000-7,-6.000 17.000-5,-6.000 15.000-5,-6.000 16.000-7,-4.000 13.000-7,1.000 14.000-10,-1.000 11.000-11,1.000 14.000-11,2.000-17.000 1,7.000-43.000 11,6.000-44.000 10,7.000-43.000 10,4.000-26.000 3,3.000-6.000-7,3.000-6.000-7,4.000-6.000-7</inkml:trace>
</inkml:ink>
</file>

<file path=ppt/ink/ink2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3"/>
    </inkml:context>
    <inkml:brush xml:id="br0">
      <inkml:brushProperty name="width" value="0.0425777472555637" units="cm"/>
      <inkml:brushProperty name="height" value="0.0425777472555637" units="cm"/>
      <inkml:brushProperty name="color" value="#000000"/>
      <inkml:brushProperty name="ignorePressure" value="0"/>
    </inkml:brush>
  </inkml:definitions>
  <inkml:trace contextRef="#ctx0" brushRef="#br0">84550.000 12850.000 516,'-27.000'73.000'117,"-3.000"-3.000"-30,-3.000-3.000-31,-2.000-2.000-30,-3.000-6.000-16,1.000-6.000-5,-1.000-6.000-4,1.000-6.000-5,1.000-7.000-1,3.000-6.000-3,3.000-6.000 0,4.000-6.000-3,15.000-13.000-4,28.000-19.000-11,28.000-18.000-9,29.000-19.000-10,11.000-7.000-1,-2.000 7.000 8,-3.000 6.000 9,-3.000 7.000 8,-9.000 7.000 8,-11.000 9.000 8,-14.000 10.000 8,-11.000 10.000 8,-12.000 10.000 8,-9.000 13.000 9,-10.000 12.000 9,-8.000 13.000 9,-9.000 4.000 0,-6.000-3.000-9,-6.000-3.000-11,-6.000-2.000-8,10.000-11.000-13,29.000-15.000-13,28.000-15.000-14,28.000-16.000-13,12.000-7.000-4,-3.000 4.000 8,-3.000 3.000 6,-2.000 3.000 8,-8.000 3.000 6,-8.000 3.000 5,-10.000 3.000 5,-9.000 4.000 6,-5.000-3.000-1,0.000-5.000-7,0.000-7.000-8,0.000-5.000-7,3.000-6.000-3,6.000-3.000-1,7.000-3.000 1,6.000-2.000 0,-1.000 0.000 1,-5.000 7.000 4,-7.000 6.000 2,-5.000 7.000 2,-8.000 7.000 14,-5.000 9.000 21,-7.000 10.000 22,-5.000 10.000 22,-8.000 5.000 6,-5.000 4.000-9,-7.000 3.000-10,-5.000 3.000-10,-3.000 1.000-8,4.000 1.000-5,3.000-1.000-6,3.000 1.000-6,7.000-4.000-5,14.000-6.000-5,11.000-6.000-5,14.000-6.000-5,5.000-6.000-3,1.000-2.000-3,-1.000-3.000-3,1.000-3.000-2,-1.000-2.000-3,1.000 0.000-2,-1.000 0.000-1,1.000 0.000-2,-3.000-2.000 1,-2.000-3.000 0,-3.000-3.000 3,-3.000-2.000 1,-6.000-6.000 0,-5.000-6.000 0,-7.000-6.000 0,-5.000-6.000-1,-6.000-2.000 1,-3.000 3.000 2,-3.000 3.000 4,-2.000 4.000 3,-5.000 1.000 4,-2.000 0.000 5,-3.000 0.000 7,-3.000 0.000 6,-2.000 3.000 5,0.000 6.000 3,0.000 7.000 4,0.000 6.000 5,0.000 6.000-6,0.000 6.000-11,0.000 7.000-13,0.000 6.000-12,7.000-1.000-9,17.000-5.000-5,15.000-7.000-4,16.000-5.000-5,10.000-8.000-2,7.000-5.000 4,6.000-7.000 1,7.000-5.000 3,-1.000-4.000 1,-6.000 0.000 0,-6.000 0.000 0,-6.000 0.000 0,-6.000 0.000 1,-2.000 0.000 4,-3.000 0.000 4,-3.000 0.000 3,-6.000 6.000 17,-5.000 13.000 33,-7.000 12.000 31,-5.000 13.000 31,-4.000 7.000 6,0.000 4.000-21,0.000 3.000-20,0.000 3.000-22,0.000 1.000-13,0.000 1.000-9,0.000-1.000-8,0.000 1.000-8,3.000-1.000-13,6.000 1.000-20,7.000-1.000-20,6.000 1.000-20</inkml:trace>
</inkml:ink>
</file>

<file path=ppt/ink/ink2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3"/>
    </inkml:context>
    <inkml:brush xml:id="br0">
      <inkml:brushProperty name="width" value="0.0398214273154736" units="cm"/>
      <inkml:brushProperty name="height" value="0.0398214273154736" units="cm"/>
      <inkml:brushProperty name="color" value="#000000"/>
      <inkml:brushProperty name="ignorePressure" value="0"/>
    </inkml:brush>
  </inkml:definitions>
  <inkml:trace contextRef="#ctx0" brushRef="#br0">87100.000 12350.000 552,'23.000'-16.000'167,"-3.000"19.000"-42,-3.000 19.000-41,-2.000 19.000-42,-5.000 9.000-25,-2.000 0.000-7,-3.000 0.000-8,-3.000 0.000-7,-1.000-2.000-9,4.000-3.000-10,3.000-3.000-10,3.000-2.000-10,-1.000-5.000-6,-2.000-2.000 2,-3.000-3.000 0,-3.000-3.000 1</inkml:trace>
</inkml:ink>
</file>

<file path=ppt/ink/ink2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4"/>
    </inkml:context>
    <inkml:brush xml:id="br0">
      <inkml:brushProperty name="width" value="0.0467164926230907" units="cm"/>
      <inkml:brushProperty name="height" value="0.0467164926230907" units="cm"/>
      <inkml:brushProperty name="color" value="#000000"/>
      <inkml:brushProperty name="ignorePressure" value="0"/>
    </inkml:brush>
  </inkml:definitions>
  <inkml:trace contextRef="#ctx0" brushRef="#br0">88000.000 11950.000 470,'-22.000'-18.000'11,"6.000"17.000"20,7.000 15.000 21,6.000 16.000 20,1.000 12.000 4,-3.000 9.000-13,-3.000 10.000-15,-2.000 10.000-13,-5.000 5.000-8,-2.000 4.000-4,-3.000 3.000-2,-3.000 3.000-3,-2.000 1.000-3,0.000 1.000-3,0.000-1.000-2,0.000 1.000-2,1.000-4.000-3,4.000-6.000-3,3.000-6.000-2,3.000-6.000-2,4.000-7.000-3,7.000-6.000-1,6.000-6.000-2,7.000-6.000-2,5.000-7.000 0,7.000-6.000 1,6.000-6.000-1,7.000-6.000 1,4.000-6.000-2,3.000-2.000-1,3.000-3.000-2,4.000-3.000-2,2.000-2.000-4,4.000 0.000-5,3.000 0.000-5,3.000 0.000-6,-2.000 0.000-3,-6.000 0.000-1,-6.000 0.000-2,-6.000 0.000 0,-6.000-4.000-1,-2.000-5.000 4,-3.000-7.000 3,-3.000-5.000 3</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09"/>
    </inkml:context>
    <inkml:brush xml:id="br0">
      <inkml:brushProperty name="width" value="0.036637332290411" units="cm"/>
      <inkml:brushProperty name="height" value="0.036637332290411" units="cm"/>
      <inkml:brushProperty name="color" value="#00bff3"/>
      <inkml:brushProperty name="ignorePressure" value="0"/>
    </inkml:brush>
  </inkml:definitions>
  <inkml:trace contextRef="#ctx0" brushRef="#br0">99700.000 55700.000 600,'-47.000'-47.000'3,"6.000"6.000"6,7.000 7.000 6,6.000 6.000 6,15.000 15.000 9,26.000 26.000 10,24.000 24.000 11,26.000 26.000 11,12.000 13.000-1,0.000 4.000-15,0.000 3.000-14,0.000 3.000-14,-2.000 3.000-10,-3.000 3.000-5,-3.000 3.000-4,-2.000 4.000-5,-3.000-1.000-10,1.000-3.000-16,-1.000-3.000-16,1.000-2.000-15</inkml:trace>
</inkml:ink>
</file>

<file path=ppt/ink/ink2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4"/>
    </inkml:context>
    <inkml:brush xml:id="br0">
      <inkml:brushProperty name="width" value="0.0349204763770103" units="cm"/>
      <inkml:brushProperty name="height" value="0.0349204763770103" units="cm"/>
      <inkml:brushProperty name="color" value="#000000"/>
      <inkml:brushProperty name="ignorePressure" value="0"/>
    </inkml:brush>
  </inkml:definitions>
  <inkml:trace contextRef="#ctx0" brushRef="#br0">88650.000 12200.000 630,'-22.000'-93.000'46,"6.000"17.000"-1,7.000 15.000-2,6.000 16.000-2,6.000 10.000-3,6.000 7.000-3,7.000 6.000-3,6.000 7.000-4,6.000 4.000-4,6.000 3.000-6,7.000 3.000-6,6.000 4.000-5,1.000 2.000-6,-3.000 4.000-6,-3.000 3.000-6,-2.000 3.000-5,-5.000 3.000-1,-2.000 3.000 3,-3.000 3.000 3,-3.000 4.000 3,-2.000-1.000-8,0.000-3.000-20,0.000-3.000-20,0.000-2.000-20</inkml:trace>
</inkml:ink>
</file>

<file path=ppt/ink/ink2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4"/>
    </inkml:context>
    <inkml:brush xml:id="br0">
      <inkml:brushProperty name="width" value="0.0474226325750351" units="cm"/>
      <inkml:brushProperty name="height" value="0.0474226325750351" units="cm"/>
      <inkml:brushProperty name="color" value="#000000"/>
      <inkml:brushProperty name="ignorePressure" value="0"/>
    </inkml:brush>
  </inkml:definitions>
  <inkml:trace contextRef="#ctx0" brushRef="#br0">89400.000 11350.000 463,'0.000'-55.000'18,"0.000"41.000"26,0.000 40.000 27,0.000 42.000 27,0.000 22.000 2,0.000 7.000-21,0.000 6.000-21,0.000 7.000-20,0.000 2.000-17,0.000 1.000-12,0.000-1.000-10,0.000 1.000-12,0.000 1.000-12,0.000 3.000-16,0.000 3.000-15,0.000 4.000-15,-2.000-12.000-1,-3.000-24.000 14,-3.000-26.000 14,-2.000-24.000 14,-5.000-12.000 5,-2.000 4.000-4,-3.000 3.000-4,-3.000 3.000-3</inkml:trace>
</inkml:ink>
</file>

<file path=ppt/ink/ink2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19"/>
    </inkml:context>
    <inkml:brush xml:id="br0">
      <inkml:brushProperty name="width" value="0.0487233847379684" units="cm"/>
      <inkml:brushProperty name="height" value="0.0487233847379684" units="cm"/>
      <inkml:brushProperty name="color" value="#00bff3"/>
      <inkml:brushProperty name="ignorePressure" value="0"/>
    </inkml:brush>
  </inkml:definitions>
  <inkml:trace contextRef="#ctx0" brushRef="#br0">70300.000 17250.000 451,'-5.000'-30.000'8,"-9.000"41.000"17,-10.000 40.000 15,-8.000 42.000 17,-8.000 17.000 5,-2.000-2.000-4,-3.000-3.000-6,-3.000-3.000-5,-6.000-2.000-6,-5.000 0.000-6,-7.000 0.000-6,-5.000 0.000-5,-3.000 1.000-6,4.000 4.000-1,3.000 3.000-4,3.000 3.000-1,3.000 1.000-5,3.000 1.000-3,3.000-1.000-6,4.000 1.000-4,5.000-7.000-1,10.000-12.000 1,10.000-13.000 2,9.000-12.000 1,10.000-23.000-13,14.000-30.000-29,11.000-32.000-29,14.000-30.000-28,3.000-19.000-4,-2.000-2.000 21,-3.000-3.000 21,-3.000-3.000 22,-4.000 2.000 13,-3.000 10.000 6,-3.000 10.000 7,-2.000 9.000 7</inkml:trace>
</inkml:ink>
</file>

<file path=ppt/ink/ink2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0"/>
    </inkml:context>
    <inkml:brush xml:id="br0">
      <inkml:brushProperty name="width" value="0.0385775305330753" units="cm"/>
      <inkml:brushProperty name="height" value="0.0385775305330753" units="cm"/>
      <inkml:brushProperty name="color" value="#00bff3"/>
      <inkml:brushProperty name="ignorePressure" value="0"/>
    </inkml:brush>
  </inkml:definitions>
  <inkml:trace contextRef="#ctx0" brushRef="#br0">69650.000 18750.000 570,'-61.000'-5.000'10,"28.000"-9.000"21,28.000-10.000 20,29.000-8.000 20,18.000-1.000 4,9.000 9.000-14,10.000 10.000-13,10.000 10.000-14,8.000 4.000-10,10.000 0.000-8,10.000 0.000-8,9.000 0.000-8,2.000 0.000-8,-2.000 0.000-11,-3.000 0.000-11,-3.000 0.000-10,-12.000 0.000-3,-18.000 0.000 5,-19.000 0.000 5,-18.000 0.000 4,-10.000 0.000-1,0.000 0.000-7,0.000 0.000-7,0.000 0.000-7</inkml:trace>
</inkml:ink>
</file>

<file path=ppt/ink/ink2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0"/>
    </inkml:context>
    <inkml:brush xml:id="br0">
      <inkml:brushProperty name="width" value="0.0588308610022068" units="cm"/>
      <inkml:brushProperty name="height" value="0.0588308610022068" units="cm"/>
      <inkml:brushProperty name="color" value="#00bff3"/>
      <inkml:brushProperty name="ignorePressure" value="0"/>
    </inkml:brush>
  </inkml:definitions>
  <inkml:trace contextRef="#ctx0" brushRef="#br0">70500.000 17450.000 373,'0.000'-47.000'3,"0.000"6.000"6,0.000 7.000 5,0.000 6.000 7,1.000 10.000 8,4.000 17.000 12,3.000 15.000 11,3.000 16.000 13,1.000 9.000 1,1.000 3.000-12,-1.000 3.000-10,1.000 4.000-12,-3.000 2.000-6,-2.000 4.000-2,-3.000 3.000-1,-3.000 3.000-3,-1.000 7.000 0,4.000 14.000-1,3.000 11.000 0,3.000 14.000-1,1.000 8.000-3,1.000 7.000-6,-1.000 6.000-6,1.000 7.000-5,1.000 4.000-5,3.000 3.000-3,3.000 3.000-2,4.000 4.000-2,-1.000-1.000-6,-3.000-3.000-7,-3.000-3.000-9,-2.000-2.000-7,-3.000-14.000-1,1.000-21.000 9,-1.000-22.000 6,1.000-22.000 9</inkml:trace>
</inkml:ink>
</file>

<file path=ppt/ink/ink2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1"/>
    </inkml:context>
    <inkml:brush xml:id="br0">
      <inkml:brushProperty name="width" value="0.0402392484247684" units="cm"/>
      <inkml:brushProperty name="height" value="0.0402392484247684" units="cm"/>
      <inkml:brushProperty name="color" value="#00bff3"/>
      <inkml:brushProperty name="ignorePressure" value="0"/>
    </inkml:brush>
  </inkml:definitions>
  <inkml:trace contextRef="#ctx0" brushRef="#br0">72800.000 18400.000 546,'26.000'23.000'147,"4.000"-3.000"-33,3.000-3.000-31,3.000-2.000-31,1.000-3.000-22,1.000 1.000-11,-1.000-1.000-11,1.000 1.000-10,-4.000 2.000-19,-6.000 7.000-26,-6.000 6.000-27,-6.000 7.000-26</inkml:trace>
</inkml:ink>
</file>

<file path=ppt/ink/ink2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1"/>
    </inkml:context>
    <inkml:brush xml:id="br0">
      <inkml:brushProperty name="width" value="0.0332403630018234" units="cm"/>
      <inkml:brushProperty name="height" value="0.0332403630018234" units="cm"/>
      <inkml:brushProperty name="color" value="#00bff3"/>
      <inkml:brushProperty name="ignorePressure" value="0"/>
    </inkml:brush>
  </inkml:definitions>
  <inkml:trace contextRef="#ctx0" brushRef="#br0">72800.000 19100.000 661,'-25.000'23.000'3,"0.000"-3.000"6,0.000-3.000 6,0.000-2.000 6,7.000-1.000 8,17.000 3.000 11,15.000 3.000 12,16.000 4.000 11,9.000-1.000-5,3.000-3.000-23,3.000-3.000-22,4.000-2.000-22,-3.000-3.000-11,-5.000 1.000-2,-7.000-1.000 0,-5.000 1.000-1</inkml:trace>
</inkml:ink>
</file>

<file path=ppt/ink/ink2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2"/>
    </inkml:context>
    <inkml:brush xml:id="br0">
      <inkml:brushProperty name="width" value="0.0422350578010082" units="cm"/>
      <inkml:brushProperty name="height" value="0.0422350578010082" units="cm"/>
      <inkml:brushProperty name="color" value="#00bff3"/>
      <inkml:brushProperty name="ignorePressure" value="0"/>
    </inkml:brush>
  </inkml:definitions>
  <inkml:trace contextRef="#ctx0" brushRef="#br0">76150.000 17300.000 520,'-38.000'-4.000'10,"26.000"-5.000"19,24.000-7.000 20,26.000-5.000 19,21.000-1.000 5,19.000 6.000-11,19.000 7.000-11,19.000 6.000-10,9.000 3.000-8,0.000 0.000-7,0.000 0.000-7,0.000 0.000-6,-8.000 0.000-8,-16.000 0.000-6,-15.000 0.000-8,-15.000 0.000-8,-20.000 3.000-11,-21.000 6.000-19,-22.000 7.000-18,-22.000 6.000-17,-13.000 3.000-2,-3.000 0.000 16,-3.000 0.000 14,-2.000 0.000 16,-3.000-2.000 10,1.000-3.000 5,-1.000-3.000 5,1.000-2.000 6</inkml:trace>
</inkml:ink>
</file>

<file path=ppt/ink/ink2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2"/>
    </inkml:context>
    <inkml:brush xml:id="br0">
      <inkml:brushProperty name="width" value="0.047918014228344" units="cm"/>
      <inkml:brushProperty name="height" value="0.047918014228344" units="cm"/>
      <inkml:brushProperty name="color" value="#00bff3"/>
      <inkml:brushProperty name="ignorePressure" value="0"/>
    </inkml:brush>
  </inkml:definitions>
  <inkml:trace contextRef="#ctx0" brushRef="#br0">76600.000 17500.000 459,'-182.000'23.000'-35,"39.000"-3.000"22,36.000-3.000 20,39.000-2.000 20,22.000-1.000 10,10.000 3.000 0,10.000 3.000 0,9.000 4.000-1,6.000 4.000 0,3.000 6.000 2,3.000 7.000 1,4.000 6.000 2,1.000 4.000-1,0.000 4.000-3,0.000 3.000-3,0.000 3.000-2,0.000 7.000-4,0.000 14.000-3,0.000 11.000-4,0.000 14.000-4,-4.000 8.000-4,-5.000 7.000-7,-7.000 6.000-5,-5.000 7.000-8,-9.000 7.000-4,-9.000 9.000-6,-10.000 10.000-5,-8.000 10.000-5,-6.000-6.000-3,1.000-18.000-1,-1.000-19.000 0,1.000-18.000-1,5.000-20.000-2,14.000-18.000-2,11.000-19.000-3,14.000-18.000-2</inkml:trace>
</inkml:ink>
</file>

<file path=ppt/ink/ink2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3"/>
    </inkml:context>
    <inkml:brush xml:id="br0">
      <inkml:brushProperty name="width" value="0.0471276268362999" units="cm"/>
      <inkml:brushProperty name="height" value="0.0471276268362999" units="cm"/>
      <inkml:brushProperty name="color" value="#00bff3"/>
      <inkml:brushProperty name="ignorePressure" value="0"/>
    </inkml:brush>
  </inkml:definitions>
  <inkml:trace contextRef="#ctx0" brushRef="#br0">77400.000 17500.000 466,'-50.000'29.000'80,"0.000"10.000"-21,0.000 10.000-18,0.000 9.000-19,0.000 2.000-11,0.000-2.000-2,0.000-3.000-1,0.000-3.000-2,0.000-4.000-1,0.000-3.000-1,0.000-3.000-2,0.000-2.000-1,3.000-6.000-2,6.000-6.000-4,7.000-6.000-1,6.000-6.000-4,4.000-2.000-1,4.000 3.000 1,3.000 3.000 1,3.000 4.000 0,4.000 2.000 3,7.000 4.000 6,6.000 3.000 5,7.000 3.000 6,0.000 1.000 2,-2.000 1.000 1,-3.000-1.000 0,-3.000 1.000 1,-4.000-1.000-1,-3.000 1.000 0,-3.000-1.000-1,-2.000 1.000-1,3.000-10.000-6,14.000-19.000-9,11.000-18.000-11,14.000-19.000-10,7.000-10.000-3,3.000 1.000 1,3.000-1.000 2,4.000 1.000 2,-3.000 2.000 5,-5.000 7.000 6,-7.000 6.000 6,-5.000 7.000 7,-4.000 4.000 6,0.000 3.000 6,0.000 3.000 5,0.000 4.000 5,0.000 2.000-1,0.000 4.000-5,0.000 3.000-8,0.000 3.000-6,-2.000 3.000-4,-3.000 3.000-1,-3.000 3.000-3,-2.000 4.000-1,-11.000 4.000-2,-15.000 6.000-2,-15.000 7.000-1,-16.000 6.000-1,-8.000 1.000 0,0.000-3.000 0,0.000-3.000 0,0.000-2.000 2,1.000-5.000 0,4.000-2.000 3,3.000-3.000 3,3.000-3.000 1,4.000-2.000 5,7.000 0.000 5,6.000 0.000 5,7.000 0.000 7,7.000 0.000 4,9.000 0.000 5,10.000 0.000 4,10.000 0.000 4,4.000 0.000 0,0.000 0.000-7,0.000 0.000-6,0.000 0.000-6,-2.000 3.000-3,-3.000 6.000-1,-3.000 7.000-1,-2.000 6.000 0,-5.000 4.000-1,-2.000 4.000-2,-3.000 3.000-1,-3.000 3.000-2,-2.000-1.000-2,0.000-2.000-1,0.000-3.000-2,0.000-3.000-1,-2.000-1.000-1,-3.000 4.000-3,-3.000 3.000-1,-2.000 3.000-3,-11.000-5.000-4,-15.000-12.000-6,-15.000-13.000-8,-16.000-12.000-6,-4.000-13.000-1,10.000-12.000 4,10.000-13.000 6,9.000-12.000 4,2.000-18.000 1,-2.000-21.000-6,-3.000-22.000-5,-3.000-22.000-4,4.000-4.000 0,13.000 17.000 7,12.000 15.000 7,13.000 16.000 6,6.000 10.000 6,0.000 7.000 6,0.000 6.000 6,0.000 7.000 4,0.000 10.000 6,0.000 16.000 5,0.000 15.000 4,0.000 17.000 5,-5.000 13.000 2,-9.000 13.000-2,-10.000 12.000-2,-8.000 13.000-1,-3.000 4.000-4,7.000-3.000-6,6.000-3.000-6,7.000-2.000-7,4.000-6.000-3,3.000-6.000-1,3.000-6.000-2,4.000-6.000 0,5.000-9.000-8,10.000-8.000-13,10.000-10.000-14,9.000-9.000-13,4.000-9.000-8,1.000-5.000 0,-1.000-7.000-1,1.000-5.000 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10"/>
    </inkml:context>
    <inkml:brush xml:id="br0">
      <inkml:brushProperty name="width" value="0.0494097396731377" units="cm"/>
      <inkml:brushProperty name="height" value="0.0494097396731377" units="cm"/>
      <inkml:brushProperty name="color" value="#00bff3"/>
      <inkml:brushProperty name="ignorePressure" value="0"/>
    </inkml:brush>
  </inkml:definitions>
  <inkml:trace contextRef="#ctx0" brushRef="#br0">102050.000 55000.000 445,'-47.000'185.000'155,"6.000"-27.000"-36,7.000-28.000-36,6.000-28.000-35,6.000-18.000-20,6.000-6.000-4,7.000-6.000-5,6.000-6.000-3,3.000-4.000-4,0.000 1.000-2,0.000-1.000-2,0.000 1.000-3,1.000-3.000 1,4.000-2.000-1,3.000-3.000 2,3.000-3.000 0,-2.000-2.000-4,-6.000 0.000-13,-6.000 0.000-10,-6.000 0.000-12,-10.000-4.000-4,-12.000-5.000 4,-13.000-7.000 5,-12.000-5.000 3,-10.000-6.000 3,-6.000-3.000 1,-6.000-3.000 0,-6.000-2.000 1,-2.000-3.000-2,3.000 1.000-1,3.000-1.000-3,4.000 1.000-3,4.000-4.000-2,6.000-6.000-3,7.000-6.000-2,6.000-6.000-4,6.000-6.000 1,6.000-2.000 6,7.000-3.000 6,6.000-3.000 6</inkml:trace>
</inkml:ink>
</file>

<file path=ppt/ink/ink2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3"/>
    </inkml:context>
    <inkml:brush xml:id="br0">
      <inkml:brushProperty name="width" value="0.040262259542942" units="cm"/>
      <inkml:brushProperty name="height" value="0.040262259542942" units="cm"/>
      <inkml:brushProperty name="color" value="#00bff3"/>
      <inkml:brushProperty name="ignorePressure" value="0"/>
    </inkml:brush>
  </inkml:definitions>
  <inkml:trace contextRef="#ctx0" brushRef="#br0">77500.000 19050.000 546,'70.000'70.000'9,"-9.000"-9.000"18,-10.000-10.000 19,-8.000-8.000 17,-4.000-4.000 6,3.000 3.000-9,3.000 3.000-8,4.000 4.000-8,-1.000-3.000-9,-3.000-5.000-10,-3.000-7.000-9,-2.000-5.000-8</inkml:trace>
</inkml:ink>
</file>

<file path=ppt/ink/ink2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4"/>
    </inkml:context>
    <inkml:brush xml:id="br0">
      <inkml:brushProperty name="width" value="0.0456076711416245" units="cm"/>
      <inkml:brushProperty name="height" value="0.0456076711416245" units="cm"/>
      <inkml:brushProperty name="color" value="#00bff3"/>
      <inkml:brushProperty name="ignorePressure" value="0"/>
    </inkml:brush>
  </inkml:definitions>
  <inkml:trace contextRef="#ctx0" brushRef="#br0">79100.000 16450.000 482,'53.000'-66.000'79,"6.000"19.000"-9,7.000 19.000-10,6.000 19.000-10,1.000 13.000-11,-3.000 10.000-10,-3.000 10.000-10,-2.000 9.000-12,-9.000 9.000-8,-12.000 9.000-9,-13.000 10.000-8,-12.000 10.000-8,-15.000 7.000-3,-15.000 6.000 5,-15.000 7.000 3,-16.000 6.000 5,-12.000-2.000-2,-5.000-9.000-6,-7.000-10.000-5,-5.000-8.000-6,-6.000-9.000-1,-3.000-6.000 6,-3.000-6.000 4,-2.000-6.000 5,0.000-6.000 5,7.000-2.000 4,6.000-3.000 4,7.000-3.000 3,7.000-4.000 6,9.000-3.000 6,10.000-3.000 5,10.000-2.000 6,14.000-6.000 6,23.000-6.000 8,22.000-6.000 7,22.000-6.000 8,15.000-7.000-1,9.000-6.000-9,10.000-6.000-7,10.000-6.000-9,0.000-1.000-5,-5.000 7.000-2,-7.000 6.000-2,-5.000 7.000-3,-19.000 7.000-11,-27.000 9.000-22,-28.000 10.000-21,-28.000 10.000-20,-18.000 4.000-4,-6.000 0.000 13,-6.000 0.000 15,-6.000 0.000 13,-2.000-2.000 10,3.000-3.000 7,3.000-3.000 6,4.000-2.000 7,2.000-1.000 6,4.000 3.000 8,3.000 3.000 7,3.000 4.000 7,3.000 7.000 6,3.000 13.000 8,3.000 12.000 5,4.000 13.000 7,1.000 9.000-1,0.000 6.000-8,0.000 7.000-8,0.000 6.000-7,-2.000 9.000-6,-3.000 13.000-4,-3.000 12.000-5,-2.000 13.000-3,-5.000 10.000-2,-2.000 10.000 0,-3.000 10.000 0,-3.000 9.000 0,1.000-1.000-8,6.000-8.000-15,7.000-10.000-15,6.000-9.000-17,4.000-13.000-4,4.000-16.000 6,3.000-15.000 6,3.000-15.000 5</inkml:trace>
</inkml:ink>
</file>

<file path=ppt/ink/ink2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4"/>
    </inkml:context>
    <inkml:brush xml:id="br0">
      <inkml:brushProperty name="width" value="0.044904287904501" units="cm"/>
      <inkml:brushProperty name="height" value="0.044904287904501" units="cm"/>
      <inkml:brushProperty name="color" value="#00bff3"/>
      <inkml:brushProperty name="ignorePressure" value="0"/>
    </inkml:brush>
  </inkml:definitions>
  <inkml:trace contextRef="#ctx0" brushRef="#br0">79250.000 18400.000 489,'23.000'-47.000'11,"-3.000"6.000"20,-3.000 7.000 21,-2.000 6.000 20,-5.000 18.000 2,-2.000 32.000-15,-3.000 31.000-18,-3.000 32.000-15,-9.000 10.000-11,-11.000-9.000-4,-14.000-10.000-3,-11.000-8.000-5,-3.000-9.000-4,10.000-6.000-5,10.000-6.000-4,9.000-6.000-4,10.000-9.000-3,14.000-8.000 1,11.000-10.000 0,14.000-9.000 0,10.000-5.000-1,9.000 0.000 1,10.000 0.000-1,10.000 0.000-1,5.000-5.000 0,4.000-9.000 0,3.000-10.000 1,3.000-8.000 0,-4.000-6.000-1,-8.000 1.000 1,-10.000-1.000-2,-9.000 1.000 1,-10.000 1.000-1,-9.000 3.000 1,-10.000 3.000 1,-8.000 4.000 1,-8.000 1.000 1,-2.000 0.000 1,-3.000 0.000 1,-3.000 0.000 1,-6.000 0.000 3,-5.000 0.000 6,-7.000 0.000 5,-5.000 0.000 5,-3.000 1.000 4,4.000 4.000 4,3.000 3.000 4,3.000 3.000 3,-1.000 3.000 8,-2.000 3.000 11,-3.000 3.000 12,-3.000 4.000 10,-6.000 11.000 2,-5.000 23.000-11,-7.000 22.000-9,-5.000 22.000-11,-6.000 12.000-6,-3.000 3.000-5,-3.000 3.000-6,-2.000 4.000-4,-3.000 2.000-6,1.000 4.000-6,-1.000 3.000-8,1.000 3.000-7,1.000-2.000-7,3.000-6.000-9,3.000-6.000-8,4.000-6.000-10,4.000-10.000-4,6.000-12.000-1,7.000-13.000-1,6.000-12.000 0</inkml:trace>
</inkml:ink>
</file>

<file path=ppt/ink/ink2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4"/>
    </inkml:context>
    <inkml:brush xml:id="br0">
      <inkml:brushProperty name="width" value="0.0328814573585987" units="cm"/>
      <inkml:brushProperty name="height" value="0.0328814573585987" units="cm"/>
      <inkml:brushProperty name="color" value="#00bff3"/>
      <inkml:brushProperty name="ignorePressure" value="0"/>
    </inkml:brush>
  </inkml:definitions>
  <inkml:trace contextRef="#ctx0" brushRef="#br0">79150.000 19750.000 669,'32.000'-24.000'9,"17.000"4.000"16,15.000 3.000 16,16.000 3.000 16,9.000-1.000 3,3.000-2.000-12,3.000-3.000-10,4.000-3.000-12,-3.000 1.000-10,-5.000 6.000-7,-7.000 7.000-8,-5.000 6.000-9,-17.000 10.000-1,-24.000 17.000 5,-26.000 15.000 5,-24.000 16.000 4,-21.000 12.000 2,-16.000 9.000-2,-15.000 10.000-2,-15.000 10.000-2,-7.000-1.000-4,3.000-9.000-4,3.000-10.000-6,4.000-8.000-4,5.000-12.000-6,10.000-12.000-6,10.000-13.000-6,9.000-12.000-5</inkml:trace>
</inkml:ink>
</file>

<file path=ppt/ink/ink2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4"/>
    </inkml:context>
    <inkml:brush xml:id="br0">
      <inkml:brushProperty name="width" value="0.0322836712002754" units="cm"/>
      <inkml:brushProperty name="height" value="0.0322836712002754" units="cm"/>
      <inkml:brushProperty name="color" value="#00bff3"/>
      <inkml:brushProperty name="ignorePressure" value="0"/>
    </inkml:brush>
  </inkml:definitions>
  <inkml:trace contextRef="#ctx0" brushRef="#br0">79250.000 19850.000 681,'23.000'-24.000'6,"-3.000"4.000"13,-3.000 3.000 13,-2.000 3.000 12,2.000 6.000 3,9.000 9.000-5,10.000 10.000-6,10.000 10.000-5,10.000 8.000-6,13.000 10.000-7,12.000 10.000-6,13.000 9.000-6,4.000 2.000-8,-3.000-2.000-12,-3.000-3.000-11,-2.000-3.000-12,-9.000-6.000-8,-12.000-5.000-6,-13.000-7.000-5,-12.000-5.000-5</inkml:trace>
</inkml:ink>
</file>

<file path=ppt/ink/ink2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5"/>
    </inkml:context>
    <inkml:brush xml:id="br0">
      <inkml:brushProperty name="width" value="0.0311572030186653" units="cm"/>
      <inkml:brushProperty name="height" value="0.0311572030186653" units="cm"/>
      <inkml:brushProperty name="color" value="#00bff3"/>
      <inkml:brushProperty name="ignorePressure" value="0"/>
    </inkml:brush>
  </inkml:definitions>
  <inkml:trace contextRef="#ctx0" brushRef="#br0">80300.000 17850.000 706,'-36.000'-24.000'76,"28.000"4.000"-9,28.000 3.000-8,29.000 3.000-10,13.000 7.000-16,1.000 14.000-24,-1.000 11.000-22,1.000 14.000-24,-7.000 3.000-13,-12.000-2.000-4,-13.000-3.000-4,-12.000-3.000-4</inkml:trace>
</inkml:ink>
</file>

<file path=ppt/ink/ink2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5"/>
    </inkml:context>
    <inkml:brush xml:id="br0">
      <inkml:brushProperty name="width" value="0.048258475959301" units="cm"/>
      <inkml:brushProperty name="height" value="0.048258475959301" units="cm"/>
      <inkml:brushProperty name="color" value="#00bff3"/>
      <inkml:brushProperty name="ignorePressure" value="0"/>
    </inkml:brush>
  </inkml:definitions>
  <inkml:trace contextRef="#ctx0" brushRef="#br0">81950.000 17450.000 455,'0.000'-35.000'89,"0.000"32.000"-14,0.000 31.000-13,0.000 32.000-14,0.000 15.000-8,0.000 0.000-6,0.000 0.000-6,0.000 0.000-5,-2.000 3.000-3,-3.000 6.000 0,-3.000 7.000-1,-2.000 6.000 0,-1.000 7.000-2,3.000 10.000-1,3.000 10.000-3,4.000 9.000-3,1.000 7.000-2,0.000 7.000-5,0.000 6.000-3,0.000 7.000-3,0.000-1.000-5,0.000-6.000-2,0.000-6.000-4,0.000-6.000-3,-2.000-13.000-2,-3.000-19.000 0,-3.000-18.000 1,-2.000-19.000-1,-8.000-16.000-1,-8.000-12.000 0,-10.000-13.000-1,-9.000-12.000-2,-5.000-19.000 1,0.000-25.000-1,0.000-25.000 1,0.000-25.000 0,0.000-19.000 2,0.000-12.000 1,0.000-13.000 2,0.000-12.000 2,0.000-7.000 2,0.000 1.000 1,0.000-1.000 2,0.000 1.000 2,6.000 5.000 1,13.000 14.000 3,12.000 11.000 1,13.000 14.000 3,7.000 13.000 4,4.000 16.000 3,3.000 15.000 5,3.000 17.000 5,6.000 7.000 0,9.000 0.000 0,10.000 0.000-1,10.000 0.000-1,2.000 3.000-2,-3.000 6.000-3,-3.000 7.000-2,-2.000 6.000-3,-5.000 4.000-1,-2.000 4.000-1,-3.000 3.000-1,-3.000 3.000 0,-9.000 6.000-1,-11.000 9.000 0,-14.000 10.000-1,-11.000 10.000 0,-12.000 8.000 0,-9.000 10.000 1,-10.000 10.000 2,-8.000 9.000 0,-6.000-1.000 1,1.000-8.000 2,-1.000-10.000 1,1.000-9.000 1,26.000-21.000-6,53.000-31.000-13,53.000-31.000-15,54.000-31.000-12,27.000-16.000-4,4.000 0.000 6,3.000 0.000 8,3.000 0.000 6,-4.000 4.000 6,-8.000 10.000 5,-10.000 10.000 6,-9.000 9.000 5,-15.000 9.000 5,-18.000 9.000 4,-19.000 10.000 4,-18.000 10.000 5,-25.000 10.000 5,-27.000 13.000 9,-28.000 12.000 8,-28.000 13.000 7,-13.000 7.000 1,3.000 4.000-7,3.000 3.000-7,4.000 3.000-8,5.000-1.000-4,10.000-2.000-4,10.000-3.000-3,9.000-3.000-3,7.000-4.000-2,7.000-3.000-1,6.000-3.000 0,7.000-2.000-1,8.000-5.000-4,14.000-2.000-10,11.000-3.000-8,14.000-3.000-8,7.000-6.000-9,3.000-5.000-6,3.000-7.000-8,4.000-5.000-7,-3.000-4.000-1,-5.000 0.000 4,-7.000 0.000 4,-5.000 0.000 5,-9.000-4.000 2,-9.000-5.000 3,-10.000-7.000 1,-8.000-5.000 3</inkml:trace>
</inkml:ink>
</file>

<file path=ppt/ink/ink2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6"/>
    </inkml:context>
    <inkml:brush xml:id="br0">
      <inkml:brushProperty name="width" value="0.0459108948707581" units="cm"/>
      <inkml:brushProperty name="height" value="0.0459108948707581" units="cm"/>
      <inkml:brushProperty name="color" value="#00bff3"/>
      <inkml:brushProperty name="ignorePressure" value="0"/>
    </inkml:brush>
  </inkml:definitions>
  <inkml:trace contextRef="#ctx0" brushRef="#br0">83600.000 18250.000 479,'-24.000'-24.000'1,"4.000"4.000"2,3.000 3.000 2,3.000 3.000 2,3.000 7.000 11,3.000 14.000 18,3.000 11.000 18,4.000 14.000 19,1.000 10.000 3,0.000 9.000-13,0.000 10.000-12,0.000 10.000-12,0.000 4.000-9,0.000 0.000-6,0.000 0.000-5,0.000 0.000-5,-4.000-2.000-6,-5.000-3.000-9,-7.000-3.000-8,-5.000-2.000-8,-4.000-8.000-15,0.000-8.000-24,0.000-10.000-23,0.000-9.000-23</inkml:trace>
</inkml:ink>
</file>

<file path=ppt/ink/ink2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6"/>
    </inkml:context>
    <inkml:brush xml:id="br0">
      <inkml:brushProperty name="width" value="0.0432877354323864" units="cm"/>
      <inkml:brushProperty name="height" value="0.0432877354323864" units="cm"/>
      <inkml:brushProperty name="color" value="#00bff3"/>
      <inkml:brushProperty name="ignorePressure" value="0"/>
    </inkml:brush>
  </inkml:definitions>
  <inkml:trace contextRef="#ctx0" brushRef="#br0">83650.000 18350.000 508,'73.000'-27.000'6,"-3.000"-3.000"13,-3.000-3.000 14,-2.000-2.000 12,-6.000 2.000 3,-6.000 9.000-7,-6.000 10.000-6,-6.000 10.000-7,2.000 0.000-3,14.000-5.000 2,11.000-7.000 1,14.000-5.000 1,5.000-1.000 0,1.000 6.000-4,-1.000 7.000-4,1.000 6.000-2,-6.000 3.000-5,-8.000 0.000-3,-10.000 0.000-5,-9.000 0.000-4,-13.000 4.000-2,-16.000 10.000-2,-15.000 10.000-1,-15.000 9.000-1,-12.000 4.000 0,-6.000 1.000 1,-6.000-1.000 1,-6.000 1.000 2,-10.000 2.000 2,-12.000 7.000-1,-13.000 6.000 2,-12.000 7.000 0,-7.000 4.000-4,1.000 3.000-5,-1.000 3.000-8,1.000 4.000-5,-3.000 1.000-4,-2.000 0.000 2,-3.000 0.000 1,-3.000 0.000 2,2.000-4.000 1,10.000-5.000 3,10.000-7.000 4,9.000-5.000 2,26.000-12.000 6,44.000-16.000 10,44.000-15.000 9,44.000-15.000 10,19.000-11.000 1,-2.000-2.000-9,-3.000-3.000-8,-3.000-3.000-9,-6.000-2.000-4,-5.000 0.000 0,-7.000 0.000-2,-5.000 0.000-1,-9.000 1.000-3,-9.000 4.000-8,-10.000 3.000-7,-8.000 3.000-7</inkml:trace>
</inkml:ink>
</file>

<file path=ppt/ink/ink2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6"/>
    </inkml:context>
    <inkml:brush xml:id="br0">
      <inkml:brushProperty name="width" value="0.0533485896885395" units="cm"/>
      <inkml:brushProperty name="height" value="0.0533485896885395" units="cm"/>
      <inkml:brushProperty name="color" value="#00bff3"/>
      <inkml:brushProperty name="ignorePressure" value="0"/>
    </inkml:brush>
  </inkml:definitions>
  <inkml:trace contextRef="#ctx0" brushRef="#br0">84400.000 17550.000 412,'-24.000'-99.000'5,"4.000"4.000"9,3.000 3.000 11,3.000 3.000 9,3.000 9.000 6,3.000 16.000 1,3.000 15.000 2,4.000 17.000 1,1.000 19.000-2,0.000 26.000-4,0.000 24.000-5,0.000 26.000-5,0.000 19.000-2,0.000 17.000-1,0.000 15.000-1,0.000 16.000-2,1.000 15.000 0,4.000 16.000-1,3.000 15.000-1,3.000 17.000-2,1.000 25.000-3,1.000 39.000-8,-1.000 36.000-7,1.000 39.000-6,-6.000 16.000-12,-8.000-3.000-13,-10.000-3.000-15,-9.000-2.000-13,-5.000-23.000-2,0.000-41.000 8,0.000-40.000 10,0.000-40.000 9,1.000-32.000 1,4.000-22.000-6,3.000-22.000-7,3.000-21.000-6</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11"/>
    </inkml:context>
    <inkml:brush xml:id="br0">
      <inkml:brushProperty name="width" value="0.0324620306491852" units="cm"/>
      <inkml:brushProperty name="height" value="0.0324620306491852" units="cm"/>
      <inkml:brushProperty name="color" value="#00bff3"/>
      <inkml:brushProperty name="ignorePressure" value="0"/>
    </inkml:brush>
  </inkml:definitions>
  <inkml:trace contextRef="#ctx0" brushRef="#br0">101750.000 55650.000 677,'26.000'-22.000'3,"4.000"6.000"5,3.000 7.000 5,3.000 6.000 5,1.000 3.000 6,1.000 0.000 4,-1.000 0.000 6,1.000 0.000 4,2.000 0.000 1,7.000 0.000-5,6.000 0.000-4,7.000 0.000-4,2.000 0.000-7,1.000 0.000-10,-1.000 0.000-11,1.000 0.000-10,-3.000 1.000-4,-2.000 4.000 3,-3.000 3.000 1,-3.000 3.000 2</inkml:trace>
</inkml:ink>
</file>

<file path=ppt/ink/ink2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8"/>
    </inkml:context>
    <inkml:brush xml:id="br0">
      <inkml:brushProperty name="width" value="0.046876098960638" units="cm"/>
      <inkml:brushProperty name="height" value="0.046876098960638" units="cm"/>
      <inkml:brushProperty name="color" value="#00bff3"/>
      <inkml:brushProperty name="ignorePressure" value="0"/>
    </inkml:brush>
  </inkml:definitions>
  <inkml:trace contextRef="#ctx0" brushRef="#br0">88850.000 17550.000 469,'56.000'-61.000'54,"-37.000"28.000"-4,-38.000 28.000-6,-37.000 29.000-4,-19.000 13.000-8,0.000 1.000-10,0.000-1.000-10,0.000 1.000-9,1.000-4.000-7,4.000-6.000-1,3.000-6.000-2,3.000-6.000-3,14.000-6.000 6,25.000-2.000 10,25.000-3.000 10,25.000-3.000 12,6.000 4.000 4,-12.000 13.000 0,-13.000 12.000 0,-12.000 13.000-1,-9.000 6.000-3,-2.000 0.000-5,-3.000 0.000-5,-3.000 0.000-4,-1.000 3.000-5,4.000 6.000-1,3.000 7.000-2,3.000 6.000-3,1.000 6.000 0,1.000 6.000-1,-1.000 7.000 1,1.000 6.000 0,1.000 1.000-1,3.000-3.000 0,3.000-3.000-1,4.000-2.000 0,1.000-6.000-1,0.000-6.000 0,0.000-6.000 0,0.000-6.000-1,0.000-7.000 0,0.000-6.000-1,0.000-6.000-1,0.000-6.000-2,4.000-7.000-6,10.000-6.000-12,10.000-6.000-13,9.000-6.000-13,4.000-6.000-4,1.000-2.000 2,-1.000-3.000 4,1.000-3.000 2,1.000-9.000 4,3.000-11.000 1,3.000-14.000 2,4.000-11.000 2,-4.000-4.000 4,-9.000 6.000 3,-10.000 7.000 5,-8.000 6.000 3</inkml:trace>
</inkml:ink>
</file>

<file path=ppt/ink/ink2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29"/>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90150.000 18300.000 999,'-47.000'-22.000'-82,"6.000"6.000"20,7.000 7.000 21,6.000 6.000 21,4.000 1.000 11,4.000-3.000 2,3.000-3.000 1,3.000-2.000 2</inkml:trace>
</inkml:ink>
</file>

<file path=ppt/ink/ink2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0"/>
    </inkml:context>
    <inkml:brush xml:id="br0">
      <inkml:brushProperty name="width" value="0.048826590180397" units="cm"/>
      <inkml:brushProperty name="height" value="0.048826590180397" units="cm"/>
      <inkml:brushProperty name="color" value="#00bff3"/>
      <inkml:brushProperty name="ignorePressure" value="0"/>
    </inkml:brush>
  </inkml:definitions>
  <inkml:trace contextRef="#ctx0" brushRef="#br0">90200.000 17850.000 450,'89.000'-68.000'-1,"-22.000"17.000"10,-22.000 15.000 10,-21.000 16.000 9,-15.000 13.000 4,-6.000 14.000-4,-6.000 11.000-4,-6.000 14.000-3,-10.000 8.000-2,-12.000 7.000 1,-13.000 6.000 2,-12.000 7.000 0,-9.000 2.000-1,-2.000 1.000-1,-3.000-1.000-3,-3.000 1.000-2,-1.000-3.000-2,4.000-2.000-2,3.000-3.000-1,3.000-3.000-2,4.000-4.000-2,7.000-3.000-2,6.000-3.000-3,7.000-2.000-2,16.000-15.000-11,29.000-25.000-19,28.000-25.000-20,28.000-25.000-20,10.000-13.000-1,-5.000 1.000 14,-7.000-1.000 16,-5.000 1.000 15,-6.000 4.000 10,-3.000 9.000 3,-3.000 10.000 5,-2.000 10.000 4,-5.000 5.000 5,-2.000 4.000 4,-3.000 3.000 5,-3.000 3.000 6,-2.000 4.000 4,0.000 7.000 5,0.000 6.000 5,0.000 7.000 6,-2.000 7.000 1,-3.000 9.000 1,-3.000 10.000 0,-2.000 10.000-1,-5.000 5.000-1,-2.000 4.000-3,-3.000 3.000-4,-3.000 3.000-3,-2.000-1.000-2,0.000-2.000-3,0.000-3.000-2,0.000-3.000-2,0.000-4.000-3,0.000-3.000-2,0.000-3.000-3,0.000-2.000-2,4.000-6.000-2,10.000-6.000 2,10.000-6.000 0,9.000-6.000 1,9.000-10.000-5,9.000-12.000-7,10.000-13.000-8,10.000-12.000-9,5.000-15.000-5,4.000-15.000-4,3.000-15.000-4,3.000-16.000-2,-2.000-10.000-1,-6.000-3.000 3,-6.000-3.000 4,-6.000-2.000 2,-7.000 3.000 4,-6.000 14.000 3,-6.000 11.000 3,-6.000 14.000 2,-9.000 10.000 5,-8.000 9.000 5,-10.000 10.000 5,-9.000 10.000 5,-5.000 16.000 10,0.000 26.000 18,0.000 24.000 17,0.000 26.000 18,0.000 10.000 2,0.000-3.000-12,0.000-3.000-10,0.000-2.000-12,-2.000-1.000-8,-3.000 3.000-4,-3.000 3.000-5,-2.000 4.000-3,-6.000 1.000-6,-6.000 0.000-3,-6.000 0.000-6,-6.000 0.000-5,-4.000 0.000-4,1.000 0.000-4,-1.000 0.000-5,1.000 0.000-5,8.000-22.000-7,20.000-44.000-12,18.000-43.000-11,20.000-44.000-11,10.000-16.000 1,3.000 13.000 13,3.000 12.000 12,4.000 13.000 13,1.000 10.000 10,0.000 10.000 5,0.000 10.000 7,0.000 9.000 6,-2.000 6.000 4,-3.000 3.000 4,-3.000 3.000 2,-2.000 4.000 4,-3.000 1.000-1,1.000 0.000-6,-1.000 0.000-4,1.000 0.000-6,-3.000-2.000-6,-2.000-3.000-10,-3.000-3.000-7,-3.000-2.000-10</inkml:trace>
</inkml:ink>
</file>

<file path=ppt/ink/ink2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0"/>
    </inkml:context>
    <inkml:brush xml:id="br0">
      <inkml:brushProperty name="width" value="0.0521034076809883" units="cm"/>
      <inkml:brushProperty name="height" value="0.0521034076809883" units="cm"/>
      <inkml:brushProperty name="color" value="#00bff3"/>
      <inkml:brushProperty name="ignorePressure" value="0"/>
    </inkml:brush>
  </inkml:definitions>
  <inkml:trace contextRef="#ctx0" brushRef="#br0">92250.000 17500.000 422,'0.000'-136.000'8,"0.000"28.000"4,0.000 28.000 5,0.000 29.000 4,0.000 15.000 6,0.000 3.000 10,0.000 3.000 8,0.000 4.000 10,0.000 13.000 0,0.000 26.000-7,0.000 24.000-9,0.000 26.000-7,-2.000 19.000-5,-3.000 17.000-1,-3.000 15.000-1,-2.000 16.000-1,-3.000 10.000-1,1.000 7.000-4,-1.000 6.000-4,1.000 7.000-2,-4.000 18.000-5,-6.000 31.000-7,-6.000 32.000-5,-6.000 31.000-8,-4.000 10.000-3,1.000-8.000-4,-1.000-10.000-2,1.000-9.000-2,2.000-23.000-1,7.000-33.000 4,6.000-35.000 2,7.000-34.000 4,4.000-27.000-10,3.000-19.000-20,3.000-18.000-21,4.000-19.000-21</inkml:trace>
</inkml:ink>
</file>

<file path=ppt/ink/ink2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0"/>
    </inkml:context>
    <inkml:brush xml:id="br0">
      <inkml:brushProperty name="width" value="0.042465578764677" units="cm"/>
      <inkml:brushProperty name="height" value="0.042465578764677" units="cm"/>
      <inkml:brushProperty name="color" value="#00bff3"/>
      <inkml:brushProperty name="ignorePressure" value="0"/>
    </inkml:brush>
  </inkml:definitions>
  <inkml:trace contextRef="#ctx0" brushRef="#br0">92950.000 18200.000 518,'23.000'-47.000'5,"-3.000"6.000"11,-3.000 7.000 12,-2.000 6.000 10,-6.000 12.000 9,-6.000 19.000 4,-6.000 19.000 5,-6.000 19.000 5,-10.000 13.000-4,-12.000 10.000-13,-13.000 10.000-13,-12.000 9.000-13,-5.000 1.000-8,3.000-6.000-2,3.000-6.000-2,4.000-6.000-3,4.000-7.000-1,6.000-6.000-1,7.000-6.000-2,6.000-6.000-1,13.000-7.000-3,23.000-6.000-5,22.000-6.000-4,22.000-6.000-5,13.000-6.000-4,7.000-2.000-3,6.000-3.000-4,7.000-3.000-2,0.000-4.000-2,-2.000-3.000-1,-3.000-3.000-1,-3.000-2.000 0,-9.000-5.000-1,-11.000-2.000 2,-14.000-3.000 0,-11.000-3.000 1,-9.000-2.000 2,-3.000 0.000 3,-3.000 0.000 5,-2.000 0.000 3,-6.000 0.000 3,-6.000 0.000 5,-6.000 0.000 3,-6.000 0.000 4</inkml:trace>
</inkml:ink>
</file>

<file path=ppt/ink/ink2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0"/>
    </inkml:context>
    <inkml:brush xml:id="br0">
      <inkml:brushProperty name="width" value="0.0443756021559238" units="cm"/>
      <inkml:brushProperty name="height" value="0.0443756021559238" units="cm"/>
      <inkml:brushProperty name="color" value="#00bff3"/>
      <inkml:brushProperty name="ignorePressure" value="0"/>
    </inkml:brush>
  </inkml:definitions>
  <inkml:trace contextRef="#ctx0" brushRef="#br0">93400.000 18450.000 495,'-47.000'-44.000'3,"6.000"13.000"5,7.000 12.000 6,6.000 13.000 5,3.000 6.000 8,0.000 0.000 11,0.000 0.000 12,0.000 0.000 10,1.000 6.000 2,4.000 13.000-10,3.000 12.000-9,3.000 13.000-9,1.000 13.000-7,1.000 17.000-3,-1.000 15.000-5,1.000 16.000-3,-4.000 20.000-7,-6.000 25.000-13,-6.000 25.000-13,-6.000 25.000-11,-1.000-5.000-14,7.000-34.000-18,6.000-35.000-16,7.000-33.000-17</inkml:trace>
</inkml:ink>
</file>

<file path=ppt/ink/ink2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1"/>
    </inkml:context>
    <inkml:brush xml:id="br0">
      <inkml:brushProperty name="width" value="0.0348964855074883" units="cm"/>
      <inkml:brushProperty name="height" value="0.0348964855074883" units="cm"/>
      <inkml:brushProperty name="color" value="#00bff3"/>
      <inkml:brushProperty name="ignorePressure" value="0"/>
    </inkml:brush>
  </inkml:definitions>
  <inkml:trace contextRef="#ctx0" brushRef="#br0">92900.000 17400.000 630,'3.000'-90.000'48,"6.000"23.000"0,7.000 22.000-1,6.000 22.000-1,10.000 12.000-3,17.000 3.000-7,15.000 3.000-5,16.000 4.000-6,9.000 2.000-6,3.000 4.000-5,3.000 3.000-5,4.000 3.000-6,-4.000 3.000-5,-9.000 3.000-7,-10.000 3.000-7,-8.000 4.000-7,-9.000-1.000-8,-6.000-3.000-7,-6.000-3.000-9,-6.000-2.000-8</inkml:trace>
</inkml:ink>
</file>

<file path=ppt/ink/ink2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1"/>
    </inkml:context>
    <inkml:brush xml:id="br0">
      <inkml:brushProperty name="width" value="0.0397183187305927" units="cm"/>
      <inkml:brushProperty name="height" value="0.0397183187305927" units="cm"/>
      <inkml:brushProperty name="color" value="#00bff3"/>
      <inkml:brushProperty name="ignorePressure" value="0"/>
    </inkml:brush>
  </inkml:definitions>
  <inkml:trace contextRef="#ctx0" brushRef="#br0">93750.000 16600.000 553,'-25.000'-25.000'1,"0.000"0.000"0,0.000 0.000 0,0.000 0.000 2,0.000 12.000 10,0.000 26.000 21,0.000 24.000 21,0.000 26.000 21,1.000 19.000 3,4.000 17.000-15,3.000 15.000-14,3.000 16.000-14,-1.000 9.000-14,-2.000 3.000-11,-3.000 3.000-10,-3.000 4.000-13,-4.000-6.000-11,-3.000-11.000-13,-3.000-14.000-13,-2.000-11.000-13,0.000-17.000-4,7.000-18.000 3,6.000-19.000 5,7.000-18.000 3</inkml:trace>
</inkml:ink>
</file>

<file path=ppt/ink/ink2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1"/>
    </inkml:context>
    <inkml:brush xml:id="br0">
      <inkml:brushProperty name="width" value="0.0513915158808231" units="cm"/>
      <inkml:brushProperty name="height" value="0.0513915158808231" units="cm"/>
      <inkml:brushProperty name="color" value="#00bff3"/>
      <inkml:brushProperty name="ignorePressure" value="0"/>
    </inkml:brush>
  </inkml:definitions>
  <inkml:trace contextRef="#ctx0" brushRef="#br0">94050.000 17000.000 428,'0.000'-47.000'3,"0.000"6.000"5,0.000 7.000 7,0.000 6.000 6,6.000 6.000 3,13.000 6.000 2,12.000 7.000 1,13.000 6.000 1,9.000 3.000 0,6.000 0.000-5,7.000 0.000-3,6.000 0.000-3,1.000 3.000-5,-3.000 6.000-6,-3.000 7.000-5,-2.000 6.000-5,-8.000 1.000-3,-8.000-3.000 1,-10.000-3.000 1,-9.000-2.000 0,-9.000 2.000 0,-5.000 9.000 0,-7.000 10.000 1,-5.000 10.000-1,-6.000 8.000 6,-3.000 10.000 12,-3.000 10.000 11,-2.000 9.000 11,-1.000 4.000 6,3.000 1.000-3,3.000-1.000-2,4.000 1.000-1,1.000 1.000-5,0.000 3.000-4,0.000 3.000-6,0.000 4.000-5,-2.000 2.000-4,-3.000 4.000-1,-3.000 3.000-4,-2.000 3.000-1,-1.000 1.000-2,3.000 1.000 0,3.000-1.000 0,4.000 1.000 0,1.000-3.000-3,0.000-2.000-2,0.000-3.000-4,0.000-3.000-3,-5.000-4.000-1,-9.000-3.000 1,-10.000-3.000 0,-8.000-2.000 1,-11.000-8.000-1,-8.000-8.000-3,-10.000-10.000-1,-9.000-9.000-3,-12.000-9.000-4,-11.000-5.000-3,-14.000-7.000-6,-11.000-5.000-3,-6.000-6.000-4,4.000-3.000-3,3.000-3.000-2,3.000-2.000-4,10.000-6.000 0,20.000-6.000 0,18.000-6.000 1,20.000-6.000 0</inkml:trace>
</inkml:ink>
</file>

<file path=ppt/ink/ink2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2"/>
    </inkml:context>
    <inkml:brush xml:id="br0">
      <inkml:brushProperty name="width" value="0.0410780757665634" units="cm"/>
      <inkml:brushProperty name="height" value="0.0410780757665634" units="cm"/>
      <inkml:brushProperty name="color" value="#00bff3"/>
      <inkml:brushProperty name="ignorePressure" value="0"/>
    </inkml:brush>
  </inkml:definitions>
  <inkml:trace contextRef="#ctx0" brushRef="#br0">95250.000 18000.000 535,'-18.000'-25.000'9,"17.000"0.000"17,15.000 0.000 19,16.000 0.000 17,18.000 1.000 5,22.000 4.000-7,22.000 3.000-7,23.000 3.000-7,8.000 3.000-8,-3.000 3.000-10,-3.000 3.000-9,-2.000 4.000-9,-8.000 1.000-9,-8.000 0.000-6,-10.000 0.000-8,-9.000 0.000-7,-13.000 4.000-8,-16.000 10.000-11,-15.000 10.000-9,-15.000 9.000-11,-14.000 1.000-1,-8.000-6.000 8,-10.000-6.000 7,-9.000-6.000 8,-4.000-4.000 5,4.000 1.000 2,3.000-1.000 3,3.000 1.000 1</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11"/>
    </inkml:context>
    <inkml:brush xml:id="br0">
      <inkml:brushProperty name="width" value="0.0562302023172379" units="cm"/>
      <inkml:brushProperty name="height" value="0.0562302023172379" units="cm"/>
      <inkml:brushProperty name="color" value="#00bff3"/>
      <inkml:brushProperty name="ignorePressure" value="0"/>
    </inkml:brush>
  </inkml:definitions>
  <inkml:trace contextRef="#ctx0" brushRef="#br0">103700.000 54000.000 391,'-54.000'128.000'162,"-5.000"6.000"-37,-7.000 7.000-37,-5.000 6.000-36,-3.000 4.000-22,4.000 4.000-3,3.000 3.000-5,3.000 3.000-5,1.000-4.000-2,1.000-8.000-1,-1.000-10.000-1,1.000-9.000 0,5.000-10.000-2,14.000-9.000-3,11.000-10.000-1,14.000-8.000-4,13.000-11.000-1,16.000-8.000-4,15.000-10.000-3,17.000-9.000-3,8.000-15.000-5,4.000-18.000-8,3.000-19.000-7,3.000-18.000-8,-2.000-15.000-2,-6.000-9.000 4,-6.000-10.000 4,-6.000-8.000 3,-6.000-6.000 3,-2.000 1.000 4,-3.000-1.000 4,-3.000 1.000 2,-6.000 1.000 3,-5.000 3.000 1,-7.000 3.000 2,-5.000 4.000 1,-9.000 5.000 1,-9.000 10.000 0,-10.000 10.000 0,-8.000 9.000 1,-11.000 7.000-2,-8.000 7.000-1,-10.000 6.000-3,-9.000 7.000-2,-2.000 5.000-3,6.000 7.000-2,7.000 6.000-3,6.000 7.000-3,6.000-1.000-2,6.000-6.000-1,7.000-6.000-3,6.000-6.000-1</inkml:trace>
</inkml:ink>
</file>

<file path=ppt/ink/ink2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2"/>
    </inkml:context>
    <inkml:brush xml:id="br0">
      <inkml:brushProperty name="width" value="0.0388809517025948" units="cm"/>
      <inkml:brushProperty name="height" value="0.0388809517025948" units="cm"/>
      <inkml:brushProperty name="color" value="#00bff3"/>
      <inkml:brushProperty name="ignorePressure" value="0"/>
    </inkml:brush>
  </inkml:definitions>
  <inkml:trace contextRef="#ctx0" brushRef="#br0">95150.000 18550.000 565,'101.000'0.000'153,"4.000"0.000"-36,3.000 0.000-35,3.000 0.000-35,1.000 0.000-23,1.000 0.000-13,-1.000 0.000-11,1.000 0.000-14,-6.000 1.000-13,-8.000 4.000-17,-10.000 3.000-17,-9.000 3.000-15,-12.000-1.000-3,-11.000-2.000 13,-14.000-3.000 11,-11.000-3.000 13</inkml:trace>
</inkml:ink>
</file>

<file path=ppt/ink/ink2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2"/>
    </inkml:context>
    <inkml:brush xml:id="br0">
      <inkml:brushProperty name="width" value="0.055547159165144" units="cm"/>
      <inkml:brushProperty name="height" value="0.055547159165144" units="cm"/>
      <inkml:brushProperty name="color" value="#00bff3"/>
      <inkml:brushProperty name="ignorePressure" value="0"/>
    </inkml:brush>
  </inkml:definitions>
  <inkml:trace contextRef="#ctx0" brushRef="#br0">97900.000 17700.000 396,'0.000'-40.000'60,"0.000"23.000"6,0.000 22.000 4,0.000 22.000 6,-5.000 15.000-4,-9.000 9.000-12,-10.000 10.000-14,-8.000 10.000-11,-4.000 2.000-9,3.000-3.000-4,3.000-3.000-4,4.000-2.000-4,4.000-5.000-3,6.000-2.000-1,7.000-3.000-1,6.000-3.000-3,7.000-6.000-3,10.000-5.000-10,10.000-7.000-8,9.000-5.000-8,6.000-9.000-5,3.000-9.000-2,3.000-10.000 0,4.000-8.000-2,4.000-14.000 1,6.000-15.000 4,7.000-15.000 3,6.000-16.000 5,-2.000-7.000 2,-9.000 4.000 3,-10.000 3.000 1,-8.000 3.000 4,-11.000-1.000 1,-8.000-2.000 1,-10.000-3.000 2,-9.000-3.000 1,-10.000 2.000 2,-9.000 10.000 2,-10.000 10.000 2,-8.000 9.000 1,-8.000 7.000 2,-2.000 7.000-1,-3.000 6.000 1,-3.000 7.000 0,-2.000 7.000-3,0.000 9.000-7,0.000 10.000-5,0.000 10.000-6,4.000 4.000-6,10.000 0.000-5,10.000 0.000-6,9.000 0.000-5,4.000 0.000-1,1.000 0.000 3,-1.000 0.000 2,1.000 0.000 2</inkml:trace>
</inkml:ink>
</file>

<file path=ppt/ink/ink2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2"/>
    </inkml:context>
    <inkml:brush xml:id="br0">
      <inkml:brushProperty name="width" value="0.0373095534741879" units="cm"/>
      <inkml:brushProperty name="height" value="0.0373095534741879" units="cm"/>
      <inkml:brushProperty name="color" value="#00bff3"/>
      <inkml:brushProperty name="ignorePressure" value="0"/>
    </inkml:brush>
  </inkml:definitions>
  <inkml:trace contextRef="#ctx0" brushRef="#br0">98600.000 17950.000 589,'51.000'48.000'108,"4.000"-3.000"-16,3.000-3.000-17,3.000-2.000-17,-1.000-3.000-16,-2.000 1.000-16,-3.000-1.000-16,-3.000 1.000-17,-4.000-3.000-14,-3.000-2.000-9,-3.000-3.000-10,-2.000-3.000-11</inkml:trace>
</inkml:ink>
</file>

<file path=ppt/ink/ink2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3"/>
    </inkml:context>
    <inkml:brush xml:id="br0">
      <inkml:brushProperty name="width" value="0.0486796051263809" units="cm"/>
      <inkml:brushProperty name="height" value="0.0486796051263809" units="cm"/>
      <inkml:brushProperty name="color" value="#00bff3"/>
      <inkml:brushProperty name="ignorePressure" value="0"/>
    </inkml:brush>
  </inkml:definitions>
  <inkml:trace contextRef="#ctx0" brushRef="#br0">100150.000 17450.000 451,'-46.000'-18.000'13,"10.000"17.000"25,10.000 15.000 26,9.000 16.000 25,4.000 10.000 3,1.000 7.000-19,-1.000 6.000-19,1.000 7.000-19,1.000 0.000-11,3.000-2.000-3,3.000-3.000-3,4.000-3.000-3,7.000-6.000-5,13.000-5.000-8,12.000-7.000-7,13.000-5.000-9,6.000-8.000-4,0.000-5.000-3,0.000-7.000-1,0.000-5.000-2,-2.000-9.000-2,-3.000-9.000-1,-3.000-10.000 0,-2.000-8.000-2,-6.000-6.000 2,-6.000 1.000 3,-6.000-1.000 4,-6.000 1.000 3,-6.000-6.000 4,-2.000-8.000 4,-3.000-10.000 3,-3.000-9.000 4,-7.000-2.000 3,-9.000 6.000 3,-10.000 7.000 3,-8.000 6.000 3,-6.000 4.000 1,1.000 4.000-1,-1.000 3.000-1,1.000 3.000 0,-1.000 6.000-1,1.000 9.000 0,-1.000 10.000-1,1.000 10.000-1,1.000 7.000-9,3.000 6.000-16,3.000 7.000-18,4.000 6.000-18</inkml:trace>
</inkml:ink>
</file>

<file path=ppt/ink/ink2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3"/>
    </inkml:context>
    <inkml:brush xml:id="br0">
      <inkml:brushProperty name="width" value="0.0607445575296879" units="cm"/>
      <inkml:brushProperty name="height" value="0.0607445575296879" units="cm"/>
      <inkml:brushProperty name="color" value="#00bff3"/>
      <inkml:brushProperty name="ignorePressure" value="0"/>
    </inkml:brush>
  </inkml:definitions>
  <inkml:trace contextRef="#ctx0" brushRef="#br0">101200.000 16650.000 362,'0.000'-83.000'67,"0.000"34.000"4,0.000 35.000 3,0.000 35.000 3,-4.000 29.000-4,-5.000 25.000-10,-7.000 25.000-10,-5.000 25.000-11,-3.000 12.000-7,4.000 1.000-7,3.000-1.000-5,3.000 1.000-7,3.000 1.000-5,3.000 3.000-7,3.000 3.000-4,4.000 4.000-6,-1.000-1.000-8,-3.000-3.000-8,-3.000-3.000-8,-2.000-2.000-10,-3.000-6.000-1,1.000-6.000 3,-1.000-6.000 4,1.000-6.000 3,-1.000-13.000-4,1.000-19.000-14,-1.000-18.000-13,1.000-19.000-14</inkml:trace>
</inkml:ink>
</file>

<file path=ppt/ink/ink2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7"/>
    </inkml:context>
    <inkml:brush xml:id="br0">
      <inkml:brushProperty name="width" value="0.045275691896677" units="cm"/>
      <inkml:brushProperty name="height" value="0.045275691896677" units="cm"/>
      <inkml:brushProperty name="color" value="#000000"/>
      <inkml:brushProperty name="ignorePressure" value="0"/>
    </inkml:brush>
  </inkml:definitions>
  <inkml:trace contextRef="#ctx0" brushRef="#br0">103150.000 17250.000 485,'25.000'-27.000'4,"0.000"-3.000"8,0.000-3.000 8,0.000-2.000 8,-10.000 14.000 4,-18.000 35.000 1,-19.000 35.000 0,-18.000 34.000 1,-10.000 10.000-2,0.000-11.000-6,0.000-14.000-6,0.000-11.000-5,-8.000-3.000 0,-16.000 10.000 5,-15.000 10.000 8,-15.000 9.000 5,-14.000 7.000 1,-8.000 7.000-6,-10.000 6.000-4,-9.000 7.000-4,7.000-6.000-7,26.000-15.000-5,24.000-15.000-5,26.000-16.000-7</inkml:trace>
</inkml:ink>
</file>

<file path=ppt/ink/ink2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7"/>
    </inkml:context>
    <inkml:brush xml:id="br0">
      <inkml:brushProperty name="width" value="0.0459429286420345" units="cm"/>
      <inkml:brushProperty name="height" value="0.0459429286420345" units="cm"/>
      <inkml:brushProperty name="color" value="#000000"/>
      <inkml:brushProperty name="ignorePressure" value="0"/>
    </inkml:brush>
  </inkml:definitions>
  <inkml:trace contextRef="#ctx0" brushRef="#br0">103400.000 17800.000 478,'193.000'0.000'180,"-11.000"0.000"-43,-14.000 0.000-44,-11.000 0.000-43,-14.000 0.000-25,-11.000 0.000-7,-14.000 0.000-5,-11.000 0.000-7,-6.000 0.000-9,4.000 0.000-9,3.000 0.000-9,3.000 0.000-11,-8.000 1.000-9,-19.000 4.000-12,-18.000 3.000-11,-19.000 3.000-10</inkml:trace>
</inkml:ink>
</file>

<file path=ppt/ink/ink2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8"/>
    </inkml:context>
    <inkml:brush xml:id="br0">
      <inkml:brushProperty name="width" value="0.0600667893886566" units="cm"/>
      <inkml:brushProperty name="height" value="0.0600667893886566" units="cm"/>
      <inkml:brushProperty name="color" value="#000000"/>
      <inkml:brushProperty name="ignorePressure" value="0"/>
    </inkml:brush>
  </inkml:definitions>
  <inkml:trace contextRef="#ctx0" brushRef="#br0">102200.000 17250.000 366,'-52.000'-4.000'3,"-3.000"-5.000"5,-3.000-7.000 6,-2.000-5.000 6,5.000 8.000 12,16.000 26.000 16,15.000 24.000 18,17.000 26.000 18,11.000 12.000 0,10.000 0.000-16,10.000 0.000-15,9.000 0.000-15,7.000 1.000-11,7.000 4.000-5,6.000 3.000-5,7.000 3.000-4,2.000 1.000-4,1.000 1.000 1,-1.000-1.000-1,1.000 1.000-1,-1.000-3.000-10,1.000-2.000-21,-1.000-3.000-22,1.000-3.000-21,-6.000-7.000-9,-8.000-9.000 4,-10.000-10.000 3,-9.000-8.000 5</inkml:trace>
</inkml:ink>
</file>

<file path=ppt/ink/ink2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8"/>
    </inkml:context>
    <inkml:brush xml:id="br0">
      <inkml:brushProperty name="width" value="0.0438446700572968" units="cm"/>
      <inkml:brushProperty name="height" value="0.0438446700572968" units="cm"/>
      <inkml:brushProperty name="color" value="#000000"/>
      <inkml:brushProperty name="ignorePressure" value="0"/>
    </inkml:brush>
  </inkml:definitions>
  <inkml:trace contextRef="#ctx0" brushRef="#br0">103500.000 18550.000 501,'-24.000'-13.000'72,"4.000"26.000"1,3.000 24.000 1,3.000 26.000 0,-2.000 16.000-6,-6.000 10.000-15,-6.000 10.000-14,-6.000 9.000-16,-4.000 7.000-10,1.000 7.000-5,-1.000 6.000-7,1.000 7.000-5,-3.000 2.000-6,-2.000 1.000-8,-3.000-1.000-8,-3.000 1.000-6,2.000-10.000-7,10.000-19.000-7,10.000-18.000-7,9.000-19.000-6</inkml:trace>
</inkml:ink>
</file>

<file path=ppt/ink/ink2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8"/>
    </inkml:context>
    <inkml:brush xml:id="br0">
      <inkml:brushProperty name="width" value="0.0510783232748508" units="cm"/>
      <inkml:brushProperty name="height" value="0.0510783232748508" units="cm"/>
      <inkml:brushProperty name="color" value="#000000"/>
      <inkml:brushProperty name="ignorePressure" value="0"/>
    </inkml:brush>
  </inkml:definitions>
  <inkml:trace contextRef="#ctx0" brushRef="#br0">104250.000 18800.000 430,'0.000'-38.000'36,"0.000"26.000"8,0.000 24.000 8,0.000 26.000 10,-4.000 15.000 0,-5.000 6.000-9,-7.000 7.000-7,-5.000 6.000-8,-4.000 4.000-6,0.000 4.000-4,0.000 3.000-4,0.000 3.000-4,1.000-4.000-3,4.000-8.000-2,3.000-10.000-2,3.000-9.000-2,7.000-9.000-2,14.000-5.000-4,11.000-7.000-2,14.000-5.000-4,8.000-9.000-4,7.000-9.000-6,6.000-10.000-7,7.000-8.000-5,4.000-14.000-2,3.000-15.000 0,3.000-15.000 2,4.000-16.000 1,-3.000-8.000 2,-5.000 0.000 1,-7.000 0.000 1,-5.000 0.000 2,-8.000 1.000 2,-5.000 4.000 2,-7.000 3.000 4,-5.000 3.000 2,-8.000 1.000 3,-5.000 1.000 1,-7.000-1.000 2,-5.000 1.000 1,-8.000 4.000 2,-5.000 9.000-1,-7.000 10.000 1,-5.000 10.000 1,-14.000 7.000-1,-18.000 6.000-2,-19.000 7.000-2,-18.000 6.000-2,-14.000 4.000-3,-5.000 4.000-6,-7.000 3.000-5,-5.000 3.000-5,0.000 3.000-5,10.000 3.000-4,10.000 3.000-4,9.000 4.000-4</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11"/>
    </inkml:context>
    <inkml:brush xml:id="br0">
      <inkml:brushProperty name="width" value="0.0366982035338879" units="cm"/>
      <inkml:brushProperty name="height" value="0.0366982035338879" units="cm"/>
      <inkml:brushProperty name="color" value="#00bff3"/>
      <inkml:brushProperty name="ignorePressure" value="0"/>
    </inkml:brush>
  </inkml:definitions>
  <inkml:trace contextRef="#ctx0" brushRef="#br0">103700.000 55950.000 599,'70.000'68.000'119,"-9.000"-11.000"-23,-10.000-14.000-24,-8.000-11.000-22,-8.000-6.000-18,-2.000 4.000-11,-3.000 3.000-11,-3.000 3.000-11,-2.000-1.000-8,0.000-2.000-8,0.000-3.000-5,0.000-3.000-7</inkml:trace>
</inkml:ink>
</file>

<file path=ppt/ink/ink2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39"/>
    </inkml:context>
    <inkml:brush xml:id="br0">
      <inkml:brushProperty name="width" value="0.0540241189301014" units="cm"/>
      <inkml:brushProperty name="height" value="0.0540241189301014" units="cm"/>
      <inkml:brushProperty name="color" value="#000000"/>
      <inkml:brushProperty name="ignorePressure" value="0"/>
    </inkml:brush>
  </inkml:definitions>
  <inkml:trace contextRef="#ctx0" brushRef="#br0">104650.000 15150.000 407,'0.000'-41.000'35,"0.000"19.000"11,0.000 19.000 12,0.000 19.000 13,0.000 16.000 0,0.000 17.000-7,0.000 15.000-9,0.000 16.000-7,-2.000 10.000-9,-3.000 7.000-9,-3.000 6.000-7,-2.000 7.000-8,-5.000 10.000-5,-2.000 16.000 0,-3.000 15.000-1,-3.000 17.000-1,-2.000 7.000-10,0.000 0.000-22,0.000 0.000-21,0.000 0.000-21,1.000-11.000-6,4.000-22.000 8,3.000-22.000 10,3.000-21.000 9,1.000-18.000 4,1.000-12.000-3,-1.000-13.000-1,1.000-12.000-1</inkml:trace>
</inkml:ink>
</file>

<file path=ppt/ink/ink2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1"/>
    </inkml:context>
    <inkml:brush xml:id="br0">
      <inkml:brushProperty name="width" value="0.0438843369483948" units="cm"/>
      <inkml:brushProperty name="height" value="0.0438843369483948" units="cm"/>
      <inkml:brushProperty name="color" value="#000000"/>
      <inkml:brushProperty name="ignorePressure" value="0"/>
    </inkml:brush>
  </inkml:definitions>
  <inkml:trace contextRef="#ctx0" brushRef="#br0">86600.000 22900.000 501,'-43.000'-24.000'8,"17.000"4.000"18,15.000 3.000 18,16.000 3.000 16,15.000 3.000 6,16.000 3.000-9,15.000 3.000-7,17.000 4.000-8,10.000 1.000-6,6.000 0.000-4,7.000 0.000-4,6.000 0.000-5,6.000 0.000-5,6.000 0.000-10,7.000 0.000-8,6.000 0.000-8,-7.000 0.000-8,-18.000 0.000-5,-19.000 0.000-7,-18.000 0.000-6,-14.000 3.000-9,-5.000 6.000-13,-7.000 7.000-13,-5.000 6.000-12</inkml:trace>
</inkml:ink>
</file>

<file path=ppt/ink/ink2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1"/>
    </inkml:context>
    <inkml:brush xml:id="br0">
      <inkml:brushProperty name="width" value="0.0388791598379612" units="cm"/>
      <inkml:brushProperty name="height" value="0.0388791598379612" units="cm"/>
      <inkml:brushProperty name="color" value="#000000"/>
      <inkml:brushProperty name="ignorePressure" value="0"/>
    </inkml:brush>
  </inkml:definitions>
  <inkml:trace contextRef="#ctx0" brushRef="#br0">86500.000 23500.000 565,'-47.000'21.000'0,"6.000"-5.000"0,7.000-7.000 0,6.000-5.000 0,-1.000-3.000 0,-5.000 4.000 0,-7.000 3.000 0,-5.000 3.000 0,6.000-1.000 11,23.000-2.000 19,22.000-3.000 21,22.000-3.000 20,21.000-2.000 4,22.000 0.000-14,22.000 0.000-14,23.000 0.000-13,11.000 0.000-11,4.000 0.000-6,3.000 0.000-6,3.000 0.000-7,-4.000 1.000-10,-8.000 4.000-11,-10.000 3.000-11,-9.000 3.000-13,-12.000-1.000-5,-11.000-2.000 1,-14.000-3.000 1,-11.000-3.000 2,-11.000-1.000-1,-5.000 4.000 0,-7.000 3.000 0,-5.000 3.000 0</inkml:trace>
</inkml:ink>
</file>

<file path=ppt/ink/ink2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2"/>
    </inkml:context>
    <inkml:brush xml:id="br0">
      <inkml:brushProperty name="width" value="0.0495797470211983" units="cm"/>
      <inkml:brushProperty name="height" value="0.0495797470211983" units="cm"/>
      <inkml:brushProperty name="color" value="#000000"/>
      <inkml:brushProperty name="ignorePressure" value="0"/>
    </inkml:brush>
  </inkml:definitions>
  <inkml:trace contextRef="#ctx0" brushRef="#br0">89200.000 23100.000 443,'-27.000'96.000'181,"-3.000"-5.000"-42,-3.000-7.000-43,-2.000-5.000-43,0.000-8.000-24,7.000-5.000-5,6.000-7.000-7,7.000-5.000-4,11.000-11.000-8,20.000-11.000-11,18.000-14.000-9,20.000-11.000-10,10.000-14.000-5,3.000-11.000 1,3.000-14.000 2,4.000-11.000 1,-3.000-9.000 1,-5.000-3.000 1,-7.000-3.000 3,-5.000-2.000 1,-8.000-1.000 3,-5.000 3.000 3,-7.000 3.000 4,-5.000 4.000 4,-9.000 1.000 3,-9.000 0.000 3,-10.000 0.000 4,-8.000 0.000 4,-9.000 6.000 0,-6.000 13.000-3,-6.000 12.000-3,-6.000 13.000-3,-4.000 9.000-5,1.000 6.000-6,-1.000 7.000-7,1.000 6.000-7,1.000 1.000-3,3.000-3.000 1,3.000-3.000 1,4.000-2.000 0,2.000-1.000 0,4.000 3.000-1,3.000 3.000-3,3.000 4.000-1</inkml:trace>
</inkml:ink>
</file>

<file path=ppt/ink/ink2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2"/>
    </inkml:context>
    <inkml:brush xml:id="br0">
      <inkml:brushProperty name="width" value="0.0349498130381107" units="cm"/>
      <inkml:brushProperty name="height" value="0.0349498130381107" units="cm"/>
      <inkml:brushProperty name="color" value="#000000"/>
      <inkml:brushProperty name="ignorePressure" value="0"/>
    </inkml:brush>
  </inkml:definitions>
  <inkml:trace contextRef="#ctx0" brushRef="#br0">89800.000 23250.000 629,'93.000'46.000'107,"-11.000"-5.000"-20,-14.000-7.000-21,-11.000-5.000-20,-7.000-3.000-15,0.000 4.000-11,0.000 3.000-9,0.000 3.000-10,-2.000-2.000-3,-3.000-6.000 1,-3.000-6.000 2,-2.000-6.000 3</inkml:trace>
</inkml:ink>
</file>

<file path=ppt/ink/ink2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2"/>
    </inkml:context>
    <inkml:brush xml:id="br0">
      <inkml:brushProperty name="width" value="0.0473206378519535" units="cm"/>
      <inkml:brushProperty name="height" value="0.0473206378519535" units="cm"/>
      <inkml:brushProperty name="color" value="#000000"/>
      <inkml:brushProperty name="ignorePressure" value="0"/>
    </inkml:brush>
  </inkml:definitions>
  <inkml:trace contextRef="#ctx0" brushRef="#br0">91350.000 23000.000 464,'-24.000'48.000'144,"4.000"-3.000"-33,3.000-3.000-31,3.000-2.000-32,-1.000 0.000-17,-2.000 7.000-4,-3.000 6.000-3,-3.000 7.000-4,1.000 0.000-4,6.000-2.000-2,7.000-3.000-4,6.000-3.000-3,7.000-6.000-3,10.000-5.000-6,10.000-7.000-4,9.000-5.000-5,7.000-12.000-1,7.000-16.000 0,6.000-15.000 1,7.000-15.000 1,2.000-11.000-1,1.000-2.000-2,-1.000-3.000-1,1.000-3.000-3,-6.000-2.000-3,-8.000 0.000-6,-10.000 0.000-5,-9.000 0.000-6,-10.000 1.000 2,-9.000 4.000 9,-10.000 3.000 10,-8.000 3.000 9,-11.000 6.000 4,-8.000 9.000 0,-10.000 10.000-1,-9.000 10.000-1,-5.000 4.000 1,0.000 0.000 3,0.000 0.000 2,0.000 0.000 2,1.000 1.000 1,4.000 4.000 1,3.000 3.000 1,3.000 3.000 0,12.000-1.000-8,22.000-2.000-19,22.000-3.000-17,23.000-3.000-19,6.000-4.000-2,-5.000-3.000 11,-7.000-3.000 13,-5.000-2.000 11,-4.000-3.000 8,0.000 1.000 4,0.000-1.000 3,0.000 1.000 4</inkml:trace>
</inkml:ink>
</file>

<file path=ppt/ink/ink2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3"/>
    </inkml:context>
    <inkml:brush xml:id="br0">
      <inkml:brushProperty name="width" value="0.0501108504831791" units="cm"/>
      <inkml:brushProperty name="height" value="0.0501108504831791" units="cm"/>
      <inkml:brushProperty name="color" value="#000000"/>
      <inkml:brushProperty name="ignorePressure" value="0"/>
    </inkml:brush>
  </inkml:definitions>
  <inkml:trace contextRef="#ctx0" brushRef="#br0">92000.000 23000.000 439,'92.000'0.000'11,"-16.000"0.000"2,-15.000 0.000 4,-15.000 0.000 3,-12.000 3.000 2,-6.000 6.000 1,-6.000 7.000 1,-6.000 6.000 2,-4.000 3.000 1,1.000 0.000 1,-1.000 0.000 0,1.000 0.000 1,-4.000 1.000-1,-6.000 4.000-3,-6.000 3.000-2,-6.000 3.000-4,-4.000 1.000 0,1.000 1.000 1,-1.000-1.000 1,1.000 1.000 1,-1.000-1.000-1,1.000 1.000 0,-1.000-1.000-2,1.000 1.000-1,7.000-1.000-2,16.000 1.000-5,15.000-1.000-4,17.000 1.000-4,8.000-9.000-5,4.000-15.000-5,3.000-15.000-5,3.000-16.000-6,-2.000-10.000-3,-6.000-3.000-5,-6.000-3.000-5,-6.000-2.000-3,-4.000-5.000 0,1.000-2.000 5,-1.000-3.000 6,1.000-3.000 4,-4.000-4.000 4,-6.000-3.000 4,-6.000-3.000 3,-6.000-2.000 3,-6.000-1.000 3,-2.000 3.000 1,-3.000 3.000 2,-3.000 4.000 2,-7.000 4.000 1,-9.000 6.000 2,-10.000 7.000 1,-8.000 6.000 1,-9.000 6.000 1,-6.000 6.000-2,-6.000 7.000-1,-6.000 6.000-1,-2.000 4.000-2,3.000 4.000-1,3.000 3.000-2,4.000 3.000-1,2.000 3.000-4,4.000 3.000-6,3.000 3.000-7,3.000 4.000-6,4.000 1.000-7,7.000 0.000-6,6.000 0.000-7,7.000 0.000-6</inkml:trace>
</inkml:ink>
</file>

<file path=ppt/ink/ink2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3"/>
    </inkml:context>
    <inkml:brush xml:id="br0">
      <inkml:brushProperty name="width" value="0.0514657981693745" units="cm"/>
      <inkml:brushProperty name="height" value="0.0514657981693745" units="cm"/>
      <inkml:brushProperty name="color" value="#000000"/>
      <inkml:brushProperty name="ignorePressure" value="0"/>
    </inkml:brush>
  </inkml:definitions>
  <inkml:trace contextRef="#ctx0" brushRef="#br0">94150.000 21650.000 427,'-2.000'101.000'184,"-3.000"4.000"-43,-3.000 3.000-43,-2.000 3.000-43,-3.000 7.000-24,1.000 14.000-6,-1.000 11.000-6,1.000 14.000-6,-4.000 11.000-7,-6.000 14.000-7,-6.000 11.000-8,-6.000 14.000-8,-4.000 5.000-9,1.000 1.000-10,-1.000-1.000-11,1.000 1.000-9,4.000-21.000-1,9.000-41.000 11,10.000-40.000 10,10.000-40.000 10,2.000-20.000 2,-3.000 4.000-10,-3.000 3.000-8,-2.000 3.000-10</inkml:trace>
</inkml:ink>
</file>

<file path=ppt/ink/ink2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4"/>
    </inkml:context>
    <inkml:brush xml:id="br0">
      <inkml:brushProperty name="width" value="0.0406021624803543" units="cm"/>
      <inkml:brushProperty name="height" value="0.0406021624803543" units="cm"/>
      <inkml:brushProperty name="color" value="#000000"/>
      <inkml:brushProperty name="ignorePressure" value="0"/>
    </inkml:brush>
  </inkml:definitions>
  <inkml:trace contextRef="#ctx0" brushRef="#br0">95400.000 22900.000 541,'20.000'-35.000'45,"-9.000"32.000"7,-10.000 31.000 7,-8.000 32.000 7,-12.000 15.000-5,-12.000 0.000-15,-13.000 0.000-15,-12.000 0.000-17,-4.000-7.000-9,7.000-11.000-4,6.000-14.000-4,7.000-11.000-4,18.000-17.000-7,31.000-18.000-12,32.000-19.000-13,31.000-18.000-11,10.000-6.000 0,-8.000 10.000 9,-10.000 10.000 10,-9.000 9.000 10,-9.000 6.000 10,-5.000 3.000 9,-7.000 3.000 8,-5.000 4.000 9,-8.000 4.000 5,-5.000 6.000 4,-7.000 7.000 3,-5.000 6.000 4,-6.000 4.000-1,-3.000 4.000-2,-3.000 3.000-3,-2.000 3.000-2,8.000-7.000-10,22.000-15.000-15,22.000-15.000-17,23.000-16.000-15,8.000-8.000-4,-3.000 0.000 7,-3.000 0.000 9,-2.000 0.000 7,-8.000 3.000 6,-8.000 6.000 5,-10.000 7.000 4,-9.000 6.000 4,-9.000 6.000 6,-5.000 6.000 7,-7.000 7.000 8,-5.000 6.000 7,0.000-2.000-4,10.000-9.000-16,10.000-10.000-16,9.000-8.000-16,7.000-9.000-9,7.000-6.000-4,6.000-6.000-4,7.000-6.000-4,-1.000-2.000 3,-6.000 3.000 7,-6.000 3.000 7,-6.000 4.000 8,-12.000 4.000 13,-15.000 6.000 16,-15.000 7.000 17,-16.000 6.000 16,-7.000 6.000 8,4.000 6.000-2,3.000 7.000-1,3.000 6.000-1,4.000 7.000-4,7.000 10.000-8,6.000 10.000-7,7.000 9.000-6,7.000-1.000-10,9.000-8.000-13,10.000-10.000-10,10.000-9.000-13,5.000-13.000-6,4.000-16.000 1,3.000-15.000 1,3.000-15.000 0,-2.000-9.000 0,-6.000 1.000 1,-6.000-1.000 0,-6.000 1.000 1,-7.000-1.000 3,-6.000 1.000 8,-6.000-1.000 7,-6.000 1.000 8,-7.000-1.000 2,-6.000 1.000-1,-6.000-1.000-3,-6.000 1.000-1,-7.000 4.000 2,-6.000 9.000 8,-6.000 10.000 8,-6.000 10.000 8,-6.000 4.000 3,-2.000 0.000 0,-3.000 0.000 0,-3.000 0.000-2,-1.000 3.000-4,4.000 6.000-10,3.000 7.000-10,3.000 6.000-10,10.000-2.000-12,20.000-9.000-14,18.000-10.000-13,20.000-8.000-15,10.000-6.000-3,3.000 1.000 10,3.000-1.000 10,4.000 1.000 8,-3.000 1.000 6,-5.000 3.000 2,-7.000 3.000 1,-5.000 4.000 2,-4.000 2.000 14,0.000 4.000 24,0.000 3.000 26,0.000 3.000 24,-2.000 3.000 7,-3.000 3.000-15,-3.000 3.000-12,-2.000 4.000-14,0.000 1.000-12,7.000 0.000-9,6.000 0.000-9,7.000 0.000-9,0.000 3.000-8,-2.000 6.000-6,-3.000 7.000-4,-3.000 6.000-6,-4.000-1.000-4,-3.000-5.000 0,-3.000-7.000-2,-2.000-5.000-2</inkml:trace>
</inkml:ink>
</file>

<file path=ppt/ink/ink2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5"/>
    </inkml:context>
    <inkml:brush xml:id="br0">
      <inkml:brushProperty name="width" value="0.030698386952281" units="cm"/>
      <inkml:brushProperty name="height" value="0.030698386952281" units="cm"/>
      <inkml:brushProperty name="color" value="#000000"/>
      <inkml:brushProperty name="ignorePressure" value="0"/>
    </inkml:brush>
  </inkml:definitions>
  <inkml:trace contextRef="#ctx0" brushRef="#br0">98100.000 22550.000 716,'21.000'48.000'92,"-5.000"-3.000"-19,-7.000-3.000-19,-5.000-2.000-21,-4.000-1.000-13,0.000 3.000-10,0.000 3.000-9,0.000 4.000-9,-2.000-1.000-13,-3.000-3.000-19,-3.000-3.000-18,-2.000-2.000-17</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12"/>
    </inkml:context>
    <inkml:brush xml:id="br0">
      <inkml:brushProperty name="width" value="0.0471939705312252" units="cm"/>
      <inkml:brushProperty name="height" value="0.0471939705312252" units="cm"/>
      <inkml:brushProperty name="color" value="#00bff3"/>
      <inkml:brushProperty name="ignorePressure" value="0"/>
    </inkml:brush>
  </inkml:definitions>
  <inkml:trace contextRef="#ctx0" brushRef="#br0">105550.000 55150.000 466,'0.000'-47.000'0,"0.000"6.000"0,0.000 7.000 0,0.000 6.000 0,0.000 3.000 2,0.000 0.000 7,0.000 0.000 5,0.000 0.000 6,-2.000-2.000 3,-3.000-3.000 1,-3.000-3.000 2,-2.000-2.000 0,-3.000-1.000 1,1.000 3.000-4,-1.000 3.000-1,1.000 4.000-3,-4.000 1.000-2,-6.000 0.000-1,-6.000 0.000-3,-6.000 0.000-1,-6.000 3.000-1,-2.000 6.000 0,-3.000 7.000 0,-3.000 6.000 0,-2.000 9.000 0,0.000 13.000 0,0.000 12.000 0,0.000 13.000 1,0.000 6.000-2,0.000 0.000 0,0.000 0.000-2,0.000 0.000-2,6.000-2.000 1,13.000-3.000-1,12.000-3.000 1,13.000-2.000-1,6.000 2.000 1,0.000 9.000-1,0.000 10.000 0,0.000 10.000 0,4.000 0.000 0,10.000-5.000-1,10.000-7.000 0,9.000-5.000-1,2.000-4.000 0,-2.000 0.000-1,-3.000 0.000-1,-3.000 0.000-1,-4.000 0.000 1,-3.000 0.000 0,-3.000 0.000 0,-2.000 0.000 1,-5.000 1.000 0,-2.000 4.000 0,-3.000 3.000-1,-3.000 3.000 1,-6.000-2.000 0,-5.000-6.000-1,-7.000-6.000 0,-5.000-6.000 0,-8.000-6.000-1,-5.000-2.000 1,-7.000-3.000 0,-5.000-3.000 0,-4.000-4.000-2,0.000-3.000-2,0.000-3.000-3,0.000-2.000-2,-2.000-5.000-3,-3.000-2.000-2,-3.000-3.000-2,-2.000-3.000-1,0.000-4.000-1,7.000-3.000 0,6.000-3.000 0,7.000-2.000-1,5.000-6.000 2,7.000-6.000 2,6.000-6.000 3,7.000-6.000 3,8.000-6.000 1,14.000-2.000 0,11.000-3.000-1,14.000-3.000 1,11.000-2.000-1,14.000 0.000 1,11.000 0.000 1,14.000 0.000 0,7.000 1.000 0,3.000 4.000-4,3.000 3.000-2,4.000 3.000-2,-1.000 1.000-5,-3.000 1.000-4,-3.000-1.000-4,-2.000 1.000-6,-9.000 1.000 0,-12.000 3.000 1,-13.000 3.000 2,-12.000 4.000 2,-10.000 2.000 1,-6.000 4.000 1,-6.000 3.000 1,-6.000 3.000 0</inkml:trace>
</inkml:ink>
</file>

<file path=ppt/ink/ink2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5"/>
    </inkml:context>
    <inkml:brush xml:id="br0">
      <inkml:brushProperty name="width" value="0.0504508800804615" units="cm"/>
      <inkml:brushProperty name="height" value="0.0504508800804615" units="cm"/>
      <inkml:brushProperty name="color" value="#000000"/>
      <inkml:brushProperty name="ignorePressure" value="0"/>
    </inkml:brush>
  </inkml:definitions>
  <inkml:trace contextRef="#ctx0" brushRef="#br0">98850.000 22100.000 436,'3.000'-61.000'81,"6.000"28.000"-9,7.000 28.000-8,6.000 29.000-9,-1.000 18.000-7,-5.000 9.000-8,-7.000 10.000-5,-5.000 10.000-8,-8.000 7.000-4,-5.000 6.000-4,-7.000 7.000-2,-5.000 6.000-4,-4.000-1.000-1,0.000-5.000 0,0.000-7.000-1,0.000-5.000 0,1.000-8.000-2,4.000-5.000-1,3.000-7.000-4,3.000-5.000-2,6.000-4.000-4,9.000 0.000-6,10.000 0.000-7,10.000 0.000-6,7.000-7.000-3,6.000-11.000-3,7.000-14.000 0,6.000-11.000-2,3.000-7.000-1,0.000 0.000 1,0.000 0.000-1,0.000 0.000 0,-2.000 0.000-1,-3.000 0.000-2,-3.000 0.000-3,-2.000 0.000-2</inkml:trace>
</inkml:ink>
</file>

<file path=ppt/ink/ink2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5"/>
    </inkml:context>
    <inkml:brush xml:id="br0">
      <inkml:brushProperty name="width" value="0.0343934260308743" units="cm"/>
      <inkml:brushProperty name="height" value="0.0343934260308743" units="cm"/>
      <inkml:brushProperty name="color" value="#000000"/>
      <inkml:brushProperty name="ignorePressure" value="0"/>
    </inkml:brush>
  </inkml:definitions>
  <inkml:trace contextRef="#ctx0" brushRef="#br0">99600.000 22000.000 639,'3.000'-69.000'9,"6.000"13.000"16,7.000 12.000 16,6.000 13.000 18,6.000 9.000 2,6.000 6.000-13,7.000 7.000-12,6.000 6.000-13,4.000 3.000-6,4.000 0.000-2,3.000 0.000-2,3.000 0.000-1,-1.000 1.000-10,-2.000 4.000-20,-3.000 3.000-18,-3.000 3.000-20</inkml:trace>
</inkml:ink>
</file>

<file path=ppt/ink/ink2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45"/>
    </inkml:context>
    <inkml:brush xml:id="br0">
      <inkml:brushProperty name="width" value="0.0474414229393005" units="cm"/>
      <inkml:brushProperty name="height" value="0.0474414229393005" units="cm"/>
      <inkml:brushProperty name="color" value="#000000"/>
      <inkml:brushProperty name="ignorePressure" value="0"/>
    </inkml:brush>
  </inkml:definitions>
  <inkml:trace contextRef="#ctx0" brushRef="#br0">100550.000 21150.000 463,'-2.000'146.000'202,"-3.000"-5.000"-50,-3.000-7.000-50,-2.000-5.000-48,-5.000-1.000-33,-2.000 6.000-16,-3.000 7.000-14,-3.000 6.000-16,-1.000-12.000-17,4.000-27.000-19,3.000-28.000-20,3.000-28.000-19</inkml:trace>
</inkml:ink>
</file>

<file path=ppt/ink/ink2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2"/>
    </inkml:context>
    <inkml:brush xml:id="br0">
      <inkml:brushProperty name="width" value="0.0441631227731705" units="cm"/>
      <inkml:brushProperty name="height" value="0.0441631227731705" units="cm"/>
      <inkml:brushProperty name="color" value="#000000"/>
      <inkml:brushProperty name="ignorePressure" value="0"/>
    </inkml:brush>
  </inkml:definitions>
  <inkml:trace contextRef="#ctx0" brushRef="#br0">72000.000 28800.000 498,'-25.000'-21.000'124,"0.000"10.000"-24,0.000 10.000-25,0.000 9.000-24,0.000 7.000-16,0.000 7.000-4,0.000 6.000-6,0.000 7.000-4,-4.000 5.000-5,-5.000 7.000-4,-7.000 6.000-5,-5.000 7.000-3,-6.000 2.000-4,-3.000 1.000 0,-3.000-1.000 0,-2.000 1.000-2,-3.000-1.000-1,1.000 1.000-4,-1.000-1.000-1,1.000 1.000-4,4.000-6.000 0,9.000-8.000 0,10.000-10.000 1,10.000-9.000 2</inkml:trace>
</inkml:ink>
</file>

<file path=ppt/ink/ink2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3"/>
    </inkml:context>
    <inkml:brush xml:id="br0">
      <inkml:brushProperty name="width" value="0.048175785690546" units="cm"/>
      <inkml:brushProperty name="height" value="0.048175785690546" units="cm"/>
      <inkml:brushProperty name="color" value="#000000"/>
      <inkml:brushProperty name="ignorePressure" value="0"/>
    </inkml:brush>
  </inkml:definitions>
  <inkml:trace contextRef="#ctx0" brushRef="#br0">71850.000 28850.000 456,'23.000'-24.000'3,"-3.000"4.000"7,-3.000 3.000 6,-2.000 3.000 7,-3.000 6.000 2,1.000 9.000-3,-1.000 10.000-1,1.000 10.000-4,-3.000 5.000 0,-2.000 4.000 1,-3.000 3.000 0,-3.000 3.000 0,-1.000 3.000 0,4.000 3.000 0,3.000 3.000-2,3.000 4.000 0,4.000 1.000 0,7.000 0.000 1,6.000 0.000 1,7.000 0.000 1,5.000-11.000-4,7.000-22.000-10,6.000-22.000-9,7.000-21.000-10,2.000-17.000-5,1.000-8.000 0,-1.000-10.000-1,1.000-9.000 1,-3.000-7.000 0,-2.000-3.000 1,-3.000-3.000 2,-3.000-2.000 2,-4.000 0.000 0,-3.000 7.000 1,-3.000 6.000-1,-2.000 7.000 1,-6.000 7.000 3,-6.000 9.000 5,-6.000 10.000 5,-6.000 10.000 5,-6.000 14.000 10,-2.000 23.000 14,-3.000 22.000 14,-3.000 22.000 15,-2.000 12.000 2,0.000 3.000-11,0.000 3.000-11,0.000 4.000-11,0.000-1.000-6,0.000-3.000-3,0.000-3.000-3,0.000-2.000-2,-2.000-1.000-3,-3.000 3.000-4,-3.000 3.000-4,-2.000 4.000-5,-5.000-1.000 0,-2.000-3.000-1,-3.000-3.000 1,-3.000-2.000 1,-1.000-15.000-11,4.000-25.000-22,3.000-25.000-21,3.000-25.000-21,3.000-16.000-2,3.000-6.000 16,3.000-6.000 17,4.000-6.000 17,4.000 1.000 11,6.000 9.000 8,7.000 10.000 6,6.000 10.000 8,4.000 4.000 4,4.000 0.000 2,3.000 0.000 4,3.000 0.000 2,1.000 3.000 1,1.000 6.000 0,-1.000 7.000 0,1.000 6.000 0,-1.000 1.000-2,1.000-3.000-3,-1.000-3.000-3,1.000-2.000-1,1.000-3.000-5,3.000 1.000-3,3.000-1.000-5,4.000 1.000-4,-1.000-1.000-8,-3.000 1.000-11,-3.000-1.000-12,-2.000 1.000-10</inkml:trace>
</inkml:ink>
</file>

<file path=ppt/ink/ink2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3"/>
    </inkml:context>
    <inkml:brush xml:id="br0">
      <inkml:brushProperty name="width" value="0.0490302816033363" units="cm"/>
      <inkml:brushProperty name="height" value="0.0490302816033363" units="cm"/>
      <inkml:brushProperty name="color" value="#000000"/>
      <inkml:brushProperty name="ignorePressure" value="0"/>
    </inkml:brush>
  </inkml:definitions>
  <inkml:trace contextRef="#ctx0" brushRef="#br0">73900.000 27800.000 448,'1.000'-49.000'0,"4.000"4.000"0,3.000 3.000 0,3.000 3.000 0,-1.000 1.000 6,-2.000 1.000 13,-3.000-1.000 11,-3.000 1.000 13,-1.000 13.000 5,4.000 29.000-4,3.000 28.000-4,3.000 28.000-3,-1.000 17.000-4,-2.000 6.000-2,-3.000 7.000-3,-3.000 6.000-3,-4.000 6.000-2,-3.000 6.000 0,-3.000 7.000-1,-2.000 6.000 0,-5.000 4.000-2,-2.000 4.000-3,-3.000 3.000-2,-3.000 3.000-3,-4.000 12.000-3,-3.000 22.000-5,-3.000 22.000-4,-2.000 23.000-3,-3.000 8.000-9,1.000-3.000-11,-1.000-3.000-12,1.000-2.000-11,4.000-14.000-6,9.000-21.000-2,10.000-22.000 0,10.000-22.000-2,4.000-24.000 2,0.000-24.000 2,0.000-26.000 5,0.000-24.000 3</inkml:trace>
</inkml:ink>
</file>

<file path=ppt/ink/ink2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4"/>
    </inkml:context>
    <inkml:brush xml:id="br0">
      <inkml:brushProperty name="width" value="0.0385063961148262" units="cm"/>
      <inkml:brushProperty name="height" value="0.0385063961148262" units="cm"/>
      <inkml:brushProperty name="color" value="#000000"/>
      <inkml:brushProperty name="ignorePressure" value="0"/>
    </inkml:brush>
  </inkml:definitions>
  <inkml:trace contextRef="#ctx0" brushRef="#br0">74450.000 28950.000 571,'1.000'-68.000'7,"4.000"17.000"13,3.000 15.000 13,3.000 16.000 14,-1.000 13.000 3,-2.000 14.000-4,-3.000 11.000-5,-3.000 14.000-6,-9.000 7.000-5,-11.000 3.000-6,-14.000 3.000-7,-11.000 4.000-5,-7.000 1.000-4,0.000 0.000 0,0.000 0.000-2,0.000 0.000 1,3.000-2.000-1,6.000-3.000-1,7.000-3.000 1,6.000-2.000-1,7.000-3.000-1,10.000 1.000 0,10.000-1.000 0,9.000 1.000-1,9.000-6.000-3,9.000-8.000-2,10.000-10.000-3,10.000-9.000-4,7.000-5.000-4,6.000 0.000-5,7.000 0.000-4,6.000 0.000-5,-1.000-2.000-3,-5.000-3.000 0,-7.000-3.000-1,-5.000-2.000 1,-8.000-3.000-2,-5.000 1.000-1,-7.000-1.000-2,-5.000 1.000-2,-8.000-3.000 2,-5.000-2.000 2,-7.000-3.000 4,-5.000-3.000 3</inkml:trace>
</inkml:ink>
</file>

<file path=ppt/ink/ink2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4"/>
    </inkml:context>
    <inkml:brush xml:id="br0">
      <inkml:brushProperty name="width" value="0.0384947396814823" units="cm"/>
      <inkml:brushProperty name="height" value="0.0384947396814823" units="cm"/>
      <inkml:brushProperty name="color" value="#000000"/>
      <inkml:brushProperty name="ignorePressure" value="0"/>
    </inkml:brush>
  </inkml:definitions>
  <inkml:trace contextRef="#ctx0" brushRef="#br0">74650.000 28900.000 571,'-46.000'-18.000'69,"10.000"17.000"-3,10.000 15.000-2,9.000 16.000-3,6.000 12.000-6,3.000 9.000-12,3.000 10.000-11,4.000 10.000-11,-1.000 8.000-9,-3.000 10.000-7,-3.000 10.000-6,-2.000 9.000-7,-5.000 9.000-3,-2.000 9.000-1,-3.000 10.000-1,-3.000 10.000 1,-1.000-6.000 0,4.000-18.000 1,3.000-19.000 1,3.000-18.000 2,1.000-15.000-10,1.000-9.000-21,-1.000-10.000-20,1.000-8.000-22</inkml:trace>
</inkml:ink>
</file>

<file path=ppt/ink/ink2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4"/>
    </inkml:context>
    <inkml:brush xml:id="br0">
      <inkml:brushProperty name="width" value="0.0292918644845486" units="cm"/>
      <inkml:brushProperty name="height" value="0.0292918644845486" units="cm"/>
      <inkml:brushProperty name="color" value="#000000"/>
      <inkml:brushProperty name="ignorePressure" value="0"/>
    </inkml:brush>
  </inkml:definitions>
  <inkml:trace contextRef="#ctx0" brushRef="#br0">74650.000 27700.000 751,'9.000'-69.000'8,"19.000"13.000"16,19.000 12.000 16,19.000 13.000 16,4.000 7.000 0,-9.000 4.000-17,-10.000 3.000-18,-8.000 3.000-16,-1.000 3.000-14,9.000 3.000-8,10.000 3.000-7,10.000 4.000-9,-1.000 2.000-6,-9.000 4.000-2,-10.000 3.000-5,-8.000 3.000-2,-9.000 1.000 2,-6.000 1.000 10,-6.000-1.000 7,-6.000 1.000 10</inkml:trace>
</inkml:ink>
</file>

<file path=ppt/ink/ink2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4"/>
    </inkml:context>
    <inkml:brush xml:id="br0">
      <inkml:brushProperty name="width" value="0.0373356603085995" units="cm"/>
      <inkml:brushProperty name="height" value="0.0373356603085995" units="cm"/>
      <inkml:brushProperty name="color" value="#000000"/>
      <inkml:brushProperty name="ignorePressure" value="0"/>
    </inkml:brush>
  </inkml:definitions>
  <inkml:trace contextRef="#ctx0" brushRef="#br0">75350.000 26850.000 589,'-44.000'-25.000'7,"13.000"0.000"13,12.000 0.000 14,13.000 0.000 13,6.000 10.000 6,0.000 23.000-6,0.000 22.000-4,0.000 22.000-4,-2.000 19.000-5,-3.000 20.000-4,-3.000 18.000-4,-2.000 20.000-6,-3.000 13.000-10,1.000 9.000-17,-1.000 10.000-18,1.000 10.000-17,-1.000-12.000-12,1.000-31.000-6,-1.000-31.000-6,1.000-31.000-6</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3"/>
    </inkml:context>
    <inkml:brush xml:id="br0">
      <inkml:brushProperty name="width" value="0.0424262769520283" units="cm"/>
      <inkml:brushProperty name="height" value="0.0424262769520283" units="cm"/>
      <inkml:brushProperty name="color" value="#00bff3"/>
      <inkml:brushProperty name="ignorePressure" value="0"/>
    </inkml:brush>
  </inkml:definitions>
  <inkml:trace contextRef="#ctx0" brushRef="#br0">55950.000 21750.000 518,'-19.000'-22.000'88,"13.000"6.000"-15,12.000 7.000-15,13.000 6.000-13,9.000 3.000-11,6.000 0.000-5,7.000 0.000-5,6.000 0.000-6,4.000 0.000-4,4.000 0.000-3,3.000 0.000-1,3.000 0.000-3,3.000 0.000-3,3.000 0.000 0,3.000 0.000-2,4.000 0.000-2,2.000 0.000 1,4.000 0.000 0,3.000 0.000 1,3.000 0.000 1,-1.000 0.000 1,-2.000 0.000-1,-3.000 0.000 1,-3.000 0.000 0,12.000-2.000 0,28.000-3.000 0,28.000-3.000-1,29.000-2.000 1,10.000-1.000 0,-6.000 3.000 0,-6.000 3.000 1,-6.000 4.000 0,-6.000-1.000-1,-2.000-3.000-3,-3.000-3.000-1,-3.000-2.000-3,-2.000-1.000-3,0.000 3.000 0,0.000 3.000-2,0.000 4.000-2,0.000 1.000 0,0.000 0.000 1,0.000 0.000 1,0.000 0.000 1,0.000 0.000-1,0.000 0.000 1,0.000 0.000-1,0.000 0.000 0,-2.000 0.000 0,-3.000 0.000 1,-3.000 0.000 0,-2.000 0.000 1,-6.000 0.000-1,-6.000 0.000-1,-6.000 0.000-1,-6.000 0.000-2,-6.000 0.000-2,-2.000 0.000-1,-3.000 0.000-2,-3.000 0.000-3,-4.000 0.000 0,-3.000 0.000 1,-3.000 0.000 1,-2.000 0.000 0,-3.000 0.000 0,1.000 0.000-2,-1.000 0.000-2,1.000 0.000-2,1.000-4.000-1,3.000-5.000 0,3.000-7.000 1,4.000-5.000 1,-6.000-3.000-1,-11.000 4.000 2,-14.000 3.000 1,-11.000 3.000 1,-12.000 1.000 2,-9.000 1.000 4,-10.000-1.000 3,-8.000 1.000 5</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13"/>
    </inkml:context>
    <inkml:brush xml:id="br0">
      <inkml:brushProperty name="width" value="0.0524621605873108" units="cm"/>
      <inkml:brushProperty name="height" value="0.0524621605873108" units="cm"/>
      <inkml:brushProperty name="color" value="#00bff3"/>
      <inkml:brushProperty name="ignorePressure" value="0"/>
    </inkml:brush>
  </inkml:definitions>
  <inkml:trace contextRef="#ctx0" brushRef="#br0">106450.000 53900.000 419,'-47.000'71.000'105,"6.000"-5.000"-23,7.000-7.000-22,6.000-5.000-23,6.000-6.000-12,6.000-3.000-3,7.000-3.000-3,6.000-2.000-2,7.000-6.000-2,10.000-6.000-4,10.000-6.000-3,9.000-6.000-3,4.000-10.000-7,1.000-12.000-11,-1.000-13.000-11,1.000-12.000-11,-1.000-9.000-3,1.000-2.000 1,-1.000-3.000 4,1.000-3.000 2,-4.000-1.000 2,-6.000 4.000 5,-6.000 3.000 2,-6.000 3.000 4,-9.000 4.000 8,-8.000 7.000 13,-10.000 6.000 13,-9.000 7.000 14,1.000 8.000 0,13.000 14.000-10,12.000 11.000-12,13.000 14.000-10,6.000 0.000-7,0.000-8.000 1,0.000-10.000 0,0.000-9.000 0,-4.000-2.000 1,-5.000 6.000 6,-7.000 7.000 4,-5.000 6.000 4,-8.000 9.000 7,-5.000 13.000 11,-7.000 12.000 9,-5.000 13.000 11,-8.000 9.000 1,-5.000 6.000-5,-7.000 7.000-6,-5.000 6.000-6,-8.000 7.000-5,-5.000 10.000-2,-7.000 10.000-3,-5.000 9.000-3,-12.000 12.000-2,-16.000 16.000-4,-15.000 15.000-2,-15.000 17.000-3,-17.000 14.000-1,-15.000 17.000 2,-15.000 15.000 2,-16.000 16.000 0,-10.000 9.000-4,-3.000 3.000-13,-3.000 3.000-13,-2.000 4.000-11,5.000-7.000-8,16.000-16.000-4,15.000-15.000-4,17.000-15.000-3,19.000-21.000 1,26.000-25.000 4,24.000-25.000 5,26.000-25.000 6,15.000-24.000 1,6.000-21.000 0,7.000-22.000-2,6.000-22.000 0</inkml:trace>
</inkml:ink>
</file>

<file path=ppt/ink/ink2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5"/>
    </inkml:context>
    <inkml:brush xml:id="br0">
      <inkml:brushProperty name="width" value="0.0328128486871719" units="cm"/>
      <inkml:brushProperty name="height" value="0.0328128486871719" units="cm"/>
      <inkml:brushProperty name="color" value="#000000"/>
      <inkml:brushProperty name="ignorePressure" value="0"/>
    </inkml:brush>
  </inkml:definitions>
  <inkml:trace contextRef="#ctx0" brushRef="#br0">76700.000 27350.000 670,'93.000'73.000'163,"-11.000"-3.000"-53,-14.000-3.000-55,-11.000-2.000-53,-12.000-5.000-30,-9.000-2.000-3,-10.000-3.000-4,-8.000-3.000-4,-9.000-2.000 2,-6.000 0.000 6,-6.000 0.000 7,-6.000 0.000 7,-4.000-4.000-1,1.000-5.000-8,-1.000-7.000-7,1.000-5.000-7</inkml:trace>
</inkml:ink>
</file>

<file path=ppt/ink/ink2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5"/>
    </inkml:context>
    <inkml:brush xml:id="br0">
      <inkml:brushProperty name="width" value="0.0343102067708969" units="cm"/>
      <inkml:brushProperty name="height" value="0.0343102067708969" units="cm"/>
      <inkml:brushProperty name="color" value="#000000"/>
      <inkml:brushProperty name="ignorePressure" value="0"/>
    </inkml:brush>
  </inkml:definitions>
  <inkml:trace contextRef="#ctx0" brushRef="#br0">76050.000 28800.000 641,'-47.000'23.000'6,"6.000"-3.000"12,7.000-3.000 13,6.000-2.000 12,10.000-3.000 3,17.000 1.000-5,15.000-1.000-4,16.000 1.000-6,12.000-1.000-4,9.000 1.000-3,10.000-1.000-2,10.000 1.000-2,7.000-3.000-8,6.000-2.000-11,7.000-3.000-13,6.000-3.000-11,1.000 1.000-5,-3.000 6.000 3,-3.000 7.000 1,-2.000 6.000 3,-8.000-1.000-1,-8.000-5.000-5,-10.000-7.000-6,-9.000-5.000-4,-9.000-3.000-3,-5.000 4.000 2,-7.000 3.000 0,-5.000 3.000 1</inkml:trace>
</inkml:ink>
</file>

<file path=ppt/ink/ink2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5"/>
    </inkml:context>
    <inkml:brush xml:id="br0">
      <inkml:brushProperty name="width" value="0.0389709807932377" units="cm"/>
      <inkml:brushProperty name="height" value="0.0389709807932377" units="cm"/>
      <inkml:brushProperty name="color" value="#000000"/>
      <inkml:brushProperty name="ignorePressure" value="0"/>
    </inkml:brush>
  </inkml:definitions>
  <inkml:trace contextRef="#ctx0" brushRef="#br0">79100.000 27150.000 564,'-24.000'-24.000'8,"4.000"4.000"18,3.000 3.000 16,3.000 3.000 17,1.000 6.000 3,1.000 9.000-10,-1.000 10.000-11,1.000 10.000-11,-3.000 11.000-7,-2.000 17.000-2,-3.000 15.000-4,-3.000 16.000-3,-6.000 9.000-2,-5.000 3.000-3,-7.000 3.000-1,-5.000 4.000-3,-8.000 2.000-1,-5.000 4.000-2,-7.000 3.000-1,-5.000 3.000-2,-6.000-1.000-4,-3.000-2.000-5,-3.000-3.000-7,-2.000-3.000-5,2.000-9.000-3,9.000-11.000 1,10.000-14.000 2,10.000-11.000 1</inkml:trace>
</inkml:ink>
</file>

<file path=ppt/ink/ink2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5"/>
    </inkml:context>
    <inkml:brush xml:id="br0">
      <inkml:brushProperty name="width" value="0.0466233268380165" units="cm"/>
      <inkml:brushProperty name="height" value="0.0466233268380165" units="cm"/>
      <inkml:brushProperty name="color" value="#000000"/>
      <inkml:brushProperty name="ignorePressure" value="0"/>
    </inkml:brush>
  </inkml:definitions>
  <inkml:trace contextRef="#ctx0" brushRef="#br0">79050.000 27000.000 471,'73.000'32.000'67,"-3.000"17.000"0,-3.000 15.000 0,-2.000 16.000 0,-1.000 9.000-4,3.000 3.000-12,3.000 3.000-10,4.000 4.000-10,2.000 1.000-8,4.000 0.000-4,3.000 0.000-3,3.000 0.000-5,-4.000-4.000-6,-8.000-5.000-6,-10.000-7.000-8,-9.000-5.000-8,-10.000-9.000-15,-9.000-9.000-23,-10.000-10.000-25,-8.000-8.000-23</inkml:trace>
</inkml:ink>
</file>

<file path=ppt/ink/ink2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6"/>
    </inkml:context>
    <inkml:brush xml:id="br0">
      <inkml:brushProperty name="width" value="0.0504679195582867" units="cm"/>
      <inkml:brushProperty name="height" value="0.0504679195582867" units="cm"/>
      <inkml:brushProperty name="color" value="#000000"/>
      <inkml:brushProperty name="ignorePressure" value="0"/>
    </inkml:brush>
  </inkml:definitions>
  <inkml:trace contextRef="#ctx0" brushRef="#br0">79150.000 27900.000 435,'-40.000'-19.000'10,"23.000"13.000"17,22.000 12.000 19,22.000 13.000 18,12.000 7.000 0,3.000 4.000-17,3.000 3.000-17,4.000 3.000-18,-3.000 1.000-12,-5.000 1.000-8,-7.000-1.000-7,-5.000 1.000-9,-8.000-1.000-4,-5.000 1.000-1,-7.000-1.000-2,-5.000 1.000-1,-12.000-1.000 1,-16.000 1.000 2,-15.000-1.000 3,-15.000 1.000 3,-7.000-3.000 1,3.000-2.000 2,3.000-3.000 1,4.000-3.000 2,2.000-6.000 2,4.000-5.000 3,3.000-7.000 3,3.000-5.000 4,3.000-4.000 3,3.000 0.000 3,3.000 0.000 3,4.000 0.000 3,8.000 0.000 8,17.000 0.000 12,15.000 0.000 11,16.000 0.000 13,12.000-2.000 1,9.000-3.000-8,10.000-3.000-9,10.000-2.000-9,2.000-3.000-6,-3.000 1.000-3,-3.000-1.000-3,-2.000 1.000-4,-9.000 5.000-2,-12.000 14.000-2,-13.000 11.000-2,-12.000 14.000-1,-19.000 7.000-2,-25.000 3.000-1,-25.000 3.000-2,-25.000 4.000-3,-13.000 1.000 0,1.000 0.000-3,-1.000 0.000-1,1.000 0.000-2,4.000-5.000 0,9.000-9.000 0,10.000-10.000 0,10.000-8.000 2,7.000-8.000 0,6.000-2.000 3,7.000-3.000 2,6.000-3.000 3,6.000 1.000 8,6.000 6.000 15,7.000 7.000 14,6.000 6.000 14,6.000 4.000 3,6.000 4.000-9,7.000 3.000-10,6.000 3.000-9,1.000 3.000-5,-3.000 3.000-1,-3.000 3.000 1,-2.000 4.000 0,-6.000 4.000-4,-6.000 6.000-6,-6.000 7.000-5,-6.000 6.000-8,-4.000 1.000-7,1.000-3.000-9,-1.000-3.000-10,1.000-2.000-8,-1.000-6.000-9,1.000-6.000-4,-1.000-6.000-6,1.000-6.000-6</inkml:trace>
</inkml:ink>
</file>

<file path=ppt/ink/ink2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6"/>
    </inkml:context>
    <inkml:brush xml:id="br0">
      <inkml:brushProperty name="width" value="0.0382015071809292" units="cm"/>
      <inkml:brushProperty name="height" value="0.0382015071809292" units="cm"/>
      <inkml:brushProperty name="color" value="#000000"/>
      <inkml:brushProperty name="ignorePressure" value="0"/>
    </inkml:brush>
  </inkml:definitions>
  <inkml:trace contextRef="#ctx0" brushRef="#br0">79050.000 29250.000 575,'70.000'-46.000'37,"-9.000"10.000"5,-10.000 10.000 5,-8.000 9.000 5,-4.000 7.000-1,3.000 7.000-7,3.000 6.000-6,4.000 7.000-8,-6.000 8.000-5,-11.000 14.000-5,-14.000 11.000-4,-11.000 14.000-4,-14.000 7.000-5,-11.000 3.000-3,-14.000 3.000-5,-11.000 4.000-5,-11.000-1.000 0,-5.000-3.000 0,-7.000-3.000 1,-5.000-2.000 1,0.000-8.000 0,10.000-8.000 1,10.000-10.000-1,9.000-9.000 1,15.000-18.000-5,22.000-24.000-11,22.000-26.000-11,23.000-24.000-11,6.000-7.000-7,-5.000 13.000-6,-7.000 12.000-5,-5.000 13.000-5</inkml:trace>
</inkml:ink>
</file>

<file path=ppt/ink/ink2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6"/>
    </inkml:context>
    <inkml:brush xml:id="br0">
      <inkml:brushProperty name="width" value="0.0413624309003353" units="cm"/>
      <inkml:brushProperty name="height" value="0.0413624309003353" units="cm"/>
      <inkml:brushProperty name="color" value="#000000"/>
      <inkml:brushProperty name="ignorePressure" value="0"/>
    </inkml:brush>
  </inkml:definitions>
  <inkml:trace contextRef="#ctx0" brushRef="#br0">80950.000 26900.000 531,'48.000'-66.000'90,"-3.000"19.000"-13,-3.000 19.000-11,-2.000 19.000-13,-8.000 18.000-9,-8.000 19.000-9,-10.000 19.000-9,-9.000 19.000-8,-9.000 13.000-5,-5.000 10.000 1,-7.000 10.000-1,-5.000 9.000 1,-11.000 9.000-9,-11.000 9.000-14,-14.000 10.000-16,-11.000 10.000-15,-3.000-7.000-6,10.000-22.000 3,10.000-22.000 5,9.000-21.000 4,10.000-24.000-2,14.000-25.000-7,11.000-25.000-6,14.000-25.000-7</inkml:trace>
</inkml:ink>
</file>

<file path=ppt/ink/ink2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7"/>
    </inkml:context>
    <inkml:brush xml:id="br0">
      <inkml:brushProperty name="width" value="0.0468932911753654" units="cm"/>
      <inkml:brushProperty name="height" value="0.0468932911753654" units="cm"/>
      <inkml:brushProperty name="color" value="#000000"/>
      <inkml:brushProperty name="ignorePressure" value="0"/>
    </inkml:brush>
  </inkml:definitions>
  <inkml:trace contextRef="#ctx0" brushRef="#br0">81500.000 26850.000 469,'28.000'-27.000'0,"6.000"-3.000"0,7.000-3.000 0,6.000-2.000 0,-1.000 0.000 5,-5.000 7.000 10,-7.000 6.000 12,-5.000 7.000 9,-8.000 7.000 4,-5.000 9.000-2,-7.000 10.000-2,-5.000 10.000-4,-14.000 14.000-2,-18.000 23.000-5,-19.000 22.000-3,-18.000 22.000-5,-12.000 10.000-6,-3.000 1.000-8,-3.000-1.000-10,-2.000 1.000-8,0.000-7.000-4,7.000-12.000-1,6.000-13.000 0,7.000-12.000 0,21.000-23.000-5,38.000-30.000-6,37.000-32.000-8,38.000-30.000-6,16.000-12.000 0,-2.000 9.000 11,-3.000 10.000 11,-3.000 10.000 9,-6.000 5.000 9,-5.000 4.000 4,-7.000 3.000 5,-5.000 3.000 5,-11.000 7.000 1,-11.000 14.000-1,-14.000 11.000-4,-11.000 14.000-1,-17.000 10.000 0,-18.000 9.000 2,-19.000 10.000 4,-18.000 10.000 2,-14.000 2.000 0,-5.000-3.000-6,-7.000-3.000-5,-5.000-2.000-6,-4.000-3.000-2,0.000 1.000 1,0.000-1.000 0,0.000 1.000 1,3.000-3.000 1,6.000-2.000 2,7.000-3.000 4,6.000-3.000 2,6.000-6.000 3,6.000-5.000 5,7.000-7.000 3,6.000-5.000 4,17.000-6.000 3,28.000-3.000 0,28.000-3.000 1,29.000-2.000 1,21.000-9.000-2,16.000-12.000-4,15.000-13.000-3,17.000-12.000-3,7.000-9.000-4,0.000-2.000-3,0.000-3.000-2,0.000-3.000-4,-8.000 2.000 0,-16.000 10.000-1,-15.000 10.000 1,-15.000 9.000-1,-25.000 12.000 1,-30.000 16.000-2,-32.000 15.000-1,-30.000 17.000-1,-20.000 8.000-1,-6.000 4.000 2,-6.000 3.000 0,-6.000 3.000 1,2.000-4.000 1,14.000-8.000 2,11.000-10.000 1,14.000-9.000 2,13.000-7.000 0,16.000-3.000-1,15.000-3.000 0,17.000-2.000-2,11.000-6.000 1,10.000-6.000 1,10.000-6.000-1,9.000-6.000 2,1.000-2.000 0,-6.000 3.000 0,-6.000 3.000 1,-6.000 4.000 0,-10.000 7.000 0,-12.000 13.000-3,-13.000 12.000-1,-12.000 13.000-3,-16.000 4.000-1,-19.000-3.000 0,-18.000-3.000-1,-19.000-2.000-1,-8.000-3.000 0,3.000 1.000 3,3.000-1.000 1,4.000 1.000 2,7.000-3.000 2,13.000-2.000 3,12.000-3.000 2,13.000-3.000 4,16.000-6.000 1,23.000-5.000-1,22.000-7.000 0,22.000-5.000 0,15.000-8.000-2,9.000-5.000-3,10.000-7.000-3,10.000-5.000-3,0.000-3.000-1,-5.000 4.000 0,-7.000 3.000 0,-5.000 3.000-1,-9.000 3.000 0,-9.000 3.000-1,-10.000 3.000-1,-8.000 4.000-1,-20.000 8.000-2,-28.000 17.000-4,-28.000 15.000-4,-27.000 16.000-3,-17.000 4.000-1,-3.000-6.000 3,-3.000-6.000 2,-2.000-6.000 2,-3.000-2.000 2,1.000 3.000 2,-1.000 3.000 0,1.000 4.000 0,-3.000-1.000 3,-2.000-3.000 0,-3.000-3.000 2,-3.000-2.000 2,1.000-3.000 3,6.000 1.000 6,7.000-1.000 4,6.000 1.000 6,9.000-4.000 2,13.000-6.000-2,12.000-6.000-1,13.000-6.000-2,21.000-4.000 5,32.000 1.000 8,31.000-1.000 8,32.000 1.000 10,19.000-4.000-1,10.000-6.000-8,10.000-6.000-9,9.000-6.000-9,4.000-2.000-7,1.000 3.000-4,-1.000 3.000-5,1.000 4.000-4,-7.000 1.000-8,-12.000 0.000-12,-13.000 0.000-12,-12.000 0.000-11,-13.000 3.000-11,-12.000 6.000-9,-13.000 7.000-9,-12.000 6.000-10</inkml:trace>
</inkml:ink>
</file>

<file path=ppt/ink/ink2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8"/>
    </inkml:context>
    <inkml:brush xml:id="br0">
      <inkml:brushProperty name="width" value="0.0407151617109776" units="cm"/>
      <inkml:brushProperty name="height" value="0.0407151617109776" units="cm"/>
      <inkml:brushProperty name="color" value="#000000"/>
      <inkml:brushProperty name="ignorePressure" value="0"/>
    </inkml:brush>
  </inkml:definitions>
  <inkml:trace contextRef="#ctx0" brushRef="#br0">83750.000 28550.000 540,'-47.000'-2.000'6,"6.000"-3.000"12,7.000-3.000 12,6.000-2.000 11,9.000-1.000 4,13.000 3.000-7,12.000 3.000-6,13.000 4.000-6,13.000 1.000-1,17.000 0.000 6,15.000 0.000 5,16.000 0.000 5,9.000 3.000-2,3.000 6.000-11,3.000 7.000-11,4.000 6.000-10,-3.000 3.000-12,-5.000 0.000-9,-7.000 0.000-9,-5.000 0.000-11,-11.000 0.000-4,-11.000 0.000 4,-14.000 0.000 2,-11.000 0.000 3</inkml:trace>
</inkml:ink>
</file>

<file path=ppt/ink/ink2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8"/>
    </inkml:context>
    <inkml:brush xml:id="br0">
      <inkml:brushProperty name="width" value="0.0339943990111351" units="cm"/>
      <inkml:brushProperty name="height" value="0.0339943990111351" units="cm"/>
      <inkml:brushProperty name="color" value="#000000"/>
      <inkml:brushProperty name="ignorePressure" value="0"/>
    </inkml:brush>
  </inkml:definitions>
  <inkml:trace contextRef="#ctx0" brushRef="#br0">83950.000 29150.000 647,'-69.000'21.000'6,"13.000"-5.000"15,12.000-7.000 13,13.000-5.000 13,15.000-3.000 5,19.000 4.000-5,19.000 3.000-4,19.000 3.000-6,15.000 1.000-7,13.000 1.000-9,12.000-1.000-9,13.000 1.000-9,7.000-3.000-11,4.000-2.000-10,3.000-3.000-10,3.000-3.000-10,-10.000-2.000-5,-21.000 0.000 1,-22.000 0.000 2,-22.000 0.000 0,-10.000 1.000 2,4.000 4.000 0,3.000 3.000 2,3.000 3.000 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6:13"/>
    </inkml:context>
    <inkml:brush xml:id="br0">
      <inkml:brushProperty name="width" value="0.0404835231602192" units="cm"/>
      <inkml:brushProperty name="height" value="0.0404835231602192" units="cm"/>
      <inkml:brushProperty name="color" value="#00bff3"/>
      <inkml:brushProperty name="ignorePressure" value="0"/>
    </inkml:brush>
  </inkml:definitions>
  <inkml:trace contextRef="#ctx0" brushRef="#br0">105750.000 57300.000 543,'0.000'51.000'128,"0.000"4.000"-28,0.000 3.000-29,0.000 3.000-28,6.000-4.000-16,13.000-8.000-4,12.000-10.000-3,13.000-9.000-4,4.000-12.000-3,-3.000-11.000-4,-3.000-14.000-4,-2.000-11.000-4,-3.000-11.000-2,1.000-5.000-1,-1.000-7.000-1,1.000-5.000-2,-4.000-6.000 0,-6.000-3.000 1,-6.000-3.000 1,-6.000-2.000 1,-6.000 0.000-2,-2.000 7.000-3,-3.000 6.000-2,-3.000 7.000-4,-6.000 4.000-2,-5.000 3.000-1,-7.000 3.000-1,-5.000 4.000-1,-9.000 2.000-1,-9.000 4.000-1,-10.000 3.000-1,-8.000 3.000-1,-4.000 4.000-2,3.000 7.000-4,3.000 6.000-4,4.000 7.000-3,2.000 4.000-2,4.000 3.000-1,3.000 3.000 1,3.000 4.000-1</inkml:trace>
</inkml:ink>
</file>

<file path=ppt/ink/ink2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9"/>
    </inkml:context>
    <inkml:brush xml:id="br0">
      <inkml:brushProperty name="width" value="0.0461779497563839" units="cm"/>
      <inkml:brushProperty name="height" value="0.0461779497563839" units="cm"/>
      <inkml:brushProperty name="color" value="#000000"/>
      <inkml:brushProperty name="ignorePressure" value="0"/>
    </inkml:brush>
  </inkml:definitions>
  <inkml:trace contextRef="#ctx0" brushRef="#br0">86450.000 28750.000 476,'-27.000'-35.000'32,"-3.000"32.000"14,-3.000 31.000 15,-2.000 32.000 13,-1.000 16.000 2,3.000 4.000-14,3.000 3.000-14,4.000 3.000-13,1.000-1.000-9,0.000-2.000-4,0.000-3.000-5,0.000-3.000-4,6.000-7.000-5,13.000-9.000-5,12.000-10.000-4,13.000-8.000-4,10.000-17.000-5,10.000-21.000-4,10.000-22.000-3,9.000-22.000-5,9.000-16.000-3,9.000-9.000-5,10.000-10.000-4,10.000-8.000-5,-4.000-3.000 1,-16.000 7.000 6,-15.000 6.000 8,-15.000 7.000 6,-15.000 5.000 4,-12.000 7.000 3,-13.000 6.000 1,-12.000 7.000 2,-10.000 5.000 1,-6.000 7.000 2,-6.000 6.000 2,-6.000 7.000 1,-6.000 4.000 0,-2.000 3.000-4,-3.000 3.000-3,-3.000 4.000-4,1.000 2.000-1,6.000 4.000-2,7.000 3.000 0,6.000 3.000-2</inkml:trace>
</inkml:ink>
</file>

<file path=ppt/ink/ink2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9"/>
    </inkml:context>
    <inkml:brush xml:id="br0">
      <inkml:brushProperty name="width" value="0.0352354347705841" units="cm"/>
      <inkml:brushProperty name="height" value="0.0352354347705841" units="cm"/>
      <inkml:brushProperty name="color" value="#000000"/>
      <inkml:brushProperty name="ignorePressure" value="0"/>
    </inkml:brush>
  </inkml:definitions>
  <inkml:trace contextRef="#ctx0" brushRef="#br0">87000.000 29000.000 624,'25.000'23.000'7,"0.000"-3.000"14,0.000-3.000 14,0.000-2.000 15,3.000-1.000 4,6.000 3.000-5,7.000 3.000-3,6.000 4.000-6,1.000 1.000-6,-3.000 0.000-11,-3.000 0.000-10,-2.000 0.000-9,-5.000 0.000-13,-2.000 0.000-14,-3.000 0.000-14,-3.000 0.000-14</inkml:trace>
</inkml:ink>
</file>

<file path=ppt/ink/ink2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49:59"/>
    </inkml:context>
    <inkml:brush xml:id="br0">
      <inkml:brushProperty name="width" value="0.0482672117650509" units="cm"/>
      <inkml:brushProperty name="height" value="0.0482672117650509" units="cm"/>
      <inkml:brushProperty name="color" value="#000000"/>
      <inkml:brushProperty name="ignorePressure" value="0"/>
    </inkml:brush>
  </inkml:definitions>
  <inkml:trace contextRef="#ctx0" brushRef="#br0">88500.000 28700.000 455,'-24.000'-21.000'9,"4.000"10.000"18,3.000 10.000 18,3.000 9.000 18,3.000 9.000 4,3.000 9.000-10,3.000 10.000-9,4.000 10.000-11,-1.000 5.000-6,-3.000 4.000-3,-3.000 3.000-5,-2.000 3.000-2,-1.000-2.000-4,3.000-6.000-3,3.000-6.000-2,4.000-6.000-4,7.000-7.000-6,13.000-6.000-10,12.000-6.000-11,13.000-6.000-10,7.000-10.000-6,4.000-12.000 2,3.000-13.000 1,3.000-12.000 0,-2.000-10.000 3,-6.000-6.000 2,-6.000-6.000 2,-6.000-6.000 4,-7.000-1.000 2,-6.000 7.000 4,-6.000 6.000 2,-6.000 7.000 4,-6.000 4.000 2,-2.000 3.000 2,-3.000 3.000 3,-3.000 4.000 1,-6.000 2.000 3,-5.000 4.000 2,-7.000 3.000 2,-5.000 3.000 2,-4.000 3.000 1,0.000 3.000 1,0.000 3.000-1,0.000 4.000 1,14.000 1.000-6,28.000 0.000-10,28.000 0.000-9,29.000 0.000-11,8.000 0.000-2,-8.000 0.000 6,-10.000 0.000 4,-9.000 0.000 6,-7.000 0.000 4,-3.000 0.000 4,-3.000 0.000 3,-2.000 0.000 3,-5.000 4.000 8,-2.000 10.000 13,-3.000 10.000 11,-3.000 9.000 14,-7.000 6.000 2,-9.000 3.000-4,-10.000 3.000-5,-8.000 4.000-6,-4.000-1.000-3,3.000-3.000-4,3.000-3.000-2,4.000-2.000-4,1.000-3.000-3,0.000 1.000-1,0.000-1.000-3,0.000 1.000-3,7.000-3.000-3,17.000-2.000-5,15.000-3.000-4,16.000-3.000-5,7.000-10.000-4,1.000-16.000-1,-1.000-15.000-2,1.000-15.000-2,-3.000-12.000-2,-2.000-6.000-2,-3.000-6.000-1,-3.000-6.000-2,-7.000-6.000 0,-9.000-2.000 1,-10.000-3.000 1,-8.000-3.000 2,-9.000 1.000 1,-6.000 6.000 2,-6.000 7.000 3,-6.000 6.000 2,-7.000 7.000 2,-6.000 10.000-1,-6.000 10.000 0,-6.000 9.000 1,-4.000 6.000 0,1.000 3.000 3,-1.000 3.000 1,1.000 4.000 2,-4.000 2.000 0,-6.000 4.000-5,-6.000 3.000-5,-6.000 3.000-3,1.000 3.000-6,9.000 3.000-5,10.000 3.000-5,10.000 4.000-6</inkml:trace>
</inkml:ink>
</file>

<file path=ppt/ink/ink2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0"/>
    </inkml:context>
    <inkml:brush xml:id="br0">
      <inkml:brushProperty name="width" value="0.056063573807478" units="cm"/>
      <inkml:brushProperty name="height" value="0.056063573807478" units="cm"/>
      <inkml:brushProperty name="color" value="#000000"/>
      <inkml:brushProperty name="ignorePressure" value="0"/>
    </inkml:brush>
  </inkml:definitions>
  <inkml:trace contextRef="#ctx0" brushRef="#br0">91150.000 27750.000 392,'0.000'98.000'170,"0.000"-3.000"-37,0.000-3.000-38,0.000-2.000-37,0.000 0.000-21,0.000 7.000-5,0.000 6.000-4,0.000 7.000-6,-2.000 7.000-5,-3.000 9.000-6,-3.000 10.000-6,-2.000 10.000-7,-8.000 8.000-8,-8.000 10.000-8,-10.000 10.000-9,-9.000 9.000-8,-5.000 2.000-3,0.000-2.000 5,0.000-3.000 6,0.000-3.000 5,4.000-18.000 2,10.000-31.000 0,10.000-31.000-1,9.000-31.000 0,4.000-18.000-7,1.000-3.000-13,-1.000-3.000-13,1.000-2.000-12</inkml:trace>
</inkml:ink>
</file>

<file path=ppt/ink/ink2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0"/>
    </inkml:context>
    <inkml:brush xml:id="br0">
      <inkml:brushProperty name="width" value="0.0477409325540066" units="cm"/>
      <inkml:brushProperty name="height" value="0.0477409325540066" units="cm"/>
      <inkml:brushProperty name="color" value="#000000"/>
      <inkml:brushProperty name="ignorePressure" value="0"/>
    </inkml:brush>
  </inkml:definitions>
  <inkml:trace contextRef="#ctx0" brushRef="#br0">93600.000 28650.000 460,'-79.000'76.000'183,"-5.000"4.000"-44,-7.000 3.000-44,-5.000 3.000-44,-3.000 3.000-25,4.000 3.000-6,3.000 3.000-5,3.000 4.000-7,3.000-4.000-6,3.000-9.000-5,3.000-10.000-6,4.000-8.000-5,2.000-3.000-8,4.000 7.000-10,3.000 6.000-8,3.000 7.000-10,7.000-6.000-8,14.000-15.000-4,11.000-15.000-4,14.000-16.000-6</inkml:trace>
</inkml:ink>
</file>

<file path=ppt/ink/ink2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1"/>
    </inkml:context>
    <inkml:brush xml:id="br0">
      <inkml:brushProperty name="width" value="0.052077554166317" units="cm"/>
      <inkml:brushProperty name="height" value="0.052077554166317" units="cm"/>
      <inkml:brushProperty name="color" value="#000000"/>
      <inkml:brushProperty name="ignorePressure" value="0"/>
    </inkml:brush>
  </inkml:definitions>
  <inkml:trace contextRef="#ctx0" brushRef="#br0">92400.000 28550.000 422,'3.000'-41.000'63,"6.000"19.000"2,7.000 19.000 3,6.000 19.000 2,4.000 13.000-3,4.000 10.000-13,3.000 10.000-11,3.000 9.000-12,1.000 9.000-6,1.000 9.000-2,-1.000 10.000 0,1.000 10.000-2,-1.000 8.000-5,1.000 10.000-8,-1.000 10.000-8,1.000 9.000-8,-3.000 6.000-13,-2.000 3.000-17,-3.000 3.000-18,-3.000 4.000-17,-6.000-14.000-2,-5.000-27.000 12,-7.000-28.000 12,-5.000-28.000 12,-4.000-13.000 5,0.000 3.000 0,0.000 3.000-2,0.000 4.000-2</inkml:trace>
</inkml:ink>
</file>

<file path=ppt/ink/ink2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2"/>
    </inkml:context>
    <inkml:brush xml:id="br0">
      <inkml:brushProperty name="width" value="0.0467934422194958" units="cm"/>
      <inkml:brushProperty name="height" value="0.0467934422194958" units="cm"/>
      <inkml:brushProperty name="color" value="#000000"/>
      <inkml:brushProperty name="ignorePressure" value="0"/>
    </inkml:brush>
  </inkml:definitions>
  <inkml:trace contextRef="#ctx0" brushRef="#br0">94800.000 28350.000 470,'1.000'-46.000'0,"4.000"10.000"0,3.000 10.000 0,3.000 9.000 0,1.000 7.000 9,1.000 7.000 19,-1.000 6.000 18,1.000 7.000 19,-3.000 8.000 5,-2.000 14.000-9,-3.000 11.000-8,-3.000 14.000-10,-4.000 11.000-6,-3.000 14.000-4,-3.000 11.000-4,-2.000 14.000-4,-5.000 8.000-6,-2.000 7.000-9,-3.000 6.000-8,-3.000 7.000-10,-4.000 5.000-5,-3.000 7.000-4,-3.000 6.000-1,-2.000 7.000-4,-3.000 0.000-6,1.000-2.000-11,-1.000-3.000-9,1.000-3.000-12,2.000-17.000-3,7.000-27.000 4,6.000-28.000 1,7.000-28.000 4</inkml:trace>
</inkml:ink>
</file>

<file path=ppt/ink/ink2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2"/>
    </inkml:context>
    <inkml:brush xml:id="br0">
      <inkml:brushProperty name="width" value="0.0442080870270729" units="cm"/>
      <inkml:brushProperty name="height" value="0.0442080870270729" units="cm"/>
      <inkml:brushProperty name="color" value="#000000"/>
      <inkml:brushProperty name="ignorePressure" value="0"/>
    </inkml:brush>
  </inkml:definitions>
  <inkml:trace contextRef="#ctx0" brushRef="#br0">96750.000 28750.000 497,'0.000'-49.000'4,"0.000"4.000"8,0.000 3.000 7,0.000 3.000 9,0.000 3.000 1,0.000 3.000-4,0.000 3.000-4,0.000 4.000-5,-5.000-1.000-1,-9.000-3.000-1,-10.000-3.000 2,-8.000-2.000-1,-6.000-1.000 1,1.000 3.000 0,-1.000 3.000 1,1.000 4.000 1,-1.000 2.000-1,1.000 4.000 0,-1.000 3.000-2,1.000 3.000 0,-3.000 3.000-1,-2.000 3.000 0,-3.000 3.000 0,-3.000 4.000 1,-1.000 7.000-1,4.000 13.000 0,3.000 12.000-1,3.000 13.000 0,4.000 7.000-2,7.000 4.000 0,6.000 3.000-2,7.000 3.000-2,7.000 1.000-1,9.000 1.000-4,10.000-1.000-2,10.000 1.000-4,8.000 1.000 0,10.000 3.000-1,10.000 3.000 1,9.000 4.000 0,2.000 1.000 1,-2.000 0.000-2,-3.000 0.000-1,-3.000 0.000 0,-6.000-2.000-1,-5.000-3.000 2,-7.000-3.000-1,-5.000-2.000 2,-9.000-3.000-1,-9.000 1.000 0,-10.000-1.000-1,-8.000 1.000 0,-14.000-3.000-1,-15.000-2.000 1,-15.000-3.000 1,-16.000-3.000 1,-12.000-6.000 0,-5.000-5.000 1,-7.000-7.000 0,-5.000-5.000 1,-1.000-8.000 0,6.000-5.000 0,7.000-7.000 1,6.000-5.000 0,9.000-9.000 3,13.000-9.000 1,12.000-10.000 4,13.000-8.000 2,9.000-11.000 2,6.000-8.000 1,7.000-10.000 0,6.000-9.000 2,17.000-7.000-3,28.000-3.000-3,28.000-3.000-5,29.000-2.000-3,24.000-3.000-7,22.000 1.000-8,22.000-1.000-8,23.000 1.000-9,3.000 5.000-6,-11.000 14.000-6,-14.000 11.000-5,-11.000 14.000-6,-22.000 7.000 0,-27.000 3.000 3,-28.000 3.000 4,-28.000 4.000 4</inkml:trace>
</inkml:ink>
</file>

<file path=ppt/ink/ink2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6"/>
    </inkml:context>
    <inkml:brush xml:id="br0">
      <inkml:brushProperty name="width" value="0.0415418744087219" units="cm"/>
      <inkml:brushProperty name="height" value="0.0415418744087219" units="cm"/>
      <inkml:brushProperty name="color" value="#000000"/>
      <inkml:brushProperty name="ignorePressure" value="0"/>
    </inkml:brush>
  </inkml:definitions>
  <inkml:trace contextRef="#ctx0" brushRef="#br0">99250.000 28100.000 529,'-8.000'-36.000'10,"-16.000"28.000"19,-15.000 28.000 20,-15.000 29.000 19,-14.000 18.000 4,-8.000 9.000-12,-10.000 10.000-13,-9.000 10.000-12,-4.000 5.000-8,4.000 4.000-4,3.000 3.000-4,3.000 3.000-5,3.000 1.000-3,3.000 1.000-5,3.000-1.000-5,4.000 1.000-5,1.000-3.000-6,0.000-2.000-7,0.000-3.000-7,0.000-3.000-7,4.000-7.000-2,10.000-9.000 2,10.000-10.000 2,9.000-8.000 3</inkml:trace>
</inkml:ink>
</file>

<file path=ppt/ink/ink2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6"/>
    </inkml:context>
    <inkml:brush xml:id="br0">
      <inkml:brushProperty name="width" value="0.0431164354085922" units="cm"/>
      <inkml:brushProperty name="height" value="0.0431164354085922" units="cm"/>
      <inkml:brushProperty name="color" value="#000000"/>
      <inkml:brushProperty name="ignorePressure" value="0"/>
    </inkml:brush>
  </inkml:definitions>
  <inkml:trace contextRef="#ctx0" brushRef="#br0">97700.000 28400.000 510,'3.000'-65.000'10,"6.000"23.000"20,7.000 22.000 20,6.000 22.000 20,4.000 18.000 5,4.000 16.000-12,3.000 15.000-12,3.000 17.000-11,3.000 11.000-8,3.000 10.000-6,3.000 10.000-6,4.000 9.000-5,-1.000 6.000-7,-3.000 3.000-9,-3.000 3.000-9,-2.000 4.000-8,-3.000-1.000-9,1.000-3.000-12,-1.000-3.000-11,1.000-2.000-10,-4.000-12.000-1,-6.000-19.000 9,-6.000-18.000 9,-6.000-19.000 10,-4.000-12.000 3,1.000-2.000 0,-1.000-3.000-1,1.000-3.000-1</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01"/>
    </inkml:context>
    <inkml:brush xml:id="br0">
      <inkml:brushProperty name="width" value="0.0488721542060375" units="cm"/>
      <inkml:brushProperty name="height" value="0.0488721542060375" units="cm"/>
      <inkml:brushProperty name="color" value="#00bff3"/>
      <inkml:brushProperty name="ignorePressure" value="0"/>
    </inkml:brush>
  </inkml:definitions>
  <inkml:trace contextRef="#ctx0" brushRef="#br0">70650.000 49450.000 450,'-52.000'4.000'0,"-3.000"10.000"1,-3.000 10.000 0,-2.000 9.000 1,2.000-1.000 1,9.000-8.000 0,10.000-10.000 2,10.000-9.000 0,4.000-5.000 1,0.000 0.000 1,0.000 0.000 1,0.000 0.000 2,-4.000 0.000 2,-5.000 0.000 5,-7.000 0.000 4,-5.000 0.000 5,-3.000 1.000 3,4.000 4.000 0,3.000 3.000 2,3.000 3.000 2,9.000 3.000 0,16.000 3.000 1,15.000 3.000 1,17.000 4.000 1,13.000-1.000-3,13.000-3.000-5,12.000-3.000-6,13.000-2.000-6,7.000-1.000-2,4.000 3.000-2,3.000 3.000-1,3.000 4.000-2,-4.000-1.000-1,-8.000-3.000-3,-10.000-3.000-1,-9.000-2.000-3,-5.000-5.000-2,0.000-2.000-2,0.000-3.000 0,0.000-3.000-2,1.000-2.000-1,4.000 0.000-1,3.000 0.000 1,3.000 0.000-2,3.000 3.000 2,3.000 6.000 2,3.000 7.000 2,4.000 6.000 2,2.000 1.000 2,4.000-3.000 0,3.000-3.000 1,3.000-2.000 1,3.000-3.000 0,3.000 1.000-1,3.000-1.000 0,4.000 1.000-1,1.000-3.000-1,0.000-2.000-2,0.000-3.000-1,0.000-3.000-2,1.000-6.000-1,4.000-5.000 1,3.000-7.000 1,3.000-5.000-1,1.000-3.000 1,1.000 4.000 0,-1.000 3.000-1,1.000 3.000 0,-1.000-1.000 0,1.000-2.000 0,-1.000-3.000 1,1.000-3.000 0,-4.000 1.000 1,-6.000 6.000 0,-6.000 7.000 1,-6.000 6.000 0,-6.000 3.000 0,-2.000 0.000 1,-3.000 0.000 0,-3.000 0.000 1,-2.000 1.000-1,0.000 4.000 0,0.000 3.000 0,0.000 3.000-2,1.000-1.000 1,4.000-2.000-1,3.000-3.000-1,3.000-3.000 0,-1.000-2.000-1,-2.000 0.000 1,-3.000 0.000 0,-3.000 0.000 1,-2.000 0.000 0,0.000 0.000 0,0.000 0.000-1,0.000 0.000 0,0.000 0.000 0,0.000 0.000 0,0.000 0.000-1,0.000 0.000 1,0.000 0.000-1,0.000 0.000 1,0.000 0.000 0,0.000 0.000 0,-2.000 0.000 0,-3.000 0.000 0,-3.000 0.000 0,-2.000 0.000-1,-5.000 0.000 0,-2.000 0.000-2,-3.000 0.000-1,-3.000 0.000-2,-4.000 0.000-2,-3.000 0.000-2,-3.000 0.000-2,-2.000 0.000-2,-1.000 0.000-4,3.000 0.000-3,3.000 0.000-4,4.000 0.000-4,-3.000 0.000-4,-5.000 0.000-3,-7.000 0.000-5,-5.000 0.000-4</inkml:trace>
</inkml:ink>
</file>

<file path=ppt/ink/ink2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6"/>
    </inkml:context>
    <inkml:brush xml:id="br0">
      <inkml:brushProperty name="width" value="0.0453109070658684" units="cm"/>
      <inkml:brushProperty name="height" value="0.0453109070658684" units="cm"/>
      <inkml:brushProperty name="color" value="#000000"/>
      <inkml:brushProperty name="ignorePressure" value="0"/>
    </inkml:brush>
  </inkml:definitions>
  <inkml:trace contextRef="#ctx0" brushRef="#br0">100050.000 28100.000 485,'0.000'-41.000'9,"0.000"19.000"18,0.000 19.000 18,0.000 19.000 17,0.000 16.000 6,0.000 17.000-7,0.000 15.000-8,0.000 16.000-7,-7.000 9.000-7,-11.000 3.000-6,-14.000 3.000-6,-11.000 4.000-5,-9.000 5.000-7,-3.000 10.000-7,-3.000 10.000-9,-2.000 9.000-7,-3.000 6.000-3,1.000 3.000-1,-1.000 3.000-1,1.000 4.000 1,2.000-6.000-6,7.000-11.000-13,6.000-14.000-11,7.000-11.000-12,7.000-17.000-1,9.000-18.000 7,10.000-19.000 9,10.000-18.000 8</inkml:trace>
</inkml:ink>
</file>

<file path=ppt/ink/ink2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7"/>
    </inkml:context>
    <inkml:brush xml:id="br0">
      <inkml:brushProperty name="width" value="0.048694334924221" units="cm"/>
      <inkml:brushProperty name="height" value="0.048694334924221" units="cm"/>
      <inkml:brushProperty name="color" value="#000000"/>
      <inkml:brushProperty name="ignorePressure" value="0"/>
    </inkml:brush>
  </inkml:definitions>
  <inkml:trace contextRef="#ctx0" brushRef="#br0">100800.000 28650.000 451,'23.000'-68.000'6,"-3.000"17.000"11,-3.000 15.000 12,-2.000 16.000 12,-6.000 15.000 5,-6.000 16.000-1,-6.000 15.000-1,-6.000 17.000-1,-9.000 13.000-2,-8.000 13.000-3,-10.000 12.000-4,-9.000 13.000-2,-4.000 2.000-4,4.000-5.000-3,3.000-7.000-3,3.000-5.000-3,4.000-6.000-3,7.000-3.000-5,6.000-3.000-3,7.000-2.000-4,8.000-6.000-7,14.000-6.000-8,11.000-6.000-8,14.000-6.000-8,8.000-13.000-4,7.000-19.000 3,6.000-18.000 0,7.000-19.000 3,7.000-15.000 1,9.000-8.000 4,10.000-10.000 1,10.000-9.000 4,-1.000-7.000 1,-9.000-3.000 1,-10.000-3.000 0,-8.000-2.000 1,-9.000-1.000 3,-6.000 3.000 3,-6.000 3.000 5,-6.000 4.000 5,-9.000 5.000 2,-8.000 10.000 3,-10.000 10.000 2,-9.000 9.000 2,-15.000 7.000 0,-18.000 7.000 1,-19.000 6.000-2,-18.000 7.000 0,-12.000 5.000-4,-3.000 7.000-7,-3.000 6.000-7,-2.000 7.000-7,0.000 4.000-6,7.000 3.000-7,6.000 3.000-6,7.000 4.000-7</inkml:trace>
</inkml:ink>
</file>

<file path=ppt/ink/ink2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07"/>
    </inkml:context>
    <inkml:brush xml:id="br0">
      <inkml:brushProperty name="width" value="0.0473920851945877" units="cm"/>
      <inkml:brushProperty name="height" value="0.0473920851945877" units="cm"/>
      <inkml:brushProperty name="color" value="#000000"/>
      <inkml:brushProperty name="ignorePressure" value="0"/>
    </inkml:brush>
  </inkml:definitions>
  <inkml:trace contextRef="#ctx0" brushRef="#br0">102350.000 26600.000 464,'73.000'0.000'5,"-3.000"0.000"11,-3.000 0.000 11,-2.000 0.000 11,-8.000 1.000 5,-8.000 4.000 0,-10.000 3.000-1,-9.000 3.000-1,-5.000 3.000-1,0.000 3.000-4,0.000 3.000-3,0.000 4.000-4,-4.000 4.000-4,-5.000 6.000-5,-7.000 7.000-4,-5.000 6.000-6,-11.000 1.000-2,-11.000-3.000-3,-14.000-3.000-1,-11.000-2.000-3,-9.000-1.000-1,-3.000 3.000-3,-3.000 3.000-2,-2.000 4.000-2,-3.000-1.000-2,1.000-3.000-2,-1.000-3.000-1,1.000-2.000-1,12.000-3.000 0,25.000 1.000 2,25.000-1.000 3,25.000 1.000 1,15.000-4.000 3,7.000-6.000 0,6.000-6.000 1,7.000-6.000 1,0.000-2.000 0,-2.000 3.000 2,-3.000 3.000 0,-3.000 4.000 1,-6.000 2.000 1,-5.000 4.000 2,-7.000 3.000 2,-5.000 3.000 2,-9.000 3.000 4,-9.000 3.000 5,-10.000 3.000 5,-8.000 4.000 5,-11.000 1.000 0,-8.000 0.000-7,-10.000 0.000-6,-9.000 0.000-7,-10.000-2.000-6,-9.000-3.000-8,-10.000-3.000-7,-8.000-2.000-7,-8.000 0.000-10,-2.000 7.000-13,-3.000 6.000-12,-3.000 7.000-13,7.000-4.000-3,19.000-12.000 6,19.000-13.000 6,19.000-12.000 5</inkml:trace>
</inkml:ink>
</file>

<file path=ppt/ink/ink2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3"/>
    </inkml:context>
    <inkml:brush xml:id="br0">
      <inkml:brushProperty name="width" value="0.0640431344509125" units="cm"/>
      <inkml:brushProperty name="height" value="0.0640431344509125" units="cm"/>
      <inkml:brushProperty name="color" value="#f2395b"/>
      <inkml:brushProperty name="ignorePressure" value="0"/>
    </inkml:brush>
  </inkml:definitions>
  <inkml:trace contextRef="#ctx0" brushRef="#br0">103500.000 29400.000 343,'20.000'-71.000'-21,"-9.000"10.000"11,-10.000 10.000 10,-8.000 9.000 10,-4.000 13.000 12,3.000 20.000 15,3.000 18.000 15,4.000 20.000 14,-3.000 11.000 1,-5.000 7.000-14,-7.000 6.000-13,-5.000 7.000-14,-8.000 4.000-8,-5.000 3.000-3,-7.000 3.000-5,-5.000 4.000-2,0.000-4.000-4,10.000-9.000-4,10.000-10.000-4,9.000-8.000-3,12.000-18.000-4,16.000-25.000-5,15.000-25.000-4,17.000-25.000-4,10.000-15.000-1,6.000-2.000 3,7.000-3.000 2,6.000-3.000 4,1.000 4.000 3,-3.000 13.000 4,-3.000 12.000 2,-2.000 13.000 4,-15.000 18.000 6,-25.000 26.000 9,-25.000 24.000 9,-25.000 26.000 10,-10.000 7.000-2,7.000-9.000-11,6.000-10.000-12,7.000-8.000-12,10.000-12.000-5,16.000-12.000-1,15.000-13.000 0,17.000-12.000 0,10.000-7.000-1,6.000 1.000 1,7.000-1.000 0,6.000 1.000 0,-4.000 2.000 2,-11.000 7.000 6,-14.000 6.000 5,-11.000 7.000 6,-11.000 5.000 3,-5.000 7.000 2,-7.000 6.000 2,-5.000 7.000 1,-4.000 4.000 1,0.000 3.000-2,0.000 3.000-2,0.000 4.000-1,7.000-12.000-7,17.000-24.000-13,15.000-26.000-11,16.000-24.000-12,7.000-17.000-4,1.000-5.000 3,-1.000-7.000 3,1.000-5.000 5,-4.000-3.000 2,-6.000 4.000 3,-6.000 3.000 4,-6.000 3.000 2,-7.000 4.000 2,-6.000 7.000 3,-6.000 6.000 1,-6.000 7.000 3,-4.000 4.000 1,1.000 3.000-1,-1.000 3.000 0,1.000 4.000-1,1.000 2.000 6,3.000 4.000 10,3.000 3.000 10,4.000 3.000 11,1.000-1.000 5,0.000-2.000-2,0.000-3.000-1,0.000-3.000-1,-5.000 10.000-2,-9.000 26.000-3,-10.000 24.000-2,-8.000 26.000-3,-6.000-3.000-7,1.000-27.000-14,-1.000-28.000-12,1.000-28.000-14,-1.000-15.000-1,1.000 1.000 10,-1.000-1.000 12,1.000 1.000 11,-4.000 4.000 6,-6.000 9.000 4,-6.000 10.000 3,-6.000 10.000 4,-7.000 11.000 0,-6.000 17.000-3,-6.000 15.000-4,-6.000 16.000-3,2.000 4.000-2,14.000-6.000-3,11.000-6.000-1,14.000-6.000-3,10.000-1.000-1,9.000 7.000-1,10.000 6.000-2,10.000 7.000-1,7.000-6.000-2,6.000-15.000-3,7.000-15.000-3,6.000-16.000-3,3.000-8.000-1,0.000 0.000 1,0.000 0.000 2,0.000 0.000 1,-2.000-5.000-1,-3.000-9.000-6,-3.000-10.000-5,-2.000-8.000-6,-6.000-8.000 0,-6.000-2.000 4,-6.000-3.000 4,-6.000-3.000 4,-6.000-1.000 6,-2.000 4.000 8,-3.000 3.000 7,-3.000 3.000 7,-6.000 15.000 8,-5.000 29.000 10,-7.000 28.000 7,-5.000 28.000 10,-3.000 12.000 0,4.000-3.000-10,3.000-3.000-8,3.000-2.000-9,1.000 0.000-5,1.000 7.000-2,-1.000 6.000-2,1.000 7.000-2,-3.000 7.000-2,-2.000 9.000 0,-3.000 10.000-1,-3.000 10.000-1,-1.000 5.000 0,4.000 4.000 1,3.000 3.000 0,3.000 3.000 0,1.000-4.000-1,1.000-8.000-2,-1.000-10.000-2,1.000-9.000-3,-1.000-7.000-1,1.000-3.000-2,-1.000-3.000-1,1.000-2.000-1,-1.000-6.000-2,1.000-6.000-1,-1.000-6.000-1,1.000-6.000-1,-7.000-6.000-2,-12.000-2.000-3,-13.000-3.000-2,-12.000-3.000-3,-9.000-12.000 0,-2.000-18.000 1,-3.000-19.000 2,-3.000-18.000 1,2.000-12.000 1,10.000-3.000 4,10.000-3.000 2,9.000-2.000 3,6.000-6.000 1,3.000-6.000 1,3.000-6.000 0,4.000-6.000 1,1.000-1.000 1,0.000 7.000 2,0.000 6.000 1,0.000 7.000 1,3.000-3.000 4,6.000-8.000 3,7.000-10.000 4,6.000-9.000 4,10.000-2.000 1,17.000 6.000-2,15.000 7.000-4,16.000 6.000-3,12.000-1.000-2,9.000-5.000-4,10.000-7.000-3,10.000-5.000-3,7.000-9.000-6,6.000-9.000-5,7.000-10.000-8,6.000-8.000-6,1.000-3.000-5,-3.000 7.000-6,-3.000 6.000-5,-2.000 7.000-6,-12.000 7.000-1,-19.000 9.000 2,-18.000 10.000 2,-19.000 10.000 3,-13.000 7.000 3,-6.000 6.000 8,-6.000 7.000 5,-6.000 6.000 7</inkml:trace>
</inkml:ink>
</file>

<file path=ppt/ink/ink2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3"/>
    </inkml:context>
    <inkml:brush xml:id="br0">
      <inkml:brushProperty name="width" value="0.046445444226265" units="cm"/>
      <inkml:brushProperty name="height" value="0.046445444226265" units="cm"/>
      <inkml:brushProperty name="color" value="#f2395b"/>
      <inkml:brushProperty name="ignorePressure" value="0"/>
    </inkml:brush>
  </inkml:definitions>
  <inkml:trace contextRef="#ctx0" brushRef="#br0">106000.000 29550.000 473,'3.000'70.000'142,"6.000"-9.000"-26,7.000-10.000-25,6.000-8.000-25,3.000-3.000-19,0.000 7.000-12,0.000 6.000-14,0.000 7.000-12</inkml:trace>
</inkml:ink>
</file>

<file path=ppt/ink/ink2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4"/>
    </inkml:context>
    <inkml:brush xml:id="br0">
      <inkml:brushProperty name="width" value="0.0545350573956966" units="cm"/>
      <inkml:brushProperty name="height" value="0.0545350573956966" units="cm"/>
      <inkml:brushProperty name="color" value="#f2395b"/>
      <inkml:brushProperty name="ignorePressure" value="0"/>
    </inkml:brush>
  </inkml:definitions>
  <inkml:trace contextRef="#ctx0" brushRef="#br0">106850.000 28850.000 403,'25.000'-38.000'101,"0.000"26.000"-9,0.000 24.000-9,0.000 26.000-8,-7.000 16.000-11,-11.000 10.000-12,-14.000 10.000-13,-11.000 9.000-12,-9.000 4.000-7,-3.000 1.000-5,-3.000-1.000-3,-2.000 1.000-3,0.000-1.000-4,7.000 1.000-3,6.000-1.000-2,7.000 1.000-3,4.000-6.000-2,3.000-8.000-3,3.000-10.000-2,4.000-9.000-2,4.000-7.000-1,6.000-3.000-1,7.000-3.000 0,6.000-2.000-1,9.000-6.000 2,13.000-6.000 4,12.000-6.000 3,13.000-6.000 5,7.000-6.000-1,4.000-2.000-3,3.000-3.000-3,3.000-3.000-4,-2.000-2.000-3,-6.000 0.000-4,-6.000 0.000-3,-6.000 0.000-3,-7.000 1.000 0,-6.000 4.000 3,-6.000 3.000 3,-6.000 3.000 3,-7.000-7.000-5,-6.000-15.000-15,-6.000-15.000-13,-6.000-16.000-14</inkml:trace>
</inkml:ink>
</file>

<file path=ppt/ink/ink2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4"/>
    </inkml:context>
    <inkml:brush xml:id="br0">
      <inkml:brushProperty name="width" value="0.0470010600984097" units="cm"/>
      <inkml:brushProperty name="height" value="0.0470010600984097" units="cm"/>
      <inkml:brushProperty name="color" value="#f2395b"/>
      <inkml:brushProperty name="ignorePressure" value="0"/>
    </inkml:brush>
  </inkml:definitions>
  <inkml:trace contextRef="#ctx0" brushRef="#br0">107450.000 28250.000 468,'1.000'-47.000'39,"4.000"6.000"11,3.000 7.000 9,3.000 6.000 11,4.000 4.000-1,7.000 4.000-10,6.000 3.000-11,7.000 3.000-9,4.000 3.000-7,3.000 3.000-5,3.000 3.000-5,4.000 4.000-4</inkml:trace>
</inkml:ink>
</file>

<file path=ppt/ink/ink2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6"/>
    </inkml:context>
    <inkml:brush xml:id="br0">
      <inkml:brushProperty name="width" value="0.0576203837990761" units="cm"/>
      <inkml:brushProperty name="height" value="0.0576203837990761" units="cm"/>
      <inkml:brushProperty name="color" value="#f2395b"/>
      <inkml:brushProperty name="ignorePressure" value="0"/>
    </inkml:brush>
  </inkml:definitions>
  <inkml:trace contextRef="#ctx0" brushRef="#br0">100150.000 28100.000 381,'21.000'-60.000'45,"-5.000"32.000"13,-7.000 31.000 11,-5.000 32.000 13,-6.000 16.000 0,-3.000 4.000-15,-3.000 3.000-13,-2.000 3.000-13,-5.000 3.000-10,-2.000 3.000-5,-3.000 3.000-6,-3.000 4.000-5,-4.000 1.000-4,-3.000 0.000-2,-3.000 0.000-4,-2.000 0.000-2,-6.000 1.000-2,-6.000 4.000-3,-6.000 3.000-3,-6.000 3.000-1,-2.000 1.000-3,3.000 1.000-3,3.000-1.000-4,4.000 1.000-2,4.000-3.000-3,6.000-2.000-3,7.000-3.000-3,6.000-3.000-3,4.000-7.000-3,4.000-9.000-2,3.000-10.000-2,3.000-8.000-3,4.000-6.000 0,7.000 1.000 2,6.000-1.000 3,7.000 1.000 3</inkml:trace>
</inkml:ink>
</file>

<file path=ppt/ink/ink2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6"/>
    </inkml:context>
    <inkml:brush xml:id="br0">
      <inkml:brushProperty name="width" value="0.0502948239445686" units="cm"/>
      <inkml:brushProperty name="height" value="0.0502948239445686" units="cm"/>
      <inkml:brushProperty name="color" value="#f2395b"/>
      <inkml:brushProperty name="ignorePressure" value="0"/>
    </inkml:brush>
  </inkml:definitions>
  <inkml:trace contextRef="#ctx0" brushRef="#br0">101050.000 28500.000 437,'-71.000'117.000'170,"10.000"-16.000"-41,10.000-15.000-40,9.000-15.000-41,6.000-9.000-22,3.000 1.000-3,3.000-1.000-3,4.000 1.000-4,4.000-3.000-3,6.000-2.000-2,7.000-3.000-2,6.000-3.000-3,10.000-4.000-3,17.000-3.000-5,15.000-3.000-4,16.000-2.000-4,7.000-11.000-4,1.000-15.000-1,-1.000-15.000-2,1.000-16.000-3,-1.000-12.000 1,1.000-5.000 1,-1.000-7.000 1,1.000-5.000 2,-3.000-4.000 2,-2.000 0.000-1,-3.000 0.000 2,-3.000 0.000 1,-2.000-2.000 2,0.000-3.000 4,0.000-3.000 5,0.000-2.000 5,-4.000-3.000 2,-5.000 1.000 1,-7.000-1.000 1,-5.000 1.000 0,-6.000 1.000 1,-3.000 3.000 0,-3.000 3.000-1,-2.000 4.000-1,-9.000 4.000-1,-12.000 6.000-2,-13.000 7.000-3,-12.000 6.000-3,-13.000 6.000-1,-12.000 6.000 2,-13.000 7.000-1,-12.000 6.000 2,-9.000 6.000-4,-2.000 6.000-7,-3.000 7.000-8,-3.000 6.000-7,7.000 3.000-6,19.000 0.000-4,19.000 0.000-4,19.000 0.000-4</inkml:trace>
</inkml:ink>
</file>

<file path=ppt/ink/ink2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7"/>
    </inkml:context>
    <inkml:brush xml:id="br0">
      <inkml:brushProperty name="width" value="0.0473154112696648" units="cm"/>
      <inkml:brushProperty name="height" value="0.0473154112696648" units="cm"/>
      <inkml:brushProperty name="color" value="#f2395b"/>
      <inkml:brushProperty name="ignorePressure" value="0"/>
    </inkml:brush>
  </inkml:definitions>
  <inkml:trace contextRef="#ctx0" brushRef="#br0">102450.000 26400.000 464,'3.000'-66.000'14,"6.000"19.000"5,7.000 19.000 7,6.000 19.000 6,7.000 9.000 3,10.000 0.000-1,10.000 0.000 0,9.000 0.000 0,2.000 0.000-2,-2.000 0.000-3,-3.000 0.000-3,-3.000 0.000-3,-6.000 4.000-3,-5.000 10.000-2,-7.000 10.000-3,-5.000 9.000-2,-8.000 4.000-2,-5.000 1.000-3,-7.000-1.000-2,-5.000 1.000-2,-12.000 2.000-3,-16.000 7.000 0,-15.000 6.000-2,-15.000 7.000 0,-11.000 0.000-1,-2.000-2.000-1,-3.000-3.000 0,-3.000-3.000-1,1.000-6.000-3,6.000-5.000-6,7.000-7.000-4,6.000-5.000-6,13.000-4.000 0,23.000 0.000 3,22.000 0.000 5,22.000 0.000 4,12.000-2.000 2,3.000-3.000 3,3.000-3.000 1,4.000-2.000 2,1.000-1.000 5,0.000 3.000 8,0.000 3.000 7,0.000 4.000 8,-5.000 2.000 2,-9.000 4.000-1,-10.000 3.000-3,-8.000 3.000-1,-8.000 3.000-2,-2.000 3.000-2,-3.000 3.000-1,-3.000 4.000-2,-6.000 2.000-2,-5.000 4.000-1,-7.000 3.000-3,-5.000 3.000-1,-8.000-1.000-5,-5.000-2.000-10,-7.000-3.000-9,-5.000-3.000-8,-11.000 2.000-3,-11.000 10.000 4,-14.000 10.000 5,-11.000 9.000 4,-1.000-4.000-8,13.000-15.000-23,12.000-15.000-21,13.000-16.000-22</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04"/>
    </inkml:context>
    <inkml:brush xml:id="br0">
      <inkml:brushProperty name="width" value="0.0502940230071545" units="cm"/>
      <inkml:brushProperty name="height" value="0.0502940230071545" units="cm"/>
      <inkml:brushProperty name="color" value="#f2395b"/>
      <inkml:brushProperty name="ignorePressure" value="0"/>
    </inkml:brush>
  </inkml:definitions>
  <inkml:trace contextRef="#ctx0" brushRef="#br0">72650.000 42900.000 437,'-44.000'-36.000'61,"13.000"28.000"5,12.000 28.000 7,13.000 29.000 7,6.000 16.000-5,0.000 7.000-13,0.000 6.000-15,0.000 7.000-13,-2.000 4.000-10,-3.000 3.000-5,-3.000 3.000-7,-2.000 4.000-5,-5.000 2.000-4,-2.000 4.000-6,-3.000 3.000-3,-3.000 3.000-5,-2.000-2.000-5,0.000-6.000-7,0.000-6.000-6,0.000-6.000-7</inkml:trace>
</inkml:ink>
</file>

<file path=ppt/ink/ink2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19"/>
    </inkml:context>
    <inkml:brush xml:id="br0">
      <inkml:brushProperty name="width" value="0.050535574555397" units="cm"/>
      <inkml:brushProperty name="height" value="0.050535574555397" units="cm"/>
      <inkml:brushProperty name="color" value="#f2395b"/>
      <inkml:brushProperty name="ignorePressure" value="0"/>
    </inkml:brush>
  </inkml:definitions>
  <inkml:trace contextRef="#ctx0" brushRef="#br0">30950.000 44600.000 435,'73.000'26.000'98,"-3.000"4.000"-17,-3.000 3.000-18,-2.000 3.000-18,-6.000-1.000-10,-6.000-2.000-6,-6.000-3.000-4,-6.000-3.000-5,-4.000-1.000-3,1.000 4.000-2,-1.000 3.000-2,1.000 3.000-2,-3.000 1.000-1,-2.000 1.000-1,-3.000-1.000 1,-3.000 1.000 0,2.000-7.000 0,10.000-12.000 0,10.000-13.000 1,9.000-12.000 1,12.000-27.000-1,16.000-41.000-2,15.000-40.000-3,17.000-40.000-2,8.000-25.000-4,4.000-5.000-5,3.000-7.000-5,3.000-5.000-5,1.000 3.000-8,1.000 17.000-7,-1.000 15.000-7,1.000 16.000-9,-12.000 20.000-8,-21.000 25.000-7,-22.000 25.000-8,-22.000 25.000-8</inkml:trace>
</inkml:ink>
</file>

<file path=ppt/ink/ink2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20"/>
    </inkml:context>
    <inkml:brush xml:id="br0">
      <inkml:brushProperty name="width" value="0.0468538701534271" units="cm"/>
      <inkml:brushProperty name="height" value="0.0468538701534271" units="cm"/>
      <inkml:brushProperty name="color" value="#f2395b"/>
      <inkml:brushProperty name="ignorePressure" value="0"/>
    </inkml:brush>
  </inkml:definitions>
  <inkml:trace contextRef="#ctx0" brushRef="#br0">2850.000 43800.000 469,'-36.000'-24.000'8,"28.000"4.000"15,28.000 3.000 15,29.000 3.000 16,16.000 7.000 3,7.000 14.000-6,6.000 11.000-8,7.000 14.000-7,4.000 16.000-5,3.000 22.000-4,3.000 22.000-3,4.000 23.000-4,-6.000 10.000-2,-11.000 0.000-3,-14.000 0.000-1,-11.000 0.000-1,-7.000-4.000-3,0.000-5.000 0,0.000-7.000-2,0.000-5.000 0,1.000-14.000-2,4.000-18.000 0,3.000-19.000-2,3.000-18.000-1,6.000-20.000 0,9.000-18.000-2,10.000-19.000-2,10.000-18.000-1,19.000-37.000-3,32.000-53.000-4,31.000-53.000-3,32.000-52.000-4,27.000-37.000-2,26.000-19.000-2,24.000-18.000-1,26.000-19.000-1,-9.000 17.000 0,-40.000 53.000 3,-40.000 53.000 3,-41.000 54.000 2,-29.000 30.000-8,-15.000 10.000-17,-15.000 10.000-19,-16.000 9.000-17</inkml:trace>
</inkml:ink>
</file>

<file path=ppt/ink/ink2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38"/>
    </inkml:context>
    <inkml:brush xml:id="br0">
      <inkml:brushProperty name="width" value="0.0546457730233669" units="cm"/>
      <inkml:brushProperty name="height" value="0.0546457730233669" units="cm"/>
      <inkml:brushProperty name="color" value="#00bff3"/>
      <inkml:brushProperty name="ignorePressure" value="0"/>
    </inkml:brush>
  </inkml:definitions>
  <inkml:trace contextRef="#ctx0" brushRef="#br0">67450.000 35350.000 402,'23.000'-18.000'91,"-3.000"17.000"-11,-3.000 15.000-11,-2.000 16.000-11,-5.000 10.000-10,-2.000 7.000-7,-3.000 6.000-7,-3.000 7.000-8,-4.000 4.000-4,-3.000 3.000-2,-3.000 3.000-2,-2.000 4.000-3,-5.000 2.000 0,-2.000 4.000-3,-3.000 3.000-2,-3.000 3.000-1,-1.000-1.000-2,4.000-2.000-2,3.000-3.000 0,3.000-3.000-1,1.000-2.000-2,1.000 0.000 1,-1.000 0.000-1,1.000 0.000-1,-1.000-2.000-1,1.000-3.000-6,-1.000-3.000-5,1.000-2.000-5,-1.000-3.000-3,1.000 1.000-4,-1.000-1.000-2,1.000 1.000-3,-1.000-13.000-9,1.000-25.000-13,-1.000-25.000-13,1.000-25.000-14,-1.000-15.000 0,1.000-2.000 12,-1.000-3.000 12,1.000-3.000 12</inkml:trace>
</inkml:ink>
</file>

<file path=ppt/ink/ink2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38"/>
    </inkml:context>
    <inkml:brush xml:id="br0">
      <inkml:brushProperty name="width" value="0.0528322160243988" units="cm"/>
      <inkml:brushProperty name="height" value="0.0528322160243988" units="cm"/>
      <inkml:brushProperty name="color" value="#00bff3"/>
      <inkml:brushProperty name="ignorePressure" value="0"/>
    </inkml:brush>
  </inkml:definitions>
  <inkml:trace contextRef="#ctx0" brushRef="#br0">67400.000 35250.000 416,'1.000'-71.000'21,"4.000"10.000"1,3.000 10.000 1,3.000 9.000 2,4.000 7.000 0,7.000 7.000 0,6.000 6.000-2,7.000 7.000-1,5.000 2.000-1,7.000 1.000 0,6.000-1.000-2,7.000 1.000 0,2.000 1.000-1,1.000 3.000-2,-1.000 3.000-2,1.000 4.000-1,-3.000 1.000-1,-2.000 0.000 2,-3.000 0.000 1,-3.000 0.000 1,-4.000 1.000 0,-3.000 4.000-1,-3.000 3.000-1,-2.000 3.000-1,-5.000 4.000-2,-2.000 7.000-1,-3.000 6.000-2,-3.000 7.000-1,-4.000 5.000-3,-3.000 7.000 0,-3.000 6.000-2,-2.000 7.000-1,-6.000 4.000-2,-6.000 3.000 0,-6.000 3.000 0,-6.000 4.000 0,-7.000-1.000-2,-6.000-3.000 0,-6.000-3.000-2,-6.000-2.000-1,-7.000-1.000 0,-6.000 3.000 0,-6.000 3.000 2,-6.000 4.000 0,-7.000-3.000 0,-6.000-5.000 0,-6.000-7.000 0,-6.000-5.000-1,-1.000-6.000 1,7.000-3.000-2,6.000-3.000 1,7.000-2.000-1,5.000-6.000 0,7.000-6.000 2,6.000-6.000 1,7.000-6.000 1,13.000-6.000 2,22.000-2.000 1,22.000-3.000 2,23.000-3.000 2,11.000-2.000 0,4.000 0.000 1,3.000 0.000-1,3.000 0.000-1,4.000-2.000 1,7.000-3.000-2,6.000-3.000 1,7.000-2.000-2,-1.000-1.000 1,-6.000 3.000 0,-6.000 3.000 1,-6.000 4.000 0,-7.000 4.000 1,-6.000 6.000 0,-6.000 7.000 2,-6.000 6.000 0,-7.000 7.000 1,-6.000 10.000 3,-6.000 10.000 2,-6.000 9.000 2,-12.000 2.000 0,-15.000-2.000-3,-15.000-3.000-3,-16.000-3.000-2,-12.000-2.000-2,-5.000 0.000-1,-7.000 0.000 0,-5.000 0.000-1,-6.000 0.000-2,-3.000 0.000-3,-3.000 0.000-3,-2.000 0.000-4,-1.000-2.000-1,3.000-3.000-1,3.000-3.000 1,4.000-2.000-1,4.000-6.000 0,6.000-6.000-1,7.000-6.000 1,6.000-6.000-2</inkml:trace>
</inkml:ink>
</file>

<file path=ppt/ink/ink2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39"/>
    </inkml:context>
    <inkml:brush xml:id="br0">
      <inkml:brushProperty name="width" value="0.044411439448595" units="cm"/>
      <inkml:brushProperty name="height" value="0.044411439448595" units="cm"/>
      <inkml:brushProperty name="color" value="#00bff3"/>
      <inkml:brushProperty name="ignorePressure" value="0"/>
    </inkml:brush>
  </inkml:definitions>
  <inkml:trace contextRef="#ctx0" brushRef="#br0">70450.000 36600.000 495,'50.000'1.000'153,"0.000"4.000"-34,0.000 3.000-34,0.000 3.000-33,-4.000 3.000-21,-5.000 3.000-4,-7.000 3.000-6,-5.000 4.000-5,-8.000 2.000-16,-5.000 4.000-26,-7.000 3.000-28,-5.000 3.000-27</inkml:trace>
</inkml:ink>
</file>

<file path=ppt/ink/ink2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39"/>
    </inkml:context>
    <inkml:brush xml:id="br0">
      <inkml:brushProperty name="width" value="0.0418239496648312" units="cm"/>
      <inkml:brushProperty name="height" value="0.0418239496648312" units="cm"/>
      <inkml:brushProperty name="color" value="#00bff3"/>
      <inkml:brushProperty name="ignorePressure" value="0"/>
    </inkml:brush>
  </inkml:definitions>
  <inkml:trace contextRef="#ctx0" brushRef="#br0">70200.000 37250.000 526,'-41.000'4.000'11,"19.000"10.000"25,19.000 10.000 23,19.000 9.000 24,12.000 4.000 5,6.000 1.000-14,7.000-1.000-14,6.000 1.000-15,-2.000-1.000-28,-9.000 1.000-42,-10.000-1.000-43,-8.000 1.000-43</inkml:trace>
</inkml:ink>
</file>

<file path=ppt/ink/ink2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2"/>
    </inkml:context>
    <inkml:brush xml:id="br0">
      <inkml:brushProperty name="width" value="0.0481013394892216" units="cm"/>
      <inkml:brushProperty name="height" value="0.0481013394892216" units="cm"/>
      <inkml:brushProperty name="color" value="#00bff3"/>
      <inkml:brushProperty name="ignorePressure" value="0"/>
    </inkml:brush>
  </inkml:definitions>
  <inkml:trace contextRef="#ctx0" brushRef="#br0">76000.000 36200.000 457,'23.000'-50.000'31,"-3.000"0.000"-4,-3.000 0.000-2,-2.000 0.000-5,-3.000 1.000-1,1.000 4.000-3,-1.000 3.000 0,1.000 3.000-3,-3.000 1.000 0,-2.000 1.000-1,-3.000-1.000 0,-3.000 1.000-1,-4.000 1.000-1,-3.000 3.000-1,-3.000 3.000 0,-2.000 4.000-2,-5.000 2.000 0,-2.000 4.000-1,-3.000 3.000 0,-3.000 3.000-1,-9.000 9.000 1,-11.000 16.000 2,-14.000 15.000 1,-11.000 17.000 1,-4.000 11.000 2,6.000 10.000-1,7.000 10.000-1,6.000 9.000 1,3.000 4.000 0,0.000 1.000 1,0.000-1.000 1,0.000 1.000 1,3.000-1.000 0,6.000 1.000-1,7.000-1.000 1,6.000 1.000-1,3.000-3.000 0,0.000-2.000-1,0.000-3.000-2,0.000-3.000 0,3.000-2.000-2,6.000 0.000-1,7.000 0.000 0,6.000 0.000-2,3.000-4.000-1,0.000-5.000 0,0.000-7.000-2,0.000-5.000 0,3.000-6.000-1,6.000-3.000 0,7.000-3.000 0,6.000-2.000-1,7.000-6.000-1,10.000-6.000-3,10.000-6.000-3,9.000-6.000-4,9.000-9.000-4,9.000-8.000-5,10.000-10.000-6,10.000-9.000-5,8.000-13.000 0,10.000-16.000 2,10.000-15.000 4,9.000-15.000 3,1.000-9.000-4,-6.000 1.000-8,-6.000-1.000-10,-6.000 1.000-9,-12.000 5.000-1,-15.000 14.000 6,-15.000 11.000 7,-16.000 14.000 6</inkml:trace>
</inkml:ink>
</file>

<file path=ppt/ink/ink2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3"/>
    </inkml:context>
    <inkml:brush xml:id="br0">
      <inkml:brushProperty name="width" value="0.0425351522862911" units="cm"/>
      <inkml:brushProperty name="height" value="0.0425351522862911" units="cm"/>
      <inkml:brushProperty name="color" value="#00bff3"/>
      <inkml:brushProperty name="ignorePressure" value="0"/>
    </inkml:brush>
  </inkml:definitions>
  <inkml:trace contextRef="#ctx0" brushRef="#br0">77950.000 34850.000 517,'50.000'0.000'83,"0.000"0.000"-12,0.000 0.000-12,0.000 0.000-12,1.000 0.000-9,4.000 0.000-4,3.000 0.000-6,3.000 0.000-5,1.000 0.000-4,1.000 0.000-3,-1.000 0.000-2,1.000 0.000-3,-4.000-2.000-2,-6.000-3.000 1,-6.000-3.000 0,-6.000-2.000 0,-15.000-1.000-15,-21.000 3.000-34,-22.000 3.000-32,-22.000 4.000-33,-8.000-1.000-5,6.000-3.000 23,7.000-3.000 22,6.000-2.000 23</inkml:trace>
</inkml:ink>
</file>

<file path=ppt/ink/ink2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3"/>
    </inkml:context>
    <inkml:brush xml:id="br0">
      <inkml:brushProperty name="width" value="0.0407818928360939" units="cm"/>
      <inkml:brushProperty name="height" value="0.0407818928360939" units="cm"/>
      <inkml:brushProperty name="color" value="#00bff3"/>
      <inkml:brushProperty name="ignorePressure" value="0"/>
    </inkml:brush>
  </inkml:definitions>
  <inkml:trace contextRef="#ctx0" brushRef="#br0">78100.000 34350.000 539,'-47.000'-22.000'0,"6.000"6.000"-1,7.000 7.000 0,6.000 6.000-1,6.000 6.000 6,6.000 6.000 15,7.000 7.000 13,6.000 6.000 13,4.000 6.000 6,4.000 6.000-3,3.000 7.000-4,3.000 6.000-3,1.000 6.000-3,1.000 6.000-5,-1.000 7.000-5,1.000 6.000-4,-4.000 4.000-4,-6.000 4.000-4,-6.000 3.000-4,-6.000 3.000-3,-7.000 1.000-9,-6.000 1.000-9,-6.000-1.000-11,-6.000 1.000-10,-2.000-4.000-11,3.000-6.000-10,3.000-6.000-11,4.000-6.000-11</inkml:trace>
</inkml:ink>
</file>

<file path=ppt/ink/ink2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3"/>
    </inkml:context>
    <inkml:brush xml:id="br0">
      <inkml:brushProperty name="width" value="0.0389775484800339" units="cm"/>
      <inkml:brushProperty name="height" value="0.0389775484800339" units="cm"/>
      <inkml:brushProperty name="color" value="#00bff3"/>
      <inkml:brushProperty name="ignorePressure" value="0"/>
    </inkml:brush>
  </inkml:definitions>
  <inkml:trace contextRef="#ctx0" brushRef="#br0">77500.000 35650.000 564,'21.000'93.000'129,"-5.000"-11.000"-29,-7.000-14.000-28,-5.000-11.000-29,-3.000-6.000-16,4.000 4.000-4,3.000 3.000-6,3.000 3.000-3,-2.000 1.000-6,-6.000 1.000-5,-6.000-1.000-6,-6.000 1.000-5,-6.000-6.000-6,-2.000-8.000-5,-3.000-10.000-5,-3.000-9.000-7,-1.000-13.000-5,4.000-16.000-6,3.000-15.000-7,3.000-15.000-6,10.000-14.000 1,20.000-8.000 8,18.000-10.000 9,20.000-9.000 8,10.000-4.000 9,3.000 4.000 6,3.000 3.000 8,4.000 3.000 8,-1.000 6.000 6,-3.000 9.000 6,-3.000 10.000 6,-2.000 10.000 6,-8.000 5.000 3,-8.000 4.000 1,-10.000 3.000 0,-9.000 3.000 2,-10.000 12.000-1,-9.000 22.000-2,-10.000 22.000-2,-8.000 23.000-3,-14.000 8.000-3,-15.000-3.000-7,-15.000-3.000-7,-16.000-2.000-5,-4.000-8.000-6,10.000-8.000-2,10.000-10.000-3,9.000-9.000-2,6.000-7.000 3,3.000-3.000 10,3.000-3.000 8,4.000-2.000 10,8.000-6.000 3,17.000-6.000-3,15.000-6.000-2,16.000-6.000-4,12.000-6.000-2,9.000-2.000-1,10.000-3.000 0,10.000-3.000-2,2.000-1.000-2,-3.000 4.000-1,-3.000 3.000-1,-2.000 3.000-3,-8.000 7.000-8,-8.000 14.000-16,-10.000 11.000-17,-9.000 14.000-16,-16.000 7.000-6,-22.000 3.000 7,-22.000 3.000 6,-21.000 4.000 7,-12.000-3.000 4,1.000-5.000 3,-1.000-7.000 3,1.000-5.000 3,5.000-6.000 4,14.000-3.000 3,11.000-3.000 4,14.000-2.000 4</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04"/>
    </inkml:context>
    <inkml:brush xml:id="br0">
      <inkml:brushProperty name="width" value="0.0510463044047356" units="cm"/>
      <inkml:brushProperty name="height" value="0.0510463044047356" units="cm"/>
      <inkml:brushProperty name="color" value="#f2395b"/>
      <inkml:brushProperty name="ignorePressure" value="0"/>
    </inkml:brush>
  </inkml:definitions>
  <inkml:trace contextRef="#ctx0" brushRef="#br0">73000.000 42950.000 430,'26.000'-24.000'7,"4.000"4.000"11,3.000 3.000 12,3.000 3.000 13,3.000 3.000 4,3.000 3.000-2,3.000 3.000-3,4.000 4.000-3,1.000 4.000-4,0.000 6.000-5,0.000 7.000-6,0.000 6.000-4,-5.000 4.000-4,-9.000 4.000-2,-10.000 3.000-3,-8.000 3.000-3,-8.000 6.000-2,-2.000 9.000-1,-3.000 10.000-2,-3.000 10.000-2,-10.000 7.000-1,-16.000 6.000-3,-15.000 7.000-3,-15.000 6.000-2,-11.000 4.000-1,-2.000 4.000 1,-3.000 3.000 1,-3.000 3.000 0,-1.000-8.000 0,4.000-19.000-3,3.000-18.000-4,3.000-19.000-2,4.000-13.000 1,7.000-6.000 2,6.000-6.000 3,7.000-6.000 3,11.000-10.000 7,20.000-12.000 9,18.000-13.000 9,20.000-12.000 10,11.000-7.000 5,7.000 1.000-1,6.000-1.000 0,7.000 1.000-1,4.000-1.000-2,3.000 1.000-7,3.000-1.000-6,4.000 1.000-5,2.000 2.000-6,4.000 7.000-6,3.000 6.000-5,3.000 7.000-6,-2.000 2.000-2,-6.000 1.000 2,-6.000-1.000 0,-6.000 1.000 1,-6.000 1.000-6,-2.000 3.000-11,-3.000 3.000-12,-3.000 4.000-11,-4.000-1.000-5,-3.000-3.000 2,-3.000-3.000 3,-2.000-2.000 2,-5.000-5.000 4,-2.000-2.000 3,-3.000-3.000 4,-3.000-3.000 3</inkml:trace>
</inkml:ink>
</file>

<file path=ppt/ink/ink2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4"/>
    </inkml:context>
    <inkml:brush xml:id="br0">
      <inkml:brushProperty name="width" value="0.052547387778759" units="cm"/>
      <inkml:brushProperty name="height" value="0.052547387778759" units="cm"/>
      <inkml:brushProperty name="color" value="#00bff3"/>
      <inkml:brushProperty name="ignorePressure" value="0"/>
    </inkml:brush>
  </inkml:definitions>
  <inkml:trace contextRef="#ctx0" brushRef="#br0">76950.000 37050.000 418,'-82.000'25.000'47,"39.000"0.000"14,36.000 0.000 13,39.000 0.000 13,19.000 4.000 0,4.000 10.000-14,3.000 10.000-14,3.000 9.000-13,-2.000 4.000-15,-6.000 1.000-15,-6.000-1.000-16,-6.000 1.000-14,-2.000-12.000-18,3.000-21.000-21,3.000-22.000-21,4.000-22.000-20,-3.000-11.000-3,-5.000 0.000 16,-7.000 0.000 16,-5.000 0.000 16</inkml:trace>
</inkml:ink>
</file>

<file path=ppt/ink/ink2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4"/>
    </inkml:context>
    <inkml:brush xml:id="br0">
      <inkml:brushProperty name="width" value="0.0421600602567196" units="cm"/>
      <inkml:brushProperty name="height" value="0.0421600602567196" units="cm"/>
      <inkml:brushProperty name="color" value="#00bff3"/>
      <inkml:brushProperty name="ignorePressure" value="0"/>
    </inkml:brush>
  </inkml:definitions>
  <inkml:trace contextRef="#ctx0" brushRef="#br0">77900.000 37150.000 521,'26.000'-22.000'63,"4.000"6.000"-5,3.000 7.000-5,3.000 6.000-6,3.000 6.000-2,3.000 6.000 2,3.000 7.000 1,4.000 6.000 2,-4.000 4.000-9,-9.000 4.000-18,-10.000 3.000-19,-8.000 3.000-19,-3.000-7.000-20,7.000-15.000-20,6.000-15.000-22,7.000-16.000-21</inkml:trace>
</inkml:ink>
</file>

<file path=ppt/ink/ink2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4"/>
    </inkml:context>
    <inkml:brush xml:id="br0">
      <inkml:brushProperty name="width" value="0.0426668077707291" units="cm"/>
      <inkml:brushProperty name="height" value="0.0426668077707291" units="cm"/>
      <inkml:brushProperty name="color" value="#00bff3"/>
      <inkml:brushProperty name="ignorePressure" value="0"/>
    </inkml:brush>
  </inkml:definitions>
  <inkml:trace contextRef="#ctx0" brushRef="#br0">78750.000 37100.000 515,'28.000'-19.000'13,"6.000"13.000"27,7.000 12.000 25,6.000 13.000 27,-1.000 6.000 4,-5.000 0.000-18,-7.000 0.000-19,-5.000 0.000-17</inkml:trace>
</inkml:ink>
</file>

<file path=ppt/ink/ink2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4"/>
    </inkml:context>
    <inkml:brush xml:id="br0">
      <inkml:brushProperty name="width" value="0.0502359233796597" units="cm"/>
      <inkml:brushProperty name="height" value="0.0502359233796597" units="cm"/>
      <inkml:brushProperty name="color" value="#00bff3"/>
      <inkml:brushProperty name="ignorePressure" value="0"/>
    </inkml:brush>
  </inkml:definitions>
  <inkml:trace contextRef="#ctx0" brushRef="#br0">80100.000 36850.000 437,'48.000'48.000'145,"-3.000"-3.000"-30,-3.000-3.000-29,-2.000-2.000-29,-3.000-5.000-16,1.000-2.000-1,-1.000-3.000 0,1.000-3.000-2</inkml:trace>
</inkml:ink>
</file>

<file path=ppt/ink/ink2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7"/>
    </inkml:context>
    <inkml:brush xml:id="br0">
      <inkml:brushProperty name="width" value="0.0406376980245113" units="cm"/>
      <inkml:brushProperty name="height" value="0.0406376980245113" units="cm"/>
      <inkml:brushProperty name="color" value="#00bff3"/>
      <inkml:brushProperty name="ignorePressure" value="0"/>
    </inkml:brush>
  </inkml:definitions>
  <inkml:trace contextRef="#ctx0" brushRef="#br0">84850.000 35250.000 541,'-2.000'53.000'97,"-3.000"6.000"-19,-3.000 7.000-19,-2.000 6.000-21,-3.000 4.000-10,1.000 4.000-3,-1.000 3.000-2,1.000 3.000-2,-4.000 3.000-2,-6.000 3.000-2,-6.000 3.000-3,-6.000 4.000-2,-7.000 2.000-2,-6.000 4.000-2,-6.000 3.000-2,-6.000 3.000-2,-2.000-5.000-5,3.000-12.000-6,3.000-13.000-6,4.000-12.000-6,10.000-21.000-11,19.000-28.000-15,19.000-28.000-17,19.000-27.000-15,9.000-14.000-1,0.000 4.000 12,0.000 3.000 13,0.000 3.000 14</inkml:trace>
</inkml:ink>
</file>

<file path=ppt/ink/ink2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7"/>
    </inkml:context>
    <inkml:brush xml:id="br0">
      <inkml:brushProperty name="width" value="0.0450374893844128" units="cm"/>
      <inkml:brushProperty name="height" value="0.0450374893844128" units="cm"/>
      <inkml:brushProperty name="color" value="#00bff3"/>
      <inkml:brushProperty name="ignorePressure" value="0"/>
    </inkml:brush>
  </inkml:definitions>
  <inkml:trace contextRef="#ctx0" brushRef="#br0">84900.000 35500.000 488,'25.000'-19.000'7,"0.000"13.000"12,0.000 12.000 14,0.000 13.000 13,-2.000 12.000 3,-3.000 13.000-6,-3.000 12.000-7,-2.000 13.000-7,-3.000 7.000-4,1.000 4.000-1,-1.000 3.000-3,1.000 3.000-1,-1.000-1.000-3,1.000-2.000-2,-1.000-3.000-2,1.000-3.000-3,1.000 1.000 0,3.000 6.000 2,3.000 7.000 2,4.000 6.000 3,-1.000-4.000-1,-3.000-11.000-4,-3.000-14.000-3,-2.000-11.000-4,10.000-26.000-2,25.000-37.000-1,25.000-38.000 0,25.000-37.000 0,9.000-30.000-2,-6.000-22.000 0,-6.000-22.000-2,-6.000-21.000-2,-7.000-6.000 0,-6.000 14.000 0,-6.000 11.000 0,-6.000 14.000 0,-9.000 13.000 0,-8.000 16.000-1,-10.000 15.000 0,-9.000 17.000-1</inkml:trace>
</inkml:ink>
</file>

<file path=ppt/ink/ink2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8"/>
    </inkml:context>
    <inkml:brush xml:id="br0">
      <inkml:brushProperty name="width" value="0.05119888484478" units="cm"/>
      <inkml:brushProperty name="height" value="0.05119888484478" units="cm"/>
      <inkml:brushProperty name="color" value="#00bff3"/>
      <inkml:brushProperty name="ignorePressure" value="0"/>
    </inkml:brush>
  </inkml:definitions>
  <inkml:trace contextRef="#ctx0" brushRef="#br0">87300.000 36050.000 429,'46.000'-54.000'4,"-5.000"-5.000"7,-7.000-7.000 7,-5.000-5.000 8,-8.000-1.000 1,-5.000 6.000-4,-7.000 7.000-3,-5.000 6.000-5,-4.000 6.000-2,0.000 6.000-1,0.000 7.000-1,0.000 6.000-1,-7.000 6.000-1,-11.000 6.000 0,-14.000 7.000 0,-11.000 6.000 0,-9.000 12.000 0,-3.000 19.000 0,-3.000 19.000 1,-2.000 19.000 1,-6.000 12.000 1,-6.000 6.000 0,-6.000 7.000 0,-6.000 6.000 0,2.000 1.000 0,14.000-3.000-1,11.000-3.000-1,14.000-2.000-1,7.000-6.000-1,3.000-6.000 0,3.000-6.000 1,4.000-6.000 0,2.000-7.000-1,4.000-6.000 0,3.000-6.000-1,3.000-6.000-1,14.000-12.000-1,25.000-15.000-3,25.000-15.000-3,25.000-16.000-2,10.000-12.000-7,-2.000-5.000-11,-3.000-7.000-11,-3.000-5.000-10,-2.000-6.000-2,0.000-3.000 5,0.000-3.000 7,0.000-2.000 5,-5.000 3.000 5,-9.000 14.000 3,-10.000 11.000 5,-8.000 14.000 3,-9.000 10.000 6,-6.000 9.000 8,-6.000 10.000 8,-6.000 10.000 9,-6.000 7.000 4,-2.000 6.000-1,-3.000 7.000 0,-3.000 6.000-1,7.000-7.000-4,19.000-18.000-9,19.000-19.000-9,19.000-18.000-8,7.000-15.000-6,-3.000-9.000-5,-3.000-10.000-5,-2.000-8.000-3,-3.000-6.000-3,1.000 1.000 3,-1.000-1.000 1,1.000 1.000 1,-6.000 2.000 6,-8.000 7.000 7,-10.000 6.000 8,-9.000 7.000 9,-12.000 8.000 11,-11.000 14.000 17,-14.000 11.000 16,-11.000 14.000 15,-7.000 13.000 4,0.000 16.000-11,0.000 15.000-11,0.000 17.000-10,0.000 7.000-6,0.000 0.000-4,0.000 0.000-3,0.000 0.000-3,3.000-4.000-2,6.000-5.000-1,7.000-7.000-2,6.000-5.000-2,4.000-4.000-3,4.000 0.000-7,3.000 0.000-4,3.000 0.000-7,14.000-19.000-8,25.000-37.000-8,25.000-38.000-10,25.000-37.000-9,3.000-21.000-1,-19.000-3.000 8,-18.000-3.000 7,-19.000-2.000 7,-12.000 0.000 5,-2.000 7.000 4,-3.000 6.000 3,-3.000 7.000 3,-6.000 7.000 3,-5.000 9.000 4,-7.000 10.000 3,-5.000 10.000 4,-1.000 7.000 3,6.000 6.000 2,7.000 7.000 3,6.000 6.000 2,7.000 10.000 2,10.000 17.000 2,10.000 15.000 0,9.000 16.000 2,-1.000 10.000-1,-8.000 7.000-5,-10.000 6.000-3,-9.000 7.000-3,-7.000 5.000-3,-3.000 7.000-1,-3.000 6.000 0,-2.000 7.000 0,-5.000 2.000-2,-2.000 1.000-1,-3.000-1.000-2,-3.000 1.000-2,-6.000-4.000-4,-5.000-6.000-4,-7.000-6.000-4,-5.000-6.000-6,-4.000-9.000-1,0.000-8.000 2,0.000-10.000 2,0.000-9.000 1,6.000-18.000-3,13.000-24.000-8,12.000-26.000-9,13.000-24.000-8,9.000-12.000-1,6.000 4.000 7,7.000 3.000 7,6.000 3.000 7,3.000 4.000 7,0.000 7.000 5,0.000 6.000 6,0.000 7.000 6,-2.000 7.000 2,-3.000 9.000 0,-3.000 10.000 0,-2.000 10.000-1,-3.000 4.000 0,1.000 0.000 0,-1.000 0.000 0,1.000 0.000-1,-3.000 0.000-5,-2.000 0.000-12,-3.000 0.000-11,-3.000 0.000-12</inkml:trace>
</inkml:ink>
</file>

<file path=ppt/ink/ink2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49"/>
    </inkml:context>
    <inkml:brush xml:id="br0">
      <inkml:brushProperty name="width" value="0.0535876825451851" units="cm"/>
      <inkml:brushProperty name="height" value="0.0535876825451851" units="cm"/>
      <inkml:brushProperty name="color" value="#00bff3"/>
      <inkml:brushProperty name="ignorePressure" value="0"/>
    </inkml:brush>
  </inkml:definitions>
  <inkml:trace contextRef="#ctx0" brushRef="#br0">90200.000 35500.000 410,'0.000'-54.000'0,"0.000"-5.000"0,0.000-7.000 0,0.000-5.000 0,0.000 2.000 3,0.000 13.000 6,0.000 12.000 6,0.000 13.000 7,0.000 12.000 9,0.000 13.000 16,0.000 12.000 15,0.000 13.000 15,-4.000 18.000 0,-5.000 26.000-13,-7.000 24.000-14,-5.000 26.000-14,-3.000 19.000-9,4.000 17.000-4,3.000 15.000-4,3.000 16.000-4,-1.000 12.000-5,-2.000 9.000-7,-3.000 10.000-7,-3.000 10.000-7,-1.000 7.000-8,4.000 6.000-10,3.000 7.000-11,3.000 6.000-10,1.000-13.000-1,1.000-31.000 6,-1.000-31.000 7,1.000-31.000 7,1.000-24.000-1,3.000-16.000-9,3.000-15.000-9,4.000-15.000-8</inkml:trace>
</inkml:ink>
</file>

<file path=ppt/ink/ink2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0"/>
    </inkml:context>
    <inkml:brush xml:id="br0">
      <inkml:brushProperty name="width" value="0.0549421347677708" units="cm"/>
      <inkml:brushProperty name="height" value="0.0549421347677708" units="cm"/>
      <inkml:brushProperty name="color" value="#00bff3"/>
      <inkml:brushProperty name="ignorePressure" value="0"/>
    </inkml:brush>
  </inkml:definitions>
  <inkml:trace contextRef="#ctx0" brushRef="#br0">91750.000 34950.000 400,'-46.000'-2.000'0,"10.000"-3.000"0,10.000-3.000 0,9.000-2.000 0,15.000-1.000 6,22.000 3.000 12,22.000 3.000 13,23.000 4.000 12,10.000-1.000 3,0.000-3.000-7,0.000-3.000-6,0.000-2.000-6,6.000-1.000-7,13.000 3.000-4,12.000 3.000-5,13.000 4.000-6,2.000-1.000-3,-5.000-3.000-3,-7.000-3.000-3,-5.000-2.000-2,-11.000-3.000-1,-11.000 1.000-2,-14.000-1.000 0,-11.000 1.000-1,-17.000-1.000-4,-18.000 1.000-11,-19.000-1.000-9,-18.000 1.000-9,-12.000-4.000-1,-3.000-6.000 6,-3.000-6.000 7,-2.000-6.000 7,-5.000-6.000 4,-2.000-2.000 5,-3.000-3.000 3,-3.000-3.000 4,1.000-2.000 3,6.000 0.000 1,7.000 0.000 2,6.000 0.000 2,1.000 4.000 5,-3.000 10.000 6,-3.000 10.000 7,-2.000 9.000 7,2.000 15.000 11,9.000 22.000 14,10.000 22.000 14,10.000 23.000 13,4.000 10.000 1,0.000 0.000-14,0.000 0.000-15,0.000 0.000-13,-2.000 10.000-9,-3.000 23.000-3,-3.000 22.000-4,-2.000 22.000-2,-5.000 4.000-3,-2.000-12.000-1,-3.000-13.000-1,-3.000-12.000-1,-2.000-10.000-4,0.000-6.000-4,0.000-6.000-7,0.000-6.000-5,-2.000-12.000-5,-3.000-15.000-5,-3.000-15.000-5,-2.000-16.000-5,-3.000-13.000-4,1.000-9.000-2,-1.000-10.000-3,1.000-8.000-2,-1.000-15.000 0,1.000-19.000 4,-1.000-18.000 4,1.000-19.000 3,4.000-12.000 4,9.000-2.000 4,10.000-3.000 4,10.000-3.000 4,10.000 4.000 4,13.000 13.000 5,12.000 12.000 3,13.000 13.000 6,7.000 9.000 2,4.000 6.000 2,3.000 7.000 3,3.000 6.000 1,3.000 7.000 2,3.000 10.000-1,3.000 10.000-1,4.000 9.000 1,-3.000 7.000-2,-5.000 7.000-1,-7.000 6.000-3,-5.000 7.000-1,-9.000 4.000-4,-9.000 3.000-5,-10.000 3.000-5,-8.000 4.000-4,-12.000 1.000-6,-12.000 0.000-4,-13.000 0.000-6,-12.000 0.000-5,-12.000 0.000-2,-8.000 0.000-1,-10.000 0.000 0,-9.000 0.000-1,-7.000-5.000 2,-3.000-9.000 5,-3.000-10.000 4,-2.000-8.000 4,-5.000-8.000 4,-2.000-2.000 4,-3.000-3.000 3,-3.000-3.000 4,-1.000-2.000 3,4.000 0.000 2,3.000 0.000 3,3.000 0.000 3,1.000 1.000 3,1.000 4.000 6,-1.000 3.000 5,1.000 3.000 4,7.000-1.000 4,16.000-2.000 0,15.000-3.000 1,17.000-3.000 0,8.000 1.000 1,4.000 6.000 0,3.000 7.000-1,3.000 6.000 0,9.000 4.000-1,16.000 4.000-1,15.000 3.000-2,17.000 3.000-1,14.000 3.000-2,17.000 3.000-1,15.000 3.000-1,16.000 4.000-2,16.000-1.000-1,20.000-3.000-3,18.000-3.000-2,20.000-2.000-2,11.000-3.000-3,7.000 1.000-3,6.000-1.000-1,7.000 1.000-2,-4.000-4.000-8,-12.000-6.000-12,-13.000-6.000-12,-12.000-6.000-12,-19.000-6.000-10,-25.000-2.000-6,-25.000-3.000-6,-25.000-3.000-6</inkml:trace>
</inkml:ink>
</file>

<file path=ppt/ink/ink2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0"/>
    </inkml:context>
    <inkml:brush xml:id="br0">
      <inkml:brushProperty name="width" value="0.0450148060917854" units="cm"/>
      <inkml:brushProperty name="height" value="0.0450148060917854" units="cm"/>
      <inkml:brushProperty name="color" value="#00bff3"/>
      <inkml:brushProperty name="ignorePressure" value="0"/>
    </inkml:brush>
  </inkml:definitions>
  <inkml:trace contextRef="#ctx0" brushRef="#br0">94400.000 33950.000 488,'26.000'-21.000'57,"4.000"10.000"3,3.000 10.000 2,3.000 9.000 3,-2.000 9.000-5,-6.000 9.000-9,-6.000 10.000-11,-6.000 10.000-10,-9.000 7.000-7,-8.000 6.000-3,-10.000 7.000-3,-9.000 6.000-4,-7.000 3.000-4,-3.000 0.000-4,-3.000 0.000-6,-2.000 0.000-4,3.000-16.000-15,14.000-31.000-25,11.000-31.000-26,14.000-31.000-26,7.000-15.000-4,3.000 4.000 20,3.000 3.000 18,4.000 3.000 20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05"/>
    </inkml:context>
    <inkml:brush xml:id="br0">
      <inkml:brushProperty name="width" value="0.0596351139247417" units="cm"/>
      <inkml:brushProperty name="height" value="0.0596351139247417" units="cm"/>
      <inkml:brushProperty name="color" value="#f2395b"/>
      <inkml:brushProperty name="ignorePressure" value="0"/>
    </inkml:brush>
  </inkml:definitions>
  <inkml:trace contextRef="#ctx0" brushRef="#br0">74900.000 42100.000 368,'1.000'-149.000'52,"4.000"54.000"12,3.000 53.000 11,3.000 53.000 12,-1.000 34.000-3,-2.000 16.000-16,-3.000 15.000-16,-3.000 17.000-17,-2.000 13.000-9,0.000 13.000-2,0.000 12.000-2,0.000 13.000-2,-5.000 21.000-5,-9.000 32.000-8,-10.000 31.000-7,-8.000 32.000-8,-4.000 19.000-5,3.000 10.000 0,3.000 10.000-3,4.000 9.000 0,4.000-16.000 0,6.000-41.000 2,7.000-40.000 2,6.000-40.000 2,1.000-28.000-12,-3.000-11.000-28,-3.000-14.000-26,-2.000-11.000-27</inkml:trace>
</inkml:ink>
</file>

<file path=ppt/ink/ink2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1"/>
    </inkml:context>
    <inkml:brush xml:id="br0">
      <inkml:brushProperty name="width" value="0.0529550015926361" units="cm"/>
      <inkml:brushProperty name="height" value="0.0529550015926361" units="cm"/>
      <inkml:brushProperty name="color" value="#00bff3"/>
      <inkml:brushProperty name="ignorePressure" value="0"/>
    </inkml:brush>
  </inkml:definitions>
  <inkml:trace contextRef="#ctx0" brushRef="#br0">94800.000 34000.000 415,'29.000'-54.000'0,"10.000"-5.000"2,10.000-7.000 0,9.000-5.000 0,2.000 0.000 4,-2.000 10.000 3,-3.000 10.000 5,-3.000 9.000 3,-6.000 9.000 5,-5.000 9.000 2,-7.000 10.000 4,-5.000 10.000 2,-8.000 8.000 1,-5.000 10.000-1,-7.000 10.000-2,-5.000 9.000-3,-11.000 12.000 0,-11.000 16.000-2,-14.000 15.000-1,-11.000 17.000-2,-12.000 5.000-1,-9.000-3.000-2,-10.000-3.000-3,-8.000-2.000-2,-3.000-6.000-6,7.000-6.000-7,6.000-6.000-9,7.000-6.000-8,16.000-20.000-10,29.000-30.000-12,28.000-32.000-13,28.000-30.000-12,17.000-15.000 1,6.000 3.000 15,7.000 3.000 14,6.000 4.000 15,-1.000 5.000 10,-5.000 10.000 6,-7.000 10.000 6,-5.000 9.000 6,-19.000 15.000 6,-27.000 22.000 5,-28.000 22.000 6,-28.000 23.000 5,-21.000 10.000-1,-12.000 0.000-7,-13.000 0.000-7,-12.000 0.000-7,-5.000 0.000-6,3.000 0.000-6,3.000 0.000-6,4.000 0.000-5,-3.000-2.000-2,-5.000-3.000 2,-7.000-3.000 1,-5.000-2.000 3,0.000-6.000 2,10.000-6.000 4,10.000-6.000 3,9.000-6.000 5,10.000-6.000 3,14.000-2.000 5,11.000-3.000 4,14.000-3.000 5,28.000-9.000 3,48.000-11.000 4,47.000-14.000 2,47.000-11.000 4,26.000-12.000-2,6.000-9.000-7,7.000-10.000-6,6.000-8.000-7,-1.000-3.000-4,-5.000 7.000-4,-7.000 6.000-2,-5.000 7.000-4,-15.000 7.000-2,-22.000 9.000 0,-22.000 10.000 0,-21.000 10.000-1,-29.000 10.000-1,-34.000 13.000-3,-35.000 12.000-4,-33.000 13.000-2,-22.000 9.000 0,-5.000 6.000 4,-7.000 7.000 3,-5.000 6.000 3,-1.000-1.000 3,6.000-5.000 2,7.000-7.000 0,6.000-5.000 2,6.000-6.000 2,6.000-3.000 3,7.000-3.000 2,6.000-2.000 3,24.000-8.000 3,45.000-8.000 3,43.000-10.000 4,45.000-9.000 2,16.000-7.000 0,-9.000-3.000-6,-10.000-3.000-4,-8.000-2.000-4,-28.000 6.000-7,-43.000 20.000-9,-44.000 18.000-7,-43.000 20.000-10,-23.000 6.000 0,1.000-2.000 7,-1.000-3.000 5,1.000-3.000 7,4.000-4.000 4,9.000-3.000 2,10.000-3.000 2,10.000-2.000 2,24.000-8.000 4,41.000-8.000 4,40.000-10.000 6,42.000-9.000 5,11.000-5.000 0,-15.000 0.000-7,-15.000 0.000-5,-16.000 0.000-6,-10.000 0.000-4,-3.000 0.000 0,-3.000 0.000-2,-2.000 0.000 0,-15.000 4.000-3,-25.000 10.000-7,-25.000 10.000-4,-25.000 9.000-7,-13.000 2.000 0,1.000-2.000 2,-1.000-3.000 5,1.000-3.000 3,-4.000-1.000 2,-6.000 4.000 2,-6.000 3.000 1,-6.000 3.000 2,-2.000-1.000 1,3.000-2.000-1,3.000-3.000 0,4.000-3.000-1,4.000-4.000 5,6.000-3.000 9,7.000-3.000 10,6.000-2.000 8,15.000-1.000 5,26.000 3.000-1,24.000 3.000-1,26.000 4.000 0,22.000-4.000-3,23.000-9.000-4,22.000-10.000-3,22.000-8.000-4,13.000-6.000-3,7.000 1.000-5,6.000-1.000-2,7.000 1.000-5,0.000 1.000-4,-2.000 3.000-8,-3.000 3.000-8,-3.000 4.000-7,-2.000 4.000-6,0.000 6.000-4,0.000 7.000-5,0.000 6.000-3,-13.000 1.000-7,-24.000-3.000-6,-26.000-3.000-8,-24.000-2.000-7</inkml:trace>
</inkml:ink>
</file>

<file path=ppt/ink/ink2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4"/>
    </inkml:context>
    <inkml:brush xml:id="br0">
      <inkml:brushProperty name="width" value="0.0473509542644024" units="cm"/>
      <inkml:brushProperty name="height" value="0.0473509542644024" units="cm"/>
      <inkml:brushProperty name="color" value="#00bff3"/>
      <inkml:brushProperty name="ignorePressure" value="0"/>
    </inkml:brush>
  </inkml:definitions>
  <inkml:trace contextRef="#ctx0" brushRef="#br0">77650.000 40650.000 464,'23.000'-24.000'0,"-3.000"4.000"0,-3.000 3.000 0,-2.000 3.000 0,-1.000 3.000 5,3.000 3.000 11,3.000 3.000 11,4.000 4.000 10,-3.000 4.000 3,-5.000 6.000-8,-7.000 7.000-6,-5.000 6.000-7,-4.000 4.000-3,0.000 4.000 0,0.000 3.000 1,0.000 3.000 0,-5.000 9.000 1,-9.000 16.000 5,-10.000 15.000 4,-8.000 17.000 4,-6.000 8.000 0,1.000 4.000-5,-1.000 3.000-5,1.000 3.000-4,-3.000 1.000-4,-2.000 1.000-5,-3.000-1.000-4,-3.000 1.000-4,-2.000-6.000-4,0.000-8.000-2,0.000-10.000-4,0.000-9.000-3,3.000-10.000-4,6.000-9.000-3,7.000-10.000-5,6.000-8.000-3,10.000-23.000-5,17.000-34.000-7,15.000-35.000-6,16.000-33.000-7,12.000-29.000-1,9.000-22.000 4,10.000-22.000 5,10.000-21.000 4,-1.000-4.000 7,-9.000 16.000 7,-10.000 15.000 8,-8.000 17.000 7,-8.000 14.000 7,-2.000 17.000 2,-3.000 15.000 4,-3.000 16.000 4,-2.000 12.000 2,0.000 9.000 2,0.000 10.000 3,0.000 10.000 2,-2.000 5.000 4,-3.000 4.000 6,-3.000 3.000 6,-2.000 3.000 6,-1.000 9.000 5,3.000 16.000 1,3.000 15.000 2,4.000 17.000 2,1.000 10.000-2,0.000 6.000-5,0.000 7.000-6,0.000 6.000-5,-2.000 7.000-5,-3.000 10.000-2,-3.000 10.000-3,-2.000 9.000-2,-1.000 1.000-3,3.000-6.000-1,3.000-6.000-3,4.000-6.000-2,-1.000-7.000-1,-3.000-6.000-2,-3.000-6.000 1,-2.000-6.000-2,2.000-12.000-1,9.000-15.000-2,10.000-15.000-1,10.000-16.000-1,4.000-19.000 0,0.000-22.000 3,0.000-22.000 2,0.000-21.000 2,3.000-15.000 1,6.000-6.000-1,7.000-6.000-1,6.000-6.000-2,1.000-7.000-1,-3.000-6.000-3,-3.000-6.000-2,-2.000-6.000-1,-9.000 5.000-3,-12.000 20.000-3,-13.000 18.000-1,-12.000 20.000-3,-7.000 11.000-3,1.000 7.000-4,-1.000 6.000-4,1.000 7.000-3,-4.000 2.000-10,-6.000 1.000-13,-6.000-1.000-14,-6.000 1.000-14</inkml:trace>
</inkml:ink>
</file>

<file path=ppt/ink/ink2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5"/>
    </inkml:context>
    <inkml:brush xml:id="br0">
      <inkml:brushProperty name="width" value="0.0521029978990555" units="cm"/>
      <inkml:brushProperty name="height" value="0.0521029978990555" units="cm"/>
      <inkml:brushProperty name="color" value="#00bff3"/>
      <inkml:brushProperty name="ignorePressure" value="0"/>
    </inkml:brush>
  </inkml:definitions>
  <inkml:trace contextRef="#ctx0" brushRef="#br0">80100.000 41400.000 422,'45.000'-69.000'2,"-9.000"13.000"7,-10.000 12.000 4,-8.000 13.000 6,-8.000 6.000 1,-2.000 0.000-3,-3.000 0.000-4,-3.000 0.000-4,-2.000 0.000-1,0.000 0.000 0,0.000 0.000 1,0.000 0.000-1,-5.000 1.000 2,-9.000 4.000-1,-10.000 3.000 1,-8.000 3.000 0,-8.000 6.000 1,-2.000 9.000 0,-3.000 10.000-1,-3.000 10.000 1,-4.000 8.000 1,-3.000 10.000 0,-3.000 10.000 0,-2.000 9.000 1,-3.000 7.000 0,1.000 7.000-1,-1.000 6.000 0,1.000 7.000 0,1.000 0.000-1,3.000-2.000-1,3.000-3.000-1,4.000-3.000-1,5.000-7.000-1,10.000-9.000 0,10.000-10.000 0,9.000-8.000 0,21.000-17.000-3,35.000-21.000-7,35.000-22.000-5,34.000-22.000-7,15.000-16.000-5,-3.000-9.000-5,-3.000-10.000-5,-2.000-8.000-5,-8.000-3.000 0,-8.000 7.000 5,-10.000 6.000 5,-9.000 7.000 4,-12.000 7.000 5,-11.000 9.000 3,-14.000 10.000 4,-11.000 10.000 3,-11.000 10.000 5,-5.000 13.000 5,-7.000 12.000 5,-5.000 13.000 5,-8.000 9.000 3,-5.000 6.000 3,-7.000 7.000 2,-5.000 6.000 3,-3.000 4.000 0,4.000 4.000-2,3.000 3.000-1,3.000 3.000-1,7.000-2.000-3,14.000-6.000-4,11.000-6.000-3,14.000-6.000-3,7.000-9.000-4,3.000-8.000-2,3.000-10.000-2,4.000-9.000-3,4.000-13.000-8,6.000-16.000-13,7.000-15.000-13,6.000-15.000-13,1.000-11.000-3,-3.000-2.000 6,-3.000-3.000 7,-2.000-3.000 6,-3.000-2.000 6,1.000 0.000 5,-1.000 0.000 6,1.000 0.000 5,-6.000 3.000 2,-8.000 6.000 2,-10.000 7.000 1,-9.000 6.000 1,-9.000 6.000 6,-5.000 6.000 10,-7.000 7.000 10,-5.000 6.000 11,-9.000 15.000 8,-9.000 26.000 7,-10.000 24.000 7,-8.000 26.000 7,-4.000 12.000-1,3.000 0.000-10,3.000 0.000-8,4.000 0.000-10,1.000 0.000-6,0.000 0.000-2,0.000 0.000-3,0.000 0.000-3,1.000-4.000-2,4.000-5.000-1,3.000-7.000-2,3.000-5.000-2,6.000-6.000-3,9.000-3.000-3,10.000-3.000-4,10.000-2.000-5,7.000-12.000-3,6.000-19.000-5,7.000-18.000-4,6.000-19.000-4,4.000-19.000-3,4.000-19.000-1,3.000-18.000-2,3.000-19.000-1,-4.000-8.000 1,-8.000 3.000 3,-10.000 3.000 5,-9.000 4.000 2,-7.000 4.000 5,-3.000 6.000 3,-3.000 7.000 5,-2.000 6.000 3,0.000 10.000 9,7.000 17.000 14,6.000 15.000 15,7.000 16.000 15,2.000 16.000 1,1.000 20.000-9,-1.000 18.000-10,1.000 20.000-9,-4.000 6.000-8,-6.000-2.000-3,-6.000-3.000-3,-6.000-3.000-5,-4.000-1.000-2,1.000 4.000-1,-1.000 3.000-2,1.000 3.000-2,-4.000 3.000-1,-6.000 3.000-1,-6.000 3.000-1,-6.000 4.000-1,-9.000 1.000-3,-8.000 0.000-2,-10.000 0.000-3,-9.000 0.000-2,-4.000-5.000-4,4.000-9.000-2,3.000-10.000-3,3.000-8.000-2,6.000-17.000-1,9.000-21.000 1,10.000-22.000 1,10.000-22.000 1,13.000-15.000 2,19.000-5.000 2,19.000-7.000 3,19.000-5.000 3,10.000-3.000 2,4.000 4.000 3,3.000 3.000 2,3.000 3.000 3,-1.000 6.000 1,-2.000 9.000 0,-3.000 10.000-2,-3.000 10.000 1,-6.000 5.000 1,-5.000 4.000 3,-7.000 3.000 3,-5.000 3.000 3,-8.000 4.000-5,-5.000 7.000-17,-7.000 6.000-14,-5.000 7.000-17</inkml:trace>
</inkml:ink>
</file>

<file path=ppt/ink/ink2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6"/>
    </inkml:context>
    <inkml:brush xml:id="br0">
      <inkml:brushProperty name="width" value="0.0605524219572544" units="cm"/>
      <inkml:brushProperty name="height" value="0.0605524219572544" units="cm"/>
      <inkml:brushProperty name="color" value="#00bff3"/>
      <inkml:brushProperty name="ignorePressure" value="0"/>
    </inkml:brush>
  </inkml:definitions>
  <inkml:trace contextRef="#ctx0" brushRef="#br0">83300.000 40200.000 363,'1.000'-71.000'3,"4.000"10.000"5,3.000 10.000 6,3.000 9.000 6,-1.000 18.000 11,-2.000 29.000 16,-3.000 28.000 16,-3.000 28.000 17,-2.000 21.000 1,0.000 17.000-12,0.000 15.000-13,0.000 16.000-11,-2.000 16.000-10,-3.000 20.000-6,-3.000 18.000-5,-2.000 20.000-6,-5.000 10.000-7,-2.000 3.000-8,-3.000 3.000-9,-3.000 4.000-8,-1.000 1.000-3,4.000 0.000 2,3.000 0.000 4,3.000 0.000 1,1.000-19.000-2,1.000-37.000-8,-1.000-38.000-8,1.000-37.000-7,1.000-21.000-12,3.000-3.000-14,3.000-3.000-13,4.000-2.000-15</inkml:trace>
</inkml:ink>
</file>

<file path=ppt/ink/ink2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7"/>
    </inkml:context>
    <inkml:brush xml:id="br0">
      <inkml:brushProperty name="width" value="0.0478806346654892" units="cm"/>
      <inkml:brushProperty name="height" value="0.0478806346654892" units="cm"/>
      <inkml:brushProperty name="color" value="#00bff3"/>
      <inkml:brushProperty name="ignorePressure" value="0"/>
    </inkml:brush>
  </inkml:definitions>
  <inkml:trace contextRef="#ctx0" brushRef="#br0">88300.000 40350.000 459,'23.000'-18.000'41,"-3.000"17.000"10,-3.000 15.000 11,-2.000 16.000 11,-9.000 10.000-2,-12.000 7.000-13,-13.000 6.000-12,-12.000 7.000-13,-12.000 7.000-8,-8.000 9.000-1,-10.000 10.000-3,-9.000 10.000-2,-4.000 5.000-6,4.000 4.000-10,3.000 3.000-8,3.000 3.000-10,3.000-4.000-7,3.000-8.000-6,3.000-10.000-4,4.000-9.000-6,11.000-21.000-8,23.000-31.000-11,22.000-31.000-12,22.000-31.000-12</inkml:trace>
</inkml:ink>
</file>

<file path=ppt/ink/ink2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7"/>
    </inkml:context>
    <inkml:brush xml:id="br0">
      <inkml:brushProperty name="width" value="0.0482051372528076" units="cm"/>
      <inkml:brushProperty name="height" value="0.0482051372528076" units="cm"/>
      <inkml:brushProperty name="color" value="#00bff3"/>
      <inkml:brushProperty name="ignorePressure" value="0"/>
    </inkml:brush>
  </inkml:definitions>
  <inkml:trace contextRef="#ctx0" brushRef="#br0">88500.000 40200.000 456,'23.000'-18.000'8,"-3.000"17.000"17,-3.000 15.000 17,-2.000 16.000 17,-3.000 13.000 4,1.000 14.000-6,-1.000 11.000-7,1.000 14.000-8,-1.000 7.000-5,1.000 3.000-6,-1.000 3.000-5,1.000 4.000-5,-3.000 1.000-5,-2.000 0.000-2,-3.000 0.000-4,-3.000 0.000-2,1.000-4.000-2,6.000-5.000 1,7.000-7.000 1,6.000-5.000 0,6.000-14.000-3,6.000-18.000-6,7.000-19.000-8,6.000-18.000-7,4.000-28.000-3,4.000-33.000 3,3.000-35.000 1,3.000-34.000 3,3.000-20.000 2,3.000-2.000 2,3.000-3.000 3,4.000-3.000 2,-1.000 4.000 3,-3.000 13.000 0,-3.000 12.000 3,-2.000 13.000 0,-8.000 12.000 1,-8.000 13.000-3,-10.000 12.000-1,-9.000 13.000-1</inkml:trace>
</inkml:ink>
</file>

<file path=ppt/ink/ink2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0:58"/>
    </inkml:context>
    <inkml:brush xml:id="br0">
      <inkml:brushProperty name="width" value="0.0608651340007782" units="cm"/>
      <inkml:brushProperty name="height" value="0.0608651340007782" units="cm"/>
      <inkml:brushProperty name="color" value="#00bff3"/>
      <inkml:brushProperty name="ignorePressure" value="0"/>
    </inkml:brush>
  </inkml:definitions>
  <inkml:trace contextRef="#ctx0" brushRef="#br0">90800.000 40550.000 361,'45.000'-47.000'40,"-9.000"6.000"-6,-10.000 7.000-7,-8.000 6.000-6,-8.000 1.000-5,-2.000-3.000-3,-3.000-3.000-2,-3.000-2.000-2,-6.000 0.000-1,-5.000 7.000 2,-7.000 6.000 1,-5.000 7.000 1,-9.000 5.000 1,-9.000 7.000 0,-10.000 6.000 1,-8.000 7.000-1,-6.000 7.000 1,1.000 9.000 1,-1.000 10.000 0,1.000 10.000 1,-1.000 7.000-1,1.000 6.000 0,-1.000 7.000-1,1.000 6.000-2,4.000 3.000 0,9.000 0.000-1,10.000 0.000-1,10.000 0.000 0,5.000 1.000-2,4.000 4.000-2,3.000 3.000-2,3.000 3.000-2,3.000-4.000 0,3.000-8.000 1,3.000-10.000 0,4.000-9.000 2,10.000-13.000-6,19.000-16.000-12,19.000-15.000-12,19.000-15.000-13,10.000-20.000-4,4.000-21.000 2,3.000-22.000 2,3.000-22.000 3,1.000-10.000 2,1.000 4.000 5,-1.000 3.000 4,1.000 3.000 4,-7.000 7.000 4,-12.000 14.000 5,-13.000 11.000 5,-12.000 14.000 5,-12.000 19.000 9,-8.000 29.000 12,-10.000 28.000 13,-9.000 28.000 12,-7.000 14.000 3,-3.000 0.000-8,-3.000 0.000-9,-2.000 0.000-7,-1.000-2.000-7,3.000-3.000-3,3.000-3.000-5,4.000-2.000-3,11.000-11.000-11,23.000-15.000-16,22.000-15.000-17,22.000-16.000-16,10.000-19.000-4,1.000-22.000 6,-1.000-22.000 7,1.000-21.000 7,-3.000-14.000 6,-2.000-2.000 4,-3.000-3.000 4,-3.000-3.000 4,-6.000 2.000 4,-5.000 10.000 5,-7.000 10.000 5,-5.000 9.000 4,-9.000 7.000 2,-9.000 7.000-1,-10.000 6.000-1,-8.000 7.000-1,-8.000 4.000 3,-2.000 3.000 11,-3.000 3.000 9,-3.000 4.000 11,-9.000 5.000 8,-11.000 10.000 8,-14.000 10.000 9,-11.000 9.000 7,-6.000 10.000 0,4.000 14.000-12,3.000 11.000-9,3.000 14.000-12,1.000 8.000-5,1.000 7.000-1,-1.000 6.000-1,1.000 7.000-1,1.000 4.000-2,3.000 3.000-4,3.000 3.000-3,4.000 4.000-4,4.000-3.000-3,6.000-5.000-6,7.000-7.000-4,6.000-5.000-5,7.000-11.000-2,10.000-11.000-2,10.000-14.000-1,9.000-11.000-1,9.000-12.000 0,9.000-9.000 0,10.000-10.000 1,10.000-8.000 0,5.000-15.000-2,4.000-19.000-9,3.000-18.000-6,3.000-19.000-9,-1.000-12.000-1,-2.000-2.000 3,-3.000-3.000 2,-3.000-3.000 4,-6.000-4.000 3,-5.000-3.000 4,-7.000-3.000 3,-5.000-2.000 4,-8.000 2.000 2,-5.000 9.000 3,-7.000 10.000 1,-5.000 10.000 2,-4.000 4.000 2,0.000 0.000 4,0.000 0.000 3,0.000 0.000 2,-2.000 6.000 9,-3.000 13.000 12,-3.000 12.000 14,-2.000 13.000 12,-5.000 16.000 9,-2.000 23.000 5,-3.000 22.000 5,-3.000 22.000 4,-2.000 18.000-4,0.000 16.000-11,0.000 15.000-13,0.000 17.000-12,0.000 10.000-8,0.000 6.000-4,0.000 7.000-5,0.000 6.000-3,0.000 3.000-6,0.000 0.000-6,0.000 0.000-7,0.000 0.000-7,1.000-5.000-9,4.000-9.000-12,3.000-10.000-11,3.000-8.000-13,-1.000-15.000-7,-2.000-19.000-4,-3.000-18.000-4,-3.000-19.000-4</inkml:trace>
</inkml:ink>
</file>

<file path=ppt/ink/ink2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1"/>
    </inkml:context>
    <inkml:brush xml:id="br0">
      <inkml:brushProperty name="width" value="0.0450208112597466" units="cm"/>
      <inkml:brushProperty name="height" value="0.0450208112597466" units="cm"/>
      <inkml:brushProperty name="color" value="#00bff3"/>
      <inkml:brushProperty name="ignorePressure" value="0"/>
    </inkml:brush>
  </inkml:definitions>
  <inkml:trace contextRef="#ctx0" brushRef="#br0">98750.000 39650.000 488,'-5.000'-40.000'46,"-9.000"23.000"2,-10.000 22.000 2,-8.000 22.000 1,-6.000 10.000-2,1.000 1.000-9,-1.000-1.000-7,1.000 1.000-9,-1.000-1.000-4,1.000 1.000-2,-1.000-1.000-1,1.000 1.000-1,-3.000 5.000-1,-2.000 14.000-1,-3.000 11.000-1,-3.000 14.000 0,2.000 5.000-1,10.000 1.000-1,10.000-1.000-2,9.000 1.000-1,4.000-3.000-3,1.000-2.000-6,-1.000-3.000-5,1.000-3.000-5,4.000-2.000-7,9.000 0.000-9,10.000 0.000-8,10.000 0.000-10,8.000-7.000-1,10.000-11.000 5,10.000-14.000 4,9.000-11.000 5,-1.000-11.000 5,-8.000-5.000 5,-10.000-7.000 5,-9.000-5.000 5,-5.000-3.000-1,0.000 4.000-11,0.000 3.000-9,0.000 3.000-9</inkml:trace>
</inkml:ink>
</file>

<file path=ppt/ink/ink2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3"/>
    </inkml:context>
    <inkml:brush xml:id="br0">
      <inkml:brushProperty name="width" value="0.0447826534509659" units="cm"/>
      <inkml:brushProperty name="height" value="0.0447826534509659" units="cm"/>
      <inkml:brushProperty name="color" value="#00bff3"/>
      <inkml:brushProperty name="ignorePressure" value="0"/>
    </inkml:brush>
  </inkml:definitions>
  <inkml:trace contextRef="#ctx0" brushRef="#br0">100050.000 39900.000 491,'-27.000'-44.000'43,"-3.000"13.000"-8,-3.000 12.000-7,-2.000 13.000-9,-3.000 7.000-4,1.000 4.000 0,-1.000 3.000-2,1.000 3.000 0,-3.000 4.000 0,-2.000 7.000 1,-3.000 6.000 3,-3.000 7.000 1,-1.000 2.000 1,4.000 1.000-1,3.000-1.000 0,3.000 1.000 0,1.000 1.000 0,1.000 3.000-1,-1.000 3.000 0,1.000 4.000 0,2.000 2.000-1,7.000 4.000-1,6.000 3.000-2,7.000 3.000 0,4.000-2.000-2,3.000-6.000 0,3.000-6.000 0,4.000-6.000-1,5.000-4.000-3,10.000 1.000-6,10.000-1.000-7,9.000 1.000-7,7.000-4.000-3,7.000-6.000-1,6.000-6.000-2,7.000-6.000 0,2.000-10.000-2,1.000-12.000-1,-1.000-13.000-1,1.000-12.000-2,-1.000-9.000 0,1.000-2.000 0,-1.000-3.000 0,1.000-3.000 1,-4.000-4.000 1,-6.000-3.000 1,-6.000-3.000 0,-6.000-2.000 2,-6.000-3.000 0,-2.000 1.000-1,-3.000-1.000 0,-3.000 1.000 0,-4.000 4.000 2,-3.000 9.000 3,-3.000 10.000 3,-2.000 10.000 4,-3.000 4.000 3,1.000 0.000 0,-1.000 0.000 3,1.000 0.000 0,1.000 0.000 2,3.000 0.000 1,3.000 0.000 1,4.000 0.000 2,-1.000 0.000 2,-3.000 0.000 2,-3.000 0.000 3,-2.000 0.000 3,-3.000 0.000 4,1.000 0.000 5,-1.000 0.000 6,1.000 0.000 6,-3.000 7.000 7,-2.000 17.000 6,-3.000 15.000 8,-3.000 16.000 8,-2.000 10.000-4,0.000 7.000-11,0.000 6.000-12,0.000 7.000-13,-2.000 2.000-8,-3.000 1.000-5,-3.000-1.000-6,-2.000 1.000-4,-3.000-3.000-3,1.000-2.000 0,-1.000-3.000-1,1.000-3.000-1,-3.000-1.000-1,-2.000 4.000-5,-3.000 3.000-4,-3.000 3.000-4,-6.000 1.000-3,-5.000 1.000-3,-7.000-1.000-3,-5.000 1.000-3,-1.000-6.000-2,6.000-8.000 1,7.000-10.000 0,6.000-9.000 1,7.000-18.000-4,10.000-24.000-4,10.000-26.000-6,9.000-24.000-5,4.000-7.000 2,1.000 13.000 12,-1.000 12.000 9,1.000 13.000 11</inkml:trace>
</inkml:ink>
</file>

<file path=ppt/ink/ink2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3"/>
    </inkml:context>
    <inkml:brush xml:id="br0">
      <inkml:brushProperty name="width" value="0.0321554988622665" units="cm"/>
      <inkml:brushProperty name="height" value="0.0321554988622665" units="cm"/>
      <inkml:brushProperty name="color" value="#00bff3"/>
      <inkml:brushProperty name="ignorePressure" value="0"/>
    </inkml:brush>
  </inkml:definitions>
  <inkml:trace contextRef="#ctx0" brushRef="#br0">100400.000 40250.000 684,'48.000'-22.000'73,"-3.000"6.000"-15,-3.000 7.000-14,-2.000 6.000-15,-1.000 3.000-9,3.000 0.000-1,3.000 0.000-2,4.000 0.000-1,-3.000-2.000-5,-5.000-3.000-5,-7.000-3.000-5,-5.000-2.000-6,-4.000-3.000 0,0.000 1.000 9,0.000-1.000 6,0.000 1.000 8</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18"/>
    </inkml:context>
    <inkml:brush xml:id="br0">
      <inkml:brushProperty name="width" value="0.0453774556517601" units="cm"/>
      <inkml:brushProperty name="height" value="0.0453774556517601" units="cm"/>
      <inkml:brushProperty name="color" value="#f2395b"/>
      <inkml:brushProperty name="ignorePressure" value="0"/>
    </inkml:brush>
  </inkml:definitions>
  <inkml:trace contextRef="#ctx0" brushRef="#br0">43350.000 9000.000 484,'1.000'-46.000'9,"4.000"10.000"19,3.000 10.000 17,3.000 9.000 19,-1.000 18.000 4,-2.000 29.000-8,-3.000 28.000-9,-3.000 28.000-9,-4.000 7.000-8,-3.000-11.000-6,-3.000-14.000-6,-2.000-11.000-6,-1.000-3.000-4,3.000 10.000-1,3.000 10.000-2,4.000 9.000-2,-1.000 4.000-2,-3.000 1.000-2,-3.000-1.000-1,-2.000 1.000-4,-3.000 4.000-1,1.000 9.000-3,-1.000 10.000-3,1.000 10.000-3,-1.000 2.000-3,1.000-3.000-7,-1.000-3.000-5,1.000-2.000-7,1.000-11.000-3,3.000-15.000-4,3.000-15.000-2,4.000-16.000-2,1.000-12.000-3,0.000-5.000 1,0.000-7.000-1,0.000-5.000-1</inkml:trace>
</inkml:ink>
</file>

<file path=ppt/ink/ink2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4"/>
    </inkml:context>
    <inkml:brush xml:id="br0">
      <inkml:brushProperty name="width" value="0.0481874644756317" units="cm"/>
      <inkml:brushProperty name="height" value="0.0481874644756317" units="cm"/>
      <inkml:brushProperty name="color" value="#00bff3"/>
      <inkml:brushProperty name="ignorePressure" value="0"/>
    </inkml:brush>
  </inkml:definitions>
  <inkml:trace contextRef="#ctx0" brushRef="#br0">101400.000 39050.000 456,'0.000'-40.000'64,"0.000"23.000"-4,0.000 22.000-4,0.000 22.000-5,-2.000 13.000-4,-3.000 7.000-6,-3.000 6.000-4,-2.000 7.000-6,-5.000 7.000-4,-2.000 9.000-2,-3.000 10.000-3,-3.000 10.000-3,-6.000 7.000-2,-5.000 6.000-3,-7.000 7.000-2,-5.000 6.000-3,-3.000 7.000-3,4.000 10.000-2,3.000 10.000-3,3.000 9.000-2,1.000 2.000-2,1.000-2.000-3,-1.000-3.000 0,1.000-3.000-3,1.000-7.000-3,3.000-9.000-8,3.000-10.000-6,4.000-8.000-6,-1.000-11.000-6,-3.000-8.000-3,-3.000-10.000-4,-2.000-9.000-3,-1.000-12.000-1,3.000-11.000 4,3.000-14.000 4,4.000-11.000 3</inkml:trace>
</inkml:ink>
</file>

<file path=ppt/ink/ink2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4"/>
    </inkml:context>
    <inkml:brush xml:id="br0">
      <inkml:brushProperty name="width" value="0.0335135422646999" units="cm"/>
      <inkml:brushProperty name="height" value="0.0335135422646999" units="cm"/>
      <inkml:brushProperty name="color" value="#00bff3"/>
      <inkml:brushProperty name="ignorePressure" value="0"/>
    </inkml:brush>
  </inkml:definitions>
  <inkml:trace contextRef="#ctx0" brushRef="#br0">101250.000 40150.000 656,'50.000'-24.000'3,"0.000"4.000"5,0.000 3.000 6,0.000 3.000 5,-2.000 3.000 6,-3.000 3.000 5,-3.000 3.000 6,-2.000 4.000 5,-5.000 5.000-1,-2.000 10.000-5,-3.000 10.000-7,-3.000 9.000-5,-9.000 7.000-6,-11.000 7.000-5,-14.000 6.000-4,-11.000 7.000-6,-14.000 2.000-1,-11.000 1.000-1,-14.000-1.000 1,-11.000 1.000-1,-4.000-3.000 0,6.000-2.000-2,7.000-3.000-1,6.000-3.000-3,6.000-7.000 0,6.000-9.000-1,7.000-10.000 0,6.000-8.000-1,13.000-9.000 2,23.000-6.000 4,22.000-6.000 4,22.000-6.000 4,13.000-7.000-3,7.000-6.000-8,6.000-6.000-9,7.000-6.000-8,-1.000-2.000-5,-6.000 3.000 0,-6.000 3.000-1,-6.000 4.000 1</inkml:trace>
</inkml:ink>
</file>

<file path=ppt/ink/ink2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4"/>
    </inkml:context>
    <inkml:brush xml:id="br0">
      <inkml:brushProperty name="width" value="0.0397138185799122" units="cm"/>
      <inkml:brushProperty name="height" value="0.0397138185799122" units="cm"/>
      <inkml:brushProperty name="color" value="#00bff3"/>
      <inkml:brushProperty name="ignorePressure" value="0"/>
    </inkml:brush>
  </inkml:definitions>
  <inkml:trace contextRef="#ctx0" brushRef="#br0">102550.000 39050.000 553,'25.000'-43.000'9,"0.000"17.000"16,0.000 15.000 16,0.000 16.000 18,1.000 12.000 3,4.000 9.000-10,3.000 10.000-9,3.000 10.000-10,-2.000 7.000-6,-6.000 6.000-4,-6.000 7.000-4,-6.000 6.000-3,-6.000 6.000-3,-2.000 6.000-3,-3.000 7.000-2,-3.000 6.000-4,-10.000 6.000-1,-16.000 6.000-4,-15.000 7.000-3,-15.000 6.000-4,-15.000 3.000 0,-12.000 0.000 0,-13.000 0.000 1,-12.000 0.000 0,-5.000-2.000-1,3.000-3.000-4,3.000-3.000-3,4.000-2.000-5,10.000-12.000-4,19.000-19.000-6,19.000-18.000-6,19.000-19.000-6</inkml:trace>
</inkml:ink>
</file>

<file path=ppt/ink/ink2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5"/>
    </inkml:context>
    <inkml:brush xml:id="br0">
      <inkml:brushProperty name="width" value="0.04496069252491" units="cm"/>
      <inkml:brushProperty name="height" value="0.04496069252491" units="cm"/>
      <inkml:brushProperty name="color" value="#00bff3"/>
      <inkml:brushProperty name="ignorePressure" value="0"/>
    </inkml:brush>
  </inkml:definitions>
  <inkml:trace contextRef="#ctx0" brushRef="#br0">103900.000 39350.000 489,'-27.000'-22.000'5,"-3.000"6.000"10,-3.000 7.000 10,-2.000 6.000 10,-1.000 6.000 3,3.000 6.000-4,3.000 7.000-5,4.000 6.000-4,-1.000 10.000-2,-3.000 17.000 1,-3.000 15.000 0,-2.000 16.000 2,-3.000 9.000-1,1.000 3.000-2,-1.000 3.000 0,1.000 4.000-1,-1.000-1.000-2,1.000-3.000-2,-1.000-3.000-1,1.000-2.000-1,2.000-6.000-2,7.000-6.000-3,6.000-6.000-2,7.000-6.000-2,4.000-7.000-4,3.000-6.000-6,3.000-6.000-5,4.000-6.000-4,8.000-13.000-7,17.000-19.000-6,15.000-18.000-7,16.000-19.000-6,2.000-10.000 0,-8.000 1.000 6,-10.000-1.000 6,-9.000 1.000 6,-13.000-1.000 4,-16.000 1.000 3,-15.000-1.000 3,-15.000 1.000 3,-11.000 4.000-2,-2.000 9.000-6,-3.000 10.000-6,-3.000 10.000-5,1.000 2.000-5,6.000-3.000-3,7.000-3.000-2,6.000-2.000-3</inkml:trace>
</inkml:ink>
</file>

<file path=ppt/ink/ink2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5"/>
    </inkml:context>
    <inkml:brush xml:id="br0">
      <inkml:brushProperty name="width" value="0.0445891879498959" units="cm"/>
      <inkml:brushProperty name="height" value="0.0445891879498959" units="cm"/>
      <inkml:brushProperty name="color" value="#00bff3"/>
      <inkml:brushProperty name="ignorePressure" value="0"/>
    </inkml:brush>
  </inkml:definitions>
  <inkml:trace contextRef="#ctx0" brushRef="#br0">104500.000 39200.000 493,'-24.000'-24.000'2,"4.000"4.000"5,3.000 3.000 4,3.000 3.000 5,-1.000 6.000 8,-2.000 9.000 11,-3.000 10.000 12,-3.000 10.000 11,-4.000 10.000 2,-3.000 13.000-8,-3.000 12.000-10,-2.000 13.000-8,-6.000 9.000-6,-6.000 6.000-4,-6.000 7.000-3,-6.000 6.000-3,-6.000 4.000-4,-2.000 4.000-5,-3.000 3.000-4,-3.000 3.000-6,-1.000-4.000-5,4.000-8.000-7,3.000-10.000-8,3.000-9.000-7,6.000-12.000-7,9.000-11.000-4,10.000-14.000-5,10.000-11.000-6,8.000-14.000-1,10.000-11.000 1,10.000-14.000 1,9.000-11.000 1,6.000-7.000 4,3.000 0.000 8,3.000 0.000 6,4.000 0.000 7</inkml:trace>
</inkml:ink>
</file>

<file path=ppt/ink/ink2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5"/>
    </inkml:context>
    <inkml:brush xml:id="br0">
      <inkml:brushProperty name="width" value="0.0519682317972183" units="cm"/>
      <inkml:brushProperty name="height" value="0.0519682317972183" units="cm"/>
      <inkml:brushProperty name="color" value="#00bff3"/>
      <inkml:brushProperty name="ignorePressure" value="0"/>
    </inkml:brush>
  </inkml:definitions>
  <inkml:trace contextRef="#ctx0" brushRef="#br0">104350.000 39200.000 423,'25.000'-25.000'2,"0.000"0.000"5,0.000 0.000 4,0.000 0.000 4,0.000 4.000 6,0.000 10.000 5,0.000 10.000 6,0.000 9.000 5,-2.000 7.000 2,-3.000 7.000-4,-3.000 6.000-2,-2.000 7.000-4,-3.000 5.000-3,1.000 7.000 0,-1.000 6.000-3,1.000 7.000 0,-1.000 7.000-2,1.000 9.000 0,-1.000 10.000 0,1.000 10.000 0,-3.000 2.000-2,-2.000-3.000-3,-3.000-3.000-3,-3.000-2.000-4,-1.000-3.000-1,4.000 1.000 0,3.000-1.000-2,3.000 1.000 0,1.000-4.000-1,1.000-6.000 0,-1.000-6.000 0,1.000-6.000-2,2.000-7.000 0,7.000-6.000-1,6.000-6.000-3,7.000-6.000 0,10.000-20.000 0,16.000-30.000 0,15.000-32.000 2,17.000-30.000 0,7.000-23.000 0,0.000-12.000-5,0.000-13.000-2,0.000-12.000-4,0.000-9.000-6,0.000-2.000-8,0.000-3.000-9,0.000-3.000-8,-7.000 7.000-5,-11.000 19.000-2,-14.000 19.000-2,-11.000 19.000-2,-12.000 15.000 0,-9.000 13.000 1,-10.000 12.000 1,-8.000 13.000 0</inkml:trace>
</inkml:ink>
</file>

<file path=ppt/ink/ink2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6"/>
    </inkml:context>
    <inkml:brush xml:id="br0">
      <inkml:brushProperty name="width" value="0.0504461638629436" units="cm"/>
      <inkml:brushProperty name="height" value="0.0504461638629436" units="cm"/>
      <inkml:brushProperty name="color" value="#00bff3"/>
      <inkml:brushProperty name="ignorePressure" value="0"/>
    </inkml:brush>
  </inkml:definitions>
  <inkml:trace contextRef="#ctx0" brushRef="#br0">106400.000 40000.000 436,'42.000'6.000'11,"-16.000"13.000"24,-15.000 12.000 23,-15.000 13.000 23,-15.000 9.000 4,-12.000 6.000-18,-13.000 7.000-17,-12.000 6.000-16,-5.000 3.000-10,3.000 0.000-3,3.000 0.000-3,4.000 0.000-2,4.000-4.000-3,6.000-5.000 0,7.000-7.000-2,6.000-5.000-1,17.000-6.000-1,28.000-3.000-4,28.000-3.000-2,29.000-2.000-4,18.000-11.000-3,9.000-15.000-6,10.000-15.000-5,10.000-16.000-6,0.000-7.000-4,-5.000 4.000-2,-7.000 3.000-4,-5.000 3.000-3,-23.000-1.000-8,-37.000-2.000-13,-38.000-3.000-12,-37.000-3.000-13</inkml:trace>
</inkml:ink>
</file>

<file path=ppt/ink/ink2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6"/>
    </inkml:context>
    <inkml:brush xml:id="br0">
      <inkml:brushProperty name="width" value="0.0557890981435776" units="cm"/>
      <inkml:brushProperty name="height" value="0.0557890981435776" units="cm"/>
      <inkml:brushProperty name="color" value="#00bff3"/>
      <inkml:brushProperty name="ignorePressure" value="0"/>
    </inkml:brush>
  </inkml:definitions>
  <inkml:trace contextRef="#ctx0" brushRef="#br0">106800.000 40050.000 394,'0.000'-40.000'61,"0.000"23.000"1,0.000 22.000 3,0.000 22.000 1,0.000 12.000-3,0.000 3.000-7,0.000 3.000-7,0.000 4.000-7,-2.000 7.000-6,-3.000 13.000-7,-3.000 12.000-5,-2.000 13.000-6,-5.000 16.000-5,-2.000 23.000-2,-3.000 22.000-4,-3.000 22.000-3,-6.000 8.000-7,-5.000-2.000-11,-7.000-3.000-10,-5.000-3.000-11,-4.000-10.000-9,0.000-16.000-6,0.000-15.000-6,0.000-15.000-7,4.000-18.000-2,10.000-19.000 2,10.000-18.000 3,9.000-19.000 3</inkml:trace>
</inkml:ink>
</file>

<file path=ppt/ink/ink2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07"/>
    </inkml:context>
    <inkml:brush xml:id="br0">
      <inkml:brushProperty name="width" value="0.0504737496376038" units="cm"/>
      <inkml:brushProperty name="height" value="0.0504737496376038" units="cm"/>
      <inkml:brushProperty name="color" value="#00bff3"/>
      <inkml:brushProperty name="ignorePressure" value="0"/>
    </inkml:brush>
  </inkml:definitions>
  <inkml:trace contextRef="#ctx0" brushRef="#br0">103800.000 39300.000 435,'67.000'-69.000'1,"-16.000"13.000"-1,-15.000 12.000 1,-15.000 13.000 1,-9.000 13.000 6,1.000 17.000 12,-1.000 15.000 13,1.000 16.000 13,-7.000 10.000 4,-12.000 7.000-7,-13.000 6.000-5,-12.000 7.000-6,-9.000 5.000-3,-2.000 7.000-2,-3.000 6.000 0,-3.000 7.000-1,-4.000 2.000-2,-3.000 1.000-4,-3.000-1.000-2,-2.000 1.000-4,-1.000 2.000-1,3.000 7.000-2,3.000 6.000 0,4.000 7.000-1,2.000-1.000-1,4.000-6.000 1,3.000-6.000 0,3.000-6.000 1,6.000-7.000-2,9.000-6.000-2,10.000-6.000-3,10.000-6.000-4,10.000-10.000-1,13.000-12.000-1,12.000-13.000-2,13.000-12.000-1,9.000-16.000-3,6.000-19.000-3,7.000-18.000-5,6.000-19.000-4,1.000-13.000-2,-3.000-6.000 2,-3.000-6.000 0,-2.000-6.000 0,-9.000 1.000 2,-12.000 9.000 1,-13.000 10.000 2,-12.000 10.000 1,-9.000 5.000 2,-2.000 4.000 4,-3.000 3.000 2,-3.000 3.000 4,-7.000 3.000 2,-9.000 3.000 3,-10.000 3.000 3,-8.000 4.000 3,-14.000 7.000-1,-15.000 13.000-3,-15.000 12.000-3,-16.000 13.000-3,-2.000 6.000-8,13.000 0.000-9,12.000 0.000-11,13.000 0.000-9,9.000-2.000-8,6.000-3.000-2,7.000-3.000-3,6.000-2.000-3</inkml:trace>
</inkml:ink>
</file>

<file path=ppt/ink/ink2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2"/>
    </inkml:context>
    <inkml:brush xml:id="br0">
      <inkml:brushProperty name="width" value="0.0570497252047062" units="cm"/>
      <inkml:brushProperty name="height" value="0.0570497252047062" units="cm"/>
      <inkml:brushProperty name="color" value="#000000"/>
      <inkml:brushProperty name="ignorePressure" value="0"/>
    </inkml:brush>
  </inkml:definitions>
  <inkml:trace contextRef="#ctx0" brushRef="#br0">84600.000 43800.000 385,'0.000'93.000'159,"0.000"-11.000"-36,0.000-14.000-36,0.000-11.000-36,-4.000-4.000-20,-5.000 6.000-4,-7.000 7.000-4,-5.000 6.000-4,-4.000 4.000-3,0.000 4.000-2,0.000 3.000-1,0.000 3.000-1,0.000-1.000-2,0.000-2.000 0,0.000-3.000-2,0.000-3.000 0,1.000-4.000-4,4.000-3.000-7,3.000-3.000-5,3.000-2.000-6,1.000-3.000-4,1.000 1.000 0,-1.000-1.000-2,1.000 1.000 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18"/>
    </inkml:context>
    <inkml:brush xml:id="br0">
      <inkml:brushProperty name="width" value="0.0469362251460552" units="cm"/>
      <inkml:brushProperty name="height" value="0.0469362251460552" units="cm"/>
      <inkml:brushProperty name="color" value="#f2395b"/>
      <inkml:brushProperty name="ignorePressure" value="0"/>
    </inkml:brush>
  </inkml:definitions>
  <inkml:trace contextRef="#ctx0" brushRef="#br0">44950.000 9700.000 468,'21.000'-71.000'12,"-5.000"10.000"6,-7.000 10.000 5,-5.000 9.000 7,-3.000 1.000 1,4.000-6.000-2,3.000-6.000-2,3.000-6.000-2,-1.000-2.000-2,-2.000 3.000-2,-3.000 3.000-2,-3.000 4.000-2,-4.000 1.000-1,-3.000 0.000-1,-3.000 0.000-2,-2.000 0.000-1,-5.000 1.000-1,-2.000 4.000 0,-3.000 3.000 0,-3.000 3.000-1,-9.000 7.000 1,-11.000 14.000 0,-14.000 11.000 0,-11.000 14.000 2,-4.000 11.000-1,6.000 14.000-1,7.000 11.000-1,6.000 14.000 0,6.000 5.000-2,6.000 1.000 1,7.000-1.000 0,6.000 1.000 0,4.000-1.000-1,4.000 1.000-1,3.000-1.000-2,3.000 1.000-2,3.000-3.000 0,3.000-2.000-1,3.000-3.000 0,4.000-3.000 0,4.000-4.000-1,6.000-3.000-1,7.000-3.000 0,6.000-2.000 0,6.000-1.000-2,6.000 3.000 0,7.000 3.000-1,6.000 4.000-1,3.000-1.000 0,0.000-3.000 1,0.000-3.000 0,0.000-2.000 1,-2.000-1.000 0,-3.000 3.000 0,-3.000 3.000 0,-2.000 4.000-1,-6.000-1.000 1,-6.000-3.000 1,-6.000-3.000-1,-6.000-2.000 2,-6.000 0.000 0,-2.000 7.000-1,-3.000 6.000 0,-3.000 7.000 1,-6.000 0.000-1,-5.000-2.000 2,-7.000-3.000 0,-5.000-3.000 1,-6.000-2.000 0,-3.000 0.000 0,-3.000 0.000-1,-2.000 0.000-1,-5.000-5.000 0,-2.000-9.000 0,-3.000-10.000 0,-3.000-8.000 1,-2.000-8.000-1,0.000-2.000 0,0.000-3.000-1,0.000-3.000-1,1.000-13.000 1,4.000-22.000-1,3.000-22.000 0,3.000-21.000-1,10.000-12.000 0,20.000 1.000-3,18.000-1.000-1,20.000 1.000-2,16.000-4.000-1,16.000-6.000-2,15.000-6.000-1,17.000-6.000-2,5.000-1.000-2,-3.000 7.000-5,-3.000 6.000-5,-2.000 7.000-4,-11.000 10.000-2,-15.000 16.000-2,-15.000 15.000-1,-16.000 17.000-1,-8.000 8.000-1,0.000 4.000-2,0.000 3.000-1,0.000 3.000-1</inkml:trace>
</inkml:ink>
</file>

<file path=ppt/ink/ink2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3"/>
    </inkml:context>
    <inkml:brush xml:id="br0">
      <inkml:brushProperty name="width" value="0.0442232526838779" units="cm"/>
      <inkml:brushProperty name="height" value="0.0442232526838779" units="cm"/>
      <inkml:brushProperty name="color" value="#000000"/>
      <inkml:brushProperty name="ignorePressure" value="0"/>
    </inkml:brush>
  </inkml:definitions>
  <inkml:trace contextRef="#ctx0" brushRef="#br0">87800.000 43900.000 497,'3.000'-40.000'12,"6.000"23.000"26,7.000 22.000 24,6.000 22.000 25,9.000 16.000 3,13.000 14.000-16,12.000 11.000-18,13.000 14.000-16,1.000 0.000-15,-9.000-8.000-11,-10.000-10.000-10,-8.000-9.000-10,-14.000-7.000-13,-15.000-3.000-13,-15.000-3.000-14,-16.000-2.000-14,-10.000-6.000-5,-3.000-6.000 5,-3.000-6.000 4,-2.000-6.000 3,-1.000-4.000 6,3.000 1.000 7,3.000-1.000 5,4.000 1.000 7</inkml:trace>
</inkml:ink>
</file>

<file path=ppt/ink/ink2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3"/>
    </inkml:context>
    <inkml:brush xml:id="br0">
      <inkml:brushProperty name="width" value="0.0406995601952076" units="cm"/>
      <inkml:brushProperty name="height" value="0.0406995601952076" units="cm"/>
      <inkml:brushProperty name="color" value="#000000"/>
      <inkml:brushProperty name="ignorePressure" value="0"/>
    </inkml:brush>
  </inkml:definitions>
  <inkml:trace contextRef="#ctx0" brushRef="#br0">87850.000 44750.000 540,'-91.000'0.000'4,"19.000"0.000"6,19.000 0.000 8,19.000 0.000 7,12.000 3.000 7,6.000 6.000 7,7.000 7.000 8,6.000 6.000 7,9.000 3.000 0,13.000 0.000-8,12.000 0.000-7,13.000 0.000-9,6.000 0.000-6,0.000 0.000-5,0.000 0.000-7,0.000 0.000-5,0.000 0.000-8,0.000 0.000-7,0.000 0.000-7,0.000 0.000-8,-4.000 1.000-2,-5.000 4.000 4,-7.000 3.000 5,-5.000 3.000 4,-4.000-2.000-8,0.000-6.000-20,0.000-6.000-20,0.000-6.000-20</inkml:trace>
</inkml:ink>
</file>

<file path=ppt/ink/ink2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3"/>
    </inkml:context>
    <inkml:brush xml:id="br0">
      <inkml:brushProperty name="width" value="0.0459264777600765" units="cm"/>
      <inkml:brushProperty name="height" value="0.0459264777600765" units="cm"/>
      <inkml:brushProperty name="color" value="#000000"/>
      <inkml:brushProperty name="ignorePressure" value="0"/>
    </inkml:brush>
  </inkml:definitions>
  <inkml:trace contextRef="#ctx0" brushRef="#br0">91850.000 43000.000 479,'-7.000'100.000'146,"-11.000"0.000"-34,-14.000 0.000-32,-11.000 0.000-34,-14.000 1.000-19,-11.000 4.000-5,-14.000 3.000-5,-11.000 3.000-4,-3.000-4.000-4,10.000-8.000-2,10.000-10.000-3,9.000-9.000-2,6.000-10.000-1,3.000-9.000 1,3.000-10.000 2,4.000-8.000 1,24.000-11.000 0,47.000-8.000 0,47.000-10.000 0,48.000-9.000-1,20.000-7.000 0,-2.000-3.000-3,-3.000-3.000-3,-3.000-2.000-2,-7.000-1.000-1,-9.000 3.000 0,-10.000 3.000 0,-8.000 4.000 0,-12.000 1.000-2,-12.000 0.000-4,-13.000 0.000-3,-12.000 0.000-5</inkml:trace>
</inkml:ink>
</file>

<file path=ppt/ink/ink2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3"/>
    </inkml:context>
    <inkml:brush xml:id="br0">
      <inkml:brushProperty name="width" value="0.0495479218661785" units="cm"/>
      <inkml:brushProperty name="height" value="0.0495479218661785" units="cm"/>
      <inkml:brushProperty name="color" value="#000000"/>
      <inkml:brushProperty name="ignorePressure" value="0"/>
    </inkml:brush>
  </inkml:definitions>
  <inkml:trace contextRef="#ctx0" brushRef="#br0">92150.000 43350.000 444,'-24.000'-24.000'0,"4.000"4.000"0,3.000 3.000 0,3.000 3.000 0,1.000-1.000 2,1.000-2.000 6,-1.000-3.000 5,1.000-3.000 5,1.000 13.000 12,3.000 32.000 18,3.000 31.000 19,4.000 32.000 18,-3.000 25.000 1,-5.000 23.000-16,-7.000 22.000-17,-5.000 22.000-16,-4.000 13.000-14,0.000 7.000-10,0.000 6.000-11,0.000 7.000-9,0.000 0.000-6,0.000-2.000-2,0.000-3.000 0,0.000-3.000 0,3.000-21.000 0,6.000-37.000 3,7.000-38.000 3,6.000-37.000 3,3.000-19.000-12,0.000 0.000-26,0.000 0.000-26,0.000 0.000-26</inkml:trace>
</inkml:ink>
</file>

<file path=ppt/ink/ink2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4"/>
    </inkml:context>
    <inkml:brush xml:id="br0">
      <inkml:brushProperty name="width" value="0.045582115650177" units="cm"/>
      <inkml:brushProperty name="height" value="0.045582115650177" units="cm"/>
      <inkml:brushProperty name="color" value="#000000"/>
      <inkml:brushProperty name="ignorePressure" value="0"/>
    </inkml:brush>
  </inkml:definitions>
  <inkml:trace contextRef="#ctx0" brushRef="#br0">95950.000 43500.000 482,'-21.000'-21.000'11,"10.000"10.000"22,10.000 10.000 21,9.000 9.000 23,7.000 4.000 3,7.000 1.000-15,6.000-1.000-14,7.000 1.000-15,2.000 2.000-9,1.000 7.000-3,-1.000 6.000-3,1.000 7.000-4,1.000 0.000-4,3.000-2.000-6,3.000-3.000-6,4.000-3.000-6,-3.000-1.000-5,-5.000 4.000-4,-7.000 3.000-4,-5.000 3.000-5,-6.000 3.000-4,-3.000 3.000-6,-3.000 3.000-5,-2.000 4.000-6,-6.000-3.000-1,-6.000-5.000 3,-6.000-7.000 5,-6.000-5.000 3,-6.000-6.000 2,-2.000-3.000-3,-3.000-3.000-2,-3.000-2.000-2</inkml:trace>
</inkml:ink>
</file>

<file path=ppt/ink/ink2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4"/>
    </inkml:context>
    <inkml:brush xml:id="br0">
      <inkml:brushProperty name="width" value="0.0407413840293884" units="cm"/>
      <inkml:brushProperty name="height" value="0.0407413840293884" units="cm"/>
      <inkml:brushProperty name="color" value="#000000"/>
      <inkml:brushProperty name="ignorePressure" value="0"/>
    </inkml:brush>
  </inkml:definitions>
  <inkml:trace contextRef="#ctx0" brushRef="#br0">95750.000 44550.000 539,'-47.000'1.000'8,"6.000"4.000"16,7.000 3.000 16,6.000 3.000 16,12.000 4.000 5,19.000 7.000-8,19.000 6.000-6,19.000 7.000-7,12.000 4.000-6,6.000 3.000-5,7.000 3.000-5,6.000 4.000-5,1.000 1.000-5,-3.000 0.000-5,-3.000 0.000-7,-2.000 0.000-4,-5.000-2.000-8,-2.000-3.000-11,-3.000-3.000-10,-3.000-2.000-10,-6.000-6.000-10,-5.000-6.000-7,-7.000-6.000-9,-5.000-6.000-7</inkml:trace>
</inkml:ink>
</file>

<file path=ppt/ink/ink2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5"/>
    </inkml:context>
    <inkml:brush xml:id="br0">
      <inkml:brushProperty name="width" value="0.0579909197986126" units="cm"/>
      <inkml:brushProperty name="height" value="0.0579909197986126" units="cm"/>
      <inkml:brushProperty name="color" value="#000000"/>
      <inkml:brushProperty name="ignorePressure" value="0"/>
    </inkml:brush>
  </inkml:definitions>
  <inkml:trace contextRef="#ctx0" brushRef="#br0">99250.000 43650.000 379,'1.000'-46.000'4,"4.000"10.000"10,3.000 10.000 9,3.000 9.000 10,-1.000 9.000 7,-2.000 9.000 9,-3.000 10.000 7,-3.000 10.000 8,-4.000 8.000 0,-3.000 10.000-7,-3.000 10.000-9,-2.000 9.000-8,-5.000 12.000-6,-2.000 16.000-5,-3.000 15.000-5,-3.000 17.000-4,-2.000 10.000-7,0.000 6.000-6,0.000 7.000-6,0.000 6.000-6,0.000 7.000-2,0.000 10.000 2,0.000 10.000 2,0.000 9.000 2,1.000 2.000-9,4.000-2.000-22,3.000-3.000-20,3.000-3.000-22,1.000-17.000-9,1.000-27.000 4,-1.000-28.000 3,1.000-28.000 4</inkml:trace>
</inkml:ink>
</file>

<file path=ppt/ink/ink2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19"/>
    </inkml:context>
    <inkml:brush xml:id="br0">
      <inkml:brushProperty name="width" value="0.0437952466309071" units="cm"/>
      <inkml:brushProperty name="height" value="0.0437952466309071" units="cm"/>
      <inkml:brushProperty name="color" value="#000000"/>
      <inkml:brushProperty name="ignorePressure" value="0"/>
    </inkml:brush>
  </inkml:definitions>
  <inkml:trace contextRef="#ctx0" brushRef="#br0">65050.000 48500.000 502,'1.000'-41.000'11,"4.000"19.000"24,3.000 19.000 23,3.000 19.000 23,-1.000 15.000 3,-2.000 13.000-16,-3.000 12.000-16,-3.000 13.000-15,-2.000 9.000-12,0.000 6.000-6,0.000 7.000-5,0.000 6.000-6,0.000 7.000-4,0.000 10.000-2,0.000 10.000-4,0.000 9.000-2,0.000-1.000-4,0.000-8.000-6,0.000-10.000-6,0.000-9.000-6,0.000-12.000-7,0.000-11.000-5,0.000-14.000-6,0.000-11.000-6,3.000-15.000-3,6.000-16.000-1,7.000-15.000 0,6.000-15.000-1</inkml:trace>
</inkml:ink>
</file>

<file path=ppt/ink/ink2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0"/>
    </inkml:context>
    <inkml:brush xml:id="br0">
      <inkml:brushProperty name="width" value="0.0415897108614445" units="cm"/>
      <inkml:brushProperty name="height" value="0.0415897108614445" units="cm"/>
      <inkml:brushProperty name="color" value="#000000"/>
      <inkml:brushProperty name="ignorePressure" value="0"/>
    </inkml:brush>
  </inkml:definitions>
  <inkml:trace contextRef="#ctx0" brushRef="#br0">65200.000 48950.000 528,'25.000'-71.000'3,"0.000"10.000"3,0.000 10.000 4,0.000 9.000 5,1.000 6.000 2,4.000 3.000 3,3.000 3.000 2,3.000 4.000 2,3.000 4.000 1,3.000 6.000 0,3.000 7.000 0,4.000 6.000-1,4.000 3.000 0,6.000 0.000-1,7.000 0.000-3,6.000 0.000-1,1.000 1.000 0,-3.000 4.000-1,-3.000 3.000 1,-2.000 3.000-1,-5.000 3.000 0,-2.000 3.000-1,-3.000 3.000-2,-3.000 4.000-2,-7.000 4.000-2,-9.000 6.000-3,-10.000 7.000-3,-8.000 6.000-3,-9.000 4.000-1,-6.000 4.000 0,-6.000 3.000 1,-6.000 3.000 0,-10.000 4.000-1,-12.000 7.000-3,-13.000 6.000-1,-12.000 7.000-3,-10.000-1.000-2,-6.000-6.000-4,-6.000-6.000-3,-6.000-6.000-3,-2.000-9.000-1,3.000-8.000 1,3.000-10.000 2,4.000-9.000 1,2.000-10.000 1,4.000-9.000 0,3.000-10.000 1,3.000-8.000-1,7.000-12.000 0,14.000-12.000 0,11.000-13.000 0,14.000-12.000 1,11.000-9.000 2,14.000-2.000 5,11.000-3.000 6,14.000-3.000 3,10.000 1.000 5,9.000 6.000 3,10.000 7.000 2,10.000 6.000 2,2.000 7.000 2,-3.000 10.000-1,-3.000 10.000 0,-2.000 9.000 0,-6.000 7.000-2,-6.000 7.000-1,-6.000 6.000-2,-6.000 7.000-2,-10.000 11.000-2,-12.000 20.000-3,-13.000 18.000-3,-12.000 20.000-3,-16.000 11.000-2,-19.000 7.000-5,-18.000 6.000-4,-19.000 7.000-5,-10.000 0.000 0,1.000-2.000 0,-1.000-3.000 1,1.000-3.000 1,1.000-9.000 1,3.000-11.000 2,3.000-14.000 2,4.000-11.000 2,2.000-14.000 0,4.000-11.000 0,3.000-14.000 0,3.000-11.000-1,6.000-7.000 5,9.000 0.000 9,10.000 0.000 9,10.000 0.000 10,18.000-5.000 5,28.000-9.000 2,28.000-10.000 2,29.000-8.000 2,15.000-4.000-3,3.000 3.000-5,3.000 3.000-7,4.000 4.000-6,-3.000 1.000-8,-5.000 0.000-7,-7.000 0.000-9,-5.000 0.000-7,-8.000 1.000-9,-5.000 4.000-7,-7.000 3.000-8,-5.000 3.000-8,-8.000-1.000-2,-5.000-2.000 4,-7.000-3.000 3,-5.000-3.000 3,-9.000-2.000 3,-9.000 0.000 5,-10.000 0.000 5,-8.000 0.000 4</inkml:trace>
</inkml:ink>
</file>

<file path=ppt/ink/ink2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0"/>
    </inkml:context>
    <inkml:brush xml:id="br0">
      <inkml:brushProperty name="width" value="0.0512913838028908" units="cm"/>
      <inkml:brushProperty name="height" value="0.0512913838028908" units="cm"/>
      <inkml:brushProperty name="color" value="#000000"/>
      <inkml:brushProperty name="ignorePressure" value="0"/>
    </inkml:brush>
  </inkml:definitions>
  <inkml:trace contextRef="#ctx0" brushRef="#br0">65800.000 48050.000 428,'-2.000'-72.000'3,"-3.000"6.000"5,-3.000 7.000 5,-2.000 6.000 6,-1.000 23.000 10,3.000 41.000 15,3.000 40.000 16,4.000 42.000 15,-3.000 25.000 2,-5.000 14.000-14,-7.000 11.000-14,-5.000 14.000-13,-4.000 11.000-10,0.000 14.000-3,0.000 11.000-5,0.000 14.000-5,1.000-1.000-4,4.000-12.000-4,3.000-13.000-3,3.000-12.000-6,3.000-12.000-4,3.000-8.000-7,3.000-10.000-6,4.000-9.000-6,7.000-13.000-8,13.000-16.000-5,12.000-15.000-7,13.000-15.000-6,4.000-17.000 2,-3.000-15.000 9,-3.000-15.000 10,-2.000-16.000 9,-5.000-12.000 1,-2.000-5.000-8,-3.000-7.000-6,-3.000-5.000-9</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19"/>
    </inkml:context>
    <inkml:brush xml:id="br0">
      <inkml:brushProperty name="width" value="0.0500231236219406" units="cm"/>
      <inkml:brushProperty name="height" value="0.0500231236219406" units="cm"/>
      <inkml:brushProperty name="color" value="#f2395b"/>
      <inkml:brushProperty name="ignorePressure" value="0"/>
    </inkml:brush>
  </inkml:definitions>
  <inkml:trace contextRef="#ctx0" brushRef="#br0">45950.000 9650.000 439,'-41.000'-7.000'31,"19.000"-11.000"9,19.000-14.000 7,19.000-11.000 9,9.000-6.000-2,0.000 4.000-11,0.000 3.000-10,0.000 3.000-11,1.000 3.000-7,4.000 3.000-2,3.000 3.000-2,3.000 4.000-2,1.000 2.000-1,1.000 4.000-1,-1.000 3.000 0,1.000 3.000 0,-1.000 7.000 1,1.000 14.000 1,-1.000 11.000 2,1.000 14.000 1,-4.000 10.000 0,-6.000 9.000 1,-6.000 10.000-2,-6.000 10.000 1,-4.000 4.000-1,1.000 0.000-1,-1.000 0.000 0,1.000 0.000-1,-1.000 0.000-1,1.000 0.000-1,-1.000 0.000-1,1.000 0.000-1,-1.000 1.000-2,1.000 4.000-2,-1.000 3.000-4,1.000 3.000-2,-3.000-4.000-3,-2.000-8.000-5,-3.000-10.000-5,-3.000-9.000-4,-2.000-7.000-6,0.000-3.000-10,0.000-3.000-9,0.000-2.000-9,0.000-14.000-4,0.000-21.000-1,0.000-22.000 0,0.000-22.000-1</inkml:trace>
</inkml:ink>
</file>

<file path=ppt/ink/ink2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1"/>
    </inkml:context>
    <inkml:brush xml:id="br0">
      <inkml:brushProperty name="width" value="0.0378098040819168" units="cm"/>
      <inkml:brushProperty name="height" value="0.0378098040819168" units="cm"/>
      <inkml:brushProperty name="color" value="#000000"/>
      <inkml:brushProperty name="ignorePressure" value="0"/>
    </inkml:brush>
  </inkml:definitions>
  <inkml:trace contextRef="#ctx0" brushRef="#br0">67100.000 48350.000 581,'-50.000'-27.000'49,"50.000"-3.000"3,50.000-3.000 4,50.000-2.000 3,28.000-3.000-3,6.000 1.000-11,7.000-1.000-12,6.000 1.000-11,1.000 2.000-7,-3.000 7.000-2,-3.000 6.000-3,-2.000 7.000-3,-9.000 4.000-6,-12.000 3.000-9,-13.000 3.000-10,-12.000 4.000-10,-16.000 4.000-8,-19.000 6.000-3,-18.000 7.000-5,-19.000 6.000-5,-15.000 3.000 0,-8.000 0.000 4,-10.000 0.000 4,-9.000 0.000 3,-7.000-2.000 5,-3.000-3.000 4,-3.000-3.000 4,-2.000-2.000 4</inkml:trace>
</inkml:ink>
</file>

<file path=ppt/ink/ink2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1"/>
    </inkml:context>
    <inkml:brush xml:id="br0">
      <inkml:brushProperty name="width" value="0.041627112776041" units="cm"/>
      <inkml:brushProperty name="height" value="0.041627112776041" units="cm"/>
      <inkml:brushProperty name="color" value="#000000"/>
      <inkml:brushProperty name="ignorePressure" value="0"/>
    </inkml:brush>
  </inkml:definitions>
  <inkml:trace contextRef="#ctx0" brushRef="#br0">67800.000 47800.000 528,'-24.000'-24.000'0,"4.000"4.000"1,3.000 3.000 1,3.000 3.000 1,-1.000-1.000-1,-2.000-2.000 1,-3.000-3.000-2,-3.000-3.000 0,-2.000-2.000 2,0.000 0.000 7,0.000 0.000 5,0.000 0.000 7,3.000 6.000 6,6.000 13.000 9,7.000 12.000 9,6.000 13.000 8,3.000 13.000 1,0.000 17.000-8,0.000 15.000-8,0.000 16.000-8,0.000 10.000-7,0.000 7.000-4,0.000 6.000-6,0.000 7.000-5,0.000-1.000-5,0.000-6.000-5,0.000-6.000-5,0.000-6.000-6,9.000-24.000-12,19.000-41.000-21,19.000-40.000-19,19.000-40.000-22,2.000-15.000-1,-11.000 13.000 14,-14.000 12.000 16,-11.000 13.000 15</inkml:trace>
</inkml:ink>
</file>

<file path=ppt/ink/ink2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1"/>
    </inkml:context>
    <inkml:brush xml:id="br0">
      <inkml:brushProperty name="width" value="0.0490935780107975" units="cm"/>
      <inkml:brushProperty name="height" value="0.0490935780107975" units="cm"/>
      <inkml:brushProperty name="color" value="#000000"/>
      <inkml:brushProperty name="ignorePressure" value="0"/>
    </inkml:brush>
  </inkml:definitions>
  <inkml:trace contextRef="#ctx0" brushRef="#br0">68400.000 47600.000 448,'48.000'-69.000'0,"-3.000"13.000"0,-3.000 12.000 0,-2.000 13.000 0,-6.000 7.000 3,-6.000 4.000 6,-6.000 3.000 6,-6.000 3.000 6,-7.000 7.000 5,-6.000 14.000 5,-6.000 11.000 4,-6.000 14.000 5,-12.000 13.000 0,-15.000 16.000-7,-15.000 15.000-6,-16.000 17.000-5,-12.000 8.000-6,-5.000 4.000-4,-7.000 3.000-4,-5.000 3.000-4,-8.000 1.000-3,-5.000 1.000-1,-7.000-1.000-1,-5.000 1.000-1,2.000-7.000-3,13.000-12.000-3,12.000-13.000-4,13.000-12.000-4,12.000-12.000-3,13.000-8.000 1,12.000-10.000-2,13.000-9.000 0,13.000-9.000 2,17.000-5.000 6,15.000-7.000 5,16.000-5.000 5,4.000 5.000 9,-6.000 19.000 12,-6.000 19.000 13,-6.000 19.000 13,-9.000 10.000 2,-8.000 4.000-7,-10.000 3.000-7,-9.000 3.000-7,-2.000-1.000-5,6.000-2.000-2,7.000-3.000-1,6.000-3.000-2,1.000-2.000-2,-3.000 0.000-2,-3.000 0.000-3,-2.000 0.000-2,-3.000-4.000-4,1.000-5.000-5,-1.000-7.000-5,1.000-5.000-5,4.000-17.000-15,9.000-24.000-22,10.000-26.000-22,10.000-24.000-23,4.000-13.000-2,0.000 0.000 16,0.000 0.000 17,0.000 0.000 17</inkml:trace>
</inkml:ink>
</file>

<file path=ppt/ink/ink2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1"/>
    </inkml:context>
    <inkml:brush xml:id="br0">
      <inkml:brushProperty name="width" value="0.0356211699545383" units="cm"/>
      <inkml:brushProperty name="height" value="0.0356211699545383" units="cm"/>
      <inkml:brushProperty name="color" value="#000000"/>
      <inkml:brushProperty name="ignorePressure" value="0"/>
    </inkml:brush>
  </inkml:definitions>
  <inkml:trace contextRef="#ctx0" brushRef="#br0">67550.000 49250.000 617,'48.000'-72.000'2,"-3.000"6.000"5,-3.000 7.000 5,-2.000 6.000 3,-1.000 6.000 7,3.000 6.000 6,3.000 7.000 6,4.000 6.000 7,5.000 4.000 1,10.000 4.000-4,10.000 3.000-6,9.000 3.000-4,6.000 1.000-4,3.000 1.000-4,3.000-1.000-4,4.000 1.000-3,-1.000 1.000-5,-3.000 3.000-8,-3.000 3.000-6,-2.000 4.000-8,-9.000 2.000-8,-12.000 4.000-10,-13.000 3.000-10,-12.000 3.000-10</inkml:trace>
</inkml:ink>
</file>

<file path=ppt/ink/ink2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2"/>
    </inkml:context>
    <inkml:brush xml:id="br0">
      <inkml:brushProperty name="width" value="0.0408564992249012" units="cm"/>
      <inkml:brushProperty name="height" value="0.0408564992249012" units="cm"/>
      <inkml:brushProperty name="color" value="#000000"/>
      <inkml:brushProperty name="ignorePressure" value="0"/>
    </inkml:brush>
  </inkml:definitions>
  <inkml:trace contextRef="#ctx0" brushRef="#br0">68850.000 48950.000 538,'-47.000'23.000'3,"6.000"-3.000"4,7.000-3.000 6,6.000-2.000 5,3.000 3.000 7,0.000 14.000 7,0.000 11.000 8,0.000 14.000 7,3.000 10.000 1,6.000 9.000-6,7.000 10.000-7,6.000 10.000-5,4.000 7.000-5,4.000 6.000-2,3.000 7.000-3,3.000 6.000-2,-1.000 6.000-3,-2.000 6.000-4,-3.000 7.000-4,-3.000 6.000-4,-2.000 6.000-7,0.000 6.000-7,0.000 7.000-8,0.000 6.000-7,-2.000 4.000-8,-3.000 4.000-6,-3.000 3.000-7,-2.000 3.000-7,-3.000-19.000 2,1.000-41.000 9,-1.000-40.000 8,1.000-40.000 10,-1.000-20.000 2,1.000 4.000-2,-1.000 3.000-3,1.000 3.000-3</inkml:trace>
</inkml:ink>
</file>

<file path=ppt/ink/ink2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2"/>
    </inkml:context>
    <inkml:brush xml:id="br0">
      <inkml:brushProperty name="width" value="0.0287960097193718" units="cm"/>
      <inkml:brushProperty name="height" value="0.0287960097193718" units="cm"/>
      <inkml:brushProperty name="color" value="#000000"/>
      <inkml:brushProperty name="ignorePressure" value="0"/>
    </inkml:brush>
  </inkml:definitions>
  <inkml:trace contextRef="#ctx0" brushRef="#br0">68100.000 49550.000 763,'46.000'-44.000'0,"-5.000"13.000"0,-7.000 12.000 0,-5.000 13.000 0,-8.000 23.000 9,-5.000 34.000 16,-7.000 35.000 16,-5.000 35.000 17,-11.000 11.000-2,-11.000-8.000-22,-14.000-10.000-21,-11.000-9.000-20,-6.000-12.000-12,4.000-11.000 2,3.000-14.000 0,3.000-11.000 1,3.000-14.000 2,3.000-11.000 2,3.000-14.000 3,4.000-11.000 2,2.000-15.000 3,4.000-16.000 2,3.000-15.000 2,3.000-15.000 1,6.000-15.000 0,9.000-12.000-4,10.000-13.000-2,10.000-12.000-3,8.000-7.000-4,10.000 1.000-2,10.000-1.000-4,9.000 1.000-3,-1.000 10.000-3,-8.000 22.000-3,-10.000 22.000-3,-9.000 23.000-3</inkml:trace>
</inkml:ink>
</file>

<file path=ppt/ink/ink2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2"/>
    </inkml:context>
    <inkml:brush xml:id="br0">
      <inkml:brushProperty name="width" value="0.0338417999446392" units="cm"/>
      <inkml:brushProperty name="height" value="0.0338417999446392" units="cm"/>
      <inkml:brushProperty name="color" value="#000000"/>
      <inkml:brushProperty name="ignorePressure" value="0"/>
    </inkml:brush>
  </inkml:definitions>
  <inkml:trace contextRef="#ctx0" brushRef="#br0">70550.000 47300.000 650,'3.000'-43.000'8,"6.000"17.000"18,7.000 15.000 16,6.000 16.000 18,-1.000 9.000 2,-5.000 3.000-11,-7.000 3.000-13,-5.000 4.000-11,-3.000 5.000-9,4.000 10.000-7,3.000 10.000-5,3.000 9.000-5,-2.000 9.000-6,-6.000 9.000-1,-6.000 10.000-4,-6.000 10.000-2,-10.000 2.000-6,-12.000-3.000-9,-13.000-3.000-8,-12.000-2.000-10,-9.000-8.000-4,-2.000-8.000-1,-3.000-10.000 0,-3.000-9.000 0,4.000-10.000 5,13.000-9.000 10,12.000-10.000 9,13.000-8.000 11</inkml:trace>
</inkml:ink>
</file>

<file path=ppt/ink/ink2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3"/>
    </inkml:context>
    <inkml:brush xml:id="br0">
      <inkml:brushProperty name="width" value="0.0474774464964867" units="cm"/>
      <inkml:brushProperty name="height" value="0.0474774464964867" units="cm"/>
      <inkml:brushProperty name="color" value="#000000"/>
      <inkml:brushProperty name="ignorePressure" value="0"/>
    </inkml:brush>
  </inkml:definitions>
  <inkml:trace contextRef="#ctx0" brushRef="#br0">69800.000 48600.000 463,'-68.000'6.000'13,"17.000"13.000"14,15.000 12.000 14,16.000 13.000 13,9.000 7.000 2,3.000 4.000-10,3.000 3.000-11,4.000 3.000-10,-4.000 6.000-8,-9.000 9.000-2,-10.000 10.000-5,-8.000 10.000-2,13.000-23.000-9,38.000-53.000-11,37.000-53.000-12,38.000-52.000-11,15.000-20.000-4,-6.000 16.000 7,-6.000 15.000 6,-6.000 17.000 6,-12.000 11.000 5,-15.000 10.000 5,-15.000 10.000 6,-16.000 9.000 4,-4.000 4.000 4,10.000 1.000 1,10.000-1.000 2,9.000 1.000 2,-2.000 4.000 1,-12.000 9.000-2,-13.000 10.000 0,-12.000 10.000-1,-16.000 11.000-1,-19.000 17.000-1,-18.000 15.000 0,-19.000 16.000-1,-15.000 9.000 0,-8.000 3.000 0,-10.000 3.000 0,-9.000 4.000 0,-5.000-4.000-2,0.000-9.000-4,0.000-10.000-5,0.000-8.000-4,3.000-9.000-2,6.000-6.000 2,7.000-6.000 0,6.000-6.000 2,7.000-9.000 3,10.000-8.000 7,10.000-10.000 7,9.000-9.000 6,20.000-7.000 7,31.000-3.000 7,32.000-3.000 6,31.000-2.000 6,20.000-5.000 0,9.000-2.000-8,10.000-3.000-7,10.000-3.000-8,7.000-4.000-6,6.000-3.000-5,7.000-3.000-5,6.000-2.000-5,-5.000 0.000-5,-16.000 7.000-3,-15.000 6.000-5,-15.000 7.000-3,-26.000-4.000-11,-34.000-12.000-14,-35.000-13.000-17,-33.000-12.000-15,-15.000-10.000 1,6.000-6.000 16,7.000-6.000 18,6.000-6.000 17,3.000 1.000 11,0.000 9.000 8,0.000 10.000 6,0.000 10.000 7,1.000 8.000 8,4.000 10.000 8,3.000 10.000 9,3.000 9.000 8,3.000 13.000 7,3.000 20.000 5,3.000 18.000 3,4.000 20.000 5,1.000 16.000-2,0.000 16.000-10,0.000 15.000-10,0.000 17.000-9,0.000 8.000-6,0.000 4.000-3,0.000 3.000-2,0.000 3.000-3,0.000-1.000-3,0.000-2.000-4,0.000-3.000-4,0.000-3.000-5,-4.000-7.000-4,-5.000-9.000-5,-7.000-10.000-5,-5.000-8.000-5,-4.000-12.000-4,0.000-12.000-4,0.000-13.000-4,0.000-12.000-3,-4.000-10.000 0,-5.000-6.000 2,-7.000-6.000 4,-5.000-6.000 3,-6.000-12.000 3,-3.000-15.000 5,-3.000-15.000 2,-2.000-16.000 5,2.000-10.000 3,9.000-3.000 3,10.000-3.000 3,10.000-2.000 3,10.000-3.000 2,13.000 1.000 0,12.000-1.000 1,13.000 1.000 0,13.000 4.000 0,17.000 9.000 1,15.000 10.000 1,16.000 10.000 0,9.000 4.000-4,3.000 0.000-9,3.000 0.000-9,4.000 0.000-9,-7.000 1.000-4,-16.000 4.000 2,-15.000 3.000 1,-15.000 3.000 1,-11.000 1.000 1,-2.000 1.000 1,-3.000-1.000 0,-3.000 1.000 1</inkml:trace>
</inkml:ink>
</file>

<file path=ppt/ink/ink2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3"/>
    </inkml:context>
    <inkml:brush xml:id="br0">
      <inkml:brushProperty name="width" value="0.0388440825045109" units="cm"/>
      <inkml:brushProperty name="height" value="0.0388440825045109" units="cm"/>
      <inkml:brushProperty name="color" value="#000000"/>
      <inkml:brushProperty name="ignorePressure" value="0"/>
    </inkml:brush>
  </inkml:definitions>
  <inkml:trace contextRef="#ctx0" brushRef="#br0">71850.000 49200.000 566,'-47.000'3.000'8,"6.000"6.000"16,7.000 7.000 17,6.000 6.000 16,6.000 9.000 5,6.000 13.000-4,7.000 12.000-6,6.000 13.000-5,3.000 6.000-8,0.000 0.000-12,0.000 0.000-12,0.000 0.000-11,0.000 0.000-13,0.000 0.000-11,0.000 0.000-12,0.000 0.000-12,-4.000-5.000-5,-5.000-9.000 2,-7.000-10.000 2,-5.000-8.000 2</inkml:trace>
</inkml:ink>
</file>

<file path=ppt/ink/ink2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3"/>
    </inkml:context>
    <inkml:brush xml:id="br0">
      <inkml:brushProperty name="width" value="0.0516218952834606" units="cm"/>
      <inkml:brushProperty name="height" value="0.0516218952834606" units="cm"/>
      <inkml:brushProperty name="color" value="#000000"/>
      <inkml:brushProperty name="ignorePressure" value="0"/>
    </inkml:brush>
  </inkml:definitions>
  <inkml:trace contextRef="#ctx0" brushRef="#br0">72250.000 48050.000 426,'0.000'-93.000'0,"0.000"17.000"0,0.000 15.000 0,0.000 16.000 0,1.000 26.000 13,4.000 38.000 27,3.000 37.000 27,3.000 38.000 27,-1.000 24.000 4,-2.000 14.000-19,-3.000 11.000-19,-3.000 14.000-18,-4.000 22.000-14,-3.000 35.000-5,-3.000 35.000-7,-2.000 34.000-6,-5.000 18.000-7,-2.000 4.000-7,-3.000 3.000-7,-3.000 3.000-8,1.000-1.000-7,6.000-2.000-7,7.000-3.000-6,6.000-3.000-8,3.000-23.000 0,0.000-40.000 6,0.000-40.000 6,0.000-41.000 5</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19"/>
    </inkml:context>
    <inkml:brush xml:id="br0">
      <inkml:brushProperty name="width" value="0.0482146106660366" units="cm"/>
      <inkml:brushProperty name="height" value="0.0482146106660366" units="cm"/>
      <inkml:brushProperty name="color" value="#f2395b"/>
      <inkml:brushProperty name="ignorePressure" value="0"/>
    </inkml:brush>
  </inkml:definitions>
  <inkml:trace contextRef="#ctx0" brushRef="#br0">47200.000 8600.000 456,'1.000'-46.000'0,"4.000"10.000"0,3.000 10.000 0,3.000 9.000 0,-1.000 9.000 11,-2.000 9.000 24,-3.000 10.000 24,-3.000 10.000 22,-6.000 11.000 4,-5.000 17.000-15,-7.000 15.000-15,-5.000 16.000-16,-11.000 12.000-9,-11.000 9.000-5,-14.000 10.000-4,-11.000 10.000-3,-11.000 7.000-7,-5.000 6.000-8,-7.000 7.000-7,-5.000 6.000-8,-6.000 4.000-4,-3.000 4.000-2,-3.000 3.000-2,-2.000 3.000-2,5.000-5.000 2,16.000-12.000 3,15.000-13.000 4,17.000-12.000 3,8.000-13.000-9,4.000-12.000-22,3.000-13.000-23,3.000-12.000-22</inkml:trace>
</inkml:ink>
</file>

<file path=ppt/ink/ink2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3"/>
    </inkml:context>
    <inkml:brush xml:id="br0">
      <inkml:brushProperty name="width" value="0.0353867374360561" units="cm"/>
      <inkml:brushProperty name="height" value="0.0353867374360561" units="cm"/>
      <inkml:brushProperty name="color" value="#000000"/>
      <inkml:brushProperty name="ignorePressure" value="0"/>
    </inkml:brush>
  </inkml:definitions>
  <inkml:trace contextRef="#ctx0" brushRef="#br0">71750.000 48600.000 621,'0.000'-47.000'0,"0.000"6.000"0,0.000 7.000 0,0.000 6.000 0,9.000 4.000 9,19.000 4.000 17,19.000 3.000 17,19.000 3.000 18,10.000 9.000 3,4.000 16.000-9,3.000 15.000-10,3.000 17.000-9,1.000 10.000-11,1.000 6.000-12,-1.000 7.000-12,1.000 6.000-11,-6.000-4.000-7,-8.000-11.000-4,-10.000-14.000-2,-9.000-11.000-3,-9.000-7.000-7,-5.000 0.000-13,-7.000 0.000-11,-5.000 0.000-13</inkml:trace>
</inkml:ink>
</file>

<file path=ppt/ink/ink2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4"/>
    </inkml:context>
    <inkml:brush xml:id="br0">
      <inkml:brushProperty name="width" value="0.0286441408097744" units="cm"/>
      <inkml:brushProperty name="height" value="0.0286441408097744" units="cm"/>
      <inkml:brushProperty name="color" value="#000000"/>
      <inkml:brushProperty name="ignorePressure" value="0"/>
    </inkml:brush>
  </inkml:definitions>
  <inkml:trace contextRef="#ctx0" brushRef="#br0">73400.000 48100.000 768,'48.000'-22.000'66,"-3.000"6.000"-13,-3.000 7.000-15,-2.000 6.000-14,-1.000 3.000-8,3.000 0.000-3,3.000 0.000-3,4.000 0.000-2,-4.000 3.000-5,-9.000 6.000-6,-10.000 7.000-6,-8.000 6.000-7,-6.000 3.000-3,1.000 0.000 0,-1.000 0.000 1,1.000 0.000 0</inkml:trace>
</inkml:ink>
</file>

<file path=ppt/ink/ink2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4"/>
    </inkml:context>
    <inkml:brush xml:id="br0">
      <inkml:brushProperty name="width" value="0.046262439340353" units="cm"/>
      <inkml:brushProperty name="height" value="0.046262439340353" units="cm"/>
      <inkml:brushProperty name="color" value="#000000"/>
      <inkml:brushProperty name="ignorePressure" value="0"/>
    </inkml:brush>
  </inkml:definitions>
  <inkml:trace contextRef="#ctx0" brushRef="#br0">73550.000 48550.000 475,'-71.000'28.000'6,"10.000"6.000"13,10.000 7.000 12,9.000 6.000 12,7.000 3.000 6,7.000 0.000-1,6.000 0.000-1,7.000 0.000-1,4.000 0.000-3,3.000 0.000-8,3.000 0.000-7,4.000 0.000-7,7.000-5.000-9,13.000-9.000-10,12.000-10.000-10,13.000-8.000-11,6.000-15.000-6,0.000-19.000 0,0.000-18.000 0,0.000-19.000 0,0.000-5.000 0,0.000 9.000 0,0.000 10.000 2,0.000 10.000 1,-4.000 7.000 5,-5.000 6.000 7,-7.000 7.000 8,-5.000 6.000 7,-15.000 15.000 7,-22.000 26.000 6,-22.000 24.000 6,-21.000 26.000 6,-14.000 10.000-2,-2.000-3.000-6,-3.000-3.000-9,-3.000-2.000-7,1.000-8.000-4,6.000-8.000 0,7.000-10.000-2,6.000-9.000 0,15.000-12.000 3,26.000-11.000 6,24.000-14.000 7,26.000-11.000 6,16.000-11.000 2,10.000-5.000-6,10.000-7.000-3,9.000-5.000-5,4.000-4.000-5,1.000 0.000-4,-1.000 0.000-3,1.000 0.000-5,-6.000 3.000-2,-8.000 6.000-1,-10.000 7.000 1,-9.000 6.000-2,-15.000 9.000-2,-18.000 13.000-4,-19.000 12.000-4,-18.000 13.000-4,-18.000 6.000-2,-16.000 0.000 3,-15.000 0.000 1,-15.000 0.000 3,-11.000-2.000 2,-2.000-3.000 3,-3.000-3.000 4,-3.000-2.000 2,-2.000-3.000 5,0.000 1.000 5,0.000-1.000 6,0.000 1.000 4,1.000-3.000 6,4.000-2.000 4,3.000-3.000 4,3.000-3.000 5,6.000-4.000 1,9.000-3.000-1,10.000-3.000-2,10.000-2.000-3,27.000-3.000 0,47.000 1.000-1,47.000-1.000-2,48.000 1.000 0,25.000-3.000-7,7.000-2.000-14,6.000-3.000-12,7.000-3.000-13,-9.000-1.000-8,-21.000 4.000 1,-22.000 3.000-2,-22.000 3.000 0,-15.000-1.000 2,-5.000-2.000 4,-7.000-3.000 4,-5.000-3.000 4,-8.000-1.000-3,-5.000 4.000-14,-7.000 3.000-13,-5.000 3.000-14</inkml:trace>
</inkml:ink>
</file>

<file path=ppt/ink/ink2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4"/>
    </inkml:context>
    <inkml:brush xml:id="br0">
      <inkml:brushProperty name="width" value="0.0324057638645172" units="cm"/>
      <inkml:brushProperty name="height" value="0.0324057638645172" units="cm"/>
      <inkml:brushProperty name="color" value="#000000"/>
      <inkml:brushProperty name="ignorePressure" value="0"/>
    </inkml:brush>
  </inkml:definitions>
  <inkml:trace contextRef="#ctx0" brushRef="#br0">75650.000 49850.000 678,'3.000'-44.000'84,"6.000"13.000"-13,7.000 12.000-13,6.000 13.000-12,3.000 9.000-12,0.000 6.000-13,0.000 7.000-14,0.000 6.000-11,-2.000 6.000-9,-3.000 6.000-3,-3.000 7.000-3,-2.000 6.000-3,-6.000 1.000-7,-6.000-3.000-13,-6.000-3.000-13,-6.000-2.000-11</inkml:trace>
</inkml:ink>
</file>

<file path=ppt/ink/ink2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5"/>
    </inkml:context>
    <inkml:brush xml:id="br0">
      <inkml:brushProperty name="width" value="0.033743929117918" units="cm"/>
      <inkml:brushProperty name="height" value="0.033743929117918" units="cm"/>
      <inkml:brushProperty name="color" value="#000000"/>
      <inkml:brushProperty name="ignorePressure" value="0"/>
    </inkml:brush>
  </inkml:definitions>
  <inkml:trace contextRef="#ctx0" brushRef="#br0">75400.000 50550.000 651,'-40.000'3.000'80,"23.000"6.000"-9,22.000 7.000-7,22.000 6.000-8,13.000 4.000-13,7.000 4.000-17,6.000 3.000-18,7.000 3.000-16</inkml:trace>
</inkml:ink>
</file>

<file path=ppt/ink/ink2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7"/>
    </inkml:context>
    <inkml:brush xml:id="br0">
      <inkml:brushProperty name="width" value="0.0467557199299335" units="cm"/>
      <inkml:brushProperty name="height" value="0.0467557199299335" units="cm"/>
      <inkml:brushProperty name="color" value="#000000"/>
      <inkml:brushProperty name="ignorePressure" value="0"/>
    </inkml:brush>
  </inkml:definitions>
  <inkml:trace contextRef="#ctx0" brushRef="#br0">80650.000 49150.000 470,'-49.000'-24.000'7,"4.000"4.000"14,3.000 3.000 13,3.000 3.000 15,-4.000 4.000 1,-8.000 7.000-11,-10.000 6.000-10,-9.000 7.000-11,-1.000 0.000-6,10.000-2.000-1,10.000-3.000-3,9.000-3.000-1,4.000-1.000-1,1.000 4.000-1,-1.000 3.000 0,1.000 3.000-1,2.000 7.000 2,7.000 14.000 4,6.000 11.000 5,7.000 14.000 4,-1.000 7.000 1,-6.000 3.000-1,-6.000 3.000-3,-6.000 4.000-1,-2.000 4.000-1,3.000 6.000-2,3.000 7.000 0,4.000 6.000-2,2.000-1.000 0,4.000-5.000 0,3.000-7.000 0,3.000-5.000 0,-1.000-3.000-1,-2.000 4.000-4,-3.000 3.000-3,-3.000 3.000-3,-1.000-1.000-2,4.000-2.000 0,3.000-3.000 0,3.000-3.000-1,1.000-4.000 0,1.000-3.000 0,-1.000-3.000-2,1.000-2.000 1,1.000-5.000-1,3.000-2.000 1,3.000-3.000 0,4.000-3.000 0,1.000-4.000 1,0.000-3.000 0,0.000-3.000-2,0.000-2.000 1,3.000-5.000-2,6.000-2.000-1,7.000-3.000-1,6.000-3.000-2,4.000-6.000-1,4.000-5.000 0,3.000-7.000 1,3.000-5.000 1,1.000-4.000-2,1.000 0.000-3,-1.000 0.000-2,1.000 0.000-4,2.000 1.000-4,7.000 4.000-6,6.000 3.000-5,7.000 3.000-7,-3.000-1.000-1,-8.000-2.000 1,-10.000-3.000 1,-9.000-3.000 1</inkml:trace>
</inkml:ink>
</file>

<file path=ppt/ink/ink2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8"/>
    </inkml:context>
    <inkml:brush xml:id="br0">
      <inkml:brushProperty name="width" value="0.0290166437625885" units="cm"/>
      <inkml:brushProperty name="height" value="0.0290166437625885" units="cm"/>
      <inkml:brushProperty name="color" value="#000000"/>
      <inkml:brushProperty name="ignorePressure" value="0"/>
    </inkml:brush>
  </inkml:definitions>
  <inkml:trace contextRef="#ctx0" brushRef="#br0">80550.000 50550.000 758,'-8.000'-25.000'7,"34.000"0.000"13,35.000 0.000 15,35.000 0.000 14,8.000 3.000 1,-15.000 6.000-13,-15.000 7.000-11,-16.000 6.000-12,-4.000 3.000-11,10.000 0.000-8,10.000 0.000-10,9.000 0.000-9,-2.000 0.000-9,-12.000 0.000-10,-13.000 0.000-8,-12.000 0.000-9</inkml:trace>
</inkml:ink>
</file>

<file path=ppt/ink/ink2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9"/>
    </inkml:context>
    <inkml:brush xml:id="br0">
      <inkml:brushProperty name="width" value="0.0405602529644966" units="cm"/>
      <inkml:brushProperty name="height" value="0.0405602529644966" units="cm"/>
      <inkml:brushProperty name="color" value="#000000"/>
      <inkml:brushProperty name="ignorePressure" value="0"/>
    </inkml:brush>
  </inkml:definitions>
  <inkml:trace contextRef="#ctx0" brushRef="#br0">83050.000 49700.000 542,'-69.000'3.000'7,"13.000"6.000"14,12.000 7.000 14,13.000 6.000 14,7.000 6.000 4,4.000 6.000-5,3.000 7.000-5,3.000 6.000-6,1.000 4.000-4,1.000 4.000-4,-1.000 3.000-5,1.000 3.000-4,-4.000 3.000-3,-6.000 3.000-3,-6.000 3.000-2,-6.000 4.000-2,-7.000 4.000-5,-6.000 6.000-5,-6.000 7.000-7,-6.000 6.000-6,-4.000-1.000-5,1.000-5.000-4,-1.000-7.000-5,1.000-5.000-5,5.000-9.000-3,14.000-9.000-3,11.000-10.000-2,14.000-8.000-3,10.000-14.000-2,9.000-15.000 1,10.000-15.000-1,10.000-16.000 0</inkml:trace>
</inkml:ink>
</file>

<file path=ppt/ink/ink2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9"/>
    </inkml:context>
    <inkml:brush xml:id="br0">
      <inkml:brushProperty name="width" value="0.0441086404025555" units="cm"/>
      <inkml:brushProperty name="height" value="0.0441086404025555" units="cm"/>
      <inkml:brushProperty name="color" value="#000000"/>
      <inkml:brushProperty name="ignorePressure" value="0"/>
    </inkml:brush>
  </inkml:definitions>
  <inkml:trace contextRef="#ctx0" brushRef="#br0">83050.000 50000.000 498,'-2.000'-46.000'0,"-3.000"10.000"0,-3.000 10.000 0,-2.000 9.000 0,-3.000 4.000 7,1.000 1.000 14,-1.000-1.000 14,1.000 1.000 15,1.000 5.000 2,3.000 14.000-9,3.000 11.000-7,4.000 14.000-8,4.000 10.000-6,6.000 9.000-1,7.000 10.000-3,6.000 10.000-2,1.000 5.000-1,-3.000 4.000-1,-3.000 3.000 0,-2.000 3.000-1,-5.000 3.000 0,-2.000 3.000-1,-3.000 3.000-2,-3.000 4.000 0,-1.000-4.000-1,4.000-9.000 1,3.000-10.000 0,3.000-8.000 0,6.000-14.000-1,9.000-15.000-5,10.000-15.000-5,10.000-16.000-4,8.000-23.000-2,10.000-27.000 0,10.000-28.000-2,9.000-28.000 0,1.000-17.000 1,-6.000-2.000 1,-6.000-3.000 2,-6.000-3.000 1,-6.000-2.000 1,-2.000 0.000 1,-3.000 0.000 1,-3.000 0.000-1,-4.000 4.000 1,-3.000 10.000-2,-3.000 10.000-2,-2.000 9.000-1,-6.000 20.000-11,-6.000 31.000-20,-6.000 32.000-21,-6.000 31.000-20,-7.000 15.000-4,-6.000 1.000 14,-6.000-1.000 14,-6.000 1.000 13</inkml:trace>
</inkml:ink>
</file>

<file path=ppt/ink/ink2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29"/>
    </inkml:context>
    <inkml:brush xml:id="br0">
      <inkml:brushProperty name="width" value="0.0395103469491005" units="cm"/>
      <inkml:brushProperty name="height" value="0.0395103469491005" units="cm"/>
      <inkml:brushProperty name="color" value="#000000"/>
      <inkml:brushProperty name="ignorePressure" value="0"/>
    </inkml:brush>
  </inkml:definitions>
  <inkml:trace contextRef="#ctx0" brushRef="#br0">84450.000 50350.000 556,'43.000'4.000'76,"-11.000"10.000"-11,-14.000 10.000-11,-11.000 9.000-11,-11.000 7.000-6,-5.000 7.000-5,-7.000 6.000-4,-5.000 7.000-4,-9.000 0.000-4,-9.000-2.000-2,-10.000-3.000-5,-8.000-3.000-2,-1.000-6.000-3,9.000-5.000-2,10.000-7.000-2,10.000-5.000-2,22.000-8.000-1,39.000-5.000-1,36.000-7.000 1,39.000-5.000 0,14.000-6.000-2,-5.000-3.000-1,-7.000-3.000-2,-5.000-2.000-2,-9.000-1.000-4,-9.000 3.000-5,-10.000 3.000-7,-8.000 4.000-6,-11.000 2.000-4,-8.000 4.000-4,-10.000 3.000-4,-9.000 3.000-2</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1:0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61600.000 11800.000 999,'-193.000'-246.000'-29,"67.000"60.000"1,65.000 60.000 1,66.000 59.000 3,32.000 31.000 2,1.000 3.000 6,-1.000 3.000 4,1.000 4.000 6,-3.000 1.000 0,-2.000 0.000-2,-3.000 0.000-2,-3.000 0.000-2</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3"/>
    </inkml:context>
    <inkml:brush xml:id="br0">
      <inkml:brushProperty name="width" value="0.0372272022068501" units="cm"/>
      <inkml:brushProperty name="height" value="0.0372272022068501" units="cm"/>
      <inkml:brushProperty name="color" value="#00bff3"/>
      <inkml:brushProperty name="ignorePressure" value="0"/>
    </inkml:brush>
  </inkml:definitions>
  <inkml:trace contextRef="#ctx0" brushRef="#br0">63550.000 21000.000 590,'48.000'-21.000'84,"-3.000"10.000"-18,-3.000 10.000-16,-2.000 9.000-17,0.000 7.000-10,7.000 7.000-2,6.000 6.000-4,7.000 7.000-2,0.000 2.000-3,-2.000 1.000 0,-3.000-1.000-2,-3.000 1.000-1,-4.000-1.000 0,-3.000 1.000-2,-3.000-1.000 0,-2.000 1.000-1,-3.000-1.000 0,1.000 1.000 0,-1.000-1.000-1,1.000 1.000 1,-4.000-1.000-2,-6.000 1.000-3,-6.000-1.000-1,-6.000 1.000-4,-9.000 1.000-1,-8.000 3.000-3,-10.000 3.000-2,-9.000 4.000-2,-16.000 5.000-3,-22.000 10.000-2,-22.000 10.000-3,-21.000 9.000-3,-18.000 2.000 0,-12.000-2.000 5,-13.000-3.000 2,-12.000-3.000 5,6.000-7.000-6,25.000-9.000-16,25.000-10.000-14,25.000-8.000-16</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0"/>
    </inkml:context>
    <inkml:brush xml:id="br0">
      <inkml:brushProperty name="width" value="0.0421915166079998" units="cm"/>
      <inkml:brushProperty name="height" value="0.0421915166079998" units="cm"/>
      <inkml:brushProperty name="color" value="#f2395b"/>
      <inkml:brushProperty name="ignorePressure" value="0"/>
    </inkml:brush>
  </inkml:definitions>
  <inkml:trace contextRef="#ctx0" brushRef="#br0">40200.000 12950.000 521,'-16.000'-22.000'84,"19.000"6.000"-12,19.000 7.000-11,19.000 6.000-12,9.000 3.000-10,0.000 0.000-6,0.000 0.000-7,0.000 0.000-6,1.000 0.000-5,4.000 0.000-1,3.000 0.000-2,3.000 0.000-2,-1.000 1.000-2,-2.000 4.000-2,-3.000 3.000-3,-3.000 3.000-3,7.000-1.000 0,19.000-2.000 1,19.000-3.000 1,19.000-3.000 1,12.000-6.000 0,6.000-5.000 0,7.000-7.000-1,6.000-5.000 1,4.000-6.000-1,4.000-3.000 0,3.000-3.000 0,3.000-2.000-1,6.000-3.000 0,9.000 1.000 0,10.000-1.000-1,10.000 1.000 0,0.000 1.000 0,-5.000 3.000-2,-7.000 3.000 0,-5.000 4.000-2,-4.000 2.000 0,0.000 4.000 1,0.000 3.000 0,0.000 3.000 1,-4.000 3.000 0,-5.000 3.000-1,-7.000 3.000-1,-5.000 4.000 0,-8.000 1.000-2,-5.000 0.000-1,-7.000 0.000 0,-5.000 0.000-1,-4.000 1.000 0,0.000 4.000-2,0.000 3.000 0,0.000 3.000 0,6.000-1.000-1,13.000-2.000 1,12.000-3.000-1,13.000-3.000 1,9.000-4.000 0,6.000-3.000-1,7.000-3.000 1,6.000-2.000 0,1.000-6.000 0,-3.000-6.000 0,-3.000-6.000 0,-2.000-6.000 1,-5.000-6.000-1,-2.000-2.000-1,-3.000-3.000-1,-3.000-3.000-1,-10.000 1.000-1,-16.000 6.000 1,-15.000 7.000 1,-15.000 6.000-1,-15.000 4.000 2,-12.000 4.000-1,-13.000 3.000 1,-12.000 3.000 0,-13.000-1.000-4,-12.000-2.000-8,-13.000-3.000-8,-12.000-3.000-9</inkml:trace>
</inkml:ink>
</file>

<file path=ppt/ink/ink3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0"/>
    </inkml:context>
    <inkml:brush xml:id="br0">
      <inkml:brushProperty name="width" value="0.0416419915854931" units="cm"/>
      <inkml:brushProperty name="height" value="0.0416419915854931" units="cm"/>
      <inkml:brushProperty name="color" value="#000000"/>
      <inkml:brushProperty name="ignorePressure" value="0"/>
    </inkml:brush>
  </inkml:definitions>
  <inkml:trace contextRef="#ctx0" brushRef="#br0">85000.000 50500.000 528,'-46.000'-25.000'6,"10.000"0.000"12,10.000 0.000 11,9.000 0.000 13,4.000 6.000 5,1.000 13.000 0,-1.000 12.000 0,1.000 13.000-2,1.000 12.000-1,3.000 13.000-6,3.000 12.000-4,4.000 13.000-5,1.000 10.000-7,0.000 10.000-6,0.000 10.000-9,0.000 9.000-7,-2.000 9.000-12,-3.000 9.000-16,-3.000 10.000-18,-2.000 10.000-16,-3.000-11.000-3,1.000-27.000 11,-1.000-28.000 12,1.000-28.000 10,-1.000-15.000 5,1.000 1.000-4,-1.000-1.000-5,1.000 1.000-4</inkml:trace>
</inkml:ink>
</file>

<file path=ppt/ink/ink3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0"/>
    </inkml:context>
    <inkml:brush xml:id="br0">
      <inkml:brushProperty name="width" value="0.0463480353355408" units="cm"/>
      <inkml:brushProperty name="height" value="0.0463480353355408" units="cm"/>
      <inkml:brushProperty name="color" value="#000000"/>
      <inkml:brushProperty name="ignorePressure" value="0"/>
    </inkml:brush>
  </inkml:definitions>
  <inkml:trace contextRef="#ctx0" brushRef="#br0">86150.000 49050.000 474,'-21.000'-41.000'90,"10.000"19.000"-15,10.000 19.000-16,9.000 19.000-15,4.000 15.000-10,1.000 13.000-1,-1.000 12.000-3,1.000 13.000-1,-3.000 9.000-3,-2.000 6.000-4,-3.000 7.000-3,-3.000 6.000-3,-7.000 4.000-3,-9.000 4.000-1,-10.000 3.000-2,-8.000 3.000-2,-8.000 3.000-3,-2.000 3.000-4,-3.000 3.000-6,-3.000 4.000-4,-1.000-4.000-6,4.000-9.000-8,3.000-10.000-8,3.000-8.000-7,4.000-12.000-6,7.000-12.000-4,6.000-13.000-5,7.000-12.000-5</inkml:trace>
</inkml:ink>
</file>

<file path=ppt/ink/ink3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0"/>
    </inkml:context>
    <inkml:brush xml:id="br0">
      <inkml:brushProperty name="width" value="0.0338000133633614" units="cm"/>
      <inkml:brushProperty name="height" value="0.0338000133633614" units="cm"/>
      <inkml:brushProperty name="color" value="#000000"/>
      <inkml:brushProperty name="ignorePressure" value="0"/>
    </inkml:brush>
  </inkml:definitions>
  <inkml:trace contextRef="#ctx0" brushRef="#br0">85850.000 50450.000 650,'3.000'-47.000'5,"6.000"6.000"7,7.000 7.000 9,6.000 6.000 8,7.000 3.000 5,10.000 0.000-2,10.000 0.000-1,9.000 0.000-1,7.000 1.000-1,7.000 4.000-3,6.000 3.000-3,7.000 3.000-3,-1.000 3.000-2,-6.000 3.000-3,-6.000 3.000-3,-6.000 4.000-2,-9.000 4.000-7,-8.000 6.000-12,-10.000 7.000-10,-9.000 6.000-12,-9.000 3.000-9,-5.000 0.000-11,-7.000 0.000-10,-5.000 0.000-9</inkml:trace>
</inkml:ink>
</file>

<file path=ppt/ink/ink3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1"/>
    </inkml:context>
    <inkml:brush xml:id="br0">
      <inkml:brushProperty name="width" value="0.0524104572832584" units="cm"/>
      <inkml:brushProperty name="height" value="0.0524104572832584" units="cm"/>
      <inkml:brushProperty name="color" value="#000000"/>
      <inkml:brushProperty name="ignorePressure" value="0"/>
    </inkml:brush>
  </inkml:definitions>
  <inkml:trace contextRef="#ctx0" brushRef="#br0">87100.000 48750.000 419,'-24.000'-47.000'6,"4.000"6.000"10,3.000 7.000 12,3.000 6.000 10,3.000 10.000 5,3.000 17.000 0,3.000 15.000-1,4.000 16.000 0,1.000 13.000-1,0.000 14.000-2,0.000 11.000-1,0.000 14.000-1,0.000 13.000-3,0.000 16.000-3,0.000 15.000-5,0.000 17.000-4,0.000 10.000-4,0.000 6.000-4,0.000 7.000-6,0.000 6.000-5,-4.000 7.000-2,-5.000 10.000 2,-7.000 10.000 0,-5.000 9.000 2,-8.000 10.000-8,-5.000 14.000-15,-7.000 11.000-15,-5.000 14.000-15,-1.000-14.000-8,6.000-36.000-1,7.000-39.000-2,6.000-36.000 0,3.000-26.000 1,0.000-12.000 4,0.000-13.000 3,0.000-12.000 3</inkml:trace>
</inkml:ink>
</file>

<file path=ppt/ink/ink3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1"/>
    </inkml:context>
    <inkml:brush xml:id="br0">
      <inkml:brushProperty name="width" value="0.0355350561439991" units="cm"/>
      <inkml:brushProperty name="height" value="0.0355350561439991" units="cm"/>
      <inkml:brushProperty name="color" value="#000000"/>
      <inkml:brushProperty name="ignorePressure" value="0"/>
    </inkml:brush>
  </inkml:definitions>
  <inkml:trace contextRef="#ctx0" brushRef="#br0">87650.000 49000.000 619,'-24.000'-21.000'10,"54.000"10.000"22,53.000 10.000 20,53.000 9.000 22,12.000 2.000 2,-28.000-2.000-18,-28.000-3.000-16,-27.000-3.000-17,-14.000-1.000-14,4.000 4.000-11,3.000 3.000-10,3.000 3.000-11,-2.000-1.000-13,-6.000-2.000-16,-6.000-3.000-16,-6.000-3.000-15</inkml:trace>
</inkml:ink>
</file>

<file path=ppt/ink/ink3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1"/>
    </inkml:context>
    <inkml:brush xml:id="br0">
      <inkml:brushProperty name="width" value="0.0404056720435619" units="cm"/>
      <inkml:brushProperty name="height" value="0.0404056720435619" units="cm"/>
      <inkml:brushProperty name="color" value="#000000"/>
      <inkml:brushProperty name="ignorePressure" value="0"/>
    </inkml:brush>
  </inkml:definitions>
  <inkml:trace contextRef="#ctx0" brushRef="#br0">88400.000 48350.000 544,'-52.000'-2.000'7,"-3.000"-3.000"13,-3.000-3.000 14,-2.000-2.000 13,3.000 2.000 5,14.000 9.000-5,11.000 10.000-4,14.000 10.000-5,7.000 13.000-3,3.000 19.000-4,3.000 19.000-3,4.000 19.000-3,1.000 13.000-4,0.000 10.000-7,0.000 10.000-4,0.000 9.000-6,-2.000 4.000-9,-3.000 1.000-10,-3.000-1.000-10,-2.000 1.000-10,-1.000-10.000-4,3.000-19.000 5,3.000-18.000 5,4.000-19.000 4,-1.000-15.000-3,-3.000-8.000-11,-3.000-10.000-11,-2.000-9.000-12</inkml:trace>
</inkml:ink>
</file>

<file path=ppt/ink/ink3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2"/>
    </inkml:context>
    <inkml:brush xml:id="br0">
      <inkml:brushProperty name="width" value="0.0552498549222946" units="cm"/>
      <inkml:brushProperty name="height" value="0.0552498549222946" units="cm"/>
      <inkml:brushProperty name="color" value="#000000"/>
      <inkml:brushProperty name="ignorePressure" value="0"/>
    </inkml:brush>
  </inkml:definitions>
  <inkml:trace contextRef="#ctx0" brushRef="#br0">88800.000 48300.000 398,'71.000'-44.000'48,"-5.000"13.000"-5,-7.000 12.000-7,-5.000 13.000-7,-4.000 6.000-4,0.000 0.000-5,0.000 0.000-5,0.000 0.000-3,-2.000 1.000-4,-3.000 4.000-2,-3.000 3.000-3,-2.000 3.000-3,-5.000 7.000-1,-2.000 14.000 0,-3.000 11.000 0,-3.000 14.000-1,-7.000 2.000 3,-9.000-6.000 6,-10.000-6.000 7,-8.000-6.000 5,-8.000-1.000 4,-2.000 7.000 2,-3.000 6.000 1,-3.000 7.000 2,-1.000 2.000 0,4.000 1.000-4,3.000-1.000-3,3.000 1.000-3,1.000 4.000-2,1.000 9.000 2,-1.000 10.000 1,1.000 10.000 1,1.000 4.000-2,3.000 0.000-4,3.000 0.000-4,4.000 0.000-3,1.000 0.000-4,0.000 0.000-1,0.000 0.000-2,0.000 0.000 0,0.000-2.000-2,0.000-3.000-1,0.000-3.000-2,0.000-2.000 0,-4.000-6.000-1,-5.000-6.000-1,-7.000-6.000 0,-5.000-6.000-2,-6.000-6.000 0,-3.000-2.000-1,-3.000-3.000 0,-2.000-3.000 0,-9.000-2.000-1,-12.000 0.000-1,-13.000 0.000 0,-12.000 0.000-1,-10.000-2.000 0,-6.000-3.000 2,-6.000-3.000 0,-6.000-2.000 2,-2.000-6.000-4,3.000-6.000-11,3.000-6.000-9,4.000-6.000-10,8.000-6.000-7,17.000-2.000-4,15.000-3.000-3,16.000-3.000-4</inkml:trace>
</inkml:ink>
</file>

<file path=ppt/ink/ink3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2"/>
    </inkml:context>
    <inkml:brush xml:id="br0">
      <inkml:brushProperty name="width" value="0.0366382673382759" units="cm"/>
      <inkml:brushProperty name="height" value="0.0366382673382759" units="cm"/>
      <inkml:brushProperty name="color" value="#000000"/>
      <inkml:brushProperty name="ignorePressure" value="0"/>
    </inkml:brush>
  </inkml:definitions>
  <inkml:trace contextRef="#ctx0" brushRef="#br0">89800.000 50050.000 600,'-33.000'-24.000'10,"34.000"4.000"21,35.000 3.000 20,35.000 3.000 20,27.000 3.000 3,22.000 3.000-13,22.000 3.000-16,23.000 4.000-13,2.000 1.000-14,-16.000 0.000-12,-15.000 0.000-11,-15.000 0.000-14,-17.000 1.000-7,-15.000 4.000-3,-15.000 3.000-4,-16.000 3.000-4</inkml:trace>
</inkml:ink>
</file>

<file path=ppt/ink/ink3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3"/>
    </inkml:context>
    <inkml:brush xml:id="br0">
      <inkml:brushProperty name="width" value="0.0440709367394447" units="cm"/>
      <inkml:brushProperty name="height" value="0.0440709367394447" units="cm"/>
      <inkml:brushProperty name="color" value="#000000"/>
      <inkml:brushProperty name="ignorePressure" value="0"/>
    </inkml:brush>
  </inkml:definitions>
  <inkml:trace contextRef="#ctx0" brushRef="#br0">90800.000 49300.000 499,'-27.000'-27.000'7,"-3.000"-3.000"15,-3.000-3.000 15,-2.000-2.000 14,2.000 10.000 7,9.000 25.000-2,10.000 25.000-2,10.000 25.000-2,4.000 25.000-5,0.000 25.000-8,0.000 25.000-8,0.000 25.000-7,-2.000 9.000-8,-3.000-6.000-10,-3.000-6.000-7,-2.000-6.000-10,-5.000-6.000-8,-2.000-2.000-9,-3.000-3.000-9,-3.000-3.000-9,1.000-13.000-4,6.000-22.000 1,7.000-22.000 1,6.000-21.000 2,1.000-14.000 0,-3.000-2.000 3,-3.000-3.000 2,-2.000-3.000 1</inkml:trace>
</inkml:ink>
</file>

<file path=ppt/ink/ink3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3"/>
    </inkml:context>
    <inkml:brush xml:id="br0">
      <inkml:brushProperty name="width" value="0.0502335205674171" units="cm"/>
      <inkml:brushProperty name="height" value="0.0502335205674171" units="cm"/>
      <inkml:brushProperty name="color" value="#000000"/>
      <inkml:brushProperty name="ignorePressure" value="0"/>
    </inkml:brush>
  </inkml:definitions>
  <inkml:trace contextRef="#ctx0" brushRef="#br0">93550.000 48800.000 437,'-32.000'-19.000'96,"-11.000"13.000"-23,-14.000 12.000-21,-11.000 13.000-21,-4.000 4.000-15,6.000-3.000-7,7.000-3.000-6,6.000-2.000-7,4.000 2.000 1,4.000 9.000 11,3.000 10.000 9,3.000 10.000 11,4.000 7.000 3,7.000 6.000-2,6.000 7.000-4,7.000 6.000-1,0.000 4.000-4,-2.000 4.000-2,-3.000 3.000-2,-3.000 3.000-3,-2.000-1.000-1,0.000-2.000-2,0.000-3.000-1,0.000-3.000-1,3.000-2.000-1,6.000 0.000-1,7.000 0.000-1,6.000 0.000-2,4.000 0.000-3,4.000 0.000-9,3.000 0.000-7,3.000 0.000-8,4.000-8.000-7,7.000-16.000-8,6.000-15.000-6,7.000-15.000-7,4.000-15.000-1,3.000-12.000 3,3.000-13.000 5,4.000-12.000 3,-3.000-7.000 3,-5.000 1.000 0,-7.000-1.000 2,-5.000 1.000 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2"/>
    </inkml:context>
    <inkml:brush xml:id="br0">
      <inkml:brushProperty name="width" value="0.0417526140809059" units="cm"/>
      <inkml:brushProperty name="height" value="0.0417526140809059" units="cm"/>
      <inkml:brushProperty name="color" value="#f2395b"/>
      <inkml:brushProperty name="ignorePressure" value="0"/>
    </inkml:brush>
  </inkml:definitions>
  <inkml:trace contextRef="#ctx0" brushRef="#br0">42300.000 14500.000 526,'-25.000'-10.000'10,"0.000"32.000"19,0.000 31.000 19,0.000 32.000 20,-5.000 18.000 3,-9.000 6.000-12,-10.000 7.000-14,-8.000 6.000-11,-9.000 4.000-10,-6.000 4.000-4,-6.000 3.000-5,-6.000 3.000-4,-4.000 1.000-3,1.000 1.000 1,-1.000-1.000-1,1.000 1.000 1,4.000-6.000-4,9.000-8.000-7,10.000-10.000-9,10.000-9.000-8,8.000-13.000-5,10.000-16.000-3,10.000-15.000-2,9.000-15.000-3,9.000-23.000-6,9.000-28.000-9,10.000-28.000-8,10.000-27.000-10,2.000-12.000 1,-3.000 6.000 13,-3.000 7.000 11,-2.000 6.000 11</inkml:trace>
</inkml:ink>
</file>

<file path=ppt/ink/ink3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3"/>
    </inkml:context>
    <inkml:brush xml:id="br0">
      <inkml:brushProperty name="width" value="0.0455166362226009" units="cm"/>
      <inkml:brushProperty name="height" value="0.0455166362226009" units="cm"/>
      <inkml:brushProperty name="color" value="#000000"/>
      <inkml:brushProperty name="ignorePressure" value="0"/>
    </inkml:brush>
  </inkml:definitions>
  <inkml:trace contextRef="#ctx0" brushRef="#br0">94100.000 48950.000 483,'0.000'131.000'191,"0.000"13.000"-47,0.000 12.000-46,0.000 13.000-48,-8.000 4.000-29,-16.000-3.000-10,-15.000-3.000-9,-15.000-2.000-11,-4.000-14.000-10,9.000-21.000-8,10.000-22.000-10,10.000-22.000-8</inkml:trace>
</inkml:ink>
</file>

<file path=ppt/ink/ink3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3"/>
    </inkml:context>
    <inkml:brush xml:id="br0">
      <inkml:brushProperty name="width" value="0.0311866588890553" units="cm"/>
      <inkml:brushProperty name="height" value="0.0311866588890553" units="cm"/>
      <inkml:brushProperty name="color" value="#000000"/>
      <inkml:brushProperty name="ignorePressure" value="0"/>
    </inkml:brush>
  </inkml:definitions>
  <inkml:trace contextRef="#ctx0" brushRef="#br0">94150.000 49800.000 705,'23.000'-25.000'3,"-3.000"0.000"7,-3.000 0.000 7,-2.000 0.000 7,2.000 3.000 5,9.000 6.000 4,10.000 7.000 4,10.000 6.000 4,4.000 1.000-3,0.000-3.000-8,0.000-3.000-10,0.000-2.000-9,0.000-1.000-9,0.000 3.000-12,0.000 3.000-10,0.000 4.000-11</inkml:trace>
</inkml:ink>
</file>

<file path=ppt/ink/ink3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4"/>
    </inkml:context>
    <inkml:brush xml:id="br0">
      <inkml:brushProperty name="width" value="0.0488286875188351" units="cm"/>
      <inkml:brushProperty name="height" value="0.0488286875188351" units="cm"/>
      <inkml:brushProperty name="color" value="#000000"/>
      <inkml:brushProperty name="ignorePressure" value="0"/>
    </inkml:brush>
  </inkml:definitions>
  <inkml:trace contextRef="#ctx0" brushRef="#br0">95100.000 48550.000 450,'0.000'-33.000'12,"0.000"34.000"23,0.000 35.000 23,0.000 35.000 24,0.000 22.000 4,0.000 14.000-16,0.000 11.000-14,0.000 14.000-15,-2.000 13.000-10,-3.000 16.000-4,-3.000 15.000-5,-2.000 17.000-4,-5.000 5.000-7,-2.000-3.000-11,-3.000-3.000-9,-3.000-2.000-12,-1.000-12.000-2,4.000-19.000 4,3.000-18.000 4,3.000-19.000 5,1.000-19.000-11,1.000-19.000-25,-1.000-18.000-26,1.000-19.000-24</inkml:trace>
</inkml:ink>
</file>

<file path=ppt/ink/ink3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4"/>
    </inkml:context>
    <inkml:brush xml:id="br0">
      <inkml:brushProperty name="width" value="0.0329152122139931" units="cm"/>
      <inkml:brushProperty name="height" value="0.0329152122139931" units="cm"/>
      <inkml:brushProperty name="color" value="#000000"/>
      <inkml:brushProperty name="ignorePressure" value="0"/>
    </inkml:brush>
  </inkml:definitions>
  <inkml:trace contextRef="#ctx0" brushRef="#br0">95550.000 48500.000 668,'23.000'-46.000'0,"-3.000"10.000"0,-3.000 10.000 0,-2.000 9.000 0,0.000 4.000 8,7.000 1.000 17,6.000-1.000 16,7.000 1.000 17,10.000 1.000 1,16.000 3.000-12,15.000 3.000-13,17.000 4.000-13,3.000 2.000-8,-5.000 4.000-2,-7.000 3.000-3,-5.000 3.000-2,-9.000 1.000-5,-9.000 1.000-9,-10.000-1.000-6,-8.000 1.000-9</inkml:trace>
</inkml:ink>
</file>

<file path=ppt/ink/ink3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4"/>
    </inkml:context>
    <inkml:brush xml:id="br0">
      <inkml:brushProperty name="width" value="0.037551075220108" units="cm"/>
      <inkml:brushProperty name="height" value="0.037551075220108" units="cm"/>
      <inkml:brushProperty name="color" value="#000000"/>
      <inkml:brushProperty name="ignorePressure" value="0"/>
    </inkml:brush>
  </inkml:definitions>
  <inkml:trace contextRef="#ctx0" brushRef="#br0">96350.000 47950.000 585,'-25.000'-24.000'0,"0.000"4.000"0,0.000 3.000 0,0.000 3.000 0,3.000 6.000 11,6.000 9.000 19,7.000 10.000 21,6.000 10.000 20,1.000 14.000 4,-3.000 23.000-14,-3.000 22.000-13,-2.000 22.000-13,-5.000 8.000-13,-2.000-2.000-12,-3.000-3.000-11,-3.000-3.000-12,-4.000-2.000-5,-3.000 0.000 1,-3.000 0.000 1,-2.000 0.000 2,0.000-8.000-9,7.000-16.000-19,6.000-15.000-20,7.000-15.000-18</inkml:trace>
</inkml:ink>
</file>

<file path=ppt/ink/ink3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5"/>
    </inkml:context>
    <inkml:brush xml:id="br0">
      <inkml:brushProperty name="width" value="0.0494453422725201" units="cm"/>
      <inkml:brushProperty name="height" value="0.0494453422725201" units="cm"/>
      <inkml:brushProperty name="color" value="#000000"/>
      <inkml:brushProperty name="ignorePressure" value="0"/>
    </inkml:brush>
  </inkml:definitions>
  <inkml:trace contextRef="#ctx0" brushRef="#br0">97250.000 47800.000 444,'-11.000'-22.000'72,"28.000"6.000"-16,28.000 7.000-14,29.000 6.000-16,13.000 3.000-7,1.000 0.000-2,-1.000 0.000-2,1.000 0.000-1,-9.000 4.000-3,-15.000 10.000-6,-15.000 10.000-6,-16.000 9.000-5,-15.000 4.000 1,-11.000 1.000 6,-14.000-1.000 5,-11.000 1.000 8,-7.000 2.000 3,0.000 7.000 1,0.000 6.000 2,0.000 7.000 2,1.000 5.000 0,4.000 7.000 0,3.000 6.000-1,3.000 7.000-1,1.000 7.000-1,1.000 9.000-3,-1.000 10.000-3,1.000 10.000-2,1.000 5.000-3,3.000 4.000-1,3.000 3.000-1,4.000 3.000-2,1.000-4.000 0,0.000-8.000 0,0.000-10.000 1,0.000-9.000 0,-2.000-9.000-1,-3.000-5.000-2,-3.000-7.000-4,-2.000-5.000-3,-6.000-6.000-2,-6.000-3.000 0,-6.000-3.000-1,-6.000-2.000-1,-4.000-6.000 0,1.000-6.000 2,-1.000-6.000 1,1.000-6.000 2,-1.000-7.000-2,1.000-6.000-7,-1.000-6.000-4,1.000-6.000-7,-7.000-6.000-5,-12.000-2.000-7,-13.000-3.000-5,-12.000-3.000-6,1.000-2.000-1,16.000 0.000 4,15.000 0.000 6,17.000 0.000 5,7.000-2.000 2,0.000-3.000-1,0.000-3.000 0,0.000-2.000 0</inkml:trace>
</inkml:ink>
</file>

<file path=ppt/ink/ink3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6"/>
    </inkml:context>
    <inkml:brush xml:id="br0">
      <inkml:brushProperty name="width" value="0.0367825701832771" units="cm"/>
      <inkml:brushProperty name="height" value="0.0367825701832771" units="cm"/>
      <inkml:brushProperty name="color" value="#000000"/>
      <inkml:brushProperty name="ignorePressure" value="0"/>
    </inkml:brush>
  </inkml:definitions>
  <inkml:trace contextRef="#ctx0" brushRef="#br0">98300.000 49300.000 598,'232.000'0.000'138,"-33.000"0.000"-33,-35.000 0.000-31,-34.000 0.000-33,-16.000 0.000-19,3.000 0.000-8,3.000 0.000-7,4.000 0.000-7,-9.000 0.000-5,-18.000 0.000-6,-19.000 0.000-3,-18.000 0.000-5</inkml:trace>
</inkml:ink>
</file>

<file path=ppt/ink/ink3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6"/>
    </inkml:context>
    <inkml:brush xml:id="br0">
      <inkml:brushProperty name="width" value="0.0448558889329433" units="cm"/>
      <inkml:brushProperty name="height" value="0.0448558889329433" units="cm"/>
      <inkml:brushProperty name="color" value="#000000"/>
      <inkml:brushProperty name="ignorePressure" value="0"/>
    </inkml:brush>
  </inkml:definitions>
  <inkml:trace contextRef="#ctx0" brushRef="#br0">99450.000 48400.000 490,'-49.000'-46.000'5,"4.000"10.000"10,3.000 10.000 9,3.000 9.000 10,4.000 13.000 6,7.000 20.000 0,6.000 18.000 0,7.000 20.000 2,4.000 13.000-2,3.000 9.000-2,3.000 10.000-2,4.000 10.000-2,1.000 13.000-4,0.000 19.000-5,0.000 19.000-4,0.000 19.000-6,-2.000 7.000-3,-3.000-3.000-3,-3.000-3.000-3,-2.000-2.000-3,-5.000-6.000-5,-2.000-6.000-10,-3.000-6.000-8,-3.000-6.000-10,1.000-16.000-2,6.000-25.000 5,7.000-25.000 5,6.000-25.000 4</inkml:trace>
</inkml:ink>
</file>

<file path=ppt/ink/ink3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7"/>
    </inkml:context>
    <inkml:brush xml:id="br0">
      <inkml:brushProperty name="width" value="0.0496104918420315" units="cm"/>
      <inkml:brushProperty name="height" value="0.0496104918420315" units="cm"/>
      <inkml:brushProperty name="color" value="#000000"/>
      <inkml:brushProperty name="ignorePressure" value="0"/>
    </inkml:brush>
  </inkml:definitions>
  <inkml:trace contextRef="#ctx0" brushRef="#br0">101650.000 48400.000 443,'-2.000'-47.000'0,"-3.000"6.000"0,-3.000 7.000 0,-2.000 6.000 0,-8.000 6.000 7,-8.000 6.000 15,-10.000 7.000 14,-9.000 6.000 15,-7.000 6.000 1,-3.000 6.000-12,-3.000 7.000-12,-2.000 6.000-13,-3.000 1.000-7,1.000-3.000-3,-1.000-3.000-2,1.000-2.000-4,4.000-1.000 0,9.000 3.000 1,10.000 3.000 1,10.000 4.000 1,4.000 5.000 1,0.000 10.000 3,0.000 10.000 2,0.000 9.000 2,3.000 2.000 2,6.000-2.000 2,7.000-3.000 1,6.000-3.000 1,3.000 2.000 1,0.000 10.000 0,0.000 10.000 1,0.000 9.000-1,-2.000 6.000 0,-3.000 3.000-1,-3.000 3.000-1,-2.000 4.000-2,-5.000 2.000-1,-2.000 4.000 1,-3.000 3.000-2,-3.000 3.000 1,1.000-2.000-2,6.000-6.000-3,7.000-6.000-1,6.000-6.000-3,10.000-9.000-6,17.000-8.000-12,15.000-10.000-12,16.000-9.000-11,5.000-13.000-5,-2.000-16.000 2,-3.000-15.000 1,-3.000-15.000 1,-6.000-12.000-3,-5.000-6.000-7,-7.000-6.000-8,-5.000-6.000-7</inkml:trace>
</inkml:ink>
</file>

<file path=ppt/ink/ink3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7"/>
    </inkml:context>
    <inkml:brush xml:id="br0">
      <inkml:brushProperty name="width" value="0.0458213128149509" units="cm"/>
      <inkml:brushProperty name="height" value="0.0458213128149509" units="cm"/>
      <inkml:brushProperty name="color" value="#000000"/>
      <inkml:brushProperty name="ignorePressure" value="0"/>
    </inkml:brush>
  </inkml:definitions>
  <inkml:trace contextRef="#ctx0" brushRef="#br0">102650.000 48500.000 480,'14.000'-32.000'13,"-22.000"39.000"26,-22.000 36.000 26,-21.000 39.000 26,-12.000 22.000 3,1.000 10.000-20,-1.000 10.000-19,1.000 9.000-21,-3.000 4.000-12,-2.000 1.000-6,-3.000-1.000-5,-3.000 1.000-6,1.000-7.000-5,6.000-12.000-6,7.000-13.000-6,6.000-12.000-7,6.000-15.000-6,6.000-15.000-8,7.000-15.000-8,6.000-16.000-8,10.000-16.000-4,17.000-16.000 1,15.000-15.000-1,16.000-15.000 0,5.000-7.000 4,-2.000 3.000 6,-3.000 3.000 6,-3.000 4.000 7</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3"/>
    </inkml:context>
    <inkml:brush xml:id="br0">
      <inkml:brushProperty name="width" value="0.0509998984634876" units="cm"/>
      <inkml:brushProperty name="height" value="0.0509998984634876" units="cm"/>
      <inkml:brushProperty name="color" value="#f2395b"/>
      <inkml:brushProperty name="ignorePressure" value="0"/>
    </inkml:brush>
  </inkml:definitions>
  <inkml:trace contextRef="#ctx0" brushRef="#br0">41950.000 15150.000 431,'45.000'-46.000'2,"-9.000"10.000"4,-10.000 10.000 4,-8.000 9.000 3,-4.000 9.000 2,3.000 9.000 0,3.000 10.000-2,4.000 10.000 0,-1.000 7.000 1,-3.000 6.000 5,-3.000 7.000 4,-2.000 6.000 5,-1.000 3.000 0,3.000 0.000-3,3.000 0.000-3,4.000 0.000-3,1.000-4.000-3,0.000-5.000-1,0.000-7.000 0,0.000-5.000-2,1.000-8.000-1,4.000-5.000-2,3.000-7.000-3,3.000-5.000-2,1.000-4.000-2,1.000 0.000-2,-1.000 0.000-4,1.000 0.000-1,2.000-7.000-2,7.000-11.000-1,6.000-14.000-1,7.000-11.000-1,5.000-12.000 1,7.000-9.000-1,6.000-10.000 0,7.000-8.000 0,-1.000-6.000-3,-6.000 1.000-3,-6.000-1.000-4,-6.000 1.000-3,-9.000 4.000-2,-8.000 9.000 4,-10.000 10.000 3,-9.000 10.000 4,-7.000 7.000 5,-3.000 6.000 8,-3.000 7.000 8,-2.000 6.000 8,-5.000 10.000 9,-2.000 17.000 7,-3.000 15.000 8,-3.000 16.000 8,-2.000 10.000 0,0.000 7.000-9,0.000 6.000-9,0.000 7.000-9,0.000 5.000-4,0.000 7.000-1,0.000 6.000 0,0.000 7.000-2,1.000 4.000 0,4.000 3.000-1,3.000 3.000 0,3.000 4.000-2,-1.000 1.000-3,-2.000 0.000-10,-3.000 0.000-7,-3.000 0.000-9,-2.000 0.000-5,0.000 0.000-3,0.000 0.000-2,0.000 0.000-2,1.000-7.000 1,4.000-11.000 5,3.000-14.000 4,3.000-11.000 5</inkml:trace>
</inkml:ink>
</file>

<file path=ppt/ink/ink3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7"/>
    </inkml:context>
    <inkml:brush xml:id="br0">
      <inkml:brushProperty name="width" value="0.050352681428194" units="cm"/>
      <inkml:brushProperty name="height" value="0.050352681428194" units="cm"/>
      <inkml:brushProperty name="color" value="#000000"/>
      <inkml:brushProperty name="ignorePressure" value="0"/>
    </inkml:brush>
  </inkml:definitions>
  <inkml:trace contextRef="#ctx0" brushRef="#br0">102450.000 48850.000 436,'68.000'-111.000'28,"-11.000"28.000"9,-14.000 28.000 8,-11.000 29.000 9,-7.000 21.000 0,0.000 16.000-8,0.000 15.000-9,0.000 17.000-9,-2.000 11.000-4,-3.000 10.000 1,-3.000 10.000 1,-2.000 9.000 1,-5.000 9.000-1,-2.000 9.000-3,-3.000 10.000-3,-3.000 10.000-3,-4.000 2.000-2,-3.000-3.000-4,-3.000-3.000-3,-2.000-2.000-3,-1.000-11.000-2,3.000-15.000 0,3.000-15.000-2,4.000-16.000-1,5.000-19.000-1,10.000-22.000-3,10.000-22.000-2,9.000-21.000-3,9.000-24.000-2,9.000-25.000 2,10.000-25.000 0,10.000-25.000 1,5.000-18.000 1,4.000-8.000 0,3.000-10.000 0,3.000-9.000 0,-1.000-1.000 1,-2.000 10.000-1,-3.000 10.000 0,-3.000 9.000 0,-4.000 10.000 0,-3.000 14.000 1,-3.000 11.000 0,-2.000 14.000 1,-9.000 10.000-4,-12.000 9.000-6,-13.000 10.000-8,-12.000 10.000-7</inkml:trace>
</inkml:ink>
</file>

<file path=ppt/ink/ink3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8"/>
    </inkml:context>
    <inkml:brush xml:id="br0">
      <inkml:brushProperty name="width" value="0.0484878830611706" units="cm"/>
      <inkml:brushProperty name="height" value="0.0484878830611706" units="cm"/>
      <inkml:brushProperty name="color" value="#000000"/>
      <inkml:brushProperty name="ignorePressure" value="0"/>
    </inkml:brush>
  </inkml:definitions>
  <inkml:trace contextRef="#ctx0" brushRef="#br0">104300.000 49100.000 453,'23.000'-138.000'55,"-3.000"26.000"-11,-3.000 24.000-11,-2.000 26.000-9,-6.000 15.000-6,-6.000 6.000 0,-6.000 7.000-1,-6.000 6.000 0,-7.000 6.000 0,-6.000 6.000 0,-6.000 7.000-1,-6.000 6.000 1,-9.000 10.000-1,-8.000 17.000 1,-10.000 15.000 0,-9.000 16.000 1,-4.000 12.000-1,4.000 9.000 0,3.000 10.000-1,3.000 10.000 0,4.000 4.000-1,7.000 0.000-1,6.000 0.000 1,7.000 0.000-1,5.000-5.000-1,7.000-9.000-1,6.000-10.000-2,7.000-8.000-2,7.000-9.000-4,9.000-6.000-8,10.000-6.000-7,10.000-6.000-9,8.000-15.000-4,10.000-21.000-3,10.000-22.000-3,9.000-22.000-2,4.000-15.000-1,1.000-5.000 0,-1.000-7.000 0,1.000-5.000 1,-4.000 0.000 2,-6.000 10.000 5,-6.000 10.000 5,-6.000 9.000 6,-7.000 18.000 12,-6.000 29.000 21,-6.000 28.000 22,-6.000 28.000 20,-6.000 14.000 5,-2.000 0.000-10,-3.000 0.000-12,-3.000 0.000-10,4.000 0.000-9,13.000 0.000-6,12.000 0.000-6,13.000 0.000-7,4.000-5.000-8,-3.000-9.000-13,-3.000-10.000-12,-2.000-8.000-13,-3.000-11.000-6,1.000-8.000-2,-1.000-10.000-2,1.000-9.000-1,-3.000-7.000-2,-2.000-3.000 0,-3.000-3.000 0,-3.000-2.000-1</inkml:trace>
</inkml:ink>
</file>

<file path=ppt/ink/ink3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8"/>
    </inkml:context>
    <inkml:brush xml:id="br0">
      <inkml:brushProperty name="width" value="0.0321551598608494" units="cm"/>
      <inkml:brushProperty name="height" value="0.0321551598608494" units="cm"/>
      <inkml:brushProperty name="color" value="#000000"/>
      <inkml:brushProperty name="ignorePressure" value="0"/>
    </inkml:brush>
  </inkml:definitions>
  <inkml:trace contextRef="#ctx0" brushRef="#br0">104750.000 47950.000 684,'9.000'-44.000'6,"19.000"13.000"14,19.000 12.000 12,19.000 13.000 14,9.000 6.000 2,0.000 0.000-9,0.000 0.000-9,0.000 0.000-9,-2.000 3.000-5,-3.000 6.000 0,-3.000 7.000 0,-2.000 6.000-1,-8.000 1.000-5,-8.000-3.000-9,-10.000-3.000-11,-9.000-2.000-10</inkml:trace>
</inkml:ink>
</file>

<file path=ppt/ink/ink3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8"/>
    </inkml:context>
    <inkml:brush xml:id="br0">
      <inkml:brushProperty name="width" value="0.0420105569064617" units="cm"/>
      <inkml:brushProperty name="height" value="0.0420105569064617" units="cm"/>
      <inkml:brushProperty name="color" value="#000000"/>
      <inkml:brushProperty name="ignorePressure" value="0"/>
    </inkml:brush>
  </inkml:definitions>
  <inkml:trace contextRef="#ctx0" brushRef="#br0">105450.000 47500.000 523,'-25.000'-22.000'8,"0.000"6.000"15,0.000 7.000 15,0.000 6.000 15,1.000 9.000 6,4.000 13.000-5,3.000 12.000-6,3.000 13.000-4,3.000 9.000-5,3.000 6.000-6,3.000 7.000-4,4.000 6.000-5,-3.000 4.000-7,-5.000 4.000-10,-7.000 3.000-7,-5.000 3.000-10,-4.000 1.000-6,0.000 1.000-4,0.000-1.000-5,0.000 1.000-3</inkml:trace>
</inkml:ink>
</file>

<file path=ppt/ink/ink3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39"/>
    </inkml:context>
    <inkml:brush xml:id="br0">
      <inkml:brushProperty name="width" value="0.0624473132193089" units="cm"/>
      <inkml:brushProperty name="height" value="0.0624473132193089" units="cm"/>
      <inkml:brushProperty name="color" value="#000000"/>
      <inkml:brushProperty name="ignorePressure" value="0"/>
    </inkml:brush>
  </inkml:definitions>
  <inkml:trace contextRef="#ctx0" brushRef="#br0">105900.000 47200.000 352,'28.000'-43.000'6,"6.000"17.000"11,7.000 15.000 12,6.000 16.000 11,4.000 7.000 2,4.000 1.000-9,3.000-1.000-9,3.000 1.000-9,-1.000 1.000-6,-2.000 3.000-2,-3.000 3.000-2,-3.000 4.000-2,-6.000 2.000-1,-5.000 4.000 0,-7.000 3.000 1,-5.000 3.000-1,-8.000 1.000 1,-5.000 1.000-1,-7.000-1.000-1,-5.000 1.000-1,-6.000-1.000 3,-3.000 1.000 5,-3.000-1.000 7,-2.000 1.000 5,-3.000 4.000 4,1.000 9.000 2,-1.000 10.000 3,1.000 10.000 2,-1.000 5.000 0,1.000 4.000-3,-1.000 3.000-4,1.000 3.000-2,-1.000 4.000-2,1.000 7.000-2,-1.000 6.000 1,1.000 7.000-2,1.000 5.000-1,3.000 7.000-2,3.000 6.000-3,4.000 7.000-1,1.000 0.000-3,0.000-2.000-2,0.000-3.000-2,0.000-3.000-1,0.000-7.000-3,0.000-9.000 0,0.000-10.000-2,0.000-8.000 0,-8.000-9.000-2,-16.000-6.000-1,-15.000-6.000-1,-15.000-6.000-1,-14.000-12.000-5,-8.000-15.000-8,-10.000-15.000-8,-9.000-16.000-8,-9.000-8.000-8,-5.000 0.000-6,-7.000 0.000-5,-5.000 0.000-7,5.000 1.000-1,19.000 4.000 4,19.000 3.000 3,19.000 3.000 5</inkml:trace>
</inkml:ink>
</file>

<file path=ppt/ink/ink3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0"/>
    </inkml:context>
    <inkml:brush xml:id="br0">
      <inkml:brushProperty name="width" value="0.0400615371763706" units="cm"/>
      <inkml:brushProperty name="height" value="0.0400615371763706" units="cm"/>
      <inkml:brushProperty name="color" value="#000000"/>
      <inkml:brushProperty name="ignorePressure" value="0"/>
    </inkml:brush>
  </inkml:definitions>
  <inkml:trace contextRef="#ctx0" brushRef="#br0">82450.000 53950.000 549,'-32.000'-4.000'38,"39.000"-5.000"6,36.000-7.000 4,39.000-5.000 4,24.000-4.000 0,13.000 0.000-4,12.000 0.000-6,13.000 0.000-4,9.000 3.000-6,6.000 6.000-7,7.000 7.000-7,6.000 6.000-7,-4.000 3.000-9,-11.000 0.000-8,-14.000 0.000-10,-11.000 0.000-9,-14.000 4.000-6,-11.000 10.000-2,-14.000 10.000-3,-11.000 9.000-2,-15.000 2.000-4,-16.000-2.000-7,-15.000-3.000-5,-15.000-3.000-7</inkml:trace>
</inkml:ink>
</file>

<file path=ppt/ink/ink3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0"/>
    </inkml:context>
    <inkml:brush xml:id="br0">
      <inkml:brushProperty name="width" value="0.0366346798837185" units="cm"/>
      <inkml:brushProperty name="height" value="0.0366346798837185" units="cm"/>
      <inkml:brushProperty name="color" value="#000000"/>
      <inkml:brushProperty name="ignorePressure" value="0"/>
    </inkml:brush>
  </inkml:definitions>
  <inkml:trace contextRef="#ctx0" brushRef="#br0">83200.000 54600.000 600,'-118.000'21.000'1,"17.000"-5.000"2,15.000-7.000 2,16.000-5.000 1,12.000-3.000 4,9.000 4.000 4,10.000 3.000 3,10.000 3.000 4,11.000-1.000 6,17.000-2.000 7,15.000-3.000 7,16.000-3.000 8,20.000-2.000-1,25.000 0.000-9,25.000 0.000-7,25.000 0.000-9,20.000 0.000-7,16.000 0.000-6,15.000 0.000-6,17.000 0.000-7,2.000 0.000-8,-9.000 0.000-10,-10.000 0.000-10,-8.000 0.000-10,-15.000 1.000-5,-19.000 4.000 2,-18.000 3.000 2,-19.000 3.000 1,-15.000 1.000 2,-8.000 1.000 0,-10.000-1.000 1,-9.000 1.000 0</inkml:trace>
</inkml:ink>
</file>

<file path=ppt/ink/ink3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0"/>
    </inkml:context>
    <inkml:brush xml:id="br0">
      <inkml:brushProperty name="width" value="0.0520369783043861" units="cm"/>
      <inkml:brushProperty name="height" value="0.0520369783043861" units="cm"/>
      <inkml:brushProperty name="color" value="#000000"/>
      <inkml:brushProperty name="ignorePressure" value="0"/>
    </inkml:brush>
  </inkml:definitions>
  <inkml:trace contextRef="#ctx0" brushRef="#br0">88650.000 53600.000 422,'-58.000'-22.000'116,"-16.000"6.000"-31,-15.000 7.000-31,-15.000 6.000-31,-9.000 7.000-17,1.000 10.000-3,-1.000 10.000-3,1.000 9.000-3,7.000 1.000-2,16.000-6.000-3,15.000-6.000-2,17.000-6.000-2,16.000 4.000 4,19.000 16.000 11,19.000 15.000 11,19.000 17.000 10,7.000 3.000 6,-3.000-5.000-2,-3.000-7.000-1,-2.000-5.000-2,-5.000 14.000-1,-2.000 39.000-2,-3.000 36.000-2,-3.000 39.000-2,-6.000 13.000-1,-5.000-9.000 0,-7.000-10.000 0,-5.000-8.000-1,-3.000-18.000-2,4.000-25.000-4,3.000-25.000-3,3.000-25.000-3,3.000-11.000-7,3.000 3.000-9,3.000 3.000-9,4.000 4.000-9,8.000-10.000-10,17.000-22.000-9,15.000-22.000-11,16.000-21.000-11,2.000-15.000 0,-8.000-6.000 5,-10.000-6.000 7,-9.000-6.000 7</inkml:trace>
</inkml:ink>
</file>

<file path=ppt/ink/ink3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1"/>
    </inkml:context>
    <inkml:brush xml:id="br0">
      <inkml:brushProperty name="width" value="0.0596975609660149" units="cm"/>
      <inkml:brushProperty name="height" value="0.0596975609660149" units="cm"/>
      <inkml:brushProperty name="color" value="#000000"/>
      <inkml:brushProperty name="ignorePressure" value="0"/>
    </inkml:brush>
  </inkml:definitions>
  <inkml:trace contextRef="#ctx0" brushRef="#br0">89350.000 54300.000 368,'-50.000'79.000'104,"0.000"10.000"-23,0.000 10.000-23,0.000 9.000-22,1.000 4.000-12,4.000 1.000-3,3.000-1.000-3,3.000 1.000-3,6.000-6.000-1,9.000-8.000 0,10.000-10.000-1,10.000-9.000 1,8.000-10.000-3,10.000-9.000-1,10.000-10.000-4,9.000-8.000-1,9.000-17.000-5,9.000-21.000-6,10.000-22.000-6,10.000-22.000-6,4.000-21.000-5,0.000-18.000-3,0.000-19.000-3,0.000-18.000-4,-7.000-12.000 0,-11.000-3.000 6,-14.000-3.000 4,-11.000-2.000 5,-9.000 3.000 5,-3.000 14.000 4,-3.000 11.000 5,-2.000 14.000 5,-5.000 11.000 4,-2.000 14.000 5,-3.000 11.000 5,-3.000 14.000 5,4.000 10.000 4,13.000 9.000 6,12.000 10.000 5,13.000 10.000 6,6.000 8.000-1,0.000 10.000-6,0.000 10.000-5,0.000 9.000-7,0.000 6.000-4,0.000 3.000-4,0.000 3.000-4,0.000 4.000-3,-5.000 5.000-4,-9.000 10.000-1,-10.000 10.000-3,-8.000 9.000-3,-11.000 4.000-1,-8.000 1.000-4,-10.000-1.000-2,-9.000 1.000-3,-5.000-3.000-1,0.000-2.000 0,0.000-3.000 1,0.000-3.000 0,15.000-20.000-3,32.000-33.000-6,31.000-35.000-5,32.000-34.000-7,11.000-15.000 0,-5.000 7.000 6,-7.000 6.000 6,-5.000 7.000 5,-6.000 5.000 4,-3.000 7.000 2,-3.000 6.000 2,-2.000 7.000 2,-6.000 4.000 0,-6.000 3.000-3,-6.000 3.000-2,-6.000 4.000-3,-9.000-9.000-4,-8.000-18.000-4,-10.000-19.000-5,-9.000-18.000-5,-4.000-12.000 1,4.000-3.000 7,3.000-3.000 8,3.000-2.000 7,1.000 0.000 5,1.000 7.000 2,-1.000 6.000 4,1.000 7.000 2,-3.000 4.000 1,-2.000 3.000-1,-3.000 3.000-1,-3.000 4.000-1,-1.000 4.000 3,4.000 6.000 10,3.000 7.000 9,3.000 6.000 10,-4.000 15.000 11,-8.000 26.000 16,-10.000 24.000 14,-9.000 26.000 16,-4.000 16.000-1,4.000 10.000-15,3.000 10.000-17,3.000 9.000-15,1.000 12.000-11,1.000 16.000-4,-1.000 15.000-4,1.000 17.000-5,-1.000 5.000-6,1.000-3.000-9,-1.000-3.000-8,1.000-2.000-9,-3.000 0.000-6,-2.000 7.000-1,-3.000 6.000-2,-3.000 7.000-1,-4.000 0.000-7,-3.000-2.000-12,-3.000-3.000-12,-2.000-3.000-11,0.000-20.000-4,7.000-33.000 6,6.000-35.000 5,7.000-34.000 5</inkml:trace>
</inkml:ink>
</file>

<file path=ppt/ink/ink3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1"/>
    </inkml:context>
    <inkml:brush xml:id="br0">
      <inkml:brushProperty name="width" value="0.0346666239202023" units="cm"/>
      <inkml:brushProperty name="height" value="0.0346666239202023" units="cm"/>
      <inkml:brushProperty name="color" value="#000000"/>
      <inkml:brushProperty name="ignorePressure" value="0"/>
    </inkml:brush>
  </inkml:definitions>
  <inkml:trace contextRef="#ctx0" brushRef="#br0">92100.000 53850.000 634,'164.000'-44.000'173,"-22.000"13.000"-55,-22.000 12.000-53,-21.000 13.000-55,-15.000 6.000-32,-6.000 0.000-8,-6.000 0.000-9,-6.000 0.000-8</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4"/>
    </inkml:context>
    <inkml:brush xml:id="br0">
      <inkml:brushProperty name="width" value="0.0387478768825531" units="cm"/>
      <inkml:brushProperty name="height" value="0.0387478768825531" units="cm"/>
      <inkml:brushProperty name="color" value="#f2395b"/>
      <inkml:brushProperty name="ignorePressure" value="0"/>
    </inkml:brush>
  </inkml:definitions>
  <inkml:trace contextRef="#ctx0" brushRef="#br0">45550.000 14450.000 567,'-93.000'73.000'102,"17.000"-3.000"-19,15.000-3.000-20,16.000-2.000-20,7.000-3.000-11,1.000 1.000-5,-1.000-1.000-4,1.000 1.000-4,-3.000-1.000-4,-2.000 1.000-3,-3.000-1.000-4,-3.000 1.000-2,-2.000-1.000-7,0.000 1.000-8,0.000-1.000-9,0.000 1.000-7,3.000-4.000-5,6.000-6.000 0,7.000-6.000 1,6.000-6.000 1</inkml:trace>
</inkml:ink>
</file>

<file path=ppt/ink/ink3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2"/>
    </inkml:context>
    <inkml:brush xml:id="br0">
      <inkml:brushProperty name="width" value="0.0537647604942322" units="cm"/>
      <inkml:brushProperty name="height" value="0.0537647604942322" units="cm"/>
      <inkml:brushProperty name="color" value="#000000"/>
      <inkml:brushProperty name="ignorePressure" value="0"/>
    </inkml:brush>
  </inkml:definitions>
  <inkml:trace contextRef="#ctx0" brushRef="#br0">93750.000 53000.000 409,'-2.000'-22.000'6,"47.000"6.000"14,47.000 7.000 14,48.000 6.000 12,5.000 6.000 3,-34.000 6.000-10,-35.000 7.000-10,-33.000 6.000-10,-20.000 4.000-5,-3.000 4.000 0,-3.000 3.000-1,-2.000 3.000-1,-3.000 1.000 1,1.000 1.000 1,-1.000-1.000 0,1.000 1.000 2,-4.000 1.000 1,-6.000 3.000 1,-6.000 3.000 2,-6.000 4.000 0,-4.000 4.000 1,1.000 6.000-1,-1.000 7.000 1,1.000 6.000-1,1.000 3.000 0,3.000 0.000-4,3.000 0.000-2,4.000 0.000-2,1.000 1.000-3,0.000 4.000-3,0.000 3.000-2,0.000 3.000-4,1.000 1.000 0,4.000 1.000 0,3.000-1.000 0,3.000 1.000 0,-2.000 1.000 0,-6.000 3.000-3,-6.000 3.000-2,-6.000 4.000-3,-10.000 1.000-1,-12.000 0.000 0,-13.000 0.000 1,-12.000 0.000 0,-9.000-7.000 0,-2.000-11.000 0,-3.000-14.000-1,-3.000-11.000-1,-7.000-9.000-1,-9.000-3.000-2,-10.000-3.000-3,-8.000-2.000-3,-3.000-5.000-4,7.000-2.000-9,6.000-3.000-8,7.000-3.000-8,8.000-6.000 0,14.000-5.000 7,11.000-7.000 8,14.000-5.000 7,7.000-8.000 1,3.000-5.000-4,3.000-7.000-6,4.000-5.000-5</inkml:trace>
</inkml:ink>
</file>

<file path=ppt/ink/ink3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2"/>
    </inkml:context>
    <inkml:brush xml:id="br0">
      <inkml:brushProperty name="width" value="0.0354017242789268" units="cm"/>
      <inkml:brushProperty name="height" value="0.0354017242789268" units="cm"/>
      <inkml:brushProperty name="color" value="#000000"/>
      <inkml:brushProperty name="ignorePressure" value="0"/>
    </inkml:brush>
  </inkml:definitions>
  <inkml:trace contextRef="#ctx0" brushRef="#br0">94750.000 54300.000 621,'-11.000'-22.000'9,"28.000"6.000"18,28.000 7.000 17,29.000 6.000 19,18.000 1.000 3,9.000-3.000-11,10.000-3.000-12,10.000-2.000-11,5.000 0.000-10,4.000 7.000-9,3.000 6.000-9,3.000 7.000-8,-7.000 4.000-8,-15.000 3.000-4,-15.000 3.000-6,-16.000 4.000-5,-15.000-1.000-6,-11.000-3.000-6,-14.000-3.000-7,-11.000-2.000-6,-14.000-3.000-1,-11.000 1.000 6,-14.000-1.000 5,-11.000 1.000 6</inkml:trace>
</inkml:ink>
</file>

<file path=ppt/ink/ink3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2"/>
    </inkml:context>
    <inkml:brush xml:id="br0">
      <inkml:brushProperty name="width" value="0.047786571085453" units="cm"/>
      <inkml:brushProperty name="height" value="0.047786571085453" units="cm"/>
      <inkml:brushProperty name="color" value="#000000"/>
      <inkml:brushProperty name="ignorePressure" value="0"/>
    </inkml:brush>
  </inkml:definitions>
  <inkml:trace contextRef="#ctx0" brushRef="#br0">95800.000 53700.000 460,'-46.000'-46.000'0,"10.000"10.000"0,10.000 10.000 0,9.000 9.000 0,4.000 9.000 11,1.000 9.000 22,-1.000 10.000 22,1.000 10.000 22,1.000 10.000 5,3.000 13.000-15,3.000 12.000-13,4.000 13.000-14,1.000 12.000-9,0.000 13.000-4,0.000 12.000-5,0.000 13.000-4,-4.000 13.000-4,-5.000 17.000-7,-7.000 15.000-6,-5.000 16.000-5,-6.000 2.000-9,-3.000-8.000-10,-3.000-10.000-12,-2.000-9.000-11,2.000-18.000-3,9.000-24.000 4,10.000-26.000 4,10.000-24.000 3,2.000-17.000 0,-3.000-5.000-5,-3.000-7.000-6,-2.000-5.000-6</inkml:trace>
</inkml:ink>
</file>

<file path=ppt/ink/ink3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3"/>
    </inkml:context>
    <inkml:brush xml:id="br0">
      <inkml:brushProperty name="width" value="0.0466852970421314" units="cm"/>
      <inkml:brushProperty name="height" value="0.0466852970421314" units="cm"/>
      <inkml:brushProperty name="color" value="#000000"/>
      <inkml:brushProperty name="ignorePressure" value="0"/>
    </inkml:brush>
  </inkml:definitions>
  <inkml:trace contextRef="#ctx0" brushRef="#br0">98850.000 53150.000 471,'-27.000'-22.000'0,"-3.000"6.000"0,-3.000 7.000 0,-2.000 6.000 0,-8.000 3.000 5,-8.000 0.000 11,-10.000 0.000 10,-9.000 0.000 11,-7.000 3.000 2,-3.000 6.000-8,-3.000 7.000-6,-2.000 6.000-8,0.000 3.000-5,7.000 0.000-3,6.000 0.000-2,7.000 0.000-2,7.000-2.000-2,9.000-3.000 0,10.000-3.000 1,10.000-2.000-1,7.000 2.000 3,6.000 9.000 3,7.000 10.000 4,6.000 10.000 4,4.000 7.000 2,4.000 6.000 0,3.000 7.000 0,3.000 6.000 1,1.000 7.000 0,1.000 10.000-1,-1.000 10.000-1,1.000 9.000 1,-6.000 4.000-2,-8.000 1.000-2,-10.000-1.000-2,-9.000 1.000-1,-4.000 1.000-2,4.000 3.000-2,3.000 3.000-1,3.000 4.000-3,1.000-4.000-1,1.000-9.000-4,-1.000-10.000-3,1.000-8.000-3,5.000-12.000-5,14.000-12.000-9,11.000-13.000-8,14.000-12.000-9,8.000-12.000-5,7.000-8.000-5,6.000-10.000-3,7.000-9.000-5,-3.000-9.000 1,-8.000-5.000 2,-10.000-7.000 4,-9.000-5.000 4</inkml:trace>
</inkml:ink>
</file>

<file path=ppt/ink/ink3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3"/>
    </inkml:context>
    <inkml:brush xml:id="br0">
      <inkml:brushProperty name="width" value="0.0605053417384624" units="cm"/>
      <inkml:brushProperty name="height" value="0.0605053417384624" units="cm"/>
      <inkml:brushProperty name="color" value="#000000"/>
      <inkml:brushProperty name="ignorePressure" value="0"/>
    </inkml:brush>
  </inkml:definitions>
  <inkml:trace contextRef="#ctx0" brushRef="#br0">99800.000 53650.000 363,'-5.000'-46.000'4,"-9.000"10.000"8,-10.000 10.000 8,-8.000 9.000 7,-11.000 10.000 6,-8.000 14.000 2,-10.000 11.000 2,-9.000 14.000 3,-4.000 8.000-2,4.000 7.000-6,3.000 6.000-4,3.000 7.000-6,1.000 8.000-3,1.000 14.000-2,-1.000 11.000 0,1.000 14.000-2,2.000 7.000-1,7.000 3.000-1,6.000 3.000-2,7.000 4.000 0,7.000-4.000-2,9.000-9.000-2,10.000-10.000-1,10.000-8.000-2,11.000-12.000-2,17.000-12.000-3,15.000-13.000-3,16.000-12.000-2,12.000-15.000-6,9.000-15.000-6,10.000-15.000-7,10.000-16.000-7,2.000-18.000-3,-3.000-18.000-1,-3.000-19.000 0,-2.000-18.000-1,-1.000-14.000 3,3.000-5.000 3,3.000-7.000 5,4.000-5.000 3,-6.000-1.000 5,-11.000 6.000 5,-14.000 7.000 4,-11.000 6.000 4,-11.000 9.000 4,-5.000 13.000 3,-7.000 12.000 1,-5.000 13.000 3,-8.000 9.000 5,-5.000 6.000 8,-7.000 7.000 7,-5.000 6.000 7,-6.000 15.000 10,-3.000 26.000 8,-3.000 24.000 10,-2.000 26.000 9,-3.000 18.000-2,1.000 13.000-15,-1.000 12.000-14,1.000 13.000-15,-1.000 7.000-9,1.000 4.000-1,-1.000 3.000-2,1.000 3.000-2,-1.000-1.000-5,1.000-2.000-6,-1.000-3.000-7,1.000-3.000-6,-1.000-12.000-4,1.000-18.000 1,-1.000-19.000 2,1.000-18.000 0</inkml:trace>
</inkml:ink>
</file>

<file path=ppt/ink/ink3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4"/>
    </inkml:context>
    <inkml:brush xml:id="br0">
      <inkml:brushProperty name="width" value="0.0339328050613403" units="cm"/>
      <inkml:brushProperty name="height" value="0.0339328050613403" units="cm"/>
      <inkml:brushProperty name="color" value="#000000"/>
      <inkml:brushProperty name="ignorePressure" value="0"/>
    </inkml:brush>
  </inkml:definitions>
  <inkml:trace contextRef="#ctx0" brushRef="#br0">100950.000 53950.000 648,'50.000'-22.000'5,"0.000"6.000"11,0.000 7.000 10,0.000 6.000 10,-4.000 3.000 4,-5.000 0.000-6,-7.000 0.000-5,-5.000 0.000-5,5.000 0.000-2,19.000 0.000-1,19.000 0.000 0,19.000 0.000 0,9.000 1.000-3,0.000 4.000-2,0.000 3.000-5,0.000 3.000-2,-5.000 1.000-7,-9.000 1.000-6,-10.000-1.000-9,-8.000 1.000-7</inkml:trace>
</inkml:ink>
</file>

<file path=ppt/ink/ink3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4"/>
    </inkml:context>
    <inkml:brush xml:id="br0">
      <inkml:brushProperty name="width" value="0.053497601300478" units="cm"/>
      <inkml:brushProperty name="height" value="0.053497601300478" units="cm"/>
      <inkml:brushProperty name="color" value="#000000"/>
      <inkml:brushProperty name="ignorePressure" value="0"/>
    </inkml:brush>
  </inkml:definitions>
  <inkml:trace contextRef="#ctx0" brushRef="#br0">102700.000 52700.000 411,'51.000'1.000'6,"4.000"4.000"11,3.000 3.000 13,3.000 3.000 12,-4.000 1.000 0,-8.000 1.000-10,-10.000-1.000-10,-9.000 1.000-11,-2.000-3.000-6,6.000-2.000-3,7.000-3.000-2,6.000-3.000-2,-1.000-1.000-1,-5.000 4.000 2,-7.000 3.000 1,-5.000 3.000 1,-6.000 6.000 1,-3.000 9.000 0,-3.000 10.000 0,-2.000 10.000 0,-8.000 5.000 4,-8.000 4.000 8,-10.000 3.000 8,-9.000 3.000 9,-4.000 3.000 2,4.000 3.000-1,3.000 3.000-1,3.000 4.000-3,1.000 4.000-2,1.000 6.000-3,-1.000 7.000-3,1.000 6.000-3,-1.000 6.000-3,1.000 6.000-2,-1.000 7.000-2,1.000 6.000-2,1.000 4.000-2,3.000 4.000 1,3.000 3.000-2,4.000 3.000 0,-1.000-4.000-1,-3.000-8.000 0,-3.000-10.000 0,-2.000-9.000-1,-3.000-12.000 0,1.000-11.000 0,-1.000-14.000-1,1.000-11.000 1,-4.000-11.000-2,-6.000-5.000-5,-6.000-7.000-2,-6.000-5.000-5,-10.000-8.000-3,-12.000-5.000-6,-13.000-7.000-5,-12.000-5.000-5,-15.000-4.000-2,-15.000 0.000 0,-15.000 0.000 1,-16.000 0.000 0,1.000 1.000-5,19.000 4.000-12,19.000 3.000-13,19.000 3.000-11</inkml:trace>
</inkml:ink>
</file>

<file path=ppt/ink/ink3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5"/>
    </inkml:context>
    <inkml:brush xml:id="br0">
      <inkml:brushProperty name="width" value="0.0455693192780018" units="cm"/>
      <inkml:brushProperty name="height" value="0.0455693192780018" units="cm"/>
      <inkml:brushProperty name="color" value="#000000"/>
      <inkml:brushProperty name="ignorePressure" value="0"/>
    </inkml:brush>
  </inkml:definitions>
  <inkml:trace contextRef="#ctx0" brushRef="#br0">77150.000 56850.000 482,'-44.000'-4.000'7,"13.000"-5.000"12,12.000-7.000 14,13.000-5.000 13,-1.000 16.000 8,-11.000 41.000 3,-14.000 40.000 2,-11.000 42.000 3,-11.000 22.000-5,-5.000 7.000-14,-7.000 6.000-13,-5.000 7.000-13,-3.000-1.000-7,4.000-6.000-2,3.000-6.000 0,3.000-6.000 0,6.000-12.000-9,9.000-15.000-12,10.000-15.000-15,10.000-16.000-13,14.000-16.000-9,23.000-16.000-5,22.000-15.000-4,22.000-15.000-5,5.000-14.000 1,-8.000-8.000 8,-10.000-10.000 6,-9.000-9.000 7</inkml:trace>
</inkml:ink>
</file>

<file path=ppt/ink/ink3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6"/>
    </inkml:context>
    <inkml:brush xml:id="br0">
      <inkml:brushProperty name="width" value="0.0480752773582935" units="cm"/>
      <inkml:brushProperty name="height" value="0.0480752773582935" units="cm"/>
      <inkml:brushProperty name="color" value="#000000"/>
      <inkml:brushProperty name="ignorePressure" value="0"/>
    </inkml:brush>
  </inkml:definitions>
  <inkml:trace contextRef="#ctx0" brushRef="#br0">77550.000 56750.000 457,'0.000'-47.000'5,"0.000"6.000"9,0.000 7.000 9,0.000 6.000 9,4.000 15.000 7,10.000 26.000 4,10.000 24.000 3,9.000 26.000 4,2.000 16.000-2,-2.000 10.000-8,-3.000 10.000-6,-3.000 9.000-8,-4.000 9.000-5,-3.000 9.000-2,-3.000 10.000-2,-2.000 10.000-3,-5.000 0.000-2,-2.000-5.000 0,-3.000-7.000-2,-3.000-5.000-1,-2.000-9.000-2,0.000-9.000 0,0.000-10.000-1,0.000-8.000 0,6.000-23.000-3,13.000-34.000-4,12.000-35.000-4,13.000-33.000-3,12.000-37.000-2,13.000-37.000 1,12.000-38.000 2,13.000-37.000 0,2.000-15.000 0,-5.000 10.000 0,-7.000 10.000 0,-5.000 9.000-1,-8.000 12.000-1,-5.000 16.000-4,-7.000 15.000-3,-5.000 17.000-4,-8.000 14.000-3,-5.000 17.000-6,-7.000 15.000-4,-5.000 16.000-5</inkml:trace>
</inkml:ink>
</file>

<file path=ppt/ink/ink3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6"/>
    </inkml:context>
    <inkml:brush xml:id="br0">
      <inkml:brushProperty name="width" value="0.0485105067491531" units="cm"/>
      <inkml:brushProperty name="height" value="0.0485105067491531" units="cm"/>
      <inkml:brushProperty name="color" value="#000000"/>
      <inkml:brushProperty name="ignorePressure" value="0"/>
    </inkml:brush>
  </inkml:definitions>
  <inkml:trace contextRef="#ctx0" brushRef="#br0">80050.000 58000.000 453,'25.000'-30.000'38,"0.000"-9.000"-5,0.000-10.000-5,0.000-8.000-5,-2.000-8.000-4,-3.000-2.000-3,-3.000-3.000-2,-2.000-3.000-4,-6.000 1.000-2,-6.000 6.000 1,-6.000 7.000 0,-6.000 6.000 0,-6.000 7.000 1,-2.000 10.000 0,-3.000 10.000-1,-3.000 9.000 2,-6.000 7.000-1,-5.000 7.000-1,-7.000 6.000 0,-5.000 7.000-1,-8.000 8.000 1,-5.000 14.000 0,-7.000 11.000 1,-5.000 14.000 1,-4.000 10.000 1,0.000 9.000-1,0.000 10.000 1,0.000 10.000 1,3.000 5.000 0,6.000 4.000 1,7.000 3.000 1,6.000 3.000 1,4.000-4.000 1,4.000-8.000-2,3.000-10.000 0,3.000-9.000 0,6.000-7.000-2,9.000-3.000-1,10.000-3.000-2,10.000-2.000-2,13.000-11.000-3,19.000-15.000-7,19.000-15.000-5,19.000-16.000-6,13.000-21.000-5,10.000-24.000-4,10.000-26.000-6,9.000-24.000-4,4.000-13.000-2,1.000 0.000 1,-1.000 0.000 3,1.000 0.000 1,-10.000 6.000 3,-19.000 13.000 6,-18.000 12.000 5,-19.000 13.000 5,-13.000 15.000 9,-6.000 19.000 12,-6.000 19.000 12,-6.000 19.000 12,-6.000 12.000 4,-2.000 6.000-2,-3.000 7.000-4,-3.000 6.000-2,-2.000 3.000-4,0.000 0.000-2,0.000 0.000-4,0.000 0.000-2,1.000-2.000-7,4.000-3.000-9,3.000-3.000-10,3.000-2.000-9,3.000-3.000-12,3.000 1.000-15,3.000-1.000-14,4.000 1.000-15</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4"/>
    </inkml:context>
    <inkml:brush xml:id="br0">
      <inkml:brushProperty name="width" value="0.0412268452346325" units="cm"/>
      <inkml:brushProperty name="height" value="0.0412268452346325" units="cm"/>
      <inkml:brushProperty name="color" value="#f2395b"/>
      <inkml:brushProperty name="ignorePressure" value="0"/>
    </inkml:brush>
  </inkml:definitions>
  <inkml:trace contextRef="#ctx0" brushRef="#br0">44600.000 14650.000 533,'-19.000'-16.000'31,"13.000"19.000"13,12.000 19.000 14,13.000 19.000 15,7.000 10.000-1,4.000 4.000-14,3.000 3.000-15,3.000 3.000-14,1.000 1.000-10,1.000 1.000-3,-1.000-1.000-4,1.000 1.000-3,1.000-1.000-7,3.000 1.000-6,3.000-1.000-7,4.000 1.000-8,-1.000-4.000-7,-3.000-6.000-10,-3.000-6.000-8,-2.000-6.000-10,-6.000-6.000-4,-6.000-2.000 1,-6.000-3.000-1,-6.000-3.000 1</inkml:trace>
</inkml:ink>
</file>

<file path=ppt/ink/ink3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6"/>
    </inkml:context>
    <inkml:brush xml:id="br0">
      <inkml:brushProperty name="width" value="0.0318648442625999" units="cm"/>
      <inkml:brushProperty name="height" value="0.0318648442625999" units="cm"/>
      <inkml:brushProperty name="color" value="#000000"/>
      <inkml:brushProperty name="ignorePressure" value="0"/>
    </inkml:brush>
  </inkml:definitions>
  <inkml:trace contextRef="#ctx0" brushRef="#br0">80800.000 56600.000 690,'59.000'-44.000'9,"19.000"13.000"20,19.000 12.000 19,19.000 13.000 18,5.000 7.000 1,-5.000 4.000-18,-7.000 3.000-19,-5.000 3.000-18,-8.000-1.000-15,-5.000-2.000-10,-7.000-3.000-10,-5.000-3.000-10,-11.000-2.000-2,-11.000 0.000 5,-14.000 0.000 6,-11.000 0.000 5</inkml:trace>
</inkml:ink>
</file>

<file path=ppt/ink/ink3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6"/>
    </inkml:context>
    <inkml:brush xml:id="br0">
      <inkml:brushProperty name="width" value="0.0368869565427303" units="cm"/>
      <inkml:brushProperty name="height" value="0.0368869565427303" units="cm"/>
      <inkml:brushProperty name="color" value="#000000"/>
      <inkml:brushProperty name="ignorePressure" value="0"/>
    </inkml:brush>
  </inkml:definitions>
  <inkml:trace contextRef="#ctx0" brushRef="#br0">81750.000 56000.000 596,'-24.000'-55.000'22,"4.000"41.000"17,3.000 40.000 17,3.000 42.000 16,-1.000 22.000 1,-2.000 7.000-16,-3.000 6.000-14,-3.000 7.000-15,-4.000 5.000-14,-3.000 7.000-15,-3.000 6.000-15,-2.000 7.000-13,0.000-10.000-14,7.000-25.000-12,6.000-25.000-12,7.000-25.000-13</inkml:trace>
</inkml:ink>
</file>

<file path=ppt/ink/ink3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7"/>
    </inkml:context>
    <inkml:brush xml:id="br0">
      <inkml:brushProperty name="width" value="0.0479224286973476" units="cm"/>
      <inkml:brushProperty name="height" value="0.0479224286973476" units="cm"/>
      <inkml:brushProperty name="color" value="#000000"/>
      <inkml:brushProperty name="ignorePressure" value="0"/>
    </inkml:brush>
  </inkml:definitions>
  <inkml:trace contextRef="#ctx0" brushRef="#br0">83850.000 56750.000 459,'-44.000'3.000'56,"13.000"6.000"-9,12.000 7.000-9,13.000 6.000-9,12.000 4.000-4,13.000 4.000 0,12.000 3.000-1,13.000 3.000 1,9.000 3.000 0,6.000 3.000 1,7.000 3.000 1,6.000 4.000 2,4.000 2.000-3,4.000 4.000-4,3.000 3.000-5,3.000 3.000-3,3.000 1.000-4,3.000 1.000-1,3.000-1.000-2,4.000 1.000-1,-3.000-4.000 0,-5.000-6.000 0,-7.000-6.000 1,-5.000-6.000 0,-11.000-4.000 1,-11.000 1.000-2,-14.000-1.000 0,-11.000 1.000-1,-17.000 2.000-3,-18.000 7.000-2,-19.000 6.000-2,-18.000 7.000-4,-15.000-3.000-1,-9.000-8.000 3,-10.000-10.000 1,-8.000-9.000 1,-11.000-4.000 0,-8.000 4.000-4,-10.000 3.000-4,-9.000 3.000-3,-5.000 3.000-7,0.000 3.000-8,0.000 3.000-8,0.000 4.000-8,9.000 1.000-3,19.000 0.000 1,19.000 0.000 3,19.000 0.000 2</inkml:trace>
</inkml:ink>
</file>

<file path=ppt/ink/ink3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8"/>
    </inkml:context>
    <inkml:brush xml:id="br0">
      <inkml:brushProperty name="width" value="0.0531596206128597" units="cm"/>
      <inkml:brushProperty name="height" value="0.0531596206128597" units="cm"/>
      <inkml:brushProperty name="color" value="#000000"/>
      <inkml:brushProperty name="ignorePressure" value="0"/>
    </inkml:brush>
  </inkml:definitions>
  <inkml:trace contextRef="#ctx0" brushRef="#br0">87050.000 57350.000 413,'0.000'-49.000'2,"0.000"4.000"4,0.000 3.000 4,0.000 3.000 5,-4.000 3.000 5,-5.000 3.000 11,-7.000 3.000 9,-5.000 4.000 9,-11.000 7.000 0,-11.000 13.000-12,-14.000 12.000-11,-11.000 13.000-12,-9.000 10.000-8,-3.000 10.000-7,-3.000 10.000-7,-2.000 9.000-6,3.000-2.000-3,14.000-12.000 2,11.000-13.000 1,14.000-12.000 1,11.000-5.000 3,14.000 3.000 1,11.000 3.000 3,14.000 4.000 2,7.000 2.000 4,3.000 4.000 5,3.000 3.000 5,4.000 3.000 6,-1.000 4.000 4,-3.000 7.000 1,-3.000 6.000 1,-2.000 7.000 2,-5.000 4.000 0,-2.000 3.000-1,-3.000 3.000 0,-3.000 4.000-1,-7.000 2.000-2,-9.000 4.000-1,-10.000 3.000-1,-8.000 3.000-2,-4.000-1.000-1,3.000-2.000 0,3.000-3.000 0,4.000-3.000 1,2.000-6.000-2,4.000-5.000-3,3.000-7.000-1,3.000-5.000-3,1.000-1.000-2,1.000 6.000-4,-1.000 7.000-1,1.000 6.000-3,1.000-1.000-3,3.000-5.000-1,3.000-7.000-2,4.000-5.000-1,7.000-9.000-8,13.000-9.000-16,12.000-10.000-16,13.000-8.000-14,4.000-11.000-5,-3.000-8.000 7,-3.000-10.000 7,-2.000-9.000 6,-5.000-5.000 6,-2.000 0.000 3,-3.000 0.000 3,-3.000 0.000 3</inkml:trace>
</inkml:ink>
</file>

<file path=ppt/ink/ink3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8"/>
    </inkml:context>
    <inkml:brush xml:id="br0">
      <inkml:brushProperty name="width" value="0.0592557676136494" units="cm"/>
      <inkml:brushProperty name="height" value="0.0592557676136494" units="cm"/>
      <inkml:brushProperty name="color" value="#000000"/>
      <inkml:brushProperty name="ignorePressure" value="0"/>
    </inkml:brush>
  </inkml:definitions>
  <inkml:trace contextRef="#ctx0" brushRef="#br0">88450.000 57800.000 371,'-2.000'-47.000'2,"-3.000"6.000"6,-3.000 7.000 4,-2.000 6.000 5,-6.000 4.000 6,-6.000 4.000 7,-6.000 3.000 7,-6.000 3.000 7,-2.000 6.000 0,3.000 9.000-5,3.000 10.000-7,4.000 10.000-6,-4.000 10.000-4,-9.000 13.000-2,-10.000 12.000-2,-8.000 13.000-1,-3.000 6.000-1,7.000 0.000-1,6.000 0.000-1,7.000 0.000-1,-3.000 4.000 1,-8.000 10.000 1,-10.000 10.000 0,-9.000 9.000 1,2.000-4.000-1,17.000-15.000-3,15.000-15.000-4,16.000-16.000-3,20.000-8.000-4,25.000 0.000-6,25.000 0.000-5,25.000 0.000-5,15.000-10.000-3,7.000-18.000-1,6.000-19.000-2,7.000-18.000 0,7.000-18.000-3,9.000-16.000-3,10.000-15.000-4,10.000-15.000-3,-1.000-7.000 0,-9.000 3.000 6,-10.000 3.000 4,-8.000 4.000 5,-14.000-1.000 3,-15.000-3.000-1,-15.000-3.000-1,-16.000-2.000 0,-15.000 5.000 3,-11.000 16.000 5,-14.000 15.000 7,-11.000 17.000 4,-9.000 7.000 8,-3.000 0.000 8,-3.000 0.000 8,-2.000 0.000 9,-8.000 14.000 6,-8.000 28.000 6,-10.000 28.000 6,-9.000 29.000 7,-1.000 13.000-3,10.000 1.000-9,10.000-1.000-10,9.000 1.000-10,6.000-1.000-7,3.000 1.000-4,3.000-1.000-5,4.000 1.000-5,1.000-3.000-3,0.000-2.000-5,0.000-3.000-2,0.000-3.000-4,6.000-13.000-17,13.000-22.000-33,12.000-22.000-31,13.000-21.000-32</inkml:trace>
</inkml:ink>
</file>

<file path=ppt/ink/ink3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8"/>
    </inkml:context>
    <inkml:brush xml:id="br0">
      <inkml:brushProperty name="width" value="0.0322543196380138" units="cm"/>
      <inkml:brushProperty name="height" value="0.0322543196380138" units="cm"/>
      <inkml:brushProperty name="color" value="#000000"/>
      <inkml:brushProperty name="ignorePressure" value="0"/>
    </inkml:brush>
  </inkml:definitions>
  <inkml:trace contextRef="#ctx0" brushRef="#br0">89900.000 58050.000 682,'23.000'-24.000'5,"-3.000"4.000"11,-3.000 3.000 10,-2.000 3.000 11,2.000 3.000 5,9.000 3.000 0,10.000 3.000 0,10.000 4.000 0,8.000 2.000-7,10.000 4.000-13,10.000 3.000-14,9.000 3.000-11,6.000-1.000-10,3.000-2.000-4,3.000-3.000-5,4.000-3.000-3,-4.000-2.000-7,-9.000 0.000-8,-10.000 0.000-7,-8.000 0.000-7,-12.000 1.000 0,-12.000 4.000 9,-13.000 3.000 9,-12.000 3.000 9</inkml:trace>
</inkml:ink>
</file>

<file path=ppt/ink/ink3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9"/>
    </inkml:context>
    <inkml:brush xml:id="br0">
      <inkml:brushProperty name="width" value="0.0615318529307842" units="cm"/>
      <inkml:brushProperty name="height" value="0.0615318529307842" units="cm"/>
      <inkml:brushProperty name="color" value="#000000"/>
      <inkml:brushProperty name="ignorePressure" value="0"/>
    </inkml:brush>
  </inkml:definitions>
  <inkml:trace contextRef="#ctx0" brushRef="#br0">91200.000 57000.000 357,'53.000'3.000'57,"6.000"6.000"-12,7.000 7.000-12,6.000 6.000-12,-4.000 3.000-7,-11.000 0.000-1,-14.000 0.000-1,-11.000 0.000-2,-9.000 1.000 1,-3.000 4.000 1,-3.000 3.000 1,-2.000 3.000 2,-5.000 4.000 1,-2.000 7.000 1,-3.000 6.000 0,-3.000 7.000 2,-2.000 4.000 1,0.000 3.000 2,0.000 3.000 1,0.000 4.000 1,-2.000 2.000 2,-3.000 4.000-2,-3.000 3.000 0,-2.000 3.000 0,-3.000 3.000-1,1.000 3.000-4,-1.000 3.000-1,1.000 4.000-4,-1.000-1.000-1,1.000-3.000-3,-1.000-3.000-1,1.000-2.000-1,1.000-5.000-3,3.000-2.000 0,3.000-3.000-1,4.000-3.000-2,-1.000-4.000-2,-3.000-3.000-6,-3.000-3.000-5,-2.000-2.000-6,-6.000-5.000-4,-6.000-2.000-4,-6.000-3.000-2,-6.000-3.000-5,-7.000-7.000 1,-6.000-9.000 2,-6.000-10.000 3,-6.000-8.000 3,-12.000-4.000-1,-15.000 3.000-7,-15.000 3.000-6,-16.000 4.000-6,-5.000-3.000-1,6.000-5.000 3,7.000-7.000 3,6.000-5.000 3,7.000-8.000 4,10.000-5.000 1,10.000-7.000 2,9.000-5.000 3</inkml:trace>
</inkml:ink>
</file>

<file path=ppt/ink/ink3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49"/>
    </inkml:context>
    <inkml:brush xml:id="br0">
      <inkml:brushProperty name="width" value="0.0469184704124928" units="cm"/>
      <inkml:brushProperty name="height" value="0.0469184704124928" units="cm"/>
      <inkml:brushProperty name="color" value="#000000"/>
      <inkml:brushProperty name="ignorePressure" value="0"/>
    </inkml:brush>
  </inkml:definitions>
  <inkml:trace contextRef="#ctx0" brushRef="#br0">76450.000 56250.000 468,'-4.000'-74.000'8,"-5.000"4.000"15,-7.000 3.000 16,-5.000 3.000 15,-6.000 10.000 3,-3.000 20.000-11,-3.000 18.000-11,-2.000 20.000-10,-5.000 10.000-7,-2.000 3.000-2,-3.000 3.000-2,-3.000 4.000-3,-1.000 1.000-1,4.000 0.000-4,3.000 0.000-2,3.000 0.000-2,3.000 0.000-3,3.000 0.000-1,3.000 0.000-1,4.000 0.000-2,4.000 4.000-1,6.000 10.000 3,7.000 10.000 0,6.000 9.000 1,3.000 7.000 3,0.000 7.000 3,0.000 6.000 4,0.000 7.000 3,0.000 7.000 4,0.000 9.000 2,0.000 10.000 4,0.000 10.000 3,-4.000 11.000-1,-5.000 17.000-3,-7.000 15.000-3,-5.000 16.000-3,-4.000-1.000-5,0.000-15.000-4,0.000-15.000-6,0.000-16.000-3,3.000-13.000-3,6.000-9.000 2,7.000-10.000 1,6.000-8.000 1,10.000-11.000-7,17.000-8.000-16,15.000-10.000-15,16.000-9.000-16,7.000-12.000-6,1.000-11.000 3,-1.000-14.000 5,1.000-11.000 2,-3.000-9.000 5,-2.000-3.000 5,-3.000-3.000 5,-3.000-2.000 4</inkml:trace>
</inkml:ink>
</file>

<file path=ppt/ink/ink3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50"/>
    </inkml:context>
    <inkml:brush xml:id="br0">
      <inkml:brushProperty name="width" value="0.0456043109297752" units="cm"/>
      <inkml:brushProperty name="height" value="0.0456043109297752" units="cm"/>
      <inkml:brushProperty name="color" value="#000000"/>
      <inkml:brushProperty name="ignorePressure" value="0"/>
    </inkml:brush>
  </inkml:definitions>
  <inkml:trace contextRef="#ctx0" brushRef="#br0">81650.000 56850.000 482,'95.000'0.000'-26,"-9.000"0.000"15,-10.000 0.000 15,-8.000 0.000 14,-9.000 3.000 7,-6.000 6.000-3,-6.000 7.000-2,-6.000 6.000-2,-7.000 3.000-2,-6.000 0.000-1,-6.000 0.000-1,-6.000 0.000 0,-6.000 1.000 0,-2.000 4.000-1,-3.000 3.000 1,-3.000 3.000-2,-2.000 4.000 1,0.000 7.000 0,0.000 6.000 0,0.000 7.000 0,-2.000 5.000 1,-3.000 7.000 3,-3.000 6.000 2,-2.000 7.000 3,-3.000 4.000 1,1.000 3.000 0,-1.000 3.000-1,1.000 4.000 1,1.000-1.000-1,3.000-3.000-4,3.000-3.000-2,4.000-2.000-3,1.000-3.000-2,0.000 1.000-2,0.000-1.000-2,0.000 1.000-2,-2.000-4.000-2,-3.000-6.000 1,-3.000-6.000 0,-2.000-6.000 0,-3.000-7.000-1,1.000-6.000-2,-1.000-6.000-1,1.000-6.000-3,-9.000-9.000-1,-15.000-8.000 0,-15.000-10.000-1,-16.000-9.000-1,-7.000-5.000-3,4.000 0.000-6,3.000 0.000-7,3.000 0.000-6,-8.000 0.000-6,-19.000 0.000-8,-18.000 0.000-7,-19.000 0.000-7,3.000-2.000 1,25.000-3.000 9,25.000-3.000 10,25.000-2.000 10,9.000-1.000 3,-6.000 3.000-2,-6.000 3.000-2,-6.000 4.000-2</inkml:trace>
</inkml:ink>
</file>

<file path=ppt/ink/ink3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1:57"/>
    </inkml:context>
    <inkml:brush xml:id="br0">
      <inkml:brushProperty name="width" value="0.0604011230170727" units="cm"/>
      <inkml:brushProperty name="height" value="0.0604011230170727" units="cm"/>
      <inkml:brushProperty name="color" value="#f2395b"/>
      <inkml:brushProperty name="ignorePressure" value="0"/>
    </inkml:brush>
  </inkml:definitions>
  <inkml:trace contextRef="#ctx0" brushRef="#br0">29700.000 46650.000 364,'-33.000'31.000'139,"-16.000"13.000"-33,-15.000 12.000-35,-15.000 13.000-33,-6.000 4.000-19,7.000-3.000-2,6.000-3.000-2,7.000-2.000-3,2.000-5.000-2,1.000-2.000-3,-1.000-3.000-4,1.000-3.000-3,-3.000 2.000-1,-2.000 10.000-1,-3.000 10.000 1,-3.000 9.000-1,-2.000 4.000 1,0.000 1.000-1,0.000-1.000 0,0.000 1.000 0,4.000-9.000-1,10.000-15.000 1,10.000-15.000 0,9.000-16.000 0,15.000-10.000 4,22.000-3.000 9,22.000-3.000 8,23.000-2.000 8,11.000-1.000 3,4.000 3.000-5,3.000 3.000-4,3.000 4.000-5,-1.000 1.000-2,-2.000 0.000-2,-3.000 0.000-1,-3.000 0.000-1,-1.000 3.000-2,4.000 6.000-2,3.000 7.000-1,3.000 6.000-3,3.000 3.000 0,3.000 0.000-3,3.000 0.000-1,4.000 0.000-2,-1.000 0.000 0,-3.000 0.000-1,-3.000 0.000 0,-2.000 0.000 0,-3.000-2.000 0,1.000-3.000-2,-1.000-3.000 0,1.000-2.000-2</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4"/>
    </inkml:context>
    <inkml:brush xml:id="br0">
      <inkml:brushProperty name="width" value="0.0503554120659828" units="cm"/>
      <inkml:brushProperty name="height" value="0.0503554120659828" units="cm"/>
      <inkml:brushProperty name="color" value="#f2395b"/>
      <inkml:brushProperty name="ignorePressure" value="0"/>
    </inkml:brush>
  </inkml:definitions>
  <inkml:trace contextRef="#ctx0" brushRef="#br0">46100.000 13650.000 436,'0.000'-33.000'81,"0.000"34.000"-13,0.000 35.000-11,0.000 35.000-13,0.000 21.000-8,0.000 9.000-3,0.000 10.000-2,0.000 10.000-3,0.000 2.000-3,0.000-3.000-2,0.000-3.000-1,0.000-2.000-3,1.000-6.000-2,4.000-6.000-2,3.000-6.000-3,3.000-6.000-3,1.000-6.000 0,1.000-2.000 0,-1.000-3.000 0,1.000-3.000 2,2.000-6.000-6,7.000-5.000-8,6.000-7.000-11,7.000-5.000-9,-12.000-6.000-6,-28.000-3.000-3,-28.000-3.000-2,-27.000-2.000-4,-15.000-5.000 0,0.000-2.000 2,0.000-3.000 2,0.000-3.000 1,-2.000-2.000 2,-3.000 0.000-1,-3.000 0.000 2,-2.000 0.000-1,5.000-4.000 2,16.000-5.000 5,15.000-7.000 3,17.000-5.000 4,7.000-4.000 1,0.000 0.000-1,0.000 0.000-2,0.000 0.000-3</inkml:trace>
</inkml:ink>
</file>

<file path=ppt/ink/ink3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00"/>
    </inkml:context>
    <inkml:brush xml:id="br0">
      <inkml:brushProperty name="width" value="0.0450060963630676" units="cm"/>
      <inkml:brushProperty name="height" value="0.0450060963630676" units="cm"/>
      <inkml:brushProperty name="color" value="#f2395b"/>
      <inkml:brushProperty name="ignorePressure" value="0"/>
    </inkml:brush>
  </inkml:definitions>
  <inkml:trace contextRef="#ctx0" brushRef="#br0">96200.000 58350.000 488,'-41.000'-66.000'11,"19.000"19.000"19,19.000 19.000 21,19.000 19.000 21,9.000 15.000 4,0.000 13.000-9,0.000 12.000-11,0.000 13.000-10,1.000 2.000-8,4.000-5.000-9,3.000-7.000-7,3.000-5.000-9,-2.000-1.000-13,-6.000 6.000-22,-6.000 7.000-20,-6.000 6.000-21,-7.000-1.000-10,-6.000-5.000 0,-6.000-7.000 1,-6.000-5.000 1</inkml:trace>
</inkml:ink>
</file>

<file path=ppt/ink/ink3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00"/>
    </inkml:context>
    <inkml:brush xml:id="br0">
      <inkml:brushProperty name="width" value="0.040715679526329" units="cm"/>
      <inkml:brushProperty name="height" value="0.040715679526329" units="cm"/>
      <inkml:brushProperty name="color" value="#f2395b"/>
      <inkml:brushProperty name="ignorePressure" value="0"/>
    </inkml:brush>
  </inkml:definitions>
  <inkml:trace contextRef="#ctx0" brushRef="#br0">95050.000 59100.000 540,'-107.000'4.000'93,"39.000"10.000"-9,36.000 10.000-8,39.000 9.000-10,19.000 1.000-11,4.000-6.000-14,3.000-6.000-14,3.000-6.000-13,-1.000-2.000-10,-2.000 3.000-5,-3.000 3.000-5,-3.000 4.000-5,-6.000 2.000-7,-5.000 4.000-11,-7.000 3.000-10,-5.000 3.000-11,-3.000-1.000-6,4.000-2.000-3,3.000-3.000-2,3.000-3.000-4</inkml:trace>
</inkml:ink>
</file>

<file path=ppt/ink/ink3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01"/>
    </inkml:context>
    <inkml:brush xml:id="br0">
      <inkml:brushProperty name="width" value="0.0453814901411533" units="cm"/>
      <inkml:brushProperty name="height" value="0.0453814901411533" units="cm"/>
      <inkml:brushProperty name="color" value="#f2395b"/>
      <inkml:brushProperty name="ignorePressure" value="0"/>
    </inkml:brush>
  </inkml:definitions>
  <inkml:trace contextRef="#ctx0" brushRef="#br0">97000.000 59600.000 484,'-15.000'48.000'129,"23.000"-3.000"-22,22.000-3.000-20,22.000-2.000-20,8.000-6.000-18,-2.000-6.000-11,-3.000-6.000-13,-3.000-6.000-12</inkml:trace>
</inkml:ink>
</file>

<file path=ppt/ink/ink3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02"/>
    </inkml:context>
    <inkml:brush xml:id="br0">
      <inkml:brushProperty name="width" value="0.05601641908288" units="cm"/>
      <inkml:brushProperty name="height" value="0.05601641908288" units="cm"/>
      <inkml:brushProperty name="color" value="#f2395b"/>
      <inkml:brushProperty name="ignorePressure" value="0"/>
    </inkml:brush>
  </inkml:definitions>
  <inkml:trace contextRef="#ctx0" brushRef="#br0">104200.000 58150.000 392,'23.000'-25.000'4,"-3.000"0.000"8,-3.000 0.000 7,-2.000 0.000 7,-6.000 0.000 13,-6.000 0.000 15,-6.000 0.000 16,-6.000 0.000 16,-15.000 6.000-1,-21.000 13.000-16,-22.000 12.000-17,-22.000 13.000-16,-11.000 9.000-11,0.000 6.000-8,0.000 7.000-7,0.000 6.000-7,-2.000 3.000-3,-3.000 0.000-3,-3.000 0.000 0,-2.000 0.000-1,0.000-4.000-2,7.000-5.000-2,6.000-7.000 0,7.000-5.000-3,5.000-4.000 1,7.000 0.000 0,6.000 0.000 1,7.000 0.000 1,5.000 1.000 2,7.000 4.000 1,6.000 3.000 3,7.000 3.000 1,18.000 4.000 4,31.000 7.000 4,32.000 6.000 4,31.000 7.000 4,15.000-3.000 0,1.000-8.000-3,-1.000-10.000-5,1.000-9.000-4,-1.000-5.000-2,1.000 0.000-2,-1.000 0.000 0,1.000 0.000-2,-6.000 1.000 1,-8.000 4.000 1,-10.000 3.000 1,-9.000 3.000 1,-7.000 3.000 0,-3.000 3.000 0,-3.000 3.000 0,-2.000 4.000-1,-3.000-1.000-1,1.000-3.000-2,-1.000-3.000-3,1.000-2.000-3,1.000-6.000-5,3.000-6.000-11,3.000-6.000-8,4.000-6.000-11</inkml:trace>
</inkml:ink>
</file>

<file path=ppt/ink/ink3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02"/>
    </inkml:context>
    <inkml:brush xml:id="br0">
      <inkml:brushProperty name="width" value="0.039101604372263" units="cm"/>
      <inkml:brushProperty name="height" value="0.039101604372263" units="cm"/>
      <inkml:brushProperty name="color" value="#f2395b"/>
      <inkml:brushProperty name="ignorePressure" value="0"/>
    </inkml:brush>
  </inkml:definitions>
  <inkml:trace contextRef="#ctx0" brushRef="#br0">98550.000 59600.000 562,'-43.000'-27.000'11,"67.000"-3.000"20,65.000-3.000 22,66.000-2.000 21,24.000 2.000 2,-15.000 9.000-17,-15.000 10.000-17,-16.000 10.000-16,1.000 4.000-9,19.000 0.000-1,19.000 0.000-2,19.000 0.000 0,-6.000 0.000-9,-27.000 0.000-17,-28.000 0.000-15,-28.000 0.000-17,-21.000 0.000-11,-12.000 0.000-7,-13.000 0.000-5,-12.000 0.000-8</inkml:trace>
</inkml:ink>
</file>

<file path=ppt/ink/ink3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03"/>
    </inkml:context>
    <inkml:brush xml:id="br0">
      <inkml:brushProperty name="width" value="0.0391217134892941" units="cm"/>
      <inkml:brushProperty name="height" value="0.0391217134892941" units="cm"/>
      <inkml:brushProperty name="color" value="#f2395b"/>
      <inkml:brushProperty name="ignorePressure" value="0"/>
    </inkml:brush>
  </inkml:definitions>
  <inkml:trace contextRef="#ctx0" brushRef="#br0">105350.000 59200.000 562,'128.000'-22.000'146,"6.000"6.000"-32,7.000 7.000-34,6.000 6.000-32,-2.000 3.000-22,-9.000 0.000-9,-10.000 0.000-10,-8.000 0.000-10,-4.000 0.000-10,3.000 0.000-10,3.000 0.000-10,4.000 0.000-10,-6.000 1.000-4,-11.000 4.000 1,-14.000 3.000 2,-11.000 3.000 2,-14.000 1.000 1,-11.000 1.000 1,-14.000-1.000-1,-11.000 1.000 2</inkml:trace>
</inkml:ink>
</file>

<file path=ppt/ink/ink3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9:15"/>
    </inkml:context>
    <inkml:brush xml:id="br0">
      <inkml:brushProperty name="width" value="0.0558214075863361" units="cm"/>
      <inkml:brushProperty name="height" value="0.0558214075863361" units="cm"/>
      <inkml:brushProperty name="color" value="#fed406"/>
      <inkml:brushProperty name="ignorePressure" value="0"/>
    </inkml:brush>
  </inkml:definitions>
  <inkml:trace contextRef="#ctx0" brushRef="#br0">76000.000 40100.000 394,'-44.000'-18.000'47,"13.000"17.000"10,12.000 15.000 11,13.000 16.000 10,4.000 20.000-2,-3.000 25.000-15,-3.000 25.000-13,-2.000 25.000-15,-6.000 17.000-8,-6.000 9.000-1,-6.000 10.000-3,-6.000 10.000-2,1.000 0.000-2,9.000-5.000-4,10.000-7.000-3,10.000-5.000-5,2.000-9.000-2,-3.000-9.000-3,-3.000-10.000-2,-2.000-8.000-2,-1.000-9.000-3,3.000-6.000-2,3.000-6.000-1,4.000-6.000-3,-1.000-6.000 0,-3.000-2.000 1,-3.000-3.000 0,-2.000-3.000 2,-1.000-1.000 0,3.000 4.000 2,3.000 3.000 3,4.000 3.000 0,1.000 3.000 3,0.000 3.000 2,0.000 3.000 1,0.000 4.000 3,0.000 1.000 0,0.000 0.000-2,0.000 0.000-1,0.000 0.000-1,0.000-2.000-2,0.000-3.000 0,0.000-3.000-1,0.000-2.000-1,0.000-1.000 0,0.000 3.000 1,0.000 3.000-1,0.000 4.000 2,0.000-4.000-2,0.000-9.000 0,0.000-10.000-3,0.000-8.000-1,-5.000-23.000-7,-9.000-34.000-14,-10.000-35.000-13,-8.000-33.000-14,-1.000-15.000-1,9.000 6.000 10,10.000 7.000 10,10.000 6.000 9,5.000 1.000 3,4.000-3.000-3,3.000-3.000-4,3.000-2.000-3</inkml:trace>
</inkml:ink>
</file>

<file path=ppt/ink/ink3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9:18"/>
    </inkml:context>
    <inkml:brush xml:id="br0">
      <inkml:brushProperty name="width" value="0.0477751977741718" units="cm"/>
      <inkml:brushProperty name="height" value="0.0477751977741718" units="cm"/>
      <inkml:brushProperty name="color" value="#fed406"/>
      <inkml:brushProperty name="ignorePressure" value="0"/>
    </inkml:brush>
  </inkml:definitions>
  <inkml:trace contextRef="#ctx0" brushRef="#br0">76550.000 39600.000 460,'-16.000'-22.000'53,"19.000"6.000"-11,19.000 7.000-11,19.000 6.000-10,15.000 1.000-5,13.000-3.000-2,12.000-3.000-1,13.000-2.000 0,12.000-3.000-1,13.000 1.000 1,12.000-1.000 0,13.000 1.000 1,9.000-1.000-1,6.000 1.000-1,7.000-1.000 0,6.000 1.000-2,3.000 1.000-1,0.000 3.000-2,0.000 3.000-2,0.000 4.000-2,6.000 1.000-2,13.000 0.000 0,12.000 0.000-2,13.000 0.000-1,9.000 0.000-1,6.000 0.000 1,7.000 0.000 0,6.000 0.000 1,4.000-2.000 1,4.000-3.000 3,3.000-3.000 2,3.000-2.000 2,1.000-1.000 1,1.000 3.000 0,-1.000 3.000-1,1.000 4.000-1,-3.000-1.000 0,-2.000-3.000-2,-3.000-3.000 0,-3.000-2.000-2,-2.000-5.000 0,0.000-2.000-3,0.000-3.000 0,0.000-3.000-3,-4.000-2.000 0,-5.000 0.000-2,-7.000 0.000-1,-5.000 0.000-2,-12.000 3.000 0,-16.000 6.000 0,-15.000 7.000 0,-15.000 6.000 1,-6.000 3.000 0,7.000 0.000 3,6.000 0.000 2,7.000 0.000 3,7.000 0.000 2,9.000 0.000 3,10.000 0.000 2,10.000 0.000 2,8.000-2.000 2,10.000-3.000-1,10.000-3.000-1,9.000-2.000 0,4.000-5.000 0,1.000-2.000-1,-1.000-3.000 0,1.000-3.000 0,-1.000-2.000-2,1.000 0.000-3,-1.000 0.000-2,1.000 0.000-4,-1.000 0.000-2,1.000 0.000-1,-1.000 0.000 0,1.000 0.000-2,-7.000 0.000 1,-12.000 0.000-1,-13.000 0.000 0,-12.000 0.000 1,-13.000 1.000-1,-12.000 4.000 1,-13.000 3.000 0,-12.000 3.000 0,-5.000-1.000 1,3.000-2.000 0,3.000-3.000 2,4.000-3.000 1,2.000-4.000 2,4.000-3.000 1,3.000-3.000 2,3.000-2.000 2,-1.000 2.000 1,-2.000 9.000 0,-3.000 10.000 0,-3.000 10.000 0,-4.000 4.000 0,-3.000 0.000-1,-3.000 0.000-1,-2.000 0.000 1,-5.000 1.000-2,-2.000 4.000-2,-3.000 3.000-1,-3.000 3.000-2,-1.000-1.000 0,4.000-2.000 0,3.000-3.000 2,3.000-3.000 0,-1.000-2.000 1,-2.000 0.000 1,-3.000 0.000 0,-3.000 0.000 1,-6.000-2.000-1,-5.000-3.000 0,-7.000-3.000-1,-5.000-2.000 0,-6.000-3.000-1,-3.000 1.000 2,-3.000-1.000 1,-2.000 1.000 0,2.000-3.000 2,9.000-2.000 0,10.000-3.000 1,10.000-3.000 2,8.000-1.000 0,10.000 4.000 2,10.000 3.000 1,9.000 3.000 2,4.000 3.000 0,1.000 3.000-1,-1.000 3.000-2,1.000 4.000 0,1.000 1.000-2,3.000 0.000-2,3.000 0.000-1,4.000 0.000-3,-6.000 0.000-1,-11.000 0.000-2,-14.000 0.000-3,-11.000 0.000-1,-11.000 0.000-2,-5.000 0.000 0,-7.000 0.000 0,-5.000 0.000-1,-6.000 1.000 2,-3.000 4.000 1,-3.000 3.000 1,-2.000 3.000 2,-3.000-1.000 0,1.000-2.000 1,-1.000-3.000 0,1.000-3.000 1,-3.000-2.000 0,-2.000 0.000 2,-3.000 0.000 2,-3.000 0.000 2,-4.000-2.000 1,-3.000-3.000 0,-3.000-3.000 1,-2.000-2.000-1,-1.000-1.000 0,3.000 3.000 0,3.000 3.000-1,4.000 4.000-1,1.000 1.000-1,0.000 0.000-1,0.000 0.000-1,0.000 0.000-2,-4.000 0.000 0,-5.000 0.000 0,-7.000 0.000-1,-5.000 0.000 0,-6.000 0.000 0,-3.000 0.000 1,-3.000 0.000-1,-2.000 0.000 1,-3.000 1.000 0,1.000 4.000 0,-1.000 3.000 0,1.000 3.000 0,1.000 1.000 1,3.000 1.000-1,3.000-1.000 1,4.000 1.000-1,-1.000-1.000 1,-3.000 1.000-2,-3.000-1.000 0,-2.000 1.000-1,-5.000-1.000 0,-2.000 1.000 0,-3.000-1.000 1,-3.000 1.000 0,-4.000-3.000 2,-3.000-2.000 3,-3.000-3.000 2,-2.000-3.000 2,-6.000 2.000 2,-6.000 10.000-1,-6.000 10.000-1,-6.000 9.000-1,-4.000 6.000 0,1.000 3.000-1,-1.000 3.000 2,1.000 4.000-1,-3.000 4.000 0,-2.000 6.000 0,-3.000 7.000-1,-3.000 6.000 0,-1.000-1.000 0,4.000-5.000-2,3.000-7.000 0,3.000-5.000-1,-1.000-3.000 0,-2.000 4.000 1,-3.000 3.000-1,-3.000 3.000 1,-2.000 4.000 0,0.000 7.000-1,0.000 6.000 2,0.000 7.000-1,-4.000 4.000 0,-5.000 3.000-1,-7.000 3.000 0,-5.000 4.000-1,-4.000 2.000 0,0.000 4.000 0,0.000 3.000-1,0.000 3.000 1,-2.000 1.000-1,-3.000 1.000 0,-3.000-1.000 1,-2.000 1.000-1,-1.000-3.000 0,3.000-2.000 0,3.000-3.000-1,4.000-3.000 0,1.000-4.000-1,0.000-3.000 0,0.000-3.000-1,0.000-2.000 0,-2.000-5.000-1,-3.000-2.000 1,-3.000-3.000 0,-2.000-3.000 0,-3.000-2.000 0,1.000 0.000 1,-1.000 0.000 1,1.000 0.000 0,-1.000-2.000 1,1.000-3.000 1,-1.000-3.000 0,1.000-2.000 1,2.000-1.000 0,7.000 3.000 0,6.000 3.000-1,7.000 4.000 0,2.000-1.000-1,1.000-3.000 0,-1.000-3.000 0,1.000-2.000 0,1.000-1.000-1,3.000 3.000 0,3.000 3.000-1,4.000 4.000 0,1.000-1.000-1,0.000-3.000-1,0.000-3.000-1,0.000-2.000-1,0.000-5.000-1,0.000-2.000 1,0.000-3.000-1,0.000-3.000 0,-2.000-2.000 0,-3.000 0.000 1,-3.000 0.000 1,-2.000 0.000 0,-1.000-2.000 1,3.000-3.000 0,3.000-3.000 1,4.000-2.000 1,-4.000-1.000-1,-9.000 3.000 2,-10.000 3.000-1,-8.000 4.000 1,-11.000-4.000 0,-8.000-9.000 0,-10.000-10.000 0,-9.000-8.000-1,-2.000-8.000 0,6.000-2.000 0,7.000-3.000-1,6.000-3.000 1,-2.000-4.000 0,-9.000-3.000 2,-10.000-3.000 0,-8.000-2.000 1,-4.000-1.000 1,3.000 3.000 2,3.000 3.000 0,4.000 4.000 2,-3.000 1.000 0,-5.000 0.000 0,-7.000 0.000-1,-5.000 0.000 0,-4.000 0.000 0,0.000 0.000 0,0.000 0.000-2,0.000 0.000 1,-2.000 3.000-2,-3.000 6.000-1,-3.000 7.000-1,-2.000 6.000-2,-5.000 1.000 0,-2.000-3.000-2,-3.000-3.000 1,-3.000-2.000-2,-4.000-1.000 0,-3.000 3.000 1,-3.000 3.000 1,-2.000 4.000 0,-3.000-1.000 0,1.000-3.000 1,-1.000-3.000 1,1.000-2.000 0,1.000-1.000 0,3.000 3.000 1,3.000 3.000 0,4.000 4.000 1,-3.000-1.000-1,-5.000-3.000 0,-7.000-3.000 1,-5.000-2.000-1,-1.000-3.000 0,6.000 1.000 0,7.000-1.000 0,6.000 1.000 0,-1.000 1.000 0,-5.000 3.000 0,-7.000 3.000 0,-5.000 4.000 0,-6.000 1.000 0,-3.000 0.000 0,-3.000 0.000 0,-2.000 0.000 0,-3.000 0.000 1,1.000 0.000 0,-1.000 0.000 1,1.000 0.000 2,-1.000 1.000-1,1.000 4.000 1,-1.000 3.000-2,1.000 3.000 1,-1.000-1.000-1,1.000-2.000-1,-1.000-3.000 0,1.000-3.000-2,-1.000-4.000 0,1.000-3.000 0,-1.000-3.000 0,1.000-2.000-1,-3.000-1.000 0,-2.000 3.000 2,-3.000 3.000 1,-3.000 4.000 2,-1.000-1.000 1,4.000-3.000-2,3.000-3.000 0,3.000-2.000-1,3.000-3.000 0,3.000 1.000 1,3.000-1.000-1,4.000 1.000 0,-1.000-1.000 0,-3.000 1.000-4,-3.000-1.000-2,-2.000 1.000-3,-6.000 1.000-2,-6.000 3.000 1,-6.000 3.000 0,-6.000 4.000 0,-1.000-3.000 0,7.000-5.000 3,6.000-7.000 1,7.000-5.000 1,5.000-3.000 3,7.000 4.000 3,6.000 3.000 3,7.000 3.000 3,0.000 1.000-1,-2.000 1.000-1,-3.000-1.000-4,-3.000 1.000-2,-9.000 1.000-1,-11.000 3.000-1,-14.000 3.000-1,-11.000 4.000 0,-12.000-1.000-1,-9.000-3.000 0,-10.000-3.000 1,-8.000-2.000-1,-4.000-3.000 1,3.000 1.000 2,3.000-1.000 2,4.000 1.000 2,5.000-3.000 0,10.000-2.000 0,10.000-3.000 0,9.000-3.000 1,1.000-1.000-1,-6.000 4.000 1,-6.000 3.000 1,-6.000 3.000 0,1.000-1.000-2,9.000-2.000-3,10.000-3.000-3,10.000-3.000-4,2.000-1.000-2,-3.000 4.000 2,-3.000 3.000 1,-2.000 3.000 0,-1.000 1.000 1,3.000 1.000 2,3.000-1.000 0,4.000 1.000 1,-1.000-1.000 1,-3.000 1.000 1,-3.000-1.000 2,-2.000 1.000 2,0.000-1.000 0,7.000 1.000 1,6.000-1.000 1,7.000 1.000 1,-1.000-1.000 0,-6.000 1.000-1,-6.000-1.000-1,-6.000 1.000-2,-6.000-1.000 0,-2.000 1.000-1,-3.000-1.000-1,-3.000 1.000-1,-2.000-1.000 0,0.000 1.000 0,0.000-1.000 1,0.000 1.000 0,0.000-3.000 0,0.000-2.000-1,0.000-3.000 1,0.000-3.000-2,1.000-2.000 1,4.000 0.000 0,3.000 0.000 1,3.000 0.000 2,1.000-2.000-1,1.000-3.000 1,-1.000-3.000-1,1.000-2.000 1,2.000-1.000 0,7.000 3.000-1,6.000 3.000 1,7.000 4.000-2,5.000 1.000 1,7.000 0.000 1,6.000 0.000 1,7.000 0.000 0,5.000-2.000 0,7.000-3.000-1,6.000-3.000 0,7.000-2.000-1,2.000-3.000-1,1.000 1.000 1,-1.000-1.000-1,1.000 1.000 0,-1.000-1.000 0,1.000 1.000 0,-1.000-1.000 1,1.000 1.000-1,-1.000 1.000 0,1.000 3.000 1,-1.000 3.000-1,1.000 4.000 1,-1.000 1.000 0,1.000 0.000-1,-1.000 0.000 0,1.000 0.000 0,-3.000 0.000 0,-2.000 0.000 1,-3.000 0.000 1,-3.000 0.000 0,1.000 0.000 1,6.000 0.000-1,7.000 0.000 0,6.000 0.000 0,6.000 0.000-1,6.000 0.000 1,7.000 0.000-1,6.000 0.000 0,6.000 0.000-1,6.000 0.000 1,7.000 0.000-1,6.000 0.000 0,15.000-4.000-17,26.000-5.000-32,24.000-7.000-33,26.000-5.000-32</inkml:trace>
</inkml:ink>
</file>

<file path=ppt/ink/ink3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1"/>
    </inkml:context>
    <inkml:brush xml:id="br0">
      <inkml:brushProperty name="width" value="0.0252457577735186" units="cm"/>
      <inkml:brushProperty name="height" value="0.0252457577735186" units="cm"/>
      <inkml:brushProperty name="color" value="#f2395b"/>
      <inkml:brushProperty name="ignorePressure" value="0"/>
    </inkml:brush>
  </inkml:definitions>
  <inkml:trace contextRef="#ctx0" brushRef="#br0">29800.000 27550.000 871,'-22.000'70.000'44,"6.000"-9.000"-10,7.000-10.000-10,6.000-8.000-11,3.000-4.000-6,0.000 3.000-2,0.000 3.000-3,0.000 4.000-4,0.000 4.000-3,0.000 6.000-6,0.000 7.000-6,0.000 6.000-5,0.000 3.000-6,0.000 0.000-3,0.000 0.000-3,0.000 0.000-4,-2.000-7.000 2,-3.000-11.000 5,-3.000-14.000 7,-2.000-11.000 7</inkml:trace>
</inkml:ink>
</file>

<file path=ppt/ink/ink3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29700.000 29200.000 999,'0.000'68.000'-30,"0.000"-11.000"12,0.000-14.000 10,0.000-11.000 13,0.000-4.000 3,0.000 6.000-1,0.000 7.000-3,0.000 6.000-2,0.000 3.000-3,0.000 0.000-3,0.000 0.000-3,0.000 0.000-3,0.000-2.000-3,0.000-3.000-3,0.000-3.000-4,0.000-2.000-2,-2.000-6.000-1,-3.000-6.000 3,-3.000-6.000 2,-2.000-6.000 3</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4"/>
    </inkml:context>
    <inkml:brush xml:id="br0">
      <inkml:brushProperty name="width" value="0.0384335294365883" units="cm"/>
      <inkml:brushProperty name="height" value="0.0384335294365883" units="cm"/>
      <inkml:brushProperty name="color" value="#f2395b"/>
      <inkml:brushProperty name="ignorePressure" value="0"/>
    </inkml:brush>
  </inkml:definitions>
  <inkml:trace contextRef="#ctx0" brushRef="#br0">46250.000 14200.000 572,'28.000'-25.000'4,"6.000"0.000"10,7.000 0.000 8,6.000 0.000 9,1.000 3.000 6,-3.000 6.000 3,-3.000 7.000 3,-2.000 6.000 3,-1.000 3.000-1,3.000 0.000-3,3.000 0.000-5,4.000 0.000-3,-1.000 3.000-10,-3.000 6.000-15,-3.000 7.000-17,-2.000 6.000-15,-5.000 6.000-13,-2.000 6.000-7,-3.000 7.000-9,-3.000 6.000-9,-6.000-1.000 0,-5.000-5.000 4,-7.000-7.000 6,-5.000-5.000 5</inkml:trace>
</inkml:ink>
</file>

<file path=ppt/ink/ink3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29700.000 30850.000 999,'-2.000'48.000'-14,"-3.000"-3.000"3,-3.000-3.000 4,-2.000-2.000 4,-1.000-3.000 3,3.000 1.000 1,3.000-1.000 1,4.000 1.000 0,1.000 1.000-2,0.000 3.000-7,0.000 3.000-6,0.000 4.000-6,-2.000-3.000-4,-3.000-5.000-1,-3.000-7.000-1,-2.000-5.000 0</inkml:trace>
</inkml:ink>
</file>

<file path=ppt/ink/ink3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2"/>
    </inkml:context>
    <inkml:brush xml:id="br0">
      <inkml:brushProperty name="width" value="0.0255686789751053" units="cm"/>
      <inkml:brushProperty name="height" value="0.0255686789751053" units="cm"/>
      <inkml:brushProperty name="color" value="#f2395b"/>
      <inkml:brushProperty name="ignorePressure" value="0"/>
    </inkml:brush>
  </inkml:definitions>
  <inkml:trace contextRef="#ctx0" brushRef="#br0">29700.000 32300.000 860,'-22.000'115.000'11,"6.000"-18.000"6,7.000-19.000 7,6.000-18.000 7,3.000-9.000-2,0.000 4.000-10,0.000 3.000-10,0.000 3.000-10,-2.000 3.000-10,-3.000 3.000-9,-3.000 3.000-9,-2.000 4.000-9,-1.000-4.000-1,3.000-9.000 7,3.000-10.000 8,4.000-8.000 8,1.000-8.000 3,0.000-2.000-4,0.000-3.000-2,0.000-3.000-2</inkml:trace>
</inkml:ink>
</file>

<file path=ppt/ink/ink3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2"/>
    </inkml:context>
    <inkml:brush xml:id="br0">
      <inkml:brushProperty name="width" value="0.0243966095149517" units="cm"/>
      <inkml:brushProperty name="height" value="0.0243966095149517" units="cm"/>
      <inkml:brushProperty name="color" value="#f2395b"/>
      <inkml:brushProperty name="ignorePressure" value="0"/>
    </inkml:brush>
  </inkml:definitions>
  <inkml:trace contextRef="#ctx0" brushRef="#br0">29600.000 34200.000 901,'0.000'68.000'-21,"0.000"-11.000"12,0.000-14.000 11,0.000-11.000 11,0.000-6.000 7,0.000 4.000 0,0.000 3.000 0,0.000 3.000 1,0.000 1.000-3,0.000 1.000-8,0.000-1.000-5,0.000 1.000-8,1.000 1.000-2,4.000 3.000 3,3.000 3.000 2,3.000 4.000 4,-1.000-3.000-8,-2.000-5.000-17,-3.000-7.000-17,-3.000-5.000-18</inkml:trace>
</inkml:ink>
</file>

<file path=ppt/ink/ink3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2"/>
    </inkml:context>
    <inkml:brush xml:id="br0">
      <inkml:brushProperty name="width" value="0.0294744372367859" units="cm"/>
      <inkml:brushProperty name="height" value="0.0294744372367859" units="cm"/>
      <inkml:brushProperty name="color" value="#f2395b"/>
      <inkml:brushProperty name="ignorePressure" value="0"/>
    </inkml:brush>
  </inkml:definitions>
  <inkml:trace contextRef="#ctx0" brushRef="#br0">29750.000 35900.000 746,'0.000'71.000'46,"0.000"-5.000"-5,0.000-7.000-6,0.000-5.000-4,0.000-3.000-7,0.000 4.000-8,0.000 3.000-8,0.000 3.000-8,0.000 3.000-7,0.000 3.000-8,0.000 3.000-7,0.000 4.000-7,0.000-4.000-3,0.000-9.000 3,0.000-10.000 1,0.000-8.000 4,1.000-9.000-1,4.000-6.000-1,3.000-6.000-1,3.000-6.000-2,1.000-4.000 8,1.000 1.000 17,-1.000-1.000 18,1.000 1.000 18,-3.000 1.000 10,-2.000 3.000 5,-3.000 3.000 3,-3.000 4.000 6,-2.000 1.000-5,0.000 0.000-13,0.000 0.000-11,0.000 0.000-14</inkml:trace>
</inkml:ink>
</file>

<file path=ppt/ink/ink3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5"/>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51900.000 4550.000 333,'157.000'63.000'167,"51.000"46.000"-1,49.000 47.000 1,51.000 47.000 0</inkml:trace>
</inkml:ink>
</file>

<file path=ppt/ink/ink3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6"/>
    </inkml:context>
    <inkml:brush xml:id="br0">
      <inkml:brushProperty name="width" value="0.0492619909346104" units="cm"/>
      <inkml:brushProperty name="height" value="0.0492619909346104" units="cm"/>
      <inkml:brushProperty name="color" value="#f2395b"/>
      <inkml:brushProperty name="ignorePressure" value="0"/>
    </inkml:brush>
  </inkml:definitions>
  <inkml:trace contextRef="#ctx0" brushRef="#br0">50600.000 4650.000 446,'-93.000'23.000'0,"17.000"-3.000"0,15.000-3.000 1,16.000-2.000 0,18.000-3.000 6,22.000 1.000 14,22.000-1.000 14,23.000 1.000 13,10.000-3.000 2,0.000-2.000-8,0.000-3.000-9,0.000-3.000-8,1.000-2.000-7,4.000 0.000-2,3.000 0.000-2,3.000 0.000-3,3.000 0.000-2,3.000 0.000 2,3.000 0.000-1,4.000 0.000 1,1.000 1.000-1,0.000 4.000-2,0.000 3.000-3,0.000 3.000-2,3.000-1.000-1,6.000-2.000 0,7.000-3.000-1,6.000-3.000 1,3.000-2.000 0,0.000 0.000 0,0.000 0.000 0,0.000 0.000 1,-2.000 0.000 0,-3.000 0.000-1,-3.000 0.000 1,-2.000 0.000 0,-5.000 0.000-1,-2.000 0.000-1,-3.000 0.000-1,-3.000 0.000-1,-4.000 0.000 0,-3.000 0.000 0,-3.000 0.000 0,-2.000 0.000 0,-6.000 0.000 0,-6.000 0.000 0,-6.000 0.000 1,-6.000 0.000-1,-1.000 0.000 1,7.000 0.000 0,6.000 0.000 0,7.000 0.000 1,2.000 0.000-1,1.000 0.000 1,-1.000 0.000 0,1.000 0.000-1,-1.000 1.000 1,1.000 4.000-1,-1.000 3.000 0,1.000 3.000-1,-3.000-1.000 0,-2.000-2.000-1,-3.000-3.000-2,-3.000-3.000-1,-1.000-1.000 1,4.000 4.000 0,3.000 3.000 1,3.000 3.000 1,1.000 1.000 0,1.000 1.000-1,-1.000-1.000-1,1.000 1.000 0,7.000-1.000 0,16.000 1.000 3,15.000-1.000 1,17.000 1.000 1,10.000-4.000 2,6.000-6.000 1,7.000-6.000 1,6.000-6.000 1,1.000-4.000-1,-3.000 1.000-2,-3.000-1.000-1,-2.000 1.000-2,-5.000 1.000-2,-2.000 3.000-1,-3.000 3.000-2,-3.000 4.000-2,-7.000 1.000 0,-9.000 0.000 1,-10.000 0.000 0,-8.000 0.000 1,-6.000 0.000-1,1.000 0.000 0,-1.000 0.000-2,1.000 0.000-1,-4.000 0.000-1,-6.000 0.000 1,-6.000 0.000 0,-6.000 0.000 0,-4.000 1.000 2,1.000 4.000 4,-1.000 3.000 4,1.000 3.000 3,-1.000-1.000 3,1.000-2.000-1,-1.000-3.000 1,1.000-3.000-1,1.000-1.000 1,3.000 4.000-2,3.000 3.000 0,4.000 3.000-1,1.000 1.000 0,0.000 1.000-1,0.000-1.000-1,0.000 1.000 0,0.000-1.000-1,0.000 1.000 0,0.000-1.000 0,0.000 1.000-1,0.000-1.000 1,0.000 1.000 0,0.000-1.000 0,0.000 1.000 1,1.000-3.000 0,4.000-2.000 0,3.000-3.000-1,3.000-3.000 0,3.000-2.000 1,3.000 0.000-1,3.000 0.000 0,4.000 0.000 1,-1.000 0.000 0,-3.000 0.000 0,-3.000 0.000 1,-2.000 0.000 1,-5.000 0.000-1,-2.000 0.000 1,-3.000 0.000-1,-3.000 0.000 0,-2.000 0.000 0,0.000 0.000 0,0.000 0.000-1,0.000 0.000 0,-4.000 0.000 0,-5.000 0.000 0,-7.000 0.000 0,-5.000 0.000 0,0.000 0.000 0,10.000 0.000 1,10.000 0.000 0,9.000 0.000 0,1.000-2.000 1,-6.000-3.000 1,-6.000-3.000-1,-6.000-2.000 1,-6.000-1.000-1,-2.000 3.000 1,-3.000 3.000-1,-3.000 4.000 0,-2.000 1.000-1,0.000 0.000 1,0.000 0.000 0,0.000 0.000-1,0.000 0.000 1,0.000 0.000 0,0.000 0.000 0,0.000 0.000 0,1.000 0.000 1,4.000 0.000-2,3.000 0.000 1,3.000 0.000-1,-1.000 0.000 0,-2.000 0.000 0,-3.000 0.000-1,-3.000 0.000 0,-2.000 0.000 1,0.000 0.000-1,0.000 0.000 1,0.000 0.000 0,4.000 0.000 0,10.000 0.000 0,10.000 0.000 1,9.000 0.000 0,1.000 0.000 1,-6.000 0.000-2,-6.000 0.000 0,-6.000 0.000 0,-4.000 0.000-1,1.000 0.000-1,-1.000 0.000 0,1.000 0.000 0,-1.000 0.000-1,1.000 0.000 0,-1.000 0.000 0,1.000 0.000 0,-15.000-2.000-17,-28.000-3.000-33,-28.000-3.000-33,-27.000-2.000-32</inkml:trace>
</inkml:ink>
</file>

<file path=ppt/ink/ink3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07"/>
    </inkml:context>
    <inkml:brush xml:id="br0">
      <inkml:brushProperty name="width" value="0.0472589246928692" units="cm"/>
      <inkml:brushProperty name="height" value="0.0472589246928692" units="cm"/>
      <inkml:brushProperty name="color" value="#f2395b"/>
      <inkml:brushProperty name="ignorePressure" value="0"/>
    </inkml:brush>
  </inkml:definitions>
  <inkml:trace contextRef="#ctx0" brushRef="#br0">37150.000 4800.000 465,'-69.000'1.000'0,"13.000"4.000"-1,12.000 3.000 1,13.000 3.000-1,15.000-2.000 7,19.000-6.000 16,19.000-6.000 15,19.000-6.000 15,9.000 1.000 3,0.000 9.000-8,0.000 10.000-10,0.000 10.000-9,0.000 2.000-6,0.000-3.000-2,0.000-3.000-2,0.000-2.000-2,3.000-5.000-2,6.000-2.000-1,7.000-3.000-1,6.000-3.000 0,3.000-1.000-1,0.000 4.000-1,0.000 3.000 1,0.000 3.000-1,1.000-1.000-1,4.000-2.000-1,3.000-3.000 0,3.000-3.000-2,3.000-4.000-1,3.000-3.000-1,3.000-3.000-2,4.000-2.000-1,2.000-5.000-1,4.000-2.000-1,3.000-3.000 0,3.000-3.000 0,-1.000-1.000 0,-2.000 4.000 0,-3.000 3.000 0,-3.000 3.000 1,-4.000 3.000 0,-3.000 3.000-1,-3.000 3.000-1,-2.000 4.000 0,-6.000 1.000 0,-6.000 0.000 1,-6.000 0.000 1,-6.000 0.000 1,-4.000 1.000 1,1.000 4.000 0,-1.000 3.000 1,1.000 3.000-1,-1.000-1.000 1,1.000-2.000 0,-1.000-3.000-1,1.000-3.000 2,2.000-2.000-1,7.000 0.000 0,6.000 0.000-1,7.000 0.000 1,-1.000 0.000 0,-6.000 0.000-1,-6.000 0.000 1,-6.000 0.000-1,1.000-2.000 0,9.000-3.000-1,10.000-3.000-1,10.000-2.000-2,-3.000-1.000 1,-11.000 3.000 0,-14.000 3.000 1,-11.000 4.000 0,-9.000-1.000 1,-3.000-3.000-1,-3.000-3.000 2,-2.000-2.000-1,-3.000-1.000 0,1.000 3.000 1,-1.000 3.000-1,1.000 4.000 1,1.000 1.000-1,3.000 0.000 0,3.000 0.000-1,4.000 0.000 1</inkml:trace>
</inkml:ink>
</file>

<file path=ppt/ink/ink3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6"/>
    </inkml:context>
    <inkml:brush xml:id="br0">
      <inkml:brushProperty name="width" value="0.0457493998110294" units="cm"/>
      <inkml:brushProperty name="height" value="0.0457493998110294" units="cm"/>
      <inkml:brushProperty name="color" value="#f2395b"/>
      <inkml:brushProperty name="ignorePressure" value="0"/>
    </inkml:brush>
  </inkml:definitions>
  <inkml:trace contextRef="#ctx0" brushRef="#br0">76250.000 2950.000 480,'23.000'-24.000'0,"-3.000"4.000"0,-3.000 3.000 0,-2.000 3.000 0,-3.000 4.000 8,1.000 7.000 15,-1.000 6.000 15,1.000 7.000 15,-7.000 7.000 4,-12.000 9.000-8,-13.000 10.000-9,-12.000 10.000-7,-10.000 8.000-7,-6.000 10.000-5,-6.000 10.000-3,-6.000 9.000-6,-4.000 4.000-2,1.000 1.000-2,-1.000-1.000-3,1.000 1.000-1,-1.000-3.000-1,1.000-2.000 0,-1.000-3.000 1,1.000-3.000 1,2.000-6.000-2,7.000-5.000-2,6.000-7.000-4,7.000-5.000-4,4.000-8.000 0,3.000-5.000-1,3.000-7.000 0,4.000-5.000 0,8.000-8.000 3,17.000-5.000 5,15.000-7.000 5,16.000-5.000 4,10.000-8.000 4,7.000-5.000 2,6.000-7.000 2,7.000-5.000 1,5.000-1.000 0,7.000 6.000-3,6.000 7.000-3,7.000 6.000-2,2.000 3.000-4,1.000 0.000-3,-1.000 0.000-3,1.000 0.000-2,-1.000 0.000-2,1.000 0.000 1,-1.000 0.000 0,1.000 0.000 1,-4.000 0.000-3,-6.000 0.000-9,-6.000 0.000-8,-6.000 0.000-8,-15.000-4.000-12,-21.000-5.000-15,-22.000-7.000-16,-22.000-5.000-16</inkml:trace>
</inkml:ink>
</file>

<file path=ppt/ink/ink3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6"/>
    </inkml:context>
    <inkml:brush xml:id="br0">
      <inkml:brushProperty name="width" value="0.0448060594499111" units="cm"/>
      <inkml:brushProperty name="height" value="0.0448060594499111" units="cm"/>
      <inkml:brushProperty name="color" value="#f2395b"/>
      <inkml:brushProperty name="ignorePressure" value="0"/>
    </inkml:brush>
  </inkml:definitions>
  <inkml:trace contextRef="#ctx0" brushRef="#br0">76450.000 3500.000 491,'-24.000'-68.000'4,"4.000"17.000"10,3.000 15.000 9,3.000 16.000 9,1.000 16.000 8,1.000 20.000 8,-1.000 18.000 6,1.000 20.000 6,-1.000 13.000-1,1.000 9.000-11,-1.000 10.000-11,1.000 10.000-10,-3.000 5.000-8,-2.000 4.000-3,-3.000 3.000-3,-3.000 3.000-3,-2.000 1.000-5,0.000 1.000-7,0.000-1.000-6,0.000 1.000-7,1.000-3.000-8,4.000-2.000-7,3.000-3.000-9,3.000-3.000-8,3.000-9.000-4,3.000-11.000-2,3.000-14.000 0,4.000-11.000-1</inkml:trace>
</inkml:ink>
</file>

<file path=ppt/ink/ink3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7"/>
    </inkml:context>
    <inkml:brush xml:id="br0">
      <inkml:brushProperty name="width" value="0.046682383865118" units="cm"/>
      <inkml:brushProperty name="height" value="0.046682383865118" units="cm"/>
      <inkml:brushProperty name="color" value="#f2395b"/>
      <inkml:brushProperty name="ignorePressure" value="0"/>
    </inkml:brush>
  </inkml:definitions>
  <inkml:trace contextRef="#ctx0" brushRef="#br0">78100.000 3250.000 471,'0.000'-61.000'11,"0.000"28.000"22,0.000 28.000 21,0.000 29.000 23,-4.000 16.000 3,-5.000 7.000-15,-7.000 6.000-15,-5.000 7.000-15,-9.000 5.000-9,-9.000 7.000-3,-10.000 6.000-4,-8.000 7.000-3,-8.000 4.000-3,-2.000 3.000-2,-3.000 3.000-3,-3.000 4.000-2,-4.000-1.000-5,-3.000-3.000-4,-3.000-3.000-6,-2.000-2.000-6,0.000-6.000-1,7.000-6.000 1,6.000-6.000 1,7.000-6.000 1</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5"/>
    </inkml:context>
    <inkml:brush xml:id="br0">
      <inkml:brushProperty name="width" value="0.0383386947214603" units="cm"/>
      <inkml:brushProperty name="height" value="0.0383386947214603" units="cm"/>
      <inkml:brushProperty name="color" value="#f2395b"/>
      <inkml:brushProperty name="ignorePressure" value="0"/>
    </inkml:brush>
  </inkml:definitions>
  <inkml:trace contextRef="#ctx0" brushRef="#br0">46900.000 14900.000 573,'1.000'46.000'9,"4.000"-5.000"18,3.000-7.000 17,3.000-5.000 17,4.000-4.000 5,7.000 0.000-9,6.000 0.000-8,7.000 0.000-10,0.000 0.000-8,-2.000 0.000-9,-3.000 0.000-7,-3.000 0.000-8,-4.000 1.000-20,-3.000 4.000-28,-3.000 3.000-29,-2.000 3.000-30</inkml:trace>
</inkml:ink>
</file>

<file path=ppt/ink/ink3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7"/>
    </inkml:context>
    <inkml:brush xml:id="br0">
      <inkml:brushProperty name="width" value="0.054318755865097" units="cm"/>
      <inkml:brushProperty name="height" value="0.054318755865097" units="cm"/>
      <inkml:brushProperty name="color" value="#f2395b"/>
      <inkml:brushProperty name="ignorePressure" value="0"/>
    </inkml:brush>
  </inkml:definitions>
  <inkml:trace contextRef="#ctx0" brushRef="#br0">77700.000 4050.000 405,'23.000'-25.000'2,"-3.000"0.000"6,-3.000 0.000 5,-2.000 0.000 6,0.000 0.000 5,7.000 0.000 6,6.000 0.000 5,7.000 0.000 5,4.000 6.000 1,3.000 13.000-5,3.000 12.000-6,4.000 13.000-4,-6.000 12.000-4,-11.000 13.000-3,-14.000 12.000-2,-11.000 13.000-2,-7.000 6.000-1,0.000 0.000-2,0.000 0.000 0,0.000 0.000-1,1.000-4.000-2,4.000-5.000-1,3.000-7.000-3,3.000-5.000-1,7.000-14.000-4,14.000-18.000-7,11.000-19.000-6,14.000-18.000-6,5.000-20.000-4,1.000-18.000 1,-1.000-19.000 0,1.000-18.000-1,-1.000-12.000 1,1.000-3.000 2,-1.000-3.000 1,1.000-2.000 2,-4.000 0.000 2,-6.000 7.000 4,-6.000 6.000 3,-6.000 7.000 3,-6.000 5.000 3,-2.000 7.000 4,-3.000 6.000 4,-3.000 7.000 3,-4.000 5.000 5,-3.000 7.000 5,-3.000 6.000 5,-2.000 7.000 5,-5.000 19.000 3,-2.000 35.000 1,-3.000 35.000 2,-3.000 34.000 0,-4.000 17.000-1,-3.000 0.000-6,-3.000 0.000-4,-2.000 0.000-6,-5.000 0.000-3,-2.000 0.000-3,-3.000 0.000-2,-3.000 0.000-3,-2.000-5.000-3,0.000-9.000-3,0.000-10.000-5,0.000-8.000-3,9.000-25.000-11,19.000-36.000-21,19.000-39.000-18,19.000-36.000-20,5.000-11.000-1,-5.000 20.000 16,-7.000 18.000 17,-5.000 20.000 17,-3.000 8.000 16,4.000 1.000 14,3.000-1.000 15,3.000 1.000 13,3.000 1.000 5,3.000 3.000-6,3.000 3.000-6,4.000 4.000-6,-1.000 2.000-3,-3.000 4.000-2,-3.000 3.000-2,-2.000 3.000 0,-3.000 1.000-8,1.000 1.000-14,-1.000-1.000-14,1.000 1.000-14</inkml:trace>
</inkml:ink>
</file>

<file path=ppt/ink/ink3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8"/>
    </inkml:context>
    <inkml:brush xml:id="br0">
      <inkml:brushProperty name="width" value="0.0511742755770683" units="cm"/>
      <inkml:brushProperty name="height" value="0.0511742755770683" units="cm"/>
      <inkml:brushProperty name="color" value="#f2395b"/>
      <inkml:brushProperty name="ignorePressure" value="0"/>
    </inkml:brush>
  </inkml:definitions>
  <inkml:trace contextRef="#ctx0" brushRef="#br0">80100.000 2750.000 429,'0.000'-135.000'-3,"0.000"32.000"1,0.000 31.000 1,0.000 32.000 0,1.000 16.000 5,4.000 4.000 9,3.000 3.000 9,3.000 3.000 8,-2.000 15.000 11,-6.000 29.000 11,-6.000 28.000 11,-6.000 28.000 12,-7.000 21.000-1,-6.000 17.000-13,-6.000 15.000-14,-6.000 16.000-13,-4.000 12.000-10,1.000 9.000-6,-1.000 10.000-6,1.000 10.000-5,-3.000 4.000-7,-2.000 0.000-4,-3.000 0.000-7,-3.000 0.000-4,-1.000 3.000-3,4.000 6.000 3,3.000 7.000 3,3.000 6.000 2,3.000-1.000-6,3.000-5.000-12,3.000-7.000-12,4.000-5.000-13,2.000-19.000-5,4.000-27.000 5,3.000-28.000 3,3.000-28.000 5,1.000-21.000 4,1.000-12.000 2,-1.000-13.000 3,1.000-12.000 2</inkml:trace>
</inkml:ink>
</file>

<file path=ppt/ink/ink3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8"/>
    </inkml:context>
    <inkml:brush xml:id="br0">
      <inkml:brushProperty name="width" value="0.0414295978844166" units="cm"/>
      <inkml:brushProperty name="height" value="0.0414295978844166" units="cm"/>
      <inkml:brushProperty name="color" value="#f2395b"/>
      <inkml:brushProperty name="ignorePressure" value="0"/>
    </inkml:brush>
  </inkml:definitions>
  <inkml:trace contextRef="#ctx0" brushRef="#br0">80350.000 4100.000 531,'1.000'-49.000'2,"4.000"4.000"5,3.000 3.000 4,3.000 3.000 5,3.000 3.000 7,3.000 3.000 9,3.000 3.000 10,4.000 4.000 8,-6.000 16.000 3,-11.000 32.000-7,-14.000 31.000-5,-11.000 32.000-6,-11.000 10.000-6,-5.000-9.000-5,-7.000-10.000-6,-5.000-8.000-5,-1.000-9.000-4,6.000-6.000-1,7.000-6.000-3,6.000-6.000-1,4.000-4.000-3,4.000 1.000-4,3.000-1.000-4,3.000 1.000-3,7.000-4.000-3,14.000-6.000 0,11.000-6.000-1,14.000-6.000-2,11.000-7.000 1,14.000-6.000 2,11.000-6.000 1,14.000-6.000 1,7.000-6.000 2,3.000-2.000 1,3.000-3.000 2,4.000-3.000 1,-4.000-1.000 0,-9.000 4.000-1,-10.000 3.000-2,-8.000 3.000-1,-11.000 4.000-10,-8.000 7.000-17,-10.000 6.000-17,-9.000 7.000-17</inkml:trace>
</inkml:ink>
</file>

<file path=ppt/ink/ink3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8"/>
    </inkml:context>
    <inkml:brush xml:id="br0">
      <inkml:brushProperty name="width" value="0.0436728782951832" units="cm"/>
      <inkml:brushProperty name="height" value="0.0436728782951832" units="cm"/>
      <inkml:brushProperty name="color" value="#f2395b"/>
      <inkml:brushProperty name="ignorePressure" value="0"/>
    </inkml:brush>
  </inkml:definitions>
  <inkml:trace contextRef="#ctx0" brushRef="#br0">80900.000 4000.000 503,'-44.000'-58.000'61,"13.000"34.000"-1,12.000 35.000-1,13.000 35.000-2,4.000 19.000-4,-3.000 7.000-7,-3.000 6.000-7,-2.000 7.000-8,-3.000 2.000-5,1.000 1.000-7,-1.000-1.000-5,1.000 1.000-7,-1.000 1.000-1,1.000 3.000-1,-1.000 3.000 2,1.000 4.000-1,1.000-6.000-6,3.000-11.000-15,3.000-14.000-16,4.000-11.000-15,-1.000-11.000-11,-3.000-5.000-8,-3.000-7.000-7,-2.000-5.000-8</inkml:trace>
</inkml:ink>
</file>

<file path=ppt/ink/ink3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8"/>
    </inkml:context>
    <inkml:brush xml:id="br0">
      <inkml:brushProperty name="width" value="0.0328561514616013" units="cm"/>
      <inkml:brushProperty name="height" value="0.0328561514616013" units="cm"/>
      <inkml:brushProperty name="color" value="#f2395b"/>
      <inkml:brushProperty name="ignorePressure" value="0"/>
    </inkml:brush>
  </inkml:definitions>
  <inkml:trace contextRef="#ctx0" brushRef="#br0">81450.000 2500.000 669,'75.000'-44.000'139,"0.000"13.000"-39,0.000 12.000-39,0.000 13.000-39,0.000 6.000-20,0.000 0.000 1,0.000 0.000-1,0.000 0.000-1,-5.000 0.000-6,-9.000 0.000-16,-10.000 0.000-14,-8.000 0.000-15</inkml:trace>
</inkml:ink>
</file>

<file path=ppt/ink/ink3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19"/>
    </inkml:context>
    <inkml:brush xml:id="br0">
      <inkml:brushProperty name="width" value="0.0415728613734245" units="cm"/>
      <inkml:brushProperty name="height" value="0.0415728613734245" units="cm"/>
      <inkml:brushProperty name="color" value="#f2395b"/>
      <inkml:brushProperty name="ignorePressure" value="0"/>
    </inkml:brush>
  </inkml:definitions>
  <inkml:trace contextRef="#ctx0" brushRef="#br0">82050.000 1850.000 529,'-46.000'-35.000'20,"10.000"32.000"21,10.000 31.000 22,9.000 32.000 22,6.000 19.000 0,3.000 10.000-20,3.000 10.000-21,4.000 9.000-19,-1.000 4.000-12,-3.000 1.000-2,-3.000-1.000-1,-2.000 1.000-1,-3.000-10.000-18,1.000-19.000-33,-1.000-18.000-31,1.000-19.000-34</inkml:trace>
</inkml:ink>
</file>

<file path=ppt/ink/ink3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0"/>
    </inkml:context>
    <inkml:brush xml:id="br0">
      <inkml:brushProperty name="width" value="0.0508175082504749" units="cm"/>
      <inkml:brushProperty name="height" value="0.0508175082504749" units="cm"/>
      <inkml:brushProperty name="color" value="#f2395b"/>
      <inkml:brushProperty name="ignorePressure" value="0"/>
    </inkml:brush>
  </inkml:definitions>
  <inkml:trace contextRef="#ctx0" brushRef="#br0">82700.000 4600.000 432,'-41.000'-2.000'38,"19.000"-3.000"6,19.000-3.000 8,19.000-2.000 6,15.000-6.000-1,13.000-6.000-9,12.000-6.000-10,13.000-6.000-9,7.000-4.000-7,4.000 1.000-4,3.000-1.000-3,3.000 1.000-3,1.000 1.000-3,1.000 3.000 0,-1.000 3.000-2,1.000 4.000-2,-4.000 5.000 0,-6.000 10.000-1,-6.000 10.000-1,-6.000 9.000-2,-7.000 6.000 1,-6.000 3.000 0,-6.000 3.000 0,-6.000 4.000 1,-4.000 4.000 0,1.000 6.000 0,-1.000 7.000 1,1.000 6.000 0,2.000 4.000 1,7.000 4.000 2,6.000 3.000 2,7.000 3.000 2,2.000-2.000 0,1.000-6.000-1,-1.000-6.000-2,1.000-6.000 0,-1.000-7.000-7,1.000-6.000-8,-1.000-6.000-10,1.000-6.000-9,-4.000-6.000-6,-6.000-2.000-2,-6.000-3.000-2,-6.000-3.000-3,-4.000-2.000-1,1.000 0.000-3,-1.000 0.000 0,1.000 0.000-2,-3.000 0.000 0,-2.000 0.000 0,-3.000 0.000 0,-3.000 0.000 1</inkml:trace>
</inkml:ink>
</file>

<file path=ppt/ink/ink3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3"/>
    </inkml:context>
    <inkml:brush xml:id="br0">
      <inkml:brushProperty name="width" value="0.0437319874763489" units="cm"/>
      <inkml:brushProperty name="height" value="0.0437319874763489" units="cm"/>
      <inkml:brushProperty name="color" value="#f2395b"/>
      <inkml:brushProperty name="ignorePressure" value="0"/>
    </inkml:brush>
  </inkml:definitions>
  <inkml:trace contextRef="#ctx0" brushRef="#br0">51350.000 1400.000 503,'14.000'-82.000'33,"-22.000"39.000"1,-22.000 36.000 1,-21.000 39.000 1,-15.000 19.000-3,-6.000 4.000-7,-6.000 3.000-9,-6.000 3.000-6,-4.000-1.000-5,1.000-2.000-2,-1.000-3.000 0,1.000-3.000-2,1.000-6.000-1,3.000-5.000-3,3.000-7.000-3,4.000-5.000-2,4.000-3.000 0,6.000 4.000 3,7.000 3.000 2,6.000 3.000 3,6.000-2.000 1,6.000-6.000 1,7.000-6.000 0,6.000-6.000 0,6.000 1.000 1,6.000 9.000 2,7.000 10.000 1,6.000 10.000 3,6.000 7.000 0,6.000 6.000 3,7.000 7.000 2,6.000 6.000 1,1.000 7.000 1,-3.000 10.000 1,-3.000 10.000-1,-2.000 9.000 1,-5.000 12.000-2,-2.000 16.000-1,-3.000 15.000-1,-3.000 17.000-3,-6.000 2.000-1,-5.000-9.000 0,-7.000-10.000-1,-5.000-8.000-1,-3.000-12.000-1,4.000-12.000-1,3.000-13.000-1,3.000-12.000-3,1.000-4.000 0,1.000 7.000-1,-1.000 6.000 0,1.000 7.000-2,-1.000-3.000 1,1.000-8.000 0,-1.000-10.000 0,1.000-9.000 0,1.000-10.000 1,3.000-9.000-1,3.000-10.000 1,4.000-8.000 0,7.000-8.000-5,13.000-2.000-8,12.000-3.000-8,13.000-3.000-9,13.000-6.000-3,17.000-5.000 3,15.000-7.000 2,16.000-5.000 4,-1.000-4.000 2,-15.000 0.000 4,-15.000 0.000 5,-16.000 0.000 3,-7.000-4.000-6,4.000-5.000-17,3.000-7.000-16,3.000-5.000-18</inkml:trace>
</inkml:ink>
</file>

<file path=ppt/ink/ink3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4"/>
    </inkml:context>
    <inkml:brush xml:id="br0">
      <inkml:brushProperty name="width" value="0.0540659464895725" units="cm"/>
      <inkml:brushProperty name="height" value="0.0540659464895725" units="cm"/>
      <inkml:brushProperty name="color" value="#f2395b"/>
      <inkml:brushProperty name="ignorePressure" value="0"/>
    </inkml:brush>
  </inkml:definitions>
  <inkml:trace contextRef="#ctx0" brushRef="#br0">63750.000 1200.000 406,'-36.000'-22.000'56,"28.000"6.000"-6,28.000 7.000-4,29.000 6.000-4,11.000 3.000-5,-2.000 0.000-6,-3.000 0.000-6,-3.000 0.000-5,-1.000 1.000-4,4.000 4.000-2,3.000 3.000 0,3.000 3.000-2,-1.000 3.000-2,-2.000 3.000-5,-3.000 3.000-4,-3.000 4.000-4,-6.000 2.000-4,-5.000 4.000 0,-7.000 3.000-2,-5.000 3.000-1,-8.000 1.000 1,-5.000 1.000 4,-7.000-1.000 4,-5.000 1.000 5,-8.000 1.000 2,-5.000 3.000 3,-7.000 3.000 3,-5.000 4.000 2,-3.000 2.000 2,4.000 4.000 2,3.000 3.000 2,3.000 3.000 2,-1.000 1.000 0,-2.000 1.000-4,-3.000-1.000-2,-3.000 1.000-3,-1.000 1.000-2,4.000 3.000-1,3.000 3.000-1,3.000 4.000-2,3.000 4.000 0,3.000 6.000 1,3.000 7.000-1,4.000 6.000 1,1.000 3.000-2,0.000 0.000-3,0.000 0.000-4,0.000 0.000-2,0.000-2.000-2,0.000-3.000 1,0.000-3.000 0,0.000-2.000 0,0.000-6.000 0,0.000-6.000 1,0.000-6.000 1,0.000-6.000 0,-2.000-1.000 0,-3.000 7.000 0,-3.000 6.000-1,-2.000 7.000 1,-3.000-1.000-1,1.000-6.000 0,-1.000-6.000 0,1.000-6.000 0,-4.000-6.000 0,-6.000-2.000-1,-6.000-3.000 0,-6.000-3.000 0,-9.000-6.000-1,-8.000-5.000-2,-10.000-7.000-1,-9.000-5.000-3,-9.000-6.000-2,-5.000-3.000-3,-7.000-3.000-4,-5.000-2.000-4,-12.000 0.000-4,-16.000 7.000-4,-15.000 6.000-4,-15.000 7.000-5,4.000-1.000-4,25.000-6.000-4,25.000-6.000-4,25.000-6.000-5</inkml:trace>
</inkml:ink>
</file>

<file path=ppt/ink/ink3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6"/>
    </inkml:context>
    <inkml:brush xml:id="br0">
      <inkml:brushProperty name="width" value="0.0423571988940239" units="cm"/>
      <inkml:brushProperty name="height" value="0.0423571988940239" units="cm"/>
      <inkml:brushProperty name="color" value="#f2395b"/>
      <inkml:brushProperty name="ignorePressure" value="0"/>
    </inkml:brush>
  </inkml:definitions>
  <inkml:trace contextRef="#ctx0" brushRef="#br0">89950.000 2400.000 519,'35.000'10.000'84,"-27.000"23.000"-13,-28.000 22.000-14,-28.000 22.000-12,-18.000 13.000-9,-6.000 7.000-7,-6.000 6.000-5,-6.000 7.000-6,-4.000 0.000-4,1.000-2.000-2,-1.000-3.000-1,1.000-3.000-2,2.000-6.000-3,7.000-5.000-5,6.000-7.000-5,7.000-5.000-5,5.000-9.000-1,7.000-9.000 4,6.000-10.000 2,7.000-8.000 2,18.000-8.000 5,31.000-2.000 4,32.000-3.000 4,31.000-3.000 6,20.000-6.000-1,9.000-5.000-2,10.000-7.000-5,10.000-5.000-2,4.000-6.000-3,0.000-3.000 0,0.000-3.000-1,0.000-2.000 0,0.000-1.000-3,0.000 3.000-2,0.000 3.000-3,0.000 4.000-2,-5.000 1.000-5,-9.000 0.000-5,-10.000 0.000-5,-8.000 0.000-4,-20.000-5.000-12,-28.000-9.000-14,-28.000-10.000-16,-27.000-8.000-16</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5"/>
    </inkml:context>
    <inkml:brush xml:id="br0">
      <inkml:brushProperty name="width" value="0.0426957234740257" units="cm"/>
      <inkml:brushProperty name="height" value="0.0426957234740257" units="cm"/>
      <inkml:brushProperty name="color" value="#f2395b"/>
      <inkml:brushProperty name="ignorePressure" value="0"/>
    </inkml:brush>
  </inkml:definitions>
  <inkml:trace contextRef="#ctx0" brushRef="#br0">47600.000 14000.000 515,'26.000'-24.000'7,"4.000"4.000"16,3.000 3.000 15,3.000 3.000 15,3.000 4.000 5,3.000 7.000-6,3.000 6.000-6,4.000 7.000-6,-3.000 5.000-5,-5.000 7.000-3,-7.000 6.000-5,-5.000 7.000-4,-8.000 7.000-5,-5.000 9.000-4,-7.000 10.000-5,-5.000 10.000-5,-8.000 5.000-2,-5.000 4.000-1,-7.000 3.000 1,-5.000 3.000-1,-8.000-2.000-2,-5.000-6.000 0,-7.000-6.000-2,-5.000-6.000-2,-3.000-7.000-2,4.000-6.000-4,3.000-6.000-4,3.000-6.000-4,4.000-4.000 0,7.000 1.000 5,6.000-1.000 4,7.000 1.000 5,8.000-6.000 3,14.000-8.000 4,11.000-10.000 2,14.000-9.000 3,8.000-5.000-2,7.000 0.000-5,6.000 0.000-6,7.000 0.000-5,0.000-4.000-9,-2.000-5.000-10,-3.000-7.000-9,-3.000-5.000-11,-4.000-6.000-2,-3.000-3.000 5,-3.000-3.000 5,-2.000-2.000 4,-6.000-1.000 4,-6.000 3.000 4,-6.000 3.000 3,-6.000 4.000 3</inkml:trace>
</inkml:ink>
</file>

<file path=ppt/ink/ink3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6"/>
    </inkml:context>
    <inkml:brush xml:id="br0">
      <inkml:brushProperty name="width" value="0.0438015051186085" units="cm"/>
      <inkml:brushProperty name="height" value="0.0438015051186085" units="cm"/>
      <inkml:brushProperty name="color" value="#f2395b"/>
      <inkml:brushProperty name="ignorePressure" value="0"/>
    </inkml:brush>
  </inkml:definitions>
  <inkml:trace contextRef="#ctx0" brushRef="#br0">90350.000 2550.000 502,'-25.000'-8.000'11,"0.000"34.000"22,0.000 35.000 21,0.000 35.000 23,-4.000 24.000 3,-5.000 16.000-13,-7.000 15.000-14,-5.000 17.000-14,-3.000 3.000-10,4.000-5.000-6,3.000-7.000-6,3.000-5.000-6,3.000-8.000-7,3.000-5.000-10,3.000-7.000-8,4.000-5.000-8,2.000-6.000-9,4.000-3.000-9,3.000-3.000-7,3.000-2.000-9,3.000-14.000 2,3.000-21.000 9,3.000-22.000 10,4.000-22.000 10</inkml:trace>
</inkml:ink>
</file>

<file path=ppt/ink/ink3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7"/>
    </inkml:context>
    <inkml:brush xml:id="br0">
      <inkml:brushProperty name="width" value="0.0508942008018494" units="cm"/>
      <inkml:brushProperty name="height" value="0.0508942008018494" units="cm"/>
      <inkml:brushProperty name="color" value="#f2395b"/>
      <inkml:brushProperty name="ignorePressure" value="0"/>
    </inkml:brush>
  </inkml:definitions>
  <inkml:trace contextRef="#ctx0" brushRef="#br0">92150.000 3200.000 432,'-29.000'53.000'135,"-5.000"6.000"-30,-7.000 7.000-27,-5.000 6.000-30,-3.000 6.000-16,4.000 6.000-4,3.000 7.000-4,3.000 6.000-4,1.000 1.000-3,1.000-3.000-3,-1.000-3.000-1,1.000-2.000-3,4.000-6.000-1,9.000-6.000 1,10.000-6.000 0,10.000-6.000 0,14.000-9.000-5,23.000-8.000-14,22.000-10.000-12,22.000-9.000-13,8.000-15.000-4,-2.000-18.000 2,-3.000-19.000 3,-3.000-18.000 4,-4.000-14.000 2,-3.000-5.000 2,-3.000-7.000 3,-2.000-5.000 1,-8.000-8.000 4,-8.000-5.000 4,-10.000-7.000 3,-9.000-5.000 3,-7.000-3.000 5,-3.000 4.000 4,-3.000 3.000 4,-2.000 3.000 5,-5.000 6.000 2,-2.000 9.000-1,-3.000 10.000 1,-3.000 10.000-1,-6.000 7.000 2,-5.000 6.000 4,-7.000 7.000 3,-5.000 6.000 3,2.000 3.000-3,13.000 0.000-13,12.000 0.000-12,13.000 0.000-12,9.000-2.000-7,6.000-3.000 0,7.000-3.000-1,6.000-2.000 0,4.000 2.000 1,4.000 9.000 5,3.000 10.000 3,3.000 10.000 4,-2.000 4.000 6,-6.000 0.000 5,-6.000 0.000 7,-6.000 0.000 7,-7.000 4.000 3,-6.000 10.000 4,-6.000 10.000 3,-6.000 9.000 2,-4.000 9.000 1,1.000 9.000-1,-1.000 10.000-2,1.000 10.000-2,-4.000 5.000-1,-6.000 4.000-2,-6.000 3.000-2,-6.000 3.000-1,-6.000 3.000-3,-2.000 3.000-2,-3.000 3.000-2,-3.000 4.000-3,-2.000-4.000-2,0.000-9.000-5,0.000-10.000-2,0.000-8.000-5,4.000-18.000-8,10.000-25.000-17,10.000-25.000-14,9.000-25.000-16,9.000-15.000-2,9.000-2.000 13,10.000-3.000 12,10.000-3.000 12,7.000-4.000 13,6.000-3.000 11,7.000-3.000 11,6.000-2.000 13,-1.000 3.000 4,-5.000 14.000-2,-7.000 11.000-1,-5.000 14.000-3,-4.000 7.000-3,0.000 3.000-6,0.000 3.000-6,0.000 4.000-6,-2.000 1.000-9,-3.000 0.000-12,-3.000 0.000-10,-2.000 0.000-12,-8.000-4.000-3,-8.000-5.000 3,-10.000-7.000 4,-9.000-5.000 3</inkml:trace>
</inkml:ink>
</file>

<file path=ppt/ink/ink3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7"/>
    </inkml:context>
    <inkml:brush xml:id="br0">
      <inkml:brushProperty name="width" value="0.0586331821978092" units="cm"/>
      <inkml:brushProperty name="height" value="0.0586331821978092" units="cm"/>
      <inkml:brushProperty name="color" value="#f2395b"/>
      <inkml:brushProperty name="ignorePressure" value="0"/>
    </inkml:brush>
  </inkml:definitions>
  <inkml:trace contextRef="#ctx0" brushRef="#br0">94550.000 2400.000 375,'0.000'-69.000'15,"0.000"13.000"4,0.000 12.000 2,0.000 13.000 4,-2.000 20.000 9,-3.000 28.000 17,-3.000 28.000 15,-2.000 29.000 16,-3.000 15.000 1,1.000 3.000-16,-1.000 3.000-16,1.000 4.000-14,-3.000 5.000-12,-2.000 10.000-5,-3.000 10.000-5,-3.000 9.000-5,-1.000 7.000-6,4.000 7.000-8,3.000 6.000-6,3.000 7.000-7,-1.000-1.000-4,-2.000-6.000-2,-3.000-6.000-3,-3.000-6.000 0,-1.000-6.000-4,4.000-2.000-4,3.000-3.000-4,3.000-3.000-4,-1.000-6.000 1,-2.000-5.000 4,-3.000-7.000 6,-3.000-5.000 5,-1.000-12.000-1,4.000-16.000-7,3.000-15.000-8,3.000-15.000-7</inkml:trace>
</inkml:ink>
</file>

<file path=ppt/ink/ink3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27"/>
    </inkml:context>
    <inkml:brush xml:id="br0">
      <inkml:brushProperty name="width" value="0.0503363013267517" units="cm"/>
      <inkml:brushProperty name="height" value="0.0503363013267517" units="cm"/>
      <inkml:brushProperty name="color" value="#f2395b"/>
      <inkml:brushProperty name="ignorePressure" value="0"/>
    </inkml:brush>
  </inkml:definitions>
  <inkml:trace contextRef="#ctx0" brushRef="#br0">95750.000 2500.000 437,'53.000'0.000'126,"6.000"0.000"-26,7.000 0.000-26,6.000 0.000-27,6.000 0.000-14,6.000 0.000-2,7.000 0.000-4,6.000 0.000-2,-1.000 0.000-3,-5.000 0.000-2,-7.000 0.000-4,-5.000 0.000-1,-8.000 0.000-4,-5.000 0.000-3,-7.000 0.000-3,-5.000 0.000-2,-17.000-2.000-20,-24.000-3.000-33,-26.000-3.000-33,-24.000-2.000-34</inkml:trace>
</inkml:ink>
</file>

<file path=ppt/ink/ink3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46"/>
    </inkml:context>
    <inkml:brush xml:id="br0">
      <inkml:brushProperty name="width" value="0.029363214969635" units="cm"/>
      <inkml:brushProperty name="height" value="0.029363214969635" units="cm"/>
      <inkml:brushProperty name="color" value="#00bff3"/>
      <inkml:brushProperty name="ignorePressure" value="0"/>
    </inkml:brush>
  </inkml:definitions>
  <inkml:trace contextRef="#ctx0" brushRef="#br0">63600.000 16900.000 749,'-382.000'25.000'59,"89.000"50.000"-3,86.000 50.000-3,89.000 50.000-1,52.000 4.000-22,19.000-40.000-36,19.000-40.000-38,19.000-41.000-37</inkml:trace>
</inkml:ink>
</file>

<file path=ppt/ink/ink3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52"/>
    </inkml:context>
    <inkml:brush xml:id="br0">
      <inkml:brushProperty name="width" value="0.0372684858739376" units="cm"/>
      <inkml:brushProperty name="height" value="0.0372684858739376" units="cm"/>
      <inkml:brushProperty name="color" value="#00bff3"/>
      <inkml:brushProperty name="ignorePressure" value="0"/>
    </inkml:brush>
  </inkml:definitions>
  <inkml:trace contextRef="#ctx0" brushRef="#br0">32300.000 9650.000 590,'3.000'-68.000'17,"6.000"17.000"-2,7.000 15.000-1,6.000 16.000-3,6.000 9.000 0,6.000 3.000 1,7.000 3.000 0,6.000 4.000 1,3.000 1.000-1,0.000 0.000 0,0.000 0.000-1,0.000 0.000-1,0.000 0.000-1,0.000 0.000 0,0.000 0.000-1,0.000 0.000-2,-4.000 0.000 0,-5.000 0.000-3,-7.000 0.000-2,-5.000 0.000-3,-3.000 1.000 1,4.000 4.000 3,3.000 3.000 3,3.000 3.000 3,10.000-2.000 2,20.000-6.000 1,18.000-6.000 0,20.000-6.000 1,5.000-4.000 0,-6.000 1.000 0,-6.000-1.000-1,-6.000 1.000 1,-4.000 1.000-1,1.000 3.000 0,-1.000 3.000 0,1.000 4.000 0,-1.000 1.000 0,1.000 0.000 1,-1.000 0.000 0,1.000 0.000 1,-4.000 0.000-2,-6.000 0.000-3,-6.000 0.000-5,-6.000 0.000-3,-6.000 0.000-1,-2.000 0.000-2,-3.000 0.000 0,-3.000 0.000 0,-1.000-2.000-1,4.000-3.000 1,3.000-3.000-1,3.000-2.000-1,-1.000-1.000 1,-2.000 3.000 1,-3.000 3.000 1,-3.000 4.000 0,-2.000 1.000 0,0.000 0.000 0,0.000 0.000 0,0.000 0.000-1,-2.000 1.000 1,-3.000 4.000-2,-3.000 3.000 1,-2.000 3.000 0,-3.000 1.000-1,1.000 1.000 1,-1.000-1.000-1,1.000 1.000 1,4.000-1.000 0,9.000 1.000 0,10.000-1.000 1,10.000 1.000-1,7.000-1.000 1,6.000 1.000 2,7.000-1.000 2,6.000 1.000 2,4.000-3.000 1,4.000-2.000 0,3.000-3.000 0,3.000-3.000 0,-1.000-2.000-1,-2.000 0.000-1,-3.000 0.000-2,-3.000 0.000 0,-2.000 0.000-1,0.000 0.000-1,0.000 0.000 0,0.000 0.000-1,-2.000 0.000-1,-3.000 0.000 1,-3.000 0.000 0,-2.000 0.000-1,-3.000 0.000 1,1.000 0.000 0,-1.000 0.000 0,1.000 0.000 0,-4.000 0.000 1,-6.000 0.000 0,-6.000 0.000 0,-6.000 0.000 0,-2.000 0.000 1,3.000 0.000-1,3.000 0.000 0,4.000 0.000 1,-3.000 1.000-1,-5.000 4.000 1,-7.000 3.000 0,-5.000 3.000 1,-4.000-1.000 0,0.000-2.000 0,0.000-3.000 1,0.000-3.000 0,1.000-4.000 0,4.000-3.000 0,3.000-3.000 0,3.000-2.000 0,-1.000-1.000-1,-2.000 3.000 1,-3.000 3.000-1,-3.000 4.000-1,-2.000 1.000 0,0.000 0.000 0,0.000 0.000 0,0.000 0.000-1,-2.000 0.000 0,-3.000 0.000 0,-3.000 0.000-1,-2.000 0.000 0,-3.000 0.000 0,1.000 0.000 0,-1.000 0.000 0,1.000 0.000 0,-1.000 0.000 1,1.000 0.000 1,-1.000 0.000 2,1.000 0.000 1,-3.000 1.000 0,-2.000 4.000-1,-3.000 3.000-1,-3.000 3.000 0,1.000 1.000-1,6.000 1.000 0,7.000-1.000 0,6.000 1.000 0,1.000-3.000 0,-3.000-2.000 0,-3.000-3.000 0,-2.000-3.000 0,-3.000-2.000 1,1.000 0.000 0,-1.000 0.000 3,1.000 0.000 0,-9.000 4.000-13,-15.000 10.000-26,-15.000 10.000-26,-16.000 9.000-28</inkml:trace>
</inkml:ink>
</file>

<file path=ppt/ink/ink3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7:53"/>
    </inkml:context>
    <inkml:brush xml:id="br0">
      <inkml:brushProperty name="width" value="0.0366550236940384" units="cm"/>
      <inkml:brushProperty name="height" value="0.0366550236940384" units="cm"/>
      <inkml:brushProperty name="color" value="#00bff3"/>
      <inkml:brushProperty name="ignorePressure" value="0"/>
    </inkml:brush>
  </inkml:definitions>
  <inkml:trace contextRef="#ctx0" brushRef="#br0">59550.000 9600.000 600,'-19.000'-24.000'4,"13.000"4.000"-2,12.000 3.000-2,13.000 3.000-3,6.000 3.000 2,0.000 3.000 4,0.000 3.000 4,0.000 4.000 4,1.000 1.000 5,4.000 0.000 4,3.000 0.000 6,3.000 0.000 4,1.000 0.000 0,1.000 0.000-3,-1.000 0.000-4,1.000 0.000-3,-1.000-2.000-3,1.000-3.000-2,-1.000-3.000 0,1.000-2.000-2,2.000-1.000-1,7.000 3.000 1,6.000 3.000-1,7.000 4.000 0,4.000 1.000-1,3.000 0.000-1,3.000 0.000-1,4.000 0.000-2,-3.000 0.000-1,-5.000 0.000-1,-7.000 0.000-1,-5.000 0.000-2,-1.000 0.000 0,6.000 0.000 1,7.000 0.000 0,6.000 0.000 1,3.000 0.000-1,0.000 0.000-1,0.000 0.000-2,0.000 0.000-1,0.000 0.000 0,0.000 0.000 0,0.000 0.000 0,0.000 0.000 1,0.000 0.000-1,0.000 0.000 1,0.000 0.000 0,0.000 0.000 0,-2.000 0.000 1,-3.000 0.000-1,-3.000 0.000 1,-2.000 0.000-1,-3.000 0.000 0,1.000 0.000 1,-1.000 0.000-1,1.000 0.000 1,-1.000 0.000 0,1.000 0.000 0,-1.000 0.000 0,1.000 0.000 0,-1.000 1.000 0,1.000 4.000-1,-1.000 3.000 0,1.000 3.000 0,1.000-1.000 0,3.000-2.000-1,3.000-3.000 1,4.000-3.000 0,1.000-1.000 0,0.000 4.000 0,0.000 3.000 0,0.000 3.000 0,3.000 1.000-2,6.000 1.000-2,7.000-1.000-3,6.000 1.000-3,6.000-3.000-1,6.000-2.000 1,7.000-3.000 2,6.000-3.000 1,6.000-2.000 1,6.000 0.000 1,7.000 0.000 0,6.000 0.000 0,3.000-2.000 0,0.000-3.000 1,0.000-3.000 0,0.000-2.000 1,1.000-3.000 0,4.000 1.000 1,3.000-1.000 0,3.000 1.000 1,-4.000 1.000 0,-8.000 3.000-1,-10.000 3.000-1,-9.000 4.000-1,-7.000 1.000 0,-3.000 0.000 2,-3.000 0.000 0,-2.000 0.000 2,-5.000 0.000 0,-2.000 0.000 0,-3.000 0.000 1,-3.000 0.000 0,-4.000 0.000 0,-3.000 0.000 0,-3.000 0.000 0,-2.000 0.000-1,-3.000 0.000 0,1.000 0.000 1,-1.000 0.000 1,1.000 0.000-1,1.000 0.000 1,3.000 0.000 0,3.000 0.000-1,4.000 0.000-1,2.000 0.000 0,4.000 0.000-1,3.000 0.000-1,3.000 0.000-1,1.000-2.000-2,1.000-3.000-1,-1.000-3.000-2,1.000-2.000-2,-1.000-1.000-2,1.000 3.000-2,-1.000 3.000-1,1.000 4.000-3,-6.000 1.000-3,-8.000 0.000-6,-10.000 0.000-5,-9.000 0.000-5</inkml:trace>
</inkml:ink>
</file>

<file path=ppt/ink/ink3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3"/>
    </inkml:context>
    <inkml:brush xml:id="br0">
      <inkml:brushProperty name="width" value="0.0318441763520241" units="cm"/>
      <inkml:brushProperty name="height" value="0.0318441763520241" units="cm"/>
      <inkml:brushProperty name="color" value="#00bff3"/>
      <inkml:brushProperty name="ignorePressure" value="0"/>
    </inkml:brush>
  </inkml:definitions>
  <inkml:trace contextRef="#ctx0" brushRef="#br0">48200.000 22850.000 690,'-24.000'-19.000'27,"4.000"13.000"3,3.000 12.000 2,3.000 13.000 3,-1.000 10.000-2,-2.000 10.000-4,-3.000 10.000-6,-3.000 9.000-4,-6.000 7.000-3,-5.000 7.000-2,-7.000 6.000-1,-5.000 7.000-1,-4.000 2.000-2,0.000 1.000-2,0.000-1.000-3,0.000 1.000-2,0.000-1.000-2,0.000 1.000-3,0.000-1.000 0,0.000 1.000-3,3.000-4.000-2,6.000-6.000-4,7.000-6.000-3,6.000-6.000-4,12.000-16.000-8,19.000-25.000-12,19.000-25.000-13,19.000-25.000-12,5.000-13.000 0,-5.000 1.000 12,-7.000-1.000 13,-5.000 1.000 11</inkml:trace>
</inkml:ink>
</file>

<file path=ppt/ink/ink3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3"/>
    </inkml:context>
    <inkml:brush xml:id="br0">
      <inkml:brushProperty name="width" value="0.0361762456595898" units="cm"/>
      <inkml:brushProperty name="height" value="0.0361762456595898" units="cm"/>
      <inkml:brushProperty name="color" value="#00bff3"/>
      <inkml:brushProperty name="ignorePressure" value="0"/>
    </inkml:brush>
  </inkml:definitions>
  <inkml:trace contextRef="#ctx0" brushRef="#br0">48050.000 23350.000 608,'0.000'-40.000'56,"0.000"23.000"-9,0.000 22.000-9,0.000 22.000-10,3.000 13.000-7,6.000 7.000-3,7.000 6.000-2,6.000 7.000-4,1.000 2.000-1,-3.000 1.000-1,-3.000-1.000-1,-2.000 1.000 0,-5.000 1.000-1,-2.000 3.000 1,-3.000 3.000 0,-3.000 4.000-1,-2.000-4.000 0,0.000-9.000 0,0.000-10.000-1,0.000-8.000-2,1.000-8.000 1,4.000-2.000 1,3.000-3.000 0,3.000-3.000 1,4.000-9.000-1,7.000-11.000-1,6.000-14.000-3,7.000-11.000 0,7.000-18.000-2,9.000-22.000 1,10.000-22.000 0,10.000-21.000 0,5.000-12.000-2,4.000 1.000-2,3.000-1.000-4,3.000 1.000-3,-4.000 2.000-1,-8.000 7.000-2,-10.000 6.000 0,-9.000 7.000-1,-10.000 10.000-2,-9.000 16.000-1,-10.000 15.000-3,-8.000 17.000-1,-11.000 10.000-3,-8.000 6.000-6,-10.000 7.000-5,-9.000 6.000-5,-7.000 7.000-2,-3.000 10.000 1,-3.000 10.000-1,-2.000 9.000 2</inkml:trace>
</inkml:ink>
</file>

<file path=ppt/ink/ink3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3"/>
    </inkml:context>
    <inkml:brush xml:id="br0">
      <inkml:brushProperty name="width" value="0.0337150171399117" units="cm"/>
      <inkml:brushProperty name="height" value="0.0337150171399117" units="cm"/>
      <inkml:brushProperty name="color" value="#00bff3"/>
      <inkml:brushProperty name="ignorePressure" value="0"/>
    </inkml:brush>
  </inkml:definitions>
  <inkml:trace contextRef="#ctx0" brushRef="#br0">49400.000 23550.000 652,'-4.000'70.000'88,"-5.000"-9.000"-19,-7.000-10.000-19,-5.000-8.000-18,-6.000-4.000-11,-3.000 3.000-3,-3.000 3.000-1,-2.000 4.000-2,-1.000-1.000-2,3.000-3.000-4,3.000-3.000-2,4.000-2.000-4,2.000-5.000-1,4.000-2.000 0,3.000-3.000-1,3.000-3.000-1,7.000-2.000 1,14.000 0.000-3,11.000 0.000 0,14.000 0.000-1,7.000-2.000-2,3.000-3.000-2,3.000-3.000-3,4.000-2.000-2,2.000-5.000-2,4.000-2.000-3,3.000-3.000-2,3.000-3.000-1,-2.000-4.000-4,-6.000-3.000-1,-6.000-3.000-4,-6.000-2.000-1,-6.000-3.000-2,-2.000 1.000 3,-3.000-1.000 2,-3.000 1.000 1,-4.000-3.000 1,-3.000-2.000 0,-3.000-3.000 1,-2.000-3.000-1</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6"/>
    </inkml:context>
    <inkml:brush xml:id="br0">
      <inkml:brushProperty name="width" value="0.0517450533807278" units="cm"/>
      <inkml:brushProperty name="height" value="0.0517450533807278" units="cm"/>
      <inkml:brushProperty name="color" value="#f2395b"/>
      <inkml:brushProperty name="ignorePressure" value="0"/>
    </inkml:brush>
  </inkml:definitions>
  <inkml:trace contextRef="#ctx0" brushRef="#br0">49000.000 13000.000 425,'-47.000'0.000'0,"6.000"0.000"0,7.000 0.000 0,6.000 0.000 0,3.000 0.000 5,0.000 0.000 10,0.000 0.000 10,0.000 0.000 10,3.000 3.000 8,6.000 6.000 4,7.000 7.000 3,6.000 6.000 5,3.000 6.000-2,0.000 6.000-9,0.000 7.000-7,0.000 6.000-9,3.000 1.000-9,6.000-3.000-10,7.000-3.000-10,6.000-2.000-11,4.000-8.000-5,4.000-8.000-4,3.000-10.000-1,3.000-9.000-2,3.000-12.000-5,3.000-11.000-4,3.000-14.000-6,4.000-11.000-4,-3.000-7.000-3,-5.000 0.000 3,-7.000 0.000 2,-5.000 0.000 2,-6.000 3.000 4,-3.000 6.000 8,-3.000 7.000 6,-2.000 6.000 7,-9.000 6.000 13,-12.000 6.000 18,-13.000 7.000 19,-12.000 6.000 18,1.000 4.000 4,16.000 4.000-12,15.000 3.000-11,17.000 3.000-12,8.000 1.000-11,4.000 1.000-10,3.000-1.000-11,3.000 1.000-11,-4.000 1.000 4,-8.000 3.000 17,-10.000 3.000 18,-9.000 4.000 18,-9.000 4.000 7,-5.000 6.000-2,-7.000 7.000-3,-5.000 6.000-2,-6.000 6.000-4,-3.000 6.000-5,-3.000 7.000-5,-2.000 6.000-5,-9.000 21.000-3,-12.000 39.000-3,-13.000 36.000-1,-12.000 39.000-3,-9.000 16.000-2,-2.000-3.000-1,-3.000-3.000-4,-3.000-2.000-1,-2.000 0.000-4,0.000 7.000-8,0.000 6.000-6,0.000 7.000-8,1.000 8.000-3,4.000 14.000 1,3.000 11.000-1,3.000 14.000 0,6.000-7.000-3,9.000-25.000-5,10.000-25.000-4,10.000-25.000-6,8.000-29.000 1,10.000-30.000 6,10.000-32.000 7,9.000-30.000 5,6.000-22.000 3,3.000-8.000-1,3.000-10.000-2,4.000-9.000-1</inkml:trace>
</inkml:ink>
</file>

<file path=ppt/ink/ink3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4"/>
    </inkml:context>
    <inkml:brush xml:id="br0">
      <inkml:brushProperty name="width" value="0.0308840163052082" units="cm"/>
      <inkml:brushProperty name="height" value="0.0308840163052082" units="cm"/>
      <inkml:brushProperty name="color" value="#00bff3"/>
      <inkml:brushProperty name="ignorePressure" value="0"/>
    </inkml:brush>
  </inkml:definitions>
  <inkml:trace contextRef="#ctx0" brushRef="#br0">49700.000 23850.000 712,'-44.000'-15.000'37,"13.000"23.000"6,12.000 22.000 7,13.000 22.000 6,4.000 13.000-5,-3.000 7.000-17,-3.000 6.000-18,-2.000 7.000-16,-3.000 0.000-10,1.000-2.000-1,-1.000-3.000-1,1.000-3.000-2,1.000-9.000-5,3.000-11.000-7,3.000-14.000-9,4.000-11.000-7</inkml:trace>
</inkml:ink>
</file>

<file path=ppt/ink/ink3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4"/>
    </inkml:context>
    <inkml:brush xml:id="br0">
      <inkml:brushProperty name="width" value="0.0372431799769402" units="cm"/>
      <inkml:brushProperty name="height" value="0.0372431799769402" units="cm"/>
      <inkml:brushProperty name="color" value="#00bff3"/>
      <inkml:brushProperty name="ignorePressure" value="0"/>
    </inkml:brush>
  </inkml:definitions>
  <inkml:trace contextRef="#ctx0" brushRef="#br0">50550.000 22900.000 590,'0.000'-54.000'9,"0.000"45.000"19,0.000 43.000 17,0.000 45.000 18,-4.000 21.000 3,-5.000 0.000-13,-7.000 0.000-13,-5.000 0.000-13,-4.000-2.000-9,0.000-3.000-3,0.000-3.000-3,0.000-2.000-3,1.000-5.000-2,4.000-2.000-1,3.000-3.000 0,3.000-3.000-1,-1.000-6.000-8,-2.000-5.000-16,-3.000-7.000-17,-3.000-5.000-17</inkml:trace>
</inkml:ink>
</file>

<file path=ppt/ink/ink3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4"/>
    </inkml:context>
    <inkml:brush xml:id="br0">
      <inkml:brushProperty name="width" value="0.0292999856173992" units="cm"/>
      <inkml:brushProperty name="height" value="0.0292999856173992" units="cm"/>
      <inkml:brushProperty name="color" value="#00bff3"/>
      <inkml:brushProperty name="ignorePressure" value="0"/>
    </inkml:brush>
  </inkml:definitions>
  <inkml:trace contextRef="#ctx0" brushRef="#br0">50350.000 23850.000 750,'50.000'-24.000'66,"0.000"4.000"-9,0.000 3.000-10,0.000 3.000-9,0.000 3.000-12,0.000 3.000-12,0.000 3.000-12,0.000 4.000-14,0.000 1.000-10,0.000 0.000-9,0.000 0.000-8,0.000 0.000-7</inkml:trace>
</inkml:ink>
</file>

<file path=ppt/ink/ink3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4"/>
    </inkml:context>
    <inkml:brush xml:id="br0">
      <inkml:brushProperty name="width" value="0.044826727360487" units="cm"/>
      <inkml:brushProperty name="height" value="0.044826727360487" units="cm"/>
      <inkml:brushProperty name="color" value="#00bff3"/>
      <inkml:brushProperty name="ignorePressure" value="0"/>
    </inkml:brush>
  </inkml:definitions>
  <inkml:trace contextRef="#ctx0" brushRef="#br0">51250.000 23000.000 490,'-2.000'-41.000'18,"-3.000"19.000"16,-3.000 19.000 15,-2.000 19.000 17,-3.000 15.000 2,1.000 13.000-10,-1.000 12.000-11,1.000 13.000-10,-1.000 6.000-8,1.000 0.000-3,-1.000 0.000-4,1.000 0.000-4,-3.000 7.000-3,-2.000 17.000-4,-3.000 15.000-3,-3.000 16.000-5,-4.000 23.000-5,-3.000 31.000-8,-3.000 32.000-9,-2.000 31.000-8,-3.000 13.000-7,1.000-2.000-7,-1.000-3.000-7,1.000-3.000-5,2.000-24.000-1,7.000-44.000 9,6.000-43.000 8,7.000-44.000 8,2.000-27.000 2,1.000-9.000-2,-1.000-10.000-3,1.000-8.000-2</inkml:trace>
</inkml:ink>
</file>

<file path=ppt/ink/ink3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5"/>
    </inkml:context>
    <inkml:brush xml:id="br0">
      <inkml:brushProperty name="width" value="0.0295881051570177" units="cm"/>
      <inkml:brushProperty name="height" value="0.0295881051570177" units="cm"/>
      <inkml:brushProperty name="color" value="#00bff3"/>
      <inkml:brushProperty name="ignorePressure" value="0"/>
    </inkml:brush>
  </inkml:definitions>
  <inkml:trace contextRef="#ctx0" brushRef="#br0">51450.000 22750.000 743,'-2.000'-47.000'4,"-3.000"6.000"7,-3.000 7.000 7,-2.000 6.000 8,5.000 6.000 4,16.000 6.000 1,15.000 7.000 2,17.000 6.000 1,7.000 3.000-4,0.000 0.000-9,0.000 0.000-7,0.000 0.000-9,1.000 4.000-6,4.000 10.000-3,3.000 10.000-3,3.000 9.000-3,-4.000 1.000-4,-8.000-6.000-7,-10.000-6.000-5,-9.000-6.000-7,-5.000-6.000-4,0.000-2.000-4,0.000-3.000-3,0.000-3.000-5</inkml:trace>
</inkml:ink>
</file>

<file path=ppt/ink/ink3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5"/>
    </inkml:context>
    <inkml:brush xml:id="br0">
      <inkml:brushProperty name="width" value="0.0351297929883003" units="cm"/>
      <inkml:brushProperty name="height" value="0.0351297929883003" units="cm"/>
      <inkml:brushProperty name="color" value="#00bff3"/>
      <inkml:brushProperty name="ignorePressure" value="0"/>
    </inkml:brush>
  </inkml:definitions>
  <inkml:trace contextRef="#ctx0" brushRef="#br0">52150.000 21650.000 626,'0.000'-60.000'42,"0.000"32.000"5,0.000 31.000 2,0.000 32.000 4,-2.000 25.000-3,-3.000 23.000-12,-3.000 22.000-11,-2.000 22.000-10,-5.000 19.000-6,-2.000 20.000 1,-3.000 18.000 2,-3.000 20.000-1,-2.000-12.000-14,0.000-41.000-31,0.000-40.000-32,0.000-40.000-32</inkml:trace>
</inkml:ink>
</file>

<file path=ppt/ink/ink3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6"/>
    </inkml:context>
    <inkml:brush xml:id="br0">
      <inkml:brushProperty name="width" value="0.031148474663496" units="cm"/>
      <inkml:brushProperty name="height" value="0.031148474663496" units="cm"/>
      <inkml:brushProperty name="color" value="#00bff3"/>
      <inkml:brushProperty name="ignorePressure" value="0"/>
    </inkml:brush>
  </inkml:definitions>
  <inkml:trace contextRef="#ctx0" brushRef="#br0">51750.000 22550.000 706,'-40.000'0.000'7,"23.000"0.000"16,22.000 0.000 17,22.000 0.000 16,15.000 0.000 2,9.000 0.000-12,10.000 0.000-13,10.000 0.000-12,10.000 0.000-12,13.000 0.000-8,12.000 0.000-11,13.000 0.000-9,4.000 0.000-7,-3.000 0.000-3,-3.000 0.000-3,-2.000 0.000-4,-12.000 0.000-3,-19.000 0.000-3,-18.000 0.000-2,-19.000 0.000-2</inkml:trace>
</inkml:ink>
</file>

<file path=ppt/ink/ink3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7"/>
    </inkml:context>
    <inkml:brush xml:id="br0">
      <inkml:brushProperty name="width" value="0.035237617790699" units="cm"/>
      <inkml:brushProperty name="height" value="0.035237617790699" units="cm"/>
      <inkml:brushProperty name="color" value="#00bff3"/>
      <inkml:brushProperty name="ignorePressure" value="0"/>
    </inkml:brush>
  </inkml:definitions>
  <inkml:trace contextRef="#ctx0" brushRef="#br0">60300.000 20500.000 624,'0.000'-47.000'27,"0.000"6.000"4,0.000 7.000 5,0.000 6.000 4,-7.000 12.000 1,-11.000 19.000-3,-14.000 19.000-3,-11.000 19.000-3,-7.000 13.000-4,0.000 10.000-6,0.000 10.000-5,0.000 9.000-6,-4.000 6.000-4,-5.000 3.000-1,-7.000 3.000-3,-5.000 4.000-2,-3.000-1.000-3,4.000-3.000-6,3.000-3.000-5,3.000-2.000-5,7.000-8.000-6,14.000-8.000-5,11.000-10.000-5,14.000-9.000-6,10.000-15.000-2,9.000-18.000 1,10.000-19.000 1,10.000-18.000 2,8.000-17.000 1,10.000-11.000 4,10.000-14.000 4,9.000-11.000 3,-1.000-3.000 4,-8.000 10.000 5,-10.000 10.000 5,-9.000 9.000 5</inkml:trace>
</inkml:ink>
</file>

<file path=ppt/ink/ink3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7"/>
    </inkml:context>
    <inkml:brush xml:id="br0">
      <inkml:brushProperty name="width" value="0.0381478369235992" units="cm"/>
      <inkml:brushProperty name="height" value="0.0381478369235992" units="cm"/>
      <inkml:brushProperty name="color" value="#00bff3"/>
      <inkml:brushProperty name="ignorePressure" value="0"/>
    </inkml:brush>
  </inkml:definitions>
  <inkml:trace contextRef="#ctx0" brushRef="#br0">60250.000 20450.000 576,'21.000'-41.000'6,"-5.000"19.000"13,-7.000 19.000 11,-5.000 19.000 13,-4.000 15.000 3,0.000 13.000-5,0.000 12.000-7,0.000 13.000-6,0.000 7.000-4,0.000 4.000-3,0.000 3.000-3,0.000 3.000-3,1.000 3.000-2,4.000 3.000-2,3.000 3.000-1,3.000 4.000-1,-1.000-3.000-1,-2.000-5.000 1,-3.000-7.000 0,-3.000-5.000 1,2.000-11.000-2,10.000-11.000-6,10.000-14.000-4,9.000-11.000-6,9.000-25.000 0,9.000-33.000 3,10.000-35.000 5,10.000-34.000 3,7.000-23.000 2,6.000-8.000-1,7.000-10.000 0,6.000-9.000-2,-1.000-1.000 1,-5.000 10.000 0,-7.000 10.000 0,-5.000 9.000 0,-9.000 9.000-1,-9.000 9.000-2,-10.000 10.000-2,-8.000 10.000-3,-15.000 16.000-12,-19.000 26.000-19,-18.000 24.000-20,-19.000 26.000-21,-7.000 12.000-4,7.000 0.000 13,6.000 0.000 11,7.000 0.000 11</inkml:trace>
</inkml:ink>
</file>

<file path=ppt/ink/ink3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7"/>
    </inkml:context>
    <inkml:brush xml:id="br0">
      <inkml:brushProperty name="width" value="0.0396342948079109" units="cm"/>
      <inkml:brushProperty name="height" value="0.0396342948079109" units="cm"/>
      <inkml:brushProperty name="color" value="#00bff3"/>
      <inkml:brushProperty name="ignorePressure" value="0"/>
    </inkml:brush>
  </inkml:definitions>
  <inkml:trace contextRef="#ctx0" brushRef="#br0">61800.000 20850.000 555,'43.000'4.000'36,"-11.000"10.000"6,-14.000 10.000 4,-11.000 9.000 5,-12.000 6.000-1,-9.000 3.000-8,-10.000 3.000-7,-8.000 4.000-7,-4.000 2.000-5,3.000 4.000-2,3.000 3.000-4,4.000 3.000-3,2.000-2.000-2,4.000-6.000-3,3.000-6.000-2,3.000-6.000-1,3.000-4.000-3,3.000 1.000-1,3.000-1.000-1,4.000 1.000-2,8.000-3.000-2,17.000-2.000-4,15.000-3.000-3,16.000-3.000-5,9.000-7.000-4,3.000-9.000-6,3.000-10.000-6,4.000-8.000-6,-4.000-8.000-4,-9.000-2.000 0,-10.000-3.000-2,-8.000-3.000 0,-8.000-4.000 0,-2.000-3.000 2,-3.000-3.000 3,-3.000-2.000 1</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4"/>
    </inkml:context>
    <inkml:brush xml:id="br0">
      <inkml:brushProperty name="width" value="0.0388599820435047" units="cm"/>
      <inkml:brushProperty name="height" value="0.0388599820435047" units="cm"/>
      <inkml:brushProperty name="color" value="#00bff3"/>
      <inkml:brushProperty name="ignorePressure" value="0"/>
    </inkml:brush>
  </inkml:definitions>
  <inkml:trace contextRef="#ctx0" brushRef="#br0">57850.000 18350.000 566,'-22.000'-18.000'8,"6.000"17.000"16,7.000 15.000 17,6.000 16.000 16,3.000 15.000 4,0.000 16.000-8,0.000 15.000-8,0.000 17.000-7,-2.000 11.000-8,-3.000 10.000-5,-3.000 10.000-5,-2.000 9.000-7,-5.000 7.000-4,-2.000 7.000-3,-3.000 6.000-3,-3.000 7.000-2,-2.000-1.000-7,0.000-6.000-6,0.000-6.000-9,0.000-6.000-7,1.000-13.000-7,4.000-19.000-8,3.000-18.000-8,3.000-19.000-8</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6"/>
    </inkml:context>
    <inkml:brush xml:id="br0">
      <inkml:brushProperty name="width" value="0.0413303337991238" units="cm"/>
      <inkml:brushProperty name="height" value="0.0413303337991238" units="cm"/>
      <inkml:brushProperty name="color" value="#f2395b"/>
      <inkml:brushProperty name="ignorePressure" value="0"/>
    </inkml:brush>
  </inkml:definitions>
  <inkml:trace contextRef="#ctx0" brushRef="#br0">48900.000 15800.000 532,'0.000'137.000'136,"0.000"-24.000"-31,0.000-26.000-29,0.000-24.000-31,3.000-17.000-17,6.000-5.000-3,7.000-7.000-3,6.000-5.000-4,7.000-14.000-6,10.000-18.000-12,10.000-19.000-9,9.000-18.000-12,-2.000-14.000-5,-12.000-5.000 0,-13.000-7.000 0,-12.000-5.000-1,-9.000-1.000 2,-2.000 6.000 2,-3.000 7.000 2,-3.000 6.000 1,-7.000 6.000 2,-9.000 6.000-1,-10.000 7.000 0,-8.000 6.000-2,-4.000 6.000 1,3.000 6.000 2,3.000 7.000 1,4.000 6.000 2,1.000 3.000-2,0.000 0.000-7,0.000 0.000-6,0.000 0.000-6</inkml:trace>
</inkml:ink>
</file>

<file path=ppt/ink/ink3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18"/>
    </inkml:context>
    <inkml:brush xml:id="br0">
      <inkml:brushProperty name="width" value="0.0389779061079025" units="cm"/>
      <inkml:brushProperty name="height" value="0.0389779061079025" units="cm"/>
      <inkml:brushProperty name="color" value="#00bff3"/>
      <inkml:brushProperty name="ignorePressure" value="0"/>
    </inkml:brush>
  </inkml:definitions>
  <inkml:trace contextRef="#ctx0" brushRef="#br0">62250.000 21050.000 564,'-46.000'-16.000'19,"10.000"19.000"18,10.000 19.000 17,9.000 19.000 18,4.000 16.000 1,1.000 17.000-13,-1.000 15.000-14,1.000 16.000-13,-6.000 20.000-12,-8.000 25.000-7,-10.000 25.000-8,-9.000 25.000-7,-4.000 7.000-10,4.000-8.000-13,3.000-10.000-13,3.000-9.000-13,4.000-21.000-7,7.000-31.000-3,6.000-31.000-3,7.000-31.000-3</inkml:trace>
</inkml:ink>
</file>

<file path=ppt/ink/ink3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23"/>
    </inkml:context>
    <inkml:brush xml:id="br0">
      <inkml:brushProperty name="width" value="0.0270037520676851" units="cm"/>
      <inkml:brushProperty name="height" value="0.0270037520676851" units="cm"/>
      <inkml:brushProperty name="color" value="#00bff3"/>
      <inkml:brushProperty name="ignorePressure" value="0"/>
    </inkml:brush>
  </inkml:definitions>
  <inkml:trace contextRef="#ctx0" brushRef="#br0">53350.000 23650.000 814,'0.000'46.000'67,"0.000"-5.000"-16,0.000-7.000-16,0.000-5.000-15,0.000-3.000-11,0.000 4.000-6,0.000 3.000-3,0.000 3.000-6,0.000 3.000-5,0.000 3.000-4,0.000 3.000-5,0.000 4.000-5,0.000 1.000-3,0.000 0.000-4,0.000 0.000-3,0.000 0.000-3,0.000 0.000 1,0.000 0.000 5,0.000 0.000 5,0.000 0.000 6,0.000 0.000 5,0.000 0.000 3,0.000 0.000 3,0.000 0.000 5,0.000 0.000 2,0.000 0.000 2,0.000 0.000 1,0.000 0.000 2,0.000-2.000 2,0.000-3.000 3,0.000-3.000 2,0.000-2.000 4,0.000-3.000 2,0.000 1.000 5,0.000-1.000 5,0.000 1.000 3,0.000 1.000 2,0.000 3.000-2,0.000 3.000-3,0.000 4.000-3,0.000 1.000-1,0.000 0.000-4,0.000 0.000-2,0.000 0.000-3,0.000 1.000-5,0.000 4.000-6,0.000 3.000-8,0.000 3.000-7,0.000 1.000-5,0.000 1.000-3,0.000-1.000-5,0.000 1.000-2,-2.000-3.000-2,-3.000-2.000 2,-3.000-3.000 1,-2.000-3.000 2,-3.000-7.000 3,1.000-9.000 5,-1.000-10.000 6,1.000-8.000 4</inkml:trace>
</inkml:ink>
</file>

<file path=ppt/ink/ink3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24"/>
    </inkml:context>
    <inkml:brush xml:id="br0">
      <inkml:brushProperty name="width" value="0.0239592641592026" units="cm"/>
      <inkml:brushProperty name="height" value="0.0239592641592026" units="cm"/>
      <inkml:brushProperty name="color" value="#00bff3"/>
      <inkml:brushProperty name="ignorePressure" value="0"/>
    </inkml:brush>
  </inkml:definitions>
  <inkml:trace contextRef="#ctx0" brushRef="#br0">53250.000 26750.000 918,'0.000'46.000'-1,"0.000"-5.000"0,0.000-7.000 0,0.000-5.000-2,-2.000-3.000 1,-3.000 4.000 3,-3.000 3.000 2,-2.000 3.000 2,-1.000 3.000 2,3.000 3.000-1,3.000 3.000-1,4.000 4.000 0,1.000 1.000-2,0.000 0.000-3,0.000 0.000-4,0.000 0.000-2,0.000 0.000-4,0.000 0.000-1,0.000 0.000-3,0.000 0.000-2,0.000 1.000 0,0.000 4.000 2,0.000 3.000 2,0.000 3.000 1,1.000-1.000 0,4.000-2.000-3,3.000-3.000-4,3.000-3.000-4,-1.000-2.000 1,-2.000 0.000 4,-3.000 0.000 5,-3.000 0.000 5,-2.000-2.000 3,0.000-3.000 1,0.000-3.000 0,0.000-2.000 2,0.000-3.000 2,0.000 1.000 3,0.000-1.000 3,0.000 1.000 3,1.000-3.000 4,4.000-2.000 4,3.000-3.000 4,3.000-3.000 4,-1.000 1.000 2,-2.000 6.000-1,-3.000 7.000 0,-3.000 6.000 0,-2.000 3.000-2,0.000 0.000-4,0.000 0.000-5,0.000 0.000-4,0.000 1.000-4,0.000 4.000-2,0.000 3.000-3,0.000 3.000-4,0.000 3.000-3,0.000 3.000-6,0.000 3.000-6,0.000 4.000-7,0.000 1.000-1,0.000 0.000 2,0.000 0.000 1,0.000 0.000 2,0.000-5.000-1,0.000-9.000-1,0.000-10.000-1,0.000-8.000-3</inkml:trace>
</inkml:ink>
</file>

<file path=ppt/ink/ink3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24"/>
    </inkml:context>
    <inkml:brush xml:id="br0">
      <inkml:brushProperty name="width" value="0.0254683420062065" units="cm"/>
      <inkml:brushProperty name="height" value="0.0254683420062065" units="cm"/>
      <inkml:brushProperty name="color" value="#00bff3"/>
      <inkml:brushProperty name="ignorePressure" value="0"/>
    </inkml:brush>
  </inkml:definitions>
  <inkml:trace contextRef="#ctx0" brushRef="#br0">53400.000 31100.000 863,'-22.000'160.000'52,"6.000"-27.000"-12,7.000-28.000-13,6.000-28.000-13,3.000-18.000-11,0.000-6.000-7,0.000-6.000-8,0.000-6.000-8,0.000-2.000-3,0.000 3.000 2,0.000 3.000 3,0.000 4.000 2,0.000-1.000-1,0.000-3.000-6,0.000-3.000-6,0.000-2.000-5,0.000-5.000 0,0.000-2.000 7,0.000-3.000 6,0.000-3.000 7,-2.000-4.000 5,-3.000-3.000 1,-3.000-3.000 3,-2.000-2.000 1</inkml:trace>
</inkml:ink>
</file>

<file path=ppt/ink/ink3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25"/>
    </inkml:context>
    <inkml:brush xml:id="br0">
      <inkml:brushProperty name="width" value="0.0274887792766094" units="cm"/>
      <inkml:brushProperty name="height" value="0.0274887792766094" units="cm"/>
      <inkml:brushProperty name="color" value="#00bff3"/>
      <inkml:brushProperty name="ignorePressure" value="0"/>
    </inkml:brush>
  </inkml:definitions>
  <inkml:trace contextRef="#ctx0" brushRef="#br0">53300.000 32500.000 800,'-2.000'68.000'1,"-3.000"-11.000"1,-3.000-14.000 2,-2.000-11.000 1,-1.000-7.000 4,3.000 0.000 4,3.000 0.000 5,4.000 0.000 4,1.000 0.000 3,0.000 0.000-2,0.000 0.000 0,0.000 0.000-1,0.000 1.000-4,0.000 4.000-8,0.000 3.000-5,0.000 3.000-8,0.000 3.000-6,0.000 3.000-3,0.000 3.000-4,0.000 4.000-3,0.000 1.000-3,0.000 0.000-2,0.000 0.000-1,0.000 0.000-1,0.000 1.000 0,0.000 4.000 0,0.000 3.000 1,0.000 3.000 1,0.000-1.000 1,0.000-2.000 1,0.000-3.000 2,0.000-3.000 1,0.000-4.000 3,0.000-3.000 4,0.000-3.000 3,0.000-2.000 4,0.000-5.000 2,0.000-2.000 2,0.000-3.000 2,0.000-3.000 2,0.000-1.000 5,0.000 4.000 7,0.000 3.000 8,0.000 3.000 7,-2.000-1.000 4,-3.000-2.000-1,-3.000-3.000 0,-2.000-3.000-1,-1.000-1.000-3,3.000 4.000-4,3.000 3.000-5,4.000 3.000-4,1.000-1.000-3,0.000-2.000-3,0.000-3.000-3,0.000-3.000-1,0.000 2.000-7,0.000 10.000-8,0.000 10.000-10,0.000 9.000-8,0.000 1.000-5,0.000-6.000 3,0.000-6.000 1,0.000-6.000 2,1.000-6.000 0,4.000-2.000 1,3.000-3.000 0,3.000-3.000 0,-1.000-1.000 3,-2.000 4.000 5,-3.000 3.000 5,-3.000 3.000 5,-2.000 1.000 4,0.000 1.000 5,0.000-1.000 4,0.000 1.000 5,0.000-3.000 5,0.000-2.000 4,0.000-3.000 5,0.000-3.000 5,0.000-1.000 2,0.000 4.000-1,0.000 3.000 0,0.000 3.000-1,0.000 1.000-2,0.000 1.000-3,0.000-1.000-3,0.000 1.000-4,0.000-1.000-4,0.000 1.000-5,0.000-1.000-6,0.000 1.000-4,0.000-3.000-4,0.000-2.000-1,0.000-3.000-3,0.000-3.000-1,0.000-2.000-4,0.000 0.000-7,0.000 0.000-6,0.000 0.000-7,0.000 0.000 2,0.000 0.000 9,0.000 0.000 10,0.000 0.000 10,0.000 0.000 6,0.000 0.000 1,0.000 0.000 2,0.000 0.000 1,1.000 0.000 1,4.000 0.000 0,3.000 0.000-2,3.000 0.000 0,-1.000 0.000 0,-2.000 0.000 1,-3.000 0.000 2,-3.000 0.000 1,-4.000 0.000 1,-3.000 0.000 3,-3.000 0.000 3,-2.000 0.000 2</inkml:trace>
</inkml:ink>
</file>

<file path=ppt/ink/ink3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25"/>
    </inkml:context>
    <inkml:brush xml:id="br0">
      <inkml:brushProperty name="width" value="0.0249024927616119" units="cm"/>
      <inkml:brushProperty name="height" value="0.0249024927616119" units="cm"/>
      <inkml:brushProperty name="color" value="#00bff3"/>
      <inkml:brushProperty name="ignorePressure" value="0"/>
    </inkml:brush>
  </inkml:definitions>
  <inkml:trace contextRef="#ctx0" brushRef="#br0">53300.000 23100.000 883,'0.000'50.000'33,"0.000"0.000"-4,0.000 0.000-6,0.000 0.000-6,-2.000 3.000-6,-3.000 6.000-7,-3.000 7.000-9,-2.000 6.000-8,-1.000 3.000-5,3.000 0.000-2,3.000 0.000-4,4.000 0.000-3,-1.000-4.000-1,-3.000-5.000-3,-3.000-7.000 0,-2.000-5.000-2</inkml:trace>
</inkml:ink>
</file>

<file path=ppt/ink/ink3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15:48:26"/>
    </inkml:context>
    <inkml:brush xml:id="br0">
      <inkml:brushProperty name="width" value="0.0549794174730778" units="cm"/>
      <inkml:brushProperty name="height" value="0.0549794174730778" units="cm"/>
      <inkml:brushProperty name="color" value="#00bff3"/>
      <inkml:brushProperty name="ignorePressure" value="0"/>
    </inkml:brush>
  </inkml:definitions>
  <inkml:trace contextRef="#ctx0" brushRef="#br0">56950.000 25050.000 400,'-85.000'-19.000'48,"32.000"13.000"4,31.000 12.000 2,32.000 13.000 3,18.000 2.000-2,6.000-5.000-5,7.000-7.000-6,6.000-5.000-5,3.000-3.000-6,0.000 4.000-6,0.000 3.000-5,0.000 3.000-7,0.000-1.000-4,0.000-2.000 0,0.000-3.000-1,0.000-3.000-2,4.000-2.000 0,10.000 0.000-2,10.000 0.000 0,9.000 0.000-2,4.000 0.000-1,1.000 0.000 0,-1.000 0.000-1,1.000 0.000 0,-3.000 0.000 0,-2.000 0.000 1,-3.000 0.000 1,-3.000 0.000 0,-2.000 0.000 0,0.000 0.000-1,0.000 0.000 0,0.000 0.000-1,1.000-2.000 0,4.000-3.000-1,3.000-3.000-1,3.000-2.000 1,-4.000-3.000-1,-8.000 1.000 0,-10.000-1.000 0,-9.000 1.000 0,-5.000 1.000 0,0.000 3.000 0,0.000 3.000 0,0.000 4.000 0,3.000 1.000 1,6.000 0.000-2,7.000 0.000 1,6.000 0.000-1,1.000 0.000 0,-3.000 0.000 0,-3.000 0.000 1,-2.000 0.000-1,-3.000 0.000 1,1.000 0.000-1,-1.000 0.000 0,1.000 0.000-1,-3.000 0.000-1,-2.000 0.000-1,-3.000 0.000 0,-3.000 0.000-2,-13.000-4.000-16,-22.000-5.000-31,-22.000-7.000-32,-21.000-5.000-31</inkml:trace>
</inkml:ink>
</file>

<file path=ppt/ink/ink3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47"/>
    </inkml:context>
    <inkml:brush xml:id="br0">
      <inkml:brushProperty name="width" value="0.0352358855307102" units="cm"/>
      <inkml:brushProperty name="height" value="0.0352358855307102" units="cm"/>
      <inkml:brushProperty name="color" value="#f2395b"/>
      <inkml:brushProperty name="ignorePressure" value="0"/>
    </inkml:brush>
  </inkml:definitions>
  <inkml:trace contextRef="#ctx0" brushRef="#br0">14800.000 59550.000 624,'-40.000'1.000'-8,"23.000"4.000"23,22.000 3.000 24,22.000 3.000 23,16.000 4.000 5,14.000 7.000-13,11.000 6.000-14,14.000 7.000-13,8.000 0.000-8,7.000-2.000-3,6.000-3.000-1,7.000-3.000-2,5.000-2.000-4,7.000 0.000-3,6.000 0.000-5,7.000 0.000-2,4.000-4.000-4,3.000-5.000 0,3.000-7.000-1,4.000-5.000-1,2.000-4.000-1,4.000 0.000-1,3.000 0.000-1,3.000 0.000 0,-4.000-2.000-1,-8.000-3.000-2,-10.000-3.000-1,-9.000-2.000 0,-10.000-5.000-2,-9.000-2.000 1,-10.000-3.000 1,-8.000-3.000-1,-9.000 1.000 2,-6.000 6.000 0,-6.000 7.000 1,-6.000 6.000 1,-9.000 3.000 0,-8.000 0.000 0,-10.000 0.000-1,-9.000 0.000-1,-10.000 4.000-4,-9.000 10.000-9,-10.000 10.000-8,-8.000 9.000-8</inkml:trace>
</inkml:ink>
</file>

<file path=ppt/ink/ink3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49"/>
    </inkml:context>
    <inkml:brush xml:id="br0">
      <inkml:brushProperty name="width" value="0.0371638424694538" units="cm"/>
      <inkml:brushProperty name="height" value="0.0371638424694538" units="cm"/>
      <inkml:brushProperty name="color" value="#f2395b"/>
      <inkml:brushProperty name="ignorePressure" value="0"/>
    </inkml:brush>
  </inkml:definitions>
  <inkml:trace contextRef="#ctx0" brushRef="#br0">49750.000 54900.000 591,'46.000'43.000'73,"-5.000"-11.000"-17,-7.000-14.000-17,-5.000-11.000-17,-4.000-6.000-8,0.000 4.000 1,0.000 3.000 0,0.000 3.000 0,6.000 1.000 2,13.000 1.000 3,12.000-1.000 3,13.000 1.000 4,1.000-1.000-2,-9.000 1.000-5,-10.000-1.000-6,-8.000 1.000-5,-3.000 1.000-4,7.000 3.000-6,6.000 3.000-3,7.000 4.000-5,-3.000 2.000-5,-8.000 4.000-6,-10.000 3.000-6,-9.000 3.000-7,-7.000 1.000-5,-3.000 1.000-3,-3.000-1.000-5,-2.000 1.000-4,-8.000-3.000 1,-8.000-2.000 4,-10.000-3.000 5,-9.000-3.000 4</inkml:trace>
</inkml:ink>
</file>

<file path=ppt/ink/ink3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49"/>
    </inkml:context>
    <inkml:brush xml:id="br0">
      <inkml:brushProperty name="width" value="0.0385302305221558" units="cm"/>
      <inkml:brushProperty name="height" value="0.0385302305221558" units="cm"/>
      <inkml:brushProperty name="color" value="#f2395b"/>
      <inkml:brushProperty name="ignorePressure" value="0"/>
    </inkml:brush>
  </inkml:definitions>
  <inkml:trace contextRef="#ctx0" brushRef="#br0">49800.000 55800.000 570,'-63.000'23.000'10,"26.000"-3.000"17,24.000-3.000 19,26.000-2.000 17,22.000-5.000 6,23.000-2.000-10,22.000-3.000-10,22.000-3.000-9,10.000-2.000-9,1.000 0.000-9,-1.000 0.000-11,1.000 0.000-8,-6.000 1.000-9,-8.000 4.000-5,-10.000 3.000-6,-9.000 3.000-5,-12.000 3.000-8,-11.000 3.000-8,-14.000 3.000-9,-11.000 4.000-10,-15.000-1.000 0,-16.000-3.000 5,-15.000-3.000 7,-15.000-2.000 6,-7.000-3.000 6,3.000 1.000 5,3.000-1.000 5,4.000 1.000 6</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7"/>
    </inkml:context>
    <inkml:brush xml:id="br0">
      <inkml:brushProperty name="width" value="0.0417839661240578" units="cm"/>
      <inkml:brushProperty name="height" value="0.0417839661240578" units="cm"/>
      <inkml:brushProperty name="color" value="#f2395b"/>
      <inkml:brushProperty name="ignorePressure" value="0"/>
    </inkml:brush>
  </inkml:definitions>
  <inkml:trace contextRef="#ctx0" brushRef="#br0">51000.000 11400.000 526,'-35.000'-2.000'11,"32.000"-3.000"23,31.000-3.000 22,32.000-2.000 23,15.000-5.000 4,0.000-2.000-15,0.000-3.000-15,0.000-3.000-14,4.000-1.000-13,10.000 4.000-9,10.000 3.000-9,9.000 3.000-11,-2.000 3.000-8,-12.000 3.000-6,-13.000 3.000-7,-12.000 4.000-7,-10.000 4.000-9,-6.000 6.000-15,-6.000 7.000-14,-6.000 6.000-14</inkml:trace>
</inkml:ink>
</file>

<file path=ppt/ink/ink3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49"/>
    </inkml:context>
    <inkml:brush xml:id="br0">
      <inkml:brushProperty name="width" value="0.0426731184124947" units="cm"/>
      <inkml:brushProperty name="height" value="0.0426731184124947" units="cm"/>
      <inkml:brushProperty name="color" value="#f2395b"/>
      <inkml:brushProperty name="ignorePressure" value="0"/>
    </inkml:brush>
  </inkml:definitions>
  <inkml:trace contextRef="#ctx0" brushRef="#br0">49300.000 56500.000 515,'-249.000'89.000'3,"54.000"-22.000"8,53.000-22.000 8,53.000-21.000 8,46.000-14.000 8,42.000-2.000 6,40.000-3.000 8,41.000-3.000 6,32.000-7.000-1,26.000-9.000-6,24.000-10.000-7,26.000-8.000-7,15.000-6.000-7,6.000 1.000-7,7.000-1.000-6,6.000 1.000-8,-5.000 2.000-6,-16.000 7.000-10,-15.000 6.000-8,-15.000 7.000-8,-21.000 4.000-4,-25.000 3.000 0,-25.000 3.000 0,-25.000 4.000 0,-18.000 5.000-3,-8.000 10.000-5,-10.000 10.000-5,-9.000 9.000-5,-13.000-1.000-1,-16.000-8.000 4,-15.000-10.000 4,-15.000-9.000 5</inkml:trace>
</inkml:ink>
</file>

<file path=ppt/ink/ink3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49"/>
    </inkml:context>
    <inkml:brush xml:id="br0">
      <inkml:brushProperty name="width" value="0.0421746894717216" units="cm"/>
      <inkml:brushProperty name="height" value="0.0421746894717216" units="cm"/>
      <inkml:brushProperty name="color" value="#f2395b"/>
      <inkml:brushProperty name="ignorePressure" value="0"/>
    </inkml:brush>
  </inkml:definitions>
  <inkml:trace contextRef="#ctx0" brushRef="#br0">50700.000 55400.000 521,'-27.000'-52.000'3,"-3.000"-3.000"5,-3.000-3.000 6,-2.000-2.000 5,-3.000 11.000 7,1.000 29.000 11,-1.000 28.000 9,1.000 28.000 10,-7.000 24.000 1,-12.000 23.000-8,-13.000 22.000-8,-12.000 22.000-8,-13.000 16.000-6,-12.000 14.000-5,-13.000 11.000-4,-12.000 14.000-6,-7.000 8.000-4,1.000 7.000-5,-1.000 6.000-5,1.000 7.000-5,5.000-3.000-4,14.000-8.000-4,11.000-10.000-4,14.000-9.000-4,13.000-20.000-5,16.000-27.000-6,15.000-28.000-5,17.000-28.000-6,19.000-31.000-2,26.000-30.000 1,24.000-32.000 0,26.000-30.000 1,18.000-28.000 3,13.000-21.000 6,12.000-22.000 5,13.000-22.000 7,1.000-7.000 4,-9.000 10.000 5,-10.000 10.000 4,-8.000 9.000 5,-11.000 13.000 3,-8.000 20.000 2,-10.000 18.000 3,-9.000 20.000 3,-10.000 11.000 5,-9.000 7.000 9,-10.000 6.000 9,-8.000 7.000 8,-6.000 7.000 5,1.000 9.000 2,-1.000 10.000 1,1.000 10.000 2,-1.000 8.000-1,1.000 10.000 0,-1.000 10.000-3,1.000 9.000-1,-3.000 9.000-4,-2.000 9.000-8,-3.000 10.000-7,-3.000 10.000-8,-4.000 7.000-7,-3.000 6.000-7,-3.000 7.000-6,-2.000 6.000-7,-3.000-1.000-6,1.000-5.000-6,-1.000-7.000-5,1.000-5.000-5</inkml:trace>
</inkml:ink>
</file>

<file path=ppt/ink/ink3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50"/>
    </inkml:context>
    <inkml:brush xml:id="br0">
      <inkml:brushProperty name="width" value="0.0507450290024281" units="cm"/>
      <inkml:brushProperty name="height" value="0.0507450290024281" units="cm"/>
      <inkml:brushProperty name="color" value="#f2395b"/>
      <inkml:brushProperty name="ignorePressure" value="0"/>
    </inkml:brush>
  </inkml:definitions>
  <inkml:trace contextRef="#ctx0" brushRef="#br0">50200.000 56750.000 433,'70.000'-24.000'20,"-9.000"4.000"0,-10.000 3.000 0,-8.000 3.000-1,-4.000 1.000-1,3.000 1.000-3,3.000-1.000-1,4.000 1.000-3,2.000 1.000-2,4.000 3.000-1,3.000 3.000-2,3.000 4.000-2,-4.000 4.000 0,-8.000 6.000 2,-10.000 7.000 1,-9.000 6.000 1,-9.000 9.000 3,-5.000 13.000 3,-7.000 12.000 4,-5.000 13.000 3,-6.000 12.000 2,-3.000 13.000 1,-3.000 12.000 0,-2.000 13.000 1,-3.000 9.000-1,1.000 6.000 1,-1.000 7.000-2,1.000 6.000 1,-1.000-1.000-2,1.000-5.000-3,-1.000-7.000-3,1.000-5.000-1,1.000-12.000-5,3.000-16.000-3,3.000-15.000-5,4.000-15.000-3,-4.000-20.000-8,-9.000-21.000-11,-10.000-22.000-10,-8.000-22.000-10,-3.000-22.000-4,7.000-22.000 3,6.000-22.000 3,7.000-21.000 2,2.000-28.000 4,1.000-30.000 5,-1.000-32.000 3,1.000-30.000 5,2.000 2.000 3,7.000 38.000 4,6.000 37.000 3,7.000 38.000 4,2.000 26.000 0,1.000 16.000 0,-1.000 15.000 0,1.000 17.000-2,-3.000 13.000 4,-2.000 13.000 9,-3.000 12.000 8,-3.000 13.000 8,-7.000 20.000 3,-9.000 28.000 1,-10.000 28.000-2,-8.000 29.000 0,-9.000 18.000-3,-6.000 9.000-1,-6.000 10.000-4,-6.000 10.000-3,-2.000-7.000-2,3.000-22.000-4,3.000-22.000-3,4.000-21.000-4,5.000-18.000 0,10.000-12.000 2,10.000-13.000 2,9.000-12.000 2,20.000-24.000-2,31.000-34.000-8,32.000-35.000-8,31.000-33.000-7,17.000-31.000-7,3.000-24.000-3,3.000-26.000-5,4.000-24.000-4,-1.000-10.000-1,-3.000 6.000 4,-3.000 7.000 4,-2.000 6.000 3,-6.000 12.000 3,-6.000 19.000 3,-6.000 19.000 2,-6.000 19.000 3,-10.000 16.000 2,-12.000 17.000 1,-13.000 15.000 2,-12.000 16.000 1,-10.000 15.000 13,-6.000 16.000 26,-6.000 15.000 25,-6.000 17.000 26,-6.000 14.000 7,-2.000 17.000-11,-3.000 15.000-12,-3.000 16.000-10,-2.000 13.000-9,0.000 14.000-5,0.000 11.000-6,0.000 14.000-6,-4.000 8.000-5,-5.000 7.000-5,-7.000 6.000-5,-5.000 7.000-6,-3.000-3.000-4,4.000-8.000-6,3.000-10.000-4,3.000-9.000-5,4.000-35.000-15,7.000-59.000-28,6.000-60.000-27,7.000-58.000-27</inkml:trace>
</inkml:ink>
</file>

<file path=ppt/ink/ink3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51"/>
    </inkml:context>
    <inkml:brush xml:id="br0">
      <inkml:brushProperty name="width" value="0.0594014301896095" units="cm"/>
      <inkml:brushProperty name="height" value="0.0594014301896095" units="cm"/>
      <inkml:brushProperty name="color" value="#f2395b"/>
      <inkml:brushProperty name="ignorePressure" value="0"/>
    </inkml:brush>
  </inkml:definitions>
  <inkml:trace contextRef="#ctx0" brushRef="#br0">52500.000 55350.000 370,'95.000'-135.000'31,"-9.000"32.000"-4,-10.000 31.000-5,-8.000 32.000-4,-3.000 16.000-4,7.000 4.000-2,6.000 3.000-3,7.000 3.000-2,4.000 3.000-2,3.000 3.000 1,3.000 3.000 1,4.000 4.000-1,-1.000 2.000 0,-3.000 4.000-4,-3.000 3.000-3,-2.000 3.000-3,-8.000 3.000-2,-8.000 3.000 0,-10.000 3.000-1,-9.000 4.000-1,-10.000 4.000 3,-9.000 6.000 5,-10.000 7.000 5,-8.000 6.000 5,-8.000 3.000 5,-2.000 0.000 5,-3.000 0.000 5,-3.000 0.000 4,-1.000 3.000 3,4.000 6.000-1,3.000 7.000-1,3.000 6.000-1,-1.000 7.000 0,-2.000 10.000-2,-3.000 10.000-1,-3.000 9.000-1,-1.000 9.000-2,4.000 9.000-3,3.000 10.000-3,3.000 10.000-3,1.000 5.000-2,1.000 4.000-1,-1.000 3.000-1,1.000 3.000-1,-3.000 1.000-1,-2.000 1.000 1,-3.000-1.000 0,-3.000 1.000 0,-1.000-7.000-2,4.000-12.000-4,3.000-13.000-3,3.000-12.000-6,-2.000-15.000-2,-6.000-15.000-4,-6.000-15.000-3,-6.000-16.000-4,-15.000-23.000-4,-21.000-27.000-7,-22.000-28.000-7,-22.000-28.000-6,-10.000-32.000-4,4.000-34.000 2,3.000-35.000 0,3.000-33.000 2,6.000-18.000-1,9.000 0.000 0,10.000 0.000 0,10.000 0.000-1,8.000 7.000 4,10.000 17.000 7,10.000 15.000 8,9.000 16.000 6,4.000 15.000 7,1.000 16.000 3,-1.000 15.000 5,1.000 17.000 4,1.000 8.000 1,3.000 4.000-1,3.000 3.000-1,4.000 3.000-2,1.000 4.000 6,0.000 7.000 11,0.000 6.000 11,0.000 7.000 12,-2.000 10.000 6,-3.000 16.000 2,-3.000 15.000 1,-2.000 17.000 1,-9.000 16.000-3,-12.000 19.000-7,-13.000 19.000-7,-12.000 19.000-8,-10.000 13.000-4,-6.000 10.000-5,-6.000 10.000-3,-6.000 9.000-3,2.000-1.000-4,14.000-8.000-1,11.000-10.000-4,14.000-9.000-1,18.000-27.000-7,25.000-44.000-8,25.000-43.000-10,25.000-44.000-8,20.000-30.000-2,16.000-16.000 6,15.000-15.000 5,17.000-15.000 5,2.000-1.000 4,-9.000 16.000 2,-10.000 15.000 2,-8.000 17.000 2,-11.000 14.000 6,-8.000 17.000 6,-10.000 15.000 8,-9.000 16.000 6,-12.000 15.000 5,-11.000 16.000 1,-14.000 15.000 1,-11.000 17.000 1,-17.000 11.000 0,-18.000 10.000-1,-19.000 10.000 1,-18.000 9.000-1,-10.000 6.000-2,0.000 3.000-4,0.000 3.000-4,0.000 4.000-3,4.000-7.000-4,10.000-16.000-3,10.000-15.000-4,9.000-15.000-3,15.000-23.000-3,22.000-28.000-4,22.000-28.000-4,23.000-27.000-3,13.000-15.000 0,6.000 0.000 2,7.000 0.000 3,6.000 0.000 3,1.000 7.000 3,-3.000 17.000 5,-3.000 15.000 4,-2.000 16.000 4,-17.000 18.000 4,-28.000 22.000 3,-28.000 22.000 4,-27.000 23.000 2,-19.000 10.000 1,-5.000 0.000-2,-7.000 0.000-3,-5.000 0.000-1,-3.000-2.000-2,4.000-3.000-1,3.000-3.000 0,3.000-2.000-1,15.000-11.000 0,29.000-15.000 4,28.000-15.000 1,28.000-16.000 3,17.000-10.000-2,6.000-3.000-3,7.000-3.000-4,6.000-2.000-5,-7.000 3.000-2,-18.000 14.000-4,-19.000 11.000-2,-18.000 14.000-2,-23.000 11.000-2,-24.000 14.000-1,-26.000 11.000-1,-24.000 14.000 0,-15.000 2.000 0,-3.000-6.000 2,-3.000-6.000 2,-2.000-6.000 2,-5.000-6.000 2,-2.000-2.000 2,-3.000-3.000 3,-3.000-3.000 3,5.000-6.000 4,17.000-5.000 4,15.000-7.000 6,16.000-5.000 4,21.000-8.000 3,29.000-5.000-1,28.000-7.000 0,28.000-5.000-1,21.000-8.000-3,17.000-5.000-8,15.000-7.000-8,16.000-5.000-6,9.000-6.000-8,3.000-3.000-8,3.000-3.000-6,4.000-2.000-9,-7.000 0.000-3,-16.000 7.000-3,-15.000 6.000-1,-15.000 7.000-2,-12.000 2.000 0,-6.000 1.000 4,-6.000-1.000 4,-6.000 1.000 3</inkml:trace>
</inkml:ink>
</file>

<file path=ppt/ink/ink3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51"/>
    </inkml:context>
    <inkml:brush xml:id="br0">
      <inkml:brushProperty name="width" value="0.0293706338852644" units="cm"/>
      <inkml:brushProperty name="height" value="0.0293706338852644" units="cm"/>
      <inkml:brushProperty name="color" value="#f2395b"/>
      <inkml:brushProperty name="ignorePressure" value="0"/>
    </inkml:brush>
  </inkml:definitions>
  <inkml:trace contextRef="#ctx0" brushRef="#br0">56550.000 56800.000 749,'73.000'26.000'8,"-3.000"4.000"19,-3.000 3.000 17,-2.000 3.000 17,-8.000 3.000-2,-8.000 3.000-22,-10.000 3.000-22,-9.000 4.000-23,-9.000-3.000-11,-5.000-5.000 1,-7.000-7.000 1,-5.000-5.000 0</inkml:trace>
</inkml:ink>
</file>

<file path=ppt/ink/ink3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52"/>
    </inkml:context>
    <inkml:brush xml:id="br0">
      <inkml:brushProperty name="width" value="0.0349819362163544" units="cm"/>
      <inkml:brushProperty name="height" value="0.0349819362163544" units="cm"/>
      <inkml:brushProperty name="color" value="#f2395b"/>
      <inkml:brushProperty name="ignorePressure" value="0"/>
    </inkml:brush>
  </inkml:definitions>
  <inkml:trace contextRef="#ctx0" brushRef="#br0">56300.000 58200.000 628,'-40.000'-19.000'12,"23.000"13.000"21,22.000 12.000 23,22.000 13.000 23,15.000 6.000 0,9.000 0.000-21,10.000 0.000-20,10.000 0.000-22,-1.000-2.000-23,-9.000-3.000-30,-10.000-3.000-27,-8.000-2.000-29</inkml:trace>
</inkml:ink>
</file>

<file path=ppt/ink/ink3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2:5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53700.000 35350.000 999,'-44.000'62.000'-43,"13.000"-24.000"8,12.000-26.000 6,13.000-24.000 9</inkml:trace>
</inkml:ink>
</file>

<file path=ppt/ink/ink3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0"/>
    </inkml:context>
    <inkml:brush xml:id="br0">
      <inkml:brushProperty name="width" value="0.050467599183321" units="cm"/>
      <inkml:brushProperty name="height" value="0.050467599183321" units="cm"/>
      <inkml:brushProperty name="color" value="#f2395b"/>
      <inkml:brushProperty name="ignorePressure" value="0"/>
    </inkml:brush>
  </inkml:definitions>
  <inkml:trace contextRef="#ctx0" brushRef="#br0">53350.000 35350.000 435,'-38.000'-2.000'20,"26.000"-3.000"16,24.000-3.000 19,26.000-2.000 17,12.000-3.000 2,0.000 1.000-15,0.000-1.000-13,0.000 1.000-14,-2.000 1.000-10,-3.000 3.000-6,-3.000 3.000-5,-2.000 4.000-6,-19.000 4.000-7,-30.000 6.000-10,-32.000 7.000-8,-30.000 6.000-10,-12.000-1.000-1,9.000-5.000 7,10.000-7.000 6,10.000-5.000 7,5.000-4.000 5,4.000 0.000 4,3.000 0.000 6,3.000 0.000 4,10.000 0.000 6,20.000 0.000 9,18.000 0.000 8,20.000 0.000 9,11.000 0.000 1,7.000 0.000-8,6.000 0.000-7,7.000 0.000-7,2.000 0.000-6,1.000 0.000-3,-1.000 0.000-3,1.000 0.000-3</inkml:trace>
</inkml:ink>
</file>

<file path=ppt/ink/ink3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2"/>
    </inkml:context>
    <inkml:brush xml:id="br0">
      <inkml:brushProperty name="width" value="0.0423422493040562" units="cm"/>
      <inkml:brushProperty name="height" value="0.0423422493040562" units="cm"/>
      <inkml:brushProperty name="color" value="#f2395b"/>
      <inkml:brushProperty name="ignorePressure" value="0"/>
    </inkml:brush>
  </inkml:definitions>
  <inkml:trace contextRef="#ctx0" brushRef="#br0">55050.000 34550.000 519,'-47.000'26.000'87,"6.000"4.000"-18,7.000 3.000-18,6.000 3.000-17,1.000 3.000-10,-3.000 3.000-2,-3.000 3.000-2,-2.000 4.000-1,-1.000 2.000-2,3.000 4.000 0,3.000 3.000-1,4.000 3.000 0,2.000-1.000-1,4.000-2.000 0,3.000-3.000-2,3.000-3.000-1,4.000-4.000-1,7.000-3.000-2,6.000-3.000-2,7.000-2.000-2,5.000-8.000-4,7.000-8.000-2,6.000-10.000-5,7.000-9.000-4,5.000-10.000-3,7.000-9.000-1,6.000-10.000-2,7.000-8.000-1,-1.000-8.000-1,-6.000-2.000 1,-6.000-3.000 0,-6.000-3.000 0,-6.000-4.000 2,-2.000-3.000 1,-3.000-3.000 1,-3.000-2.000 2,-4.000-1.000 1,-3.000 3.000 2,-3.000 3.000 0,-2.000 4.000 3,-6.000 4.000 1,-6.000 6.000 1,-6.000 7.000 3,-6.000 6.000 2,-6.000 4.000 1,-2.000 4.000-1,-3.000 3.000 0,-3.000 3.000-1,-4.000 4.000-1,-3.000 7.000-3,-3.000 6.000-3,-2.000 7.000-2,-1.000 4.000-3,3.000 3.000-5,3.000 3.000-4,4.000 4.000-4,4.000 1.000-4,6.000 0.000-3,7.000 0.000-3,6.000 0.000-3,4.000-2.000 1,4.000-3.000 6,3.000-3.000 5,3.000-2.000 5</inkml:trace>
</inkml:ink>
</file>

<file path=ppt/ink/ink3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2"/>
    </inkml:context>
    <inkml:brush xml:id="br0">
      <inkml:brushProperty name="width" value="0.0317035689949989" units="cm"/>
      <inkml:brushProperty name="height" value="0.0317035689949989" units="cm"/>
      <inkml:brushProperty name="color" value="#f2395b"/>
      <inkml:brushProperty name="ignorePressure" value="0"/>
    </inkml:brush>
  </inkml:definitions>
  <inkml:trace contextRef="#ctx0" brushRef="#br0">55550.000 34900.000 693,'70.000'46.000'86,"-9.000"-5.000"-17,-10.000-7.000-15,-8.000-5.000-17,-8.000-1.000-11,-2.000 6.000-8,-3.000 7.000-6,-3.000 6.000-8,-4.000 3.000-5,-3.000 0.000-4,-3.000 0.000-4,-2.000 0.000-4,-1.000-4.000-10,3.000-5.000-18,3.000-7.000-16,4.000-5.000-18</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7"/>
    </inkml:context>
    <inkml:brush xml:id="br0">
      <inkml:brushProperty name="width" value="0.0387381948530674" units="cm"/>
      <inkml:brushProperty name="height" value="0.0387381948530674" units="cm"/>
      <inkml:brushProperty name="color" value="#f2395b"/>
      <inkml:brushProperty name="ignorePressure" value="0"/>
    </inkml:brush>
  </inkml:definitions>
  <inkml:trace contextRef="#ctx0" brushRef="#br0">50950.000 12400.000 567,'-33.000'23.000'11,"34.000"-3.000"21,35.000-3.000 21,35.000-2.000 22,18.000-5.000 3,3.000-2.000-16,3.000-3.000-15,4.000-3.000-16,1.000-4.000-10,0.000-3.000-7,0.000-3.000-7,0.000-2.000-5,-2.000-1.000-10,-3.000 3.000-10,-3.000 3.000-11,-2.000 4.000-11,-9.000 1.000-9,-12.000 0.000-8,-13.000 0.000-8,-12.000 0.000-8</inkml:trace>
</inkml:ink>
</file>

<file path=ppt/ink/ink3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3"/>
    </inkml:context>
    <inkml:brush xml:id="br0">
      <inkml:brushProperty name="width" value="0.0450506061315536" units="cm"/>
      <inkml:brushProperty name="height" value="0.0450506061315536" units="cm"/>
      <inkml:brushProperty name="color" value="#f2395b"/>
      <inkml:brushProperty name="ignorePressure" value="0"/>
    </inkml:brush>
  </inkml:definitions>
  <inkml:trace contextRef="#ctx0" brushRef="#br0">56650.000 34350.000 488,'-22.000'-40.000'60,"6.000"23.000"1,7.000 22.000 3,6.000 22.000 2,3.000 13.000-5,0.000 7.000-11,0.000 6.000-12,0.000 7.000-10,0.000 2.000-7,0.000 1.000-3,0.000-1.000-3,0.000 1.000-2,0.000 4.000-4,0.000 9.000-3,0.000 10.000-5,0.000 10.000-2,0.000 4.000-8,0.000 0.000-7,0.000 0.000-10,0.000 0.000-8,0.000-5.000-7,0.000-9.000-3,0.000-10.000-4,0.000-8.000-4,-2.000-11.000-1,-3.000-8.000 0,-3.000-10.000 2,-2.000-9.000 0</inkml:trace>
</inkml:ink>
</file>

<file path=ppt/ink/ink3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3"/>
    </inkml:context>
    <inkml:brush xml:id="br0">
      <inkml:brushProperty name="width" value="0.0486766286194324" units="cm"/>
      <inkml:brushProperty name="height" value="0.0486766286194324" units="cm"/>
      <inkml:brushProperty name="color" value="#f2395b"/>
      <inkml:brushProperty name="ignorePressure" value="0"/>
    </inkml:brush>
  </inkml:definitions>
  <inkml:trace contextRef="#ctx0" brushRef="#br0">57400.000 34300.000 451,'51.000'-44.000'83,"4.000"13.000"-12,3.000 12.000-11,3.000 13.000-10,-2.000 7.000-10,-6.000 4.000-5,-6.000 3.000-6,-6.000 3.000-6,-7.000 7.000-4,-6.000 14.000-3,-6.000 11.000-3,-6.000 14.000-2,-9.000 5.000-3,-8.000 1.000-4,-10.000-1.000-2,-9.000 1.000-3,-7.000-1.000-3,-3.000 1.000-2,-3.000-1.000-3,-2.000 1.000-2,-3.000-3.000-2,1.000-2.000 0,-1.000-3.000 0,1.000-3.000 0,-1.000-4.000 0,1.000-3.000 0,-1.000-3.000 0,1.000-2.000 1,1.000-5.000 4,3.000-2.000 10,3.000-3.000 8,4.000-3.000 11,10.000-6.000 3,19.000-5.000-2,19.000-7.000-1,19.000-5.000-3,13.000-4.000 0,10.000 0.000 0,10.000 0.000 0,9.000 0.000 1,2.000-2.000-3,-2.000-3.000-5,-3.000-3.000-4,-3.000-2.000-5,-1.000-1.000-12,4.000 3.000-19,3.000 3.000-17,3.000 4.000-19</inkml:trace>
</inkml:ink>
</file>

<file path=ppt/ink/ink3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4"/>
    </inkml:context>
    <inkml:brush xml:id="br0">
      <inkml:brushProperty name="width" value="0.0391599014401436" units="cm"/>
      <inkml:brushProperty name="height" value="0.0391599014401436" units="cm"/>
      <inkml:brushProperty name="color" value="#f2395b"/>
      <inkml:brushProperty name="ignorePressure" value="0"/>
    </inkml:brush>
  </inkml:definitions>
  <inkml:trace contextRef="#ctx0" brushRef="#br0">10050.000 59050.000 561,'-25.000'-40.000'10,"0.000"23.000"20,0.000 22.000 20,0.000 22.000 20,1.000 12.000 4,4.000 3.000-14,3.000 3.000-13,3.000 4.000-12,-1.000 5.000-11,-2.000 10.000-6,-3.000 10.000-6,-3.000 9.000-6,-1.000 2.000-4,4.000-2.000-2,3.000-3.000-1,3.000-3.000-3,3.000-7.000 0,3.000-9.000 1,3.000-10.000 0,4.000-8.000 2,10.000-14.000-2,19.000-15.000-2,19.000-15.000-3,19.000-16.000-2,7.000-15.000-3,-3.000-11.000-2,-3.000-14.000-1,-2.000-11.000-2,-5.000-9.000-1,-2.000-3.000-2,-3.000-3.000 0,-3.000-2.000 0,-7.000-1.000 0,-9.000 3.000 4,-10.000 3.000 3,-8.000 4.000 3,-9.000 7.000 4,-6.000 13.000 1,-6.000 12.000 2,-6.000 13.000 3,-6.000 9.000 2,-2.000 6.000 1,-3.000 7.000 2,-3.000 6.000 2,-4.000 6.000 0,-3.000 6.000-1,-3.000 7.000-1,-2.000 6.000-1,-3.000 7.000-3,1.000 10.000-8,-1.000 10.000-6,1.000 9.000-6</inkml:trace>
</inkml:ink>
</file>

<file path=ppt/ink/ink3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5"/>
    </inkml:context>
    <inkml:brush xml:id="br0">
      <inkml:brushProperty name="width" value="0.0342715978622437" units="cm"/>
      <inkml:brushProperty name="height" value="0.0342715978622437" units="cm"/>
      <inkml:brushProperty name="color" value="#f2395b"/>
      <inkml:brushProperty name="ignorePressure" value="0"/>
    </inkml:brush>
  </inkml:definitions>
  <inkml:trace contextRef="#ctx0" brushRef="#br0">11050.000 59450.000 641,'25.000'46.000'61,"0.000"-5.000"-6,0.000-7.000-4,0.000-5.000-6,1.000-1.000-5,4.000 6.000-7,3.000 7.000-8,3.000 6.000-6,-2.000 1.000-5,-6.000-3.000-5,-6.000-3.000-4,-6.000-2.000-3,-4.000-3.000-9,1.000 1.000-9,-1.000-1.000-11,1.000 1.000-11</inkml:trace>
</inkml:ink>
</file>

<file path=ppt/ink/ink3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5"/>
    </inkml:context>
    <inkml:brush xml:id="br0">
      <inkml:brushProperty name="width" value="0.0468543209135532" units="cm"/>
      <inkml:brushProperty name="height" value="0.0468543209135532" units="cm"/>
      <inkml:brushProperty name="color" value="#f2395b"/>
      <inkml:brushProperty name="ignorePressure" value="0"/>
    </inkml:brush>
  </inkml:definitions>
  <inkml:trace contextRef="#ctx0" brushRef="#br0">12600.000 58900.000 469,'-46.000'3.000'13,"10.000"6.000"24,10.000 7.000 26,9.000 6.000 24,6.000 9.000 4,3.000 13.000-16,3.000 12.000-19,4.000 13.000-16,-3.000 12.000-13,-5.000 13.000-6,-7.000 12.000-7,-5.000 13.000-7,-1.000 6.000-8,6.000 0.000-7,7.000 0.000-7,6.000 0.000-8,3.000 0.000-5,0.000 0.000-3,0.000 0.000-2,0.000 0.000-3,3.000-10.000-6,6.000-18.000-11,7.000-19.000-10,6.000-18.000-11</inkml:trace>
</inkml:ink>
</file>

<file path=ppt/ink/ink3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5"/>
    </inkml:context>
    <inkml:brush xml:id="br0">
      <inkml:brushProperty name="width" value="0.0451214537024498" units="cm"/>
      <inkml:brushProperty name="height" value="0.0451214537024498" units="cm"/>
      <inkml:brushProperty name="color" value="#f2395b"/>
      <inkml:brushProperty name="ignorePressure" value="0"/>
    </inkml:brush>
  </inkml:definitions>
  <inkml:trace contextRef="#ctx0" brushRef="#br0">13050.000 59000.000 487,'26.000'21.000'55,"4.000"-5.000"-8,3.000-7.000-9,3.000-5.000-8,4.000-3.000-5,7.000 4.000-1,6.000 3.000-1,7.000 3.000-1,0.000 1.000-2,-2.000 1.000-2,-3.000-1.000-2,-3.000 1.000-2,-6.000 1.000-2,-5.000 3.000-1,-7.000 3.000-1,-5.000 4.000-1,-8.000 2.000-1,-5.000 4.000-2,-7.000 3.000-1,-5.000 3.000-1,-12.000 10.000-4,-16.000 20.000-7,-15.000 18.000-6,-15.000 20.000-6,-9.000 5.000-4,1.000-6.000 0,-1.000-6.000 0,1.000-6.000-1,2.000-10.000 1,7.000-12.000 0,6.000-13.000 2,7.000-12.000 0,2.000-10.000 5,1.000-6.000 6,-1.000-6.000 7,1.000-6.000 7,12.000-6.000 12,25.000-2.000 16,25.000-3.000 16,25.000-3.000 15,12.000-2.000 2,1.000 0.000-13,-1.000 0.000-14,1.000 0.000-14,1.000 0.000-10,3.000 0.000-6,3.000 0.000-7,4.000 0.000-7,1.000 0.000-8,0.000 0.000-10,0.000 0.000-8,0.000 0.000-11</inkml:trace>
</inkml:ink>
</file>

<file path=ppt/ink/ink3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7"/>
    </inkml:context>
    <inkml:brush xml:id="br0">
      <inkml:brushProperty name="width" value="0.0432673282921314" units="cm"/>
      <inkml:brushProperty name="height" value="0.0432673282921314" units="cm"/>
      <inkml:brushProperty name="color" value="#f2395b"/>
      <inkml:brushProperty name="ignorePressure" value="0"/>
    </inkml:brush>
  </inkml:definitions>
  <inkml:trace contextRef="#ctx0" brushRef="#br0">22250.000 59250.000 508,'-24.000'-18.000'72,"4.000"17.000"-4,3.000 15.000-5,3.000 16.000-3,1.000 10.000-8,1.000 7.000-9,-1.000 6.000-10,1.000 7.000-10,1.000 2.000-7,3.000 1.000-2,3.000-1.000-2,4.000 1.000-4,-1.000-4.000-1,-3.000-6.000 0,-3.000-6.000-1,-2.000-6.000 0,3.000-9.000-5,14.000-8.000-5,11.000-10.000-8,14.000-9.000-7,5.000-12.000-2,1.000-11.000 1,-1.000-14.000 1,1.000-11.000 2,-4.000-7.000 1,-6.000 0.000 1,-6.000 0.000 1,-6.000 0.000 1,-4.000 0.000 0,1.000 0.000 2,-1.000 0.000 1,1.000 0.000 1,-3.000 1.000 2,-2.000 4.000 3,-3.000 3.000 3,-3.000 3.000 2,-4.000 1.000 2,-3.000 1.000 1,-3.000-1.000 0,-2.000 1.000 0,-8.000 5.000-6,-8.000 14.000-14,-10.000 11.000-13,-9.000 14.000-14,-1.000 8.000-6,10.000 7.000 2,10.000 6.000 1,9.000 7.000 2</inkml:trace>
</inkml:ink>
</file>

<file path=ppt/ink/ink3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7"/>
    </inkml:context>
    <inkml:brush xml:id="br0">
      <inkml:brushProperty name="width" value="0.0340427719056606" units="cm"/>
      <inkml:brushProperty name="height" value="0.0340427719056606" units="cm"/>
      <inkml:brushProperty name="color" value="#f2395b"/>
      <inkml:brushProperty name="ignorePressure" value="0"/>
    </inkml:brush>
  </inkml:definitions>
  <inkml:trace contextRef="#ctx0" brushRef="#br0">22850.000 59750.000 646,'48.000'0.000'84,"-3.000"0.000"-15,-3.000 0.000-15,-2.000 0.000-17,-3.000 3.000-9,1.000 6.000-3,-1.000 7.000-5,1.000 6.000-4,-4.000 4.000-4,-6.000 4.000-5,-6.000 3.000-5,-6.000 3.000-6,-4.000 1.000-6,1.000 1.000-8,-1.000-1.000-8,1.000 1.000-7,-1.000-1.000-9,1.000 1.000-7,-1.000-1.000-8,1.000 1.000-8</inkml:trace>
</inkml:ink>
</file>

<file path=ppt/ink/ink3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7"/>
    </inkml:context>
    <inkml:brush xml:id="br0">
      <inkml:brushProperty name="width" value="0.0425454378128052" units="cm"/>
      <inkml:brushProperty name="height" value="0.0425454378128052" units="cm"/>
      <inkml:brushProperty name="color" value="#f2395b"/>
      <inkml:brushProperty name="ignorePressure" value="0"/>
    </inkml:brush>
  </inkml:definitions>
  <inkml:trace contextRef="#ctx0" brushRef="#br0">23950.000 59200.000 517,'-22.000'73.000'148,"6.000"-3.000"-36,7.000-3.000-35,6.000-2.000-37,3.000-5.000-19,0.000-2.000-3,0.000-3.000-4,0.000-3.000-2,0.000-4.000-2,0.000-3.000 0,0.000-3.000 0,0.000-2.000 1</inkml:trace>
</inkml:ink>
</file>

<file path=ppt/ink/ink3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8"/>
    </inkml:context>
    <inkml:brush xml:id="br0">
      <inkml:brushProperty name="width" value="0.0456108711659908" units="cm"/>
      <inkml:brushProperty name="height" value="0.0456108711659908" units="cm"/>
      <inkml:brushProperty name="color" value="#f2395b"/>
      <inkml:brushProperty name="ignorePressure" value="0"/>
    </inkml:brush>
  </inkml:definitions>
  <inkml:trace contextRef="#ctx0" brushRef="#br0">24500.000 59100.000 482,'-2.000'-49.000'96,"-3.000"4.000"-24,-3.000 3.000-23,-2.000 3.000-23,-5.000-1.000-12,-2.000-2.000 0,-3.000-3.000 0,-3.000-3.000 0,-2.000 1.000-1,0.000 6.000 1,0.000 7.000-1,0.000 6.000 0,-2.000 6.000 0,-3.000 6.000 0,-3.000 7.000 0,-2.000 6.000 0,-1.000 13.000 0,3.000 23.000-1,3.000 22.000-1,4.000 22.000-1,4.000 5.000-1,6.000-8.000-2,7.000-10.000-3,6.000-9.000-1,3.000-5.000-1,0.000 0.000 0,0.000 0.000 0,0.000 0.000 1,3.000 1.000 1,6.000 4.000 0,7.000 3.000 0,6.000 3.000 2,6.000-5.000-1,6.000-12.000-1,7.000-13.000 0,6.000-12.000-1,1.000-5.000-2,-3.000 3.000-1,-3.000 3.000-4,-2.000 4.000-2,-8.000 7.000-2,-8.000 13.000-3,-10.000 12.000-3,-9.000 13.000-4,-12.000 6.000 1,-11.000 0.000 2,-14.000 0.000 3,-11.000 0.000 2,-6.000-5.000 2,4.000-9.000-1,3.000-10.000 1,3.000-8.000-1,1.000-9.000 2,1.000-6.000-1,-1.000-6.000 2,1.000-6.000 0,-1.000-10.000 2,1.000-12.000 2,-1.000-13.000 4,1.000-12.000 2,4.000-15.000 1,9.000-15.000 0,10.000-15.000 1,10.000-16.000-2,8.000-7.000 1,10.000 4.000-1,10.000 3.000 1,9.000 3.000-2,7.000 4.000 1,7.000 7.000-1,6.000 6.000 0,7.000 7.000 0,0.000 5.000-4,-2.000 7.000-4,-3.000 6.000-6,-3.000 7.000-5,-2.000 2.000-3,0.000 1.000 0,0.000-1.000 1,0.000 1.000-1</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29"/>
    </inkml:context>
    <inkml:brush xml:id="br0">
      <inkml:brushProperty name="width" value="0.0423074141144753" units="cm"/>
      <inkml:brushProperty name="height" value="0.0423074141144753" units="cm"/>
      <inkml:brushProperty name="color" value="#f2395b"/>
      <inkml:brushProperty name="ignorePressure" value="0"/>
    </inkml:brush>
  </inkml:definitions>
  <inkml:trace contextRef="#ctx0" brushRef="#br0">54450.000 12450.000 520,'28.000'-22.000'69,"6.000"6.000"-11,7.000 7.000-11,6.000 6.000-10,3.000 3.000-8,0.000 0.000-3,0.000 0.000-4,0.000 0.000-3,1.000 0.000-4,4.000 0.000-1,3.000 0.000-3,3.000 0.000-2,10.000 0.000 0,20.000 0.000 0,18.000 0.000 3,20.000 0.000 0,6.000-2.000 0,-2.000-3.000-3,-3.000-3.000-3,-3.000-2.000-3,-2.000-3.000-1,0.000 1.000-1,0.000-1.000-1,0.000 1.000 0,-2.000 1.000 0,-3.000 3.000 1,-3.000 3.000 0,-2.000 4.000 1,-3.000 1.000 0,1.000 0.000-1,-1.000 0.000-1,1.000 0.000 0,1.000 0.000-1,3.000 0.000 1,3.000 0.000 1,4.000 0.000 0,-1.000 0.000 0,-3.000 0.000 1,-3.000 0.000 0,-2.000 0.000 0,-5.000 0.000-1,-2.000 0.000-1,-3.000 0.000-1,-3.000 0.000 0,-1.000 1.000-1,4.000 4.000 2,3.000 3.000 1,3.000 3.000 2,1.000-1.000 1,1.000-2.000 0,-1.000-3.000 1,1.000-3.000 0,-3.000-2.000 0,-2.000 0.000-1,-3.000 0.000-1,-3.000 0.000-1,1.000 0.000-2,6.000 0.000 1,7.000 0.000-2,6.000 0.000 0,3.000 0.000-1,0.000 0.000-1,0.000 0.000 1,0.000 0.000-2,0.000 0.000 0,0.000 0.000 0,0.000 0.000-1,0.000 0.000 0,1.000-2.000-1,4.000-3.000 1,3.000-3.000 1,3.000-2.000 0,-1.000-1.000 1,-2.000 3.000-1,-3.000 3.000 0,-3.000 4.000 0,-2.000 1.000 0,0.000 0.000-2,0.000 0.000 1,0.000 0.000-2,1.000 0.000 0,4.000 0.000 0,3.000 0.000 1,3.000 0.000-1,-1.000 0.000 1,-2.000 0.000 1,-3.000 0.000 2,-3.000 0.000 0,-6.000 0.000 1,-5.000 0.000 0,-7.000 0.000 1,-5.000 0.000-1,-3.000 1.000 1,4.000 4.000 1,3.000 3.000 1,3.000 3.000 2,-1.000-1.000 0,-2.000-2.000 0,-3.000-3.000-2,-3.000-3.000-1,-1.000-1.000 0,4.000 4.000-1,3.000 3.000 1,3.000 3.000 0,4.000-1.000-1,7.000-2.000-2,6.000-3.000-1,7.000-3.000-2,0.000-2.000 0,-2.000 0.000 1,-3.000 0.000 1,-3.000 0.000 0,-4.000 0.000-1,-3.000 0.000-3,-3.000 0.000-4,-2.000 0.000-2,-6.000 0.000-2,-6.000 0.000 2,-6.000 0.000 1,-6.000 0.000 1,-4.000 1.000 1,1.000 4.000 0,-1.000 3.000 1,1.000 3.000 1,-4.000-1.000-1,-6.000-2.000 1,-6.000-3.000 0,-6.000-3.000 1,-2.000-2.000-1,3.000 0.000 2,3.000 0.000-1,4.000 0.000 1,-3.000 0.000-1,-5.000 0.000-2,-7.000 0.000-3,-5.000 0.000-2,-4.000 0.000-2,0.000 0.000-4,0.000 0.000-2,0.000 0.000-3</inkml:trace>
</inkml:ink>
</file>

<file path=ppt/ink/ink3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09"/>
    </inkml:context>
    <inkml:brush xml:id="br0">
      <inkml:brushProperty name="width" value="0.0446579232811928" units="cm"/>
      <inkml:brushProperty name="height" value="0.0446579232811928" units="cm"/>
      <inkml:brushProperty name="color" value="#f2395b"/>
      <inkml:brushProperty name="ignorePressure" value="0"/>
    </inkml:brush>
  </inkml:definitions>
  <inkml:trace contextRef="#ctx0" brushRef="#br0">25700.000 59100.000 492,'21.000'-27.000'4,"-5.000"-3.000"10,-7.000-3.000 11,-5.000-2.000 10,-4.000-5.000 3,0.000-2.000-6,0.000-3.000-6,0.000-3.000-6,-5.000-1.000-4,-9.000 4.000-1,-10.000 3.000-1,-8.000 3.000-1,-4.000 4.000-2,3.000 7.000 1,3.000 6.000 0,4.000 7.000-1,-1.000 4.000 0,-3.000 3.000-3,-3.000 3.000-2,-2.000 4.000-2,-6.000 10.000-1,-6.000 19.000 1,-6.000 19.000 0,-6.000 19.000 1,4.000 4.000 0,16.000-9.000 1,15.000-10.000 1,17.000-8.000 1,7.000-4.000 0,0.000 3.000 0,0.000 3.000 0,0.000 4.000 0,1.000-1.000-1,4.000-3.000 1,3.000-3.000 0,3.000-2.000 0,3.000-1.000 0,3.000 3.000-1,3.000 3.000 1,4.000 4.000-2,2.000-1.000 0,4.000-3.000 0,3.000-3.000-1,3.000-2.000 0,-1.000-3.000 0,-2.000 1.000-1,-3.000-1.000-1,-3.000 1.000-1,-2.000-1.000 1,0.000 1.000-1,0.000-1.000 0,0.000 1.000 0,-4.000 2.000-1,-5.000 7.000 0,-7.000 6.000-2,-5.000 7.000 0,-6.000 0.000-2,-3.000-2.000-1,-3.000-3.000-1,-2.000-3.000-1,-6.000-2.000-1,-6.000 0.000-1,-6.000 0.000-1,-6.000 0.000 1,-4.000-2.000-1,1.000-3.000 1,-1.000-3.000 2,1.000-2.000 0,-1.000-8.000 0,1.000-8.000 0,-1.000-10.000-1,1.000-9.000-1,1.000-12.000 1,3.000-11.000 5,3.000-14.000 2,4.000-11.000 4,4.000-11.000 2,6.000-5.000-1,7.000-7.000 0,6.000-5.000-1,7.000-6.000 0,10.000-3.000 1,10.000-3.000-1,9.000-2.000 0,7.000-3.000-1,7.000 1.000 0,6.000-1.000 0,7.000 1.000-2,5.000-1.000-5,7.000 1.000-10,6.000-1.000-11,7.000 1.000-10,-4.000 5.000-4,-12.000 14.000 2,-13.000 11.000 2,-12.000 14.000 1,-7.000 7.000-2,1.000 3.000-5,-1.000 3.000-6,1.000 4.000-4</inkml:trace>
</inkml:ink>
</file>

<file path=ppt/ink/ink3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17"/>
    </inkml:context>
    <inkml:brush xml:id="br0">
      <inkml:brushProperty name="width" value="0.0494638532400131" units="cm"/>
      <inkml:brushProperty name="height" value="0.0494638532400131" units="cm"/>
      <inkml:brushProperty name="color" value="#f2395b"/>
      <inkml:brushProperty name="ignorePressure" value="0"/>
    </inkml:brush>
  </inkml:definitions>
  <inkml:trace contextRef="#ctx0" brushRef="#br0">69750.000 46650.000 444,'0.000'-91.000'31,"0.000"19.000"0,0.000 19.000 0,0.000 19.000 0,0.000 15.000 3,0.000 13.000 5,0.000 12.000 5,0.000 13.000 5,0.000 9.000-2,0.000 6.000-9,0.000 7.000-8,0.000 6.000-8,-2.000 10.000-5,-3.000 17.000 2,-3.000 15.000 0,-2.000 16.000 1,-3.000 5.000-1,1.000-2.000-5,-1.000-3.000-3,1.000-3.000-4,-1.000-2.000-4,1.000 0.000-4,-1.000 0.000-2,1.000 0.000-3,-1.000-4.000-1,1.000-5.000 0,-1.000-7.000 1,1.000-5.000 0,1.000-6.000-4,3.000-3.000-9,3.000-3.000-9,4.000-2.000-10,2.000-15.000-10,4.000-25.000-12,3.000-25.000-12,3.000-25.000-12</inkml:trace>
</inkml:ink>
</file>

<file path=ppt/ink/ink3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18"/>
    </inkml:context>
    <inkml:brush xml:id="br0">
      <inkml:brushProperty name="width" value="0.0507081784307957" units="cm"/>
      <inkml:brushProperty name="height" value="0.0507081784307957" units="cm"/>
      <inkml:brushProperty name="color" value="#f2395b"/>
      <inkml:brushProperty name="ignorePressure" value="0"/>
    </inkml:brush>
  </inkml:definitions>
  <inkml:trace contextRef="#ctx0" brushRef="#br0">69550.000 46350.000 433,'-24.000'-25.000'0,"4.000"0.000"0,3.000 0.000 0,3.000 0.000 0,3.000 0.000 3,3.000 0.000 6,3.000 0.000 7,4.000 0.000 5,7.000 1.000 5,13.000 4.000 5,12.000 3.000 3,13.000 3.000 5,9.000 1.000-1,6.000 1.000-3,7.000-1.000-4,6.000 1.000-4,3.000 1.000-3,0.000 3.000 0,0.000 3.000-1,0.000 4.000 0,0.000 4.000-2,0.000 6.000-1,0.000 7.000-3,0.000 6.000-1,-4.000 7.000-3,-5.000 10.000-1,-7.000 10.000-2,-5.000 9.000-2,-8.000 6.000-1,-5.000 3.000 1,-7.000 3.000-1,-5.000 4.000 0,-6.000 1.000 0,-3.000 0.000-2,-3.000 0.000-2,-2.000 0.000-1,-6.000 1.000-3,-6.000 4.000-2,-6.000 3.000-3,-6.000 3.000-2,-10.000 1.000-2,-12.000 1.000-2,-13.000-1.000-1,-12.000 1.000-3,-15.000 2.000-1,-15.000 7.000-4,-15.000 6.000-2,-16.000 7.000-4,-5.000-3.000-2,6.000-8.000-4,7.000-10.000-2,6.000-9.000-4,6.000-10.000-3,6.000-9.000-2,7.000-10.000-3,6.000-8.000-3</inkml:trace>
</inkml:ink>
</file>

<file path=ppt/ink/ink3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18"/>
    </inkml:context>
    <inkml:brush xml:id="br0">
      <inkml:brushProperty name="width" value="0.0362290516495705" units="cm"/>
      <inkml:brushProperty name="height" value="0.0362290516495705" units="cm"/>
      <inkml:brushProperty name="color" value="#f2395b"/>
      <inkml:brushProperty name="ignorePressure" value="0"/>
    </inkml:brush>
  </inkml:definitions>
  <inkml:trace contextRef="#ctx0" brushRef="#br0">72150.000 47000.000 607,'68.000'68.000'154,"-11.000"-11.000"-38,-14.000-14.000-41,-11.000-11.000-38,-9.000-6.000-27,-3.000 4.000-10,-3.000 3.000-12,-2.000 3.000-10,-5.000 1.000-12,-2.000 1.000-8,-3.000-1.000-8,-3.000 1.000-10</inkml:trace>
</inkml:ink>
</file>

<file path=ppt/ink/ink3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18"/>
    </inkml:context>
    <inkml:brush xml:id="br0">
      <inkml:brushProperty name="width" value="0.0371993482112885" units="cm"/>
      <inkml:brushProperty name="height" value="0.0371993482112885" units="cm"/>
      <inkml:brushProperty name="color" value="#f2395b"/>
      <inkml:brushProperty name="ignorePressure" value="0"/>
    </inkml:brush>
  </inkml:definitions>
  <inkml:trace contextRef="#ctx0" brushRef="#br0">71950.000 47850.000 591,'-18.000'25.000'49,"17.000"0.000"10,15.000 0.000 9,16.000 0.000 9,7.000 1.000-6,1.000 4.000-21,-1.000 3.000-22,1.000 3.000-22,-1.000-1.000-23,1.000-2.000-26,-1.000-3.000-27,1.000-3.000-25</inkml:trace>
</inkml:ink>
</file>

<file path=ppt/ink/ink3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2"/>
    </inkml:context>
    <inkml:brush xml:id="br0">
      <inkml:brushProperty name="width" value="0.0444410406053066" units="cm"/>
      <inkml:brushProperty name="height" value="0.0444410406053066" units="cm"/>
      <inkml:brushProperty name="color" value="#000000"/>
      <inkml:brushProperty name="ignorePressure" value="0"/>
    </inkml:brush>
  </inkml:definitions>
  <inkml:trace contextRef="#ctx0" brushRef="#br0">76000.000 44500.000 495,'0.000'-83.000'20,"0.000"34.000"15,0.000 35.000 15,0.000 35.000 13,0.000 22.000 2,0.000 14.000-10,0.000 11.000-11,0.000 14.000-11,0.000 5.000-7,0.000 1.000-4,0.000-1.000-5,0.000 1.000-3,-2.000 2.000-4,-3.000 7.000-1,-3.000 6.000-2,-2.000 7.000-1,-3.000 4.000-1,1.000 3.000 0,-1.000 3.000 0,1.000 4.000 1,-1.000 5.000-1,1.000 10.000-3,-1.000 10.000-2,1.000 9.000-2,-1.000 2.000-4,1.000-2.000-5,-1.000-3.000-5,1.000-3.000-4,-3.000-6.000-2,-2.000-5.000-1,-3.000-7.000 0,-3.000-5.000-1,-1.000-9.000 1,4.000-9.000 0,3.000-10.000 0,3.000-8.000 0</inkml:trace>
</inkml:ink>
</file>

<file path=ppt/ink/ink3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2"/>
    </inkml:context>
    <inkml:brush xml:id="br0">
      <inkml:brushProperty name="width" value="0.04505954682827" units="cm"/>
      <inkml:brushProperty name="height" value="0.04505954682827" units="cm"/>
      <inkml:brushProperty name="color" value="#000000"/>
      <inkml:brushProperty name="ignorePressure" value="0"/>
    </inkml:brush>
  </inkml:definitions>
  <inkml:trace contextRef="#ctx0" brushRef="#br0">77600.000 45500.000 488,'18.000'-44.000'7,"-11.000"13.000"15,-14.000 12.000 14,-11.000 13.000 15,-11.000 9.000 2,-5.000 6.000-11,-7.000 7.000-10,-5.000 6.000-10,-9.000 7.000-7,-9.000 10.000 0,-10.000 10.000-2,-8.000 9.000 0,-6.000 2.000-3,1.000-2.000-6,-1.000-3.000-4,1.000-3.000-5,2.000-1.000-1,7.000 4.000 0,6.000 3.000 2,7.000 3.000 1,5.000-2.000 2,7.000-6.000 3,6.000-6.000 4,7.000-6.000 3,13.000-2.000 4,22.000 3.000 3,22.000 3.000 5,23.000 4.000 3,13.000 1.000 1,6.000 0.000-5,7.000 0.000-5,6.000 0.000-4,4.000 0.000-3,4.000 0.000-2,3.000 0.000-1,3.000 0.000-1,-1.000-2.000-1,-2.000-3.000 0,-3.000-3.000 0,-3.000-2.000 1,-7.000-3.000-2,-9.000 1.000-1,-10.000-1.000-1,-8.000 1.000-3,-6.000-3.000-7,1.000-2.000-15,-1.000-3.000-14,1.000-3.000-15,-12.000-6.000-8,-21.000-5.000-5,-22.000-7.000-3,-22.000-5.000-3</inkml:trace>
</inkml:ink>
</file>

<file path=ppt/ink/ink3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3"/>
    </inkml:context>
    <inkml:brush xml:id="br0">
      <inkml:brushProperty name="width" value="0.0418042913079262" units="cm"/>
      <inkml:brushProperty name="height" value="0.0418042913079262" units="cm"/>
      <inkml:brushProperty name="color" value="#000000"/>
      <inkml:brushProperty name="ignorePressure" value="0"/>
    </inkml:brush>
  </inkml:definitions>
  <inkml:trace contextRef="#ctx0" brushRef="#br0">78300.000 45600.000 526,'164.000'-24.000'164,"-22.000"4.000"-38,-22.000 3.000-39,-21.000 3.000-38,-12.000 3.000-23,1.000 3.000-11,-1.000 3.000-9,1.000 4.000-9,-10.000 7.000-17,-19.000 13.000-22,-18.000 12.000-23,-19.000 13.000-23</inkml:trace>
</inkml:ink>
</file>

<file path=ppt/ink/ink3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3"/>
    </inkml:context>
    <inkml:brush xml:id="br0">
      <inkml:brushProperty name="width" value="0.0407480783760548" units="cm"/>
      <inkml:brushProperty name="height" value="0.0407480783760548" units="cm"/>
      <inkml:brushProperty name="color" value="#000000"/>
      <inkml:brushProperty name="ignorePressure" value="0"/>
    </inkml:brush>
  </inkml:definitions>
  <inkml:trace contextRef="#ctx0" brushRef="#br0">78500.000 46200.000 539,'-80.000'1.000'73,"41.000"4.000"-7,40.000 3.000-7,42.000 3.000-7,22.000-1.000-6,7.000-2.000-5,6.000-3.000-4,7.000-3.000-5,2.000-2.000-6,1.000 0.000-8,-1.000 0.000-9,1.000 0.000-8,-1.000 0.000-9,1.000 0.000-11,-1.000 0.000-11,1.000 0.000-11,-6.000 3.000-5,-8.000 6.000-1,-10.000 7.000 1,-9.000 6.000 0</inkml:trace>
</inkml:ink>
</file>

<file path=ppt/ink/ink3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4"/>
    </inkml:context>
    <inkml:brush xml:id="br0">
      <inkml:brushProperty name="width" value="0.0470871143043041" units="cm"/>
      <inkml:brushProperty name="height" value="0.0470871143043041" units="cm"/>
      <inkml:brushProperty name="color" value="#000000"/>
      <inkml:brushProperty name="ignorePressure" value="0"/>
    </inkml:brush>
  </inkml:definitions>
  <inkml:trace contextRef="#ctx0" brushRef="#br0">81900.000 45900.000 467,'93.000'0.000'139,"-11.000"0.000"-31,-14.000 0.000-31,-11.000 0.000-33,-4.000 0.000-16,6.000 0.000-5,7.000 0.000-2,6.000 0.000-5,4.000 0.000-1,4.000 0.000-1,3.000 0.000-1,3.000 0.000 0,1.000-2.000-2,1.000-3.000-4,-1.000-3.000-4,1.000-2.000-3,2.000-1.000-3,7.000 3.000-1,6.000 3.000-3,7.000 4.000-1,-1.000 1.000-2,-6.000 0.000 0,-6.000 0.000-1,-6.000 0.000-1,-2.000 0.000 2,3.000 0.000 1,3.000 0.000 3,4.000 0.000 2,-1.000 0.000 1,-3.000 0.000 1,-3.000 0.000 0,-2.000 0.000 0,-1.000-2.000 1,3.000-3.000 0,3.000-3.000 0,4.000-2.000 0,2.000-1.000 1,4.000 3.000-1,3.000 3.000 0,3.000 4.000 1,4.000 1.000-1,7.000 0.000 0,6.000 0.000 0,7.000 0.000-1,2.000 0.000 1,1.000 0.000-1,-1.000 0.000 0,1.000 0.000-1,1.000 0.000 0,3.000 0.000 0,3.000 0.000 1,4.000 0.000 0,2.000 0.000 0,4.000 0.000-1,3.000 0.000 0,3.000 0.000-2,-1.000 0.000 1,-2.000 0.000-1,-3.000 0.000 1,-3.000 0.000 0,-4.000 0.000 0,-3.000 0.000-1,-3.000 0.000 1,-2.000 0.000-1,-5.000 0.000 0,-2.000 0.000-1,-3.000 0.000 1,-3.000 0.000-2,-2.000 0.000 1,0.000 0.000 1,0.000 0.000 0,0.000 0.000 0,4.000-2.000 2,10.000-3.000-1,10.000-3.000 1,9.000-2.000 0,2.000-3.000 0,-2.000 1.000 0,-3.000-1.000 1,-3.000 1.000-1,-4.000-1.000 1,-3.000 1.000 0,-3.000-1.000-1,-2.000 1.000 1,-5.000 1.000-1,-2.000 3.000-2,-3.000 3.000-1,-3.000 4.000-2,-4.000 1.000-3,-3.000 0.000-5,-3.000 0.000-4,-2.000 0.000-5,-8.000 0.000-2,-8.000 0.000 0,-10.000 0.000 1,-9.000 0.000 1,-12.000 0.000 0,-11.000 0.000-1,-14.000 0.000 0,-11.000 0.000-2</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31"/>
    </inkml:context>
    <inkml:brush xml:id="br0">
      <inkml:brushProperty name="width" value="0.0487026162445545" units="cm"/>
      <inkml:brushProperty name="height" value="0.0487026162445545" units="cm"/>
      <inkml:brushProperty name="color" value="#f2395b"/>
      <inkml:brushProperty name="ignorePressure" value="0"/>
    </inkml:brush>
  </inkml:definitions>
  <inkml:trace contextRef="#ctx0" brushRef="#br0">55150.000 9200.000 451,'112.000'0.000'32,"-24.000"0.000"-3,-26.000 0.000-3,-24.000 0.000-2,-10.000 0.000-1,6.000 0.000 1,7.000 0.000 1,6.000 0.000-1,-1.000 4.000 1,-5.000 10.000-3,-7.000 10.000-2,-5.000 9.000-3,-11.000 7.000-2,-11.000 7.000-4,-14.000 6.000-5,-11.000 7.000-3,-11.000 2.000-3,-5.000 1.000-3,-7.000-1.000-2,-5.000 1.000-3,-6.000-3.000-1,-3.000-2.000 1,-3.000-3.000 0,-2.000-3.000 0,2.000-4.000 1,9.000-3.000 1,10.000-3.000 2,10.000-2.000 2,5.000-5.000 3,4.000-2.000 2,3.000-3.000 4,3.000-3.000 4,9.000-6.000 0,16.000-5.000 1,15.000-7.000-1,17.000-5.000-1,10.000-4.000 0,6.000 0.000-1,7.000 0.000-1,6.000 0.000-2,-1.000 0.000 0,-5.000 0.000-1,-7.000 0.000-1,-5.000 0.000-1,-6.000 1.000-1,-3.000 4.000 0,-3.000 3.000 0,-2.000 3.000 0,-6.000 4.000 1,-6.000 7.000 1,-6.000 6.000 2,-6.000 7.000 2,-7.000 4.000 0,-6.000 3.000 0,-6.000 3.000-1,-6.000 4.000-1,-7.000 1.000 1,-6.000 0.000-1,-6.000 0.000-1,-6.000 0.000 1,-6.000 0.000-1,-2.000 0.000 1,-3.000 0.000 0,-3.000 0.000 1,-2.000 1.000 0,0.000 4.000 0,0.000 3.000 0,0.000 3.000 1,-2.000-1.000 0,-3.000-2.000-1,-3.000-3.000 0,-2.000-3.000-1,2.000-4.000-1,9.000-3.000-2,10.000-3.000-1,10.000-2.000-2,10.000-15.000-16,13.000-25.000-34,12.000-25.000-32,13.000-25.000-33</inkml:trace>
</inkml:ink>
</file>

<file path=ppt/ink/ink3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6"/>
    </inkml:context>
    <inkml:brush xml:id="br0">
      <inkml:brushProperty name="width" value="0.0506997741758823" units="cm"/>
      <inkml:brushProperty name="height" value="0.0506997741758823" units="cm"/>
      <inkml:brushProperty name="color" value="#000000"/>
      <inkml:brushProperty name="ignorePressure" value="0"/>
    </inkml:brush>
  </inkml:definitions>
  <inkml:trace contextRef="#ctx0" brushRef="#br0">84600.000 42800.000 433,'-52.000'1.000'89,"-3.000"4.000"-24,-3.000 3.000-24,-2.000 3.000-22,-1.000 1.000-14,3.000 1.000-2,3.000-1.000-3,4.000 1.000-3,4.000 1.000 4,6.000 3.000 7,7.000 3.000 9,6.000 4.000 7,6.000 4.000 4,6.000 6.000-3,7.000 7.000-2,6.000 6.000-3,3.000 6.000-1,0.000 6.000-1,0.000 7.000 0,0.000 6.000-1,0.000 6.000 0,0.000 6.000-3,0.000 7.000-1,0.000 6.000-2,0.000 6.000-1,0.000 6.000 0,0.000 7.000 0,0.000 6.000 1,-2.000-2.000-1,-3.000-9.000-2,-3.000-10.000-2,-2.000-8.000-1,-1.000-8.000-2,3.000-2.000-2,3.000-3.000 0,4.000-3.000-3,1.000-4.000-1,0.000-3.000-4,0.000-3.000-2,0.000-2.000-5,4.000-9.000-6,10.000-12.000-13,10.000-13.000-11,9.000-12.000-12,4.000-10.000-1,1.000-6.000 8,-1.000-6.000 8,1.000-6.000 9,-1.000-6.000 2,1.000-2.000-6,-1.000-3.000-6,1.000-3.000-5</inkml:trace>
</inkml:ink>
</file>

<file path=ppt/ink/ink3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7"/>
    </inkml:context>
    <inkml:brush xml:id="br0">
      <inkml:brushProperty name="width" value="0.0293985866010189" units="cm"/>
      <inkml:brushProperty name="height" value="0.0293985866010189" units="cm"/>
      <inkml:brushProperty name="color" value="#000000"/>
      <inkml:brushProperty name="ignorePressure" value="0"/>
    </inkml:brush>
  </inkml:definitions>
  <inkml:trace contextRef="#ctx0" brushRef="#br0">84600.000 44050.000 748,'76.000'0.000'123,"4.000"0.000"-39,3.000 0.000-42,3.000 0.000-40,-2.000-2.000-20,-6.000-3.000-1,-6.000-3.000-1,-6.000-2.000 0,-7.000-5.000-6,-6.000-2.000-11,-6.000-3.000-10,-6.000-3.000-11</inkml:trace>
</inkml:ink>
</file>

<file path=ppt/ink/ink3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7"/>
    </inkml:context>
    <inkml:brush xml:id="br0">
      <inkml:brushProperty name="width" value="0.0403042063117027" units="cm"/>
      <inkml:brushProperty name="height" value="0.0403042063117027" units="cm"/>
      <inkml:brushProperty name="color" value="#000000"/>
      <inkml:brushProperty name="ignorePressure" value="0"/>
    </inkml:brush>
  </inkml:definitions>
  <inkml:trace contextRef="#ctx0" brushRef="#br0">86800.000 43050.000 545,'-24.000'-18.000'83,"4.000"17.000"-12,3.000 15.000-12,3.000 16.000-12,-1.000 12.000-9,-2.000 9.000-7,-3.000 10.000-6,-3.000 10.000-8,-4.000 8.000-2,-3.000 10.000-2,-3.000 10.000 1,-2.000 9.000-2,-5.000 6.000 0,-2.000 3.000-4,-3.000 3.000-2,-3.000 4.000-2,-1.000-3.000-6,4.000-5.000-7,3.000-7.000-6,3.000-5.000-8,4.000-12.000-7,7.000-16.000-8,6.000-15.000-7,7.000-15.000-8,7.000-14.000-3,9.000-8.000 1,10.000-10.000 1,10.000-9.000 2</inkml:trace>
</inkml:ink>
</file>

<file path=ppt/ink/ink3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8"/>
    </inkml:context>
    <inkml:brush xml:id="br0">
      <inkml:brushProperty name="width" value="0.0430324748158455" units="cm"/>
      <inkml:brushProperty name="height" value="0.0430324748158455" units="cm"/>
      <inkml:brushProperty name="color" value="#000000"/>
      <inkml:brushProperty name="ignorePressure" value="0"/>
    </inkml:brush>
  </inkml:definitions>
  <inkml:trace contextRef="#ctx0" brushRef="#br0">86800.000 43050.000 511,'3.000'-40.000'8,"6.000"23.000"15,7.000 22.000 17,6.000 22.000 15,1.000 15.000 3,-3.000 9.000-10,-3.000 10.000-10,-2.000 10.000-10,-3.000 7.000-6,1.000 6.000-1,-1.000 7.000-1,1.000 6.000-1,-3.000 4.000-2,-2.000 4.000-2,-3.000 3.000-3,-3.000 3.000-1,-1.000-4.000-2,4.000-8.000-1,3.000-10.000-1,3.000-9.000-1,3.000-12.000-1,3.000-11.000-3,3.000-14.000-2,4.000-11.000-3,1.000-17.000 0,0.000-18.000 1,0.000-19.000 1,0.000-18.000 1,3.000-18.000 2,6.000-16.000 0,7.000-15.000 2,6.000-15.000 1,4.000-15.000 0,4.000-12.000-1,3.000-13.000-2,3.000-12.000-1,1.000 1.000-2,1.000 16.000-4,-1.000 15.000-4,1.000 17.000-4,-6.000 14.000-4,-8.000 17.000-5,-10.000 15.000-5,-9.000 16.000-5,-12.000 15.000-7,-11.000 16.000-7,-14.000 15.000-9,-11.000 17.000-9,-6.000 7.000 2,4.000 0.000 9,3.000 0.000 9,3.000 0.000 10</inkml:trace>
</inkml:ink>
</file>

<file path=ppt/ink/ink3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8"/>
    </inkml:context>
    <inkml:brush xml:id="br0">
      <inkml:brushProperty name="width" value="0.0422721169888973" units="cm"/>
      <inkml:brushProperty name="height" value="0.0422721169888973" units="cm"/>
      <inkml:brushProperty name="color" value="#000000"/>
      <inkml:brushProperty name="ignorePressure" value="0"/>
    </inkml:brush>
  </inkml:definitions>
  <inkml:trace contextRef="#ctx0" brushRef="#br0">88450.000 43450.000 520,'-24.000'26.000'6,"4.000"4.000"13,3.000 3.000 13,3.000 3.000 12,-2.000 4.000 5,-6.000 7.000-3,-6.000 6.000-5,-6.000 7.000-2,-4.000 2.000-7,1.000 1.000-6,-1.000-1.000-6,1.000 1.000-8,-1.000-3.000-4,1.000-2.000-1,-1.000-3.000 0,1.000-3.000-2,1.000-6.000 1,3.000-5.000 4,3.000-7.000 3,4.000-5.000 3,10.000-6.000-1,19.000-3.000-3,19.000-3.000-3,19.000-2.000-5,15.000-5.000-2,13.000-2.000-5,12.000-3.000-4,13.000-3.000-3,4.000-2.000-3,-3.000 0.000-1,-3.000 0.000-1,-2.000 0.000-2,-9.000-2.000-3,-12.000-3.000-6,-13.000-3.000-6,-12.000-2.000-7</inkml:trace>
</inkml:ink>
</file>

<file path=ppt/ink/ink3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8"/>
    </inkml:context>
    <inkml:brush xml:id="br0">
      <inkml:brushProperty name="width" value="0.0421167984604836" units="cm"/>
      <inkml:brushProperty name="height" value="0.0421167984604836" units="cm"/>
      <inkml:brushProperty name="color" value="#000000"/>
      <inkml:brushProperty name="ignorePressure" value="0"/>
    </inkml:brush>
  </inkml:definitions>
  <inkml:trace contextRef="#ctx0" brushRef="#br0">88650.000 43750.000 522,'-110.000'-15.000'67,"32.000"23.000"0,31.000 22.000-2,32.000 22.000-1,15.000 15.000-5,0.000 9.000-11,0.000 10.000-10,0.000 10.000-9,0.000 5.000-9,0.000 4.000-7,0.000 3.000-6,0.000 3.000-6,-2.000-1.000-8,-3.000-2.000-6,-3.000-3.000-6,-2.000-3.000-7,-5.000-10.000-12,-2.000-16.000-16,-3.000-15.000-18,-3.000-15.000-15</inkml:trace>
</inkml:ink>
</file>

<file path=ppt/ink/ink3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9"/>
    </inkml:context>
    <inkml:brush xml:id="br0">
      <inkml:brushProperty name="width" value="0.0505721531808376" units="cm"/>
      <inkml:brushProperty name="height" value="0.0505721531808376" units="cm"/>
      <inkml:brushProperty name="color" value="#000000"/>
      <inkml:brushProperty name="ignorePressure" value="0"/>
    </inkml:brush>
  </inkml:definitions>
  <inkml:trace contextRef="#ctx0" brushRef="#br0">89550.000 42500.000 435,'-19.000'-22.000'34,"13.000"6.000"1,12.000 7.000 1,13.000 6.000 0,10.000 3.000-2,10.000 0.000-7,10.000 0.000-5,9.000 0.000-7,2.000 1.000-4,-2.000 4.000-2,-3.000 3.000-2,-3.000 3.000-2,-4.000 4.000-2,-3.000 7.000 0,-3.000 6.000-2,-2.000 7.000-1,-8.000 5.000 2,-8.000 7.000 2,-10.000 6.000 5,-9.000 7.000 2,-7.000-1.000 4,-3.000-6.000 3,-3.000-6.000 2,-2.000-6.000 3,-1.000 1.000 0,3.000 9.000-2,3.000 10.000-2,4.000 10.000-2,1.000 4.000-2,0.000 0.000-2,0.000 0.000-1,0.000 0.000-2,1.000 1.000 0,4.000 4.000-2,3.000 3.000 0,3.000 3.000-2,-1.000 3.000 0,-2.000 3.000-1,-3.000 3.000 0,-3.000 4.000-1,-2.000-3.000-2,0.000-5.000-1,0.000-7.000-3,0.000-5.000-1,-5.000-6.000-2,-9.000-3.000-2,-10.000-3.000-2,-8.000-2.000-2,-11.000-5.000-1,-8.000-2.000-1,-10.000-3.000 0,-9.000-3.000 0,-10.000-2.000-2,-9.000 0.000-5,-10.000 0.000-4,-8.000 0.000-5,-4.000-7.000-5,3.000-11.000-4,3.000-14.000-3,4.000-11.000-6,10.000-9.000 1,19.000-3.000 5,19.000-3.000 4,19.000-2.000 5,10.000-5.000 3,4.000-2.000 1,3.000-3.000 2,3.000-3.000 1</inkml:trace>
</inkml:ink>
</file>

<file path=ppt/ink/ink3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29"/>
    </inkml:context>
    <inkml:brush xml:id="br0">
      <inkml:brushProperty name="width" value="0.0473303385078907" units="cm"/>
      <inkml:brushProperty name="height" value="0.0473303385078907" units="cm"/>
      <inkml:brushProperty name="color" value="#000000"/>
      <inkml:brushProperty name="ignorePressure" value="0"/>
    </inkml:brush>
  </inkml:definitions>
  <inkml:trace contextRef="#ctx0" brushRef="#br0">92300.000 42550.000 464,'15.000'-66.000'27,"-18.000"19.000"0,-19.000 19.000 3,-18.000 19.000 1,-14.000 13.000-3,-5.000 10.000-7,-7.000 10.000-6,-5.000 9.000-7,-1.000 2.000-5,6.000-2.000 0,7.000-3.000-1,6.000-3.000-1,6.000-4.000-1,6.000-3.000-1,7.000-3.000 0,6.000-2.000-2,7.000 2.000 6,10.000 9.000 11,10.000 10.000 11,9.000 10.000 10,2.000 5.000 4,-2.000 4.000-6,-3.000 3.000-6,-3.000 3.000-4,-4.000 7.000-5,-3.000 14.000-1,-3.000 11.000-1,-2.000 14.000-2,-6.000 7.000-1,-6.000 3.000-1,-6.000 3.000 1,-6.000 4.000-2,-1.000-6.000 0,7.000-11.000-3,6.000-14.000-1,7.000-11.000-3,5.000-11.000-2,7.000-5.000-6,6.000-7.000-4,7.000-5.000-4,11.000-17.000-13,20.000-24.000-18,18.000-26.000-20,20.000-24.000-19,0.000-13.000-4,-15.000 0.000 11,-15.000 0.000 13,-16.000 0.000 10</inkml:trace>
</inkml:ink>
</file>

<file path=ppt/ink/ink3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0"/>
    </inkml:context>
    <inkml:brush xml:id="br0">
      <inkml:brushProperty name="width" value="0.0440673418343067" units="cm"/>
      <inkml:brushProperty name="height" value="0.0440673418343067" units="cm"/>
      <inkml:brushProperty name="color" value="#000000"/>
      <inkml:brushProperty name="ignorePressure" value="0"/>
    </inkml:brush>
  </inkml:definitions>
  <inkml:trace contextRef="#ctx0" brushRef="#br0">92500.000 42900.000 499,'23.000'-43.000'8,"-3.000"17.000"18,-3.000 15.000 17,-2.000 16.000 18,-3.000 10.000 4,1.000 7.000-7,-1.000 6.000-8,1.000 7.000-8,-3.000 7.000-5,-2.000 9.000-7,-3.000 10.000-5,-3.000 10.000-5,-2.000 4.000-5,0.000 0.000-4,0.000 0.000-4,0.000 0.000-4,-5.000 4.000-6,-9.000 10.000-6,-10.000 10.000-8,-8.000 9.000-6,-8.000 2.000-6,-2.000-2.000-7,-3.000-3.000-6,-3.000-3.000-6</inkml:trace>
</inkml:ink>
</file>

<file path=ppt/ink/ink3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0"/>
    </inkml:context>
    <inkml:brush xml:id="br0">
      <inkml:brushProperty name="width" value="0.0326854325830936" units="cm"/>
      <inkml:brushProperty name="height" value="0.0326854325830936" units="cm"/>
      <inkml:brushProperty name="color" value="#000000"/>
      <inkml:brushProperty name="ignorePressure" value="0"/>
    </inkml:brush>
  </inkml:definitions>
  <inkml:trace contextRef="#ctx0" brushRef="#br0">92450.000 43750.000 673,'26.000'-46.000'8,"4.000"10.000"18,3.000 10.000 18,3.000 9.000 17,7.000 1.000 2,14.000-6.000-12,11.000-6.000-14,14.000-6.000-12,2.000-1.000-13,-6.000 7.000-13,-6.000 6.000-12,-6.000 7.000-13,-7.000 2.000-4,-6.000 1.000 5,-6.000-1.000 5,-6.000 1.000 5</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2"/>
    </inkml:context>
    <inkml:brush xml:id="br0">
      <inkml:brushProperty name="width" value="0.0403590016067028" units="cm"/>
      <inkml:brushProperty name="height" value="0.0403590016067028" units="cm"/>
      <inkml:brushProperty name="color" value="#f2395b"/>
      <inkml:brushProperty name="ignorePressure" value="0"/>
    </inkml:brush>
  </inkml:definitions>
  <inkml:trace contextRef="#ctx0" brushRef="#br0">83950.000 47500.000 545,'-68.000'-2.000'7,"17.000"-3.000"13,15.000-3.000 15,16.000-2.000 13,18.000-1.000 5,22.000 3.000-6,22.000 3.000-5,23.000 4.000-6,11.000 1.000-5,4.000 0.000-2,3.000 0.000-3,3.000 0.000-4,3.000-2.000-3,3.000-3.000-3,3.000-3.000-4,4.000-2.000-4,-3.000-3.000-5,-5.000 1.000-4,-7.000-1.000-7,-5.000 1.000-4,-8.000 1.000-2,-5.000 3.000 2,-7.000 3.000 4,-5.000 4.000 2,-11.000 5.000-10,-11.000 10.000-22,-14.000 10.000-22,-11.000 9.000-23,-11.000 1.000-3,-5.000-6.000 17,-7.000-6.000 16,-5.000-6.000 17</inkml:trace>
</inkml:ink>
</file>

<file path=ppt/ink/ink3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0"/>
    </inkml:context>
    <inkml:brush xml:id="br0">
      <inkml:brushProperty name="width" value="0.0487903319299221" units="cm"/>
      <inkml:brushProperty name="height" value="0.0487903319299221" units="cm"/>
      <inkml:brushProperty name="color" value="#000000"/>
      <inkml:brushProperty name="ignorePressure" value="0"/>
    </inkml:brush>
  </inkml:definitions>
  <inkml:trace contextRef="#ctx0" brushRef="#br0">93550.000 42500.000 450,'-44.000'-35.000'87,"13.000"32.000"-9,12.000 31.000-9,13.000 32.000-9,6.000 19.000-8,0.000 10.000-8,0.000 10.000-6,0.000 9.000-7,-2.000 10.000-6,-3.000 14.000-3,-3.000 11.000-3,-2.000 14.000-4,-5.000 8.000-5,-2.000 7.000-12,-3.000 6.000-9,-3.000 7.000-11,-1.000-3.000-6,4.000-8.000-4,3.000-10.000-3,3.000-9.000-3,3.000-20.000-2,3.000-27.000 1,3.000-28.000 1,4.000-28.000 0,-1.000-17.000-1,-3.000-2.000-4,-3.000-3.000-4,-2.000-3.000-3</inkml:trace>
</inkml:ink>
</file>

<file path=ppt/ink/ink3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0"/>
    </inkml:context>
    <inkml:brush xml:id="br0">
      <inkml:brushProperty name="width" value="0.0318517424166203" units="cm"/>
      <inkml:brushProperty name="height" value="0.0318517424166203" units="cm"/>
      <inkml:brushProperty name="color" value="#000000"/>
      <inkml:brushProperty name="ignorePressure" value="0"/>
    </inkml:brush>
  </inkml:definitions>
  <inkml:trace contextRef="#ctx0" brushRef="#br0">93650.000 42800.000 690,'26.000'-44.000'88,"4.000"13.000"-18,3.000 12.000-18,3.000 13.000-17,10.000 2.000-12,20.000-5.000-5,18.000-7.000-5,20.000-5.000-5,6.000-3.000-6,-2.000 4.000-7,-3.000 3.000-8,-3.000 3.000-7,-9.000 3.000-6,-11.000 3.000-3,-14.000 3.000-3,-11.000 4.000-3</inkml:trace>
</inkml:ink>
</file>

<file path=ppt/ink/ink3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0"/>
    </inkml:context>
    <inkml:brush xml:id="br0">
      <inkml:brushProperty name="width" value="0.0388676226139069" units="cm"/>
      <inkml:brushProperty name="height" value="0.0388676226139069" units="cm"/>
      <inkml:brushProperty name="color" value="#000000"/>
      <inkml:brushProperty name="ignorePressure" value="0"/>
    </inkml:brush>
  </inkml:definitions>
  <inkml:trace contextRef="#ctx0" brushRef="#br0">94600.000 42050.000 566,'-88.000'9.000'69,"26.000"19.000"-1,24.000 19.000-2,26.000 19.000-2,12.000 10.000-7,0.000 4.000-15,0.000 3.000-14,0.000 3.000-14,0.000-2.000-7,0.000-6.000 0,0.000-6.000-1,0.000-6.000 0,-2.000-6.000-12,-3.000-2.000-22,-3.000-3.000-23,-2.000-3.000-23</inkml:trace>
</inkml:ink>
</file>

<file path=ppt/ink/ink3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1"/>
    </inkml:context>
    <inkml:brush xml:id="br0">
      <inkml:brushProperty name="width" value="0.0528015792369843" units="cm"/>
      <inkml:brushProperty name="height" value="0.0528015792369843" units="cm"/>
      <inkml:brushProperty name="color" value="#000000"/>
      <inkml:brushProperty name="ignorePressure" value="0"/>
    </inkml:brush>
  </inkml:definitions>
  <inkml:trace contextRef="#ctx0" brushRef="#br0">94950.000 41900.000 416,'93.000'-110.000'6,"-11.000"32.000"10,-14.000 31.000 12,-11.000 32.000 10,-4.000 16.000 2,6.000 4.000-9,7.000 3.000-9,6.000 3.000-7,-2.000 4.000-8,-9.000 7.000-5,-10.000 6.000-6,-8.000 7.000-6,-11.000 5.000 1,-8.000 7.000 7,-10.000 6.000 8,-9.000 7.000 6,-5.000 4.000 5,0.000 3.000-1,0.000 3.000 2,0.000 4.000-1,-2.000 2.000 2,-3.000 4.000 4,-3.000 3.000 4,-2.000 3.000 3,-3.000-1.000 0,1.000-2.000-2,-1.000-3.000-2,1.000-3.000-4,-1.000-2.000-2,1.000 0.000-3,-1.000 0.000-3,1.000 0.000-2,1.000 12.000-2,3.000 26.000 0,3.000 24.000 0,4.000 26.000-1,-3.000 2.000-2,-5.000-18.000-4,-7.000-19.000-4,-5.000-18.000-4,-6.000-15.000-4,-3.000-9.000-2,-3.000-10.000-2,-2.000-8.000-3,-8.000-8.000-2,-8.000-2.000-5,-10.000-3.000-4,-9.000-3.000-5,-23.000-4.000-4,-33.000-3.000-5,-35.000-3.000-5,-34.000-2.000-6,-1.000-6.000-2,35.000-6.000 2,35.000-6.000 1,34.000-6.000 1</inkml:trace>
</inkml:ink>
</file>

<file path=ppt/ink/ink3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1"/>
    </inkml:context>
    <inkml:brush xml:id="br0">
      <inkml:brushProperty name="width" value="0.0499180927872658" units="cm"/>
      <inkml:brushProperty name="height" value="0.0499180927872658" units="cm"/>
      <inkml:brushProperty name="color" value="#000000"/>
      <inkml:brushProperty name="ignorePressure" value="0"/>
    </inkml:brush>
  </inkml:definitions>
  <inkml:trace contextRef="#ctx0" brushRef="#br0">88500.000 46250.000 440,'-4.000'-44.000'63,"-5.000"13.000"-10,-7.000 12.000-11,-5.000 13.000-11,-6.000 7.000-7,-3.000 4.000-6,-3.000 3.000-4,-2.000 3.000-6,-5.000 3.000-2,-2.000 3.000-2,-3.000 3.000-2,-3.000 4.000-1,-1.000-1.000 0,4.000-3.000-1,3.000-3.000 0,3.000-2.000 1,7.000 6.000 4,14.000 20.000 11,11.000 18.000 9,14.000 20.000 11,3.000 11.000 2,-2.000 7.000-6,-3.000 6.000-6,-3.000 7.000-7,-6.000 0.000-4,-5.000-2.000-1,-7.000-3.000-1,-5.000-3.000-2,-3.000-4.000-1,4.000-3.000-1,3.000-3.000-1,3.000-2.000-1,1.000-6.000-2,1.000-6.000-3,-1.000-6.000-2,1.000-6.000-4,4.000-7.000-14,9.000-6.000-26,10.000-6.000-27,10.000-6.000-26,5.000-13.000-5,4.000-19.000 17,3.000-18.000 17,3.000-19.000 18</inkml:trace>
</inkml:ink>
</file>

<file path=ppt/ink/ink3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2"/>
    </inkml:context>
    <inkml:brush xml:id="br0">
      <inkml:brushProperty name="width" value="0.0436219424009323" units="cm"/>
      <inkml:brushProperty name="height" value="0.0436219424009323" units="cm"/>
      <inkml:brushProperty name="color" value="#000000"/>
      <inkml:brushProperty name="ignorePressure" value="0"/>
    </inkml:brush>
  </inkml:definitions>
  <inkml:trace contextRef="#ctx0" brushRef="#br0">89750.000 46450.000 504,'1.000'-41.000'9,"4.000"19.000"17,3.000 19.000 18,3.000 19.000 18,-4.000 15.000 4,-8.000 13.000-9,-10.000 12.000-9,-9.000 13.000-8,-10.000 7.000-8,-9.000 4.000-4,-10.000 3.000-6,-8.000 3.000-4,-8.000 3.000-4,-2.000 3.000-3,-3.000 3.000-2,-3.000 4.000-2,-1.000-3.000-4,4.000-5.000-9,3.000-7.000-6,3.000-5.000-7,6.000-11.000-8,9.000-11.000-9,10.000-14.000-7,10.000-11.000-9,11.000-14.000-1,17.000-11.000 6,15.000-14.000 6,16.000-11.000 6,4.000-9.000 2,-6.000-3.000-1,-6.000-3.000-1,-6.000-2.000-1</inkml:trace>
</inkml:ink>
</file>

<file path=ppt/ink/ink3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2"/>
    </inkml:context>
    <inkml:brush xml:id="br0">
      <inkml:brushProperty name="width" value="0.0488792434334755" units="cm"/>
      <inkml:brushProperty name="height" value="0.0488792434334755" units="cm"/>
      <inkml:brushProperty name="color" value="#000000"/>
      <inkml:brushProperty name="ignorePressure" value="0"/>
    </inkml:brush>
  </inkml:definitions>
  <inkml:trace contextRef="#ctx0" brushRef="#br0">89650.000 46850.000 450,'25.000'-43.000'30,"0.000"17.000"8,0.000 15.000 9,0.000 16.000 8,-2.000 15.000 0,-3.000 16.000-8,-3.000 15.000-9,-2.000 17.000-8,-3.000 8.000-6,1.000 4.000-3,-1.000 3.000-1,1.000 3.000-3,-3.000-1.000-2,-2.000-2.000 0,-3.000-3.000 0,-3.000-3.000-1,-1.000-4.000-1,4.000-3.000-2,3.000-3.000-1,3.000-2.000-2,6.000-15.000-2,9.000-25.000-1,10.000-25.000-1,10.000-25.000-1,5.000-21.000-1,4.000-15.000 0,3.000-15.000 0,3.000-16.000 0,3.000-12.000-3,3.000-5.000-10,3.000-7.000-8,4.000-5.000-8,-3.000 2.000-4,-5.000 13.000 2,-7.000 12.000 3,-5.000 13.000 2</inkml:trace>
</inkml:ink>
</file>

<file path=ppt/ink/ink3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3"/>
    </inkml:context>
    <inkml:brush xml:id="br0">
      <inkml:brushProperty name="width" value="0.0445754565298557" units="cm"/>
      <inkml:brushProperty name="height" value="0.0445754565298557" units="cm"/>
      <inkml:brushProperty name="color" value="#000000"/>
      <inkml:brushProperty name="ignorePressure" value="0"/>
    </inkml:brush>
  </inkml:definitions>
  <inkml:trace contextRef="#ctx0" brushRef="#br0">90900.000 47350.000 493,'-5.000'50.000'111,"-9.000"0.000"-23,-10.000 0.000-26,-8.000 0.000-23,-6.000 0.000-14,1.000 0.000-3,-1.000 0.000-3,1.000 0.000-2,1.000 0.000-2,3.000 0.000 1,3.000 0.000 0,4.000 0.000 2,8.000-7.000-2,17.000-11.000-2,15.000-14.000-3,16.000-11.000-2,10.000-7.000-3,7.000 0.000-3,6.000 0.000-5,7.000 0.000-3,2.000-2.000-4,1.000-3.000-6,-1.000-3.000-5,1.000-2.000-6,-6.000-5.000-11,-8.000-2.000-18,-10.000-3.000-17,-9.000-3.000-18</inkml:trace>
</inkml:ink>
</file>

<file path=ppt/ink/ink3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3"/>
    </inkml:context>
    <inkml:brush xml:id="br0">
      <inkml:brushProperty name="width" value="0.0359303839504719" units="cm"/>
      <inkml:brushProperty name="height" value="0.0359303839504719" units="cm"/>
      <inkml:brushProperty name="color" value="#000000"/>
      <inkml:brushProperty name="ignorePressure" value="0"/>
    </inkml:brush>
  </inkml:definitions>
  <inkml:trace contextRef="#ctx0" brushRef="#br0">91100.000 47550.000 612,'-68.000'4.000'49,"17.000"10.000"6,15.000 10.000 4,16.000 9.000 6,10.000 9.000-5,7.000 9.000-16,6.000 10.000-16,7.000 10.000-16,-1.000 2.000-7,-6.000-3.000-1,-6.000-3.000-1,-6.000-2.000 0,-2.000-6.000-4,3.000-6.000-9,3.000-6.000-9,4.000-6.000-8</inkml:trace>
</inkml:ink>
</file>

<file path=ppt/ink/ink3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3"/>
    </inkml:context>
    <inkml:brush xml:id="br0">
      <inkml:brushProperty name="width" value="0.0424252264201641" units="cm"/>
      <inkml:brushProperty name="height" value="0.0424252264201641" units="cm"/>
      <inkml:brushProperty name="color" value="#000000"/>
      <inkml:brushProperty name="ignorePressure" value="0"/>
    </inkml:brush>
  </inkml:definitions>
  <inkml:trace contextRef="#ctx0" brushRef="#br0">91850.000 46650.000 518,'0.000'54.000'164,"0.000"10.000"-39,0.000 10.000-38,0.000 9.000-39,-2.000 7.000-23,-3.000 7.000-7,-3.000 6.000-7,-2.000 7.000-7,-9.000 5.000-8,-12.000 7.000-7,-13.000 6.000-6,-12.000 7.000-8,-2.000-10.000-3,9.000-25.000 0,10.000-25.000 0,10.000-25.000 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3"/>
    </inkml:context>
    <inkml:brush xml:id="br0">
      <inkml:brushProperty name="width" value="0.0364703945815563" units="cm"/>
      <inkml:brushProperty name="height" value="0.0364703945815563" units="cm"/>
      <inkml:brushProperty name="color" value="#f2395b"/>
      <inkml:brushProperty name="ignorePressure" value="0"/>
    </inkml:brush>
  </inkml:definitions>
  <inkml:trace contextRef="#ctx0" brushRef="#br0">84250.000 47800.000 603,'-40.000'1.000'7,"23.000"4.000"14,22.000 3.000 14,22.000 3.000 13,13.000-1.000 4,7.000-2.000-8,6.000-3.000-7,7.000-3.000-8,0.000-1.000-7,-2.000 4.000-6,-3.000 3.000-4,-3.000 3.000-7,-6.000 4.000-1,-5.000 7.000 1,-7.000 6.000 1,-5.000 7.000 2,-12.000 5.000-3,-16.000 7.000-5,-15.000 6.000-6,-15.000 7.000-6,-12.000 4.000-2,-6.000 3.000 0,-6.000 3.000 0,-6.000 4.000 0,-6.000-1.000 2,-2.000-3.000 2,-3.000-3.000 3,-3.000-2.000 2,2.000-5.000 2,10.000-2.000 4,10.000-3.000 2,9.000-3.000 4,20.000-10.000 3,31.000-16.000 7,32.000-15.000 5,31.000-15.000 5,17.000-14.000 0,3.000-8.000-7,3.000-10.000-8,4.000-9.000-6,-4.000-2.000-11,-9.000 6.000-11,-10.000 7.000-11,-8.000 6.000-12,-12.000 1.000-9,-12.000-3.000-8,-13.000-3.000-7,-12.000-2.000-6</inkml:trace>
</inkml:ink>
</file>

<file path=ppt/ink/ink3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3"/>
    </inkml:context>
    <inkml:brush xml:id="br0">
      <inkml:brushProperty name="width" value="0.0307264607399702" units="cm"/>
      <inkml:brushProperty name="height" value="0.0307264607399702" units="cm"/>
      <inkml:brushProperty name="color" value="#000000"/>
      <inkml:brushProperty name="ignorePressure" value="0"/>
    </inkml:brush>
  </inkml:definitions>
  <inkml:trace contextRef="#ctx0" brushRef="#br0">91750.000 47600.000 715,'31.000'-25.000'9,"13.000"0.000"18,12.000 0.000 17,13.000 0.000 18,2.000 1.000-1,-5.000 4.000-16,-7.000 3.000-18,-5.000 3.000-18,-6.000 1.000-14,-3.000 1.000-12,-3.000-1.000-12,-2.000 1.000-13</inkml:trace>
</inkml:ink>
</file>

<file path=ppt/ink/ink3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3"/>
    </inkml:context>
    <inkml:brush xml:id="br0">
      <inkml:brushProperty name="width" value="0.0481808818876743" units="cm"/>
      <inkml:brushProperty name="height" value="0.0481808818876743" units="cm"/>
      <inkml:brushProperty name="color" value="#000000"/>
      <inkml:brushProperty name="ignorePressure" value="0"/>
    </inkml:brush>
  </inkml:definitions>
  <inkml:trace contextRef="#ctx0" brushRef="#br0">92500.000 46200.000 456,'0.000'57.000'167,"0.000"17.000"-37,0.000 15.000-39,0.000 16.000-36,-2.000 15.000-23,-3.000 16.000-5,-3.000 15.000-7,-2.000 17.000-6,-5.000 10.000-6,-2.000 6.000-9,-3.000 7.000-8,-3.000 6.000-9,-4.000 13.000-9,-3.000 23.000-14,-3.000 22.000-13,-2.000 22.000-14,0.000-18.000-4,7.000-56.000 5,6.000-56.000 3,7.000-56.000 4</inkml:trace>
</inkml:ink>
</file>

<file path=ppt/ink/ink3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4"/>
    </inkml:context>
    <inkml:brush xml:id="br0">
      <inkml:brushProperty name="width" value="0.0389822125434875" units="cm"/>
      <inkml:brushProperty name="height" value="0.0389822125434875" units="cm"/>
      <inkml:brushProperty name="color" value="#000000"/>
      <inkml:brushProperty name="ignorePressure" value="0"/>
    </inkml:brush>
  </inkml:definitions>
  <inkml:trace contextRef="#ctx0" brushRef="#br0">92900.000 46700.000 564,'50.000'-22.000'143,"0.000"6.000"-33,0.000 7.000-33,0.000 6.000-34,3.000 3.000-19,6.000 0.000-5,7.000 0.000-6,6.000 0.000-7,1.000 0.000-10,-3.000 0.000-17,-3.000 0.000-16,-2.000 0.000-18,-8.000 0.000-8,-8.000 0.000-1,-10.000 0.000-1,-9.000 0.000 0</inkml:trace>
</inkml:ink>
</file>

<file path=ppt/ink/ink3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4"/>
    </inkml:context>
    <inkml:brush xml:id="br0">
      <inkml:brushProperty name="width" value="0.0335539951920509" units="cm"/>
      <inkml:brushProperty name="height" value="0.0335539951920509" units="cm"/>
      <inkml:brushProperty name="color" value="#000000"/>
      <inkml:brushProperty name="ignorePressure" value="0"/>
    </inkml:brush>
  </inkml:definitions>
  <inkml:trace contextRef="#ctx0" brushRef="#br0">93450.000 46050.000 655,'-22.000'29.000'149,"6.000"10.000"-42,7.000 10.000-42,6.000 9.000-42,1.000 12.000-23,-3.000 16.000-1,-3.000 15.000-2,-2.000 17.000-3,-6.000 5.000-7,-6.000-3.000-10,-6.000-3.000-11,-6.000-2.000-12,-1.000-14.000-5,7.000-21.000-2,6.000-22.000 0,7.000-22.000-2</inkml:trace>
</inkml:ink>
</file>

<file path=ppt/ink/ink3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5"/>
    </inkml:context>
    <inkml:brush xml:id="br0">
      <inkml:brushProperty name="width" value="0.047439057379961" units="cm"/>
      <inkml:brushProperty name="height" value="0.047439057379961" units="cm"/>
      <inkml:brushProperty name="color" value="#000000"/>
      <inkml:brushProperty name="ignorePressure" value="0"/>
    </inkml:brush>
  </inkml:definitions>
  <inkml:trace contextRef="#ctx0" brushRef="#br0">94250.000 45950.000 463,'71.000'1.000'59,"-5.000"4.000"-21,-7.000 3.000-18,-5.000 3.000-21,-8.000 3.000-10,-5.000 3.000-1,-7.000 3.000-2,-5.000 4.000-1,-6.000 2.000 2,-3.000 4.000 4,-3.000 3.000 5,-2.000 3.000 4,-5.000 3.000 5,-2.000 3.000 6,-3.000 3.000 4,-3.000 4.000 6,-6.000 4.000 5,-5.000 6.000 2,-7.000 7.000 3,-5.000 6.000 4,-4.000 3.000 0,0.000 0.000 0,0.000 0.000-1,0.000 0.000 0,1.000 1.000-2,4.000 4.000-3,3.000 3.000-2,3.000 3.000-2,3.000 1.000-4,3.000 1.000-4,3.000-1.000-3,4.000 1.000-5,1.000-3.000-3,0.000-2.000-1,0.000-3.000-2,0.000-3.000-3,0.000-4.000 0,0.000-3.000 0,0.000-3.000-1,0.000-2.000 1,-2.000-6.000-3,-3.000-6.000-1,-3.000-6.000-2,-2.000-6.000-3,-9.000-4.000-2,-12.000 1.000-3,-13.000-1.000-2,-12.000 1.000-2,-18.000-1.000-5,-21.000 1.000-6,-22.000-1.000-5,-22.000 1.000-6,-1.000-4.000 0,23.000-6.000 8,22.000-6.000 6,22.000-6.000 7,12.000-4.000-2,3.000 1.000-11,3.000-1.000-10,4.000 1.000-11</inkml:trace>
</inkml:ink>
</file>

<file path=ppt/ink/ink3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5"/>
    </inkml:context>
    <inkml:brush xml:id="br0">
      <inkml:brushProperty name="width" value="0.0396437272429466" units="cm"/>
      <inkml:brushProperty name="height" value="0.0396437272429466" units="cm"/>
      <inkml:brushProperty name="color" value="#000000"/>
      <inkml:brushProperty name="ignorePressure" value="0"/>
    </inkml:brush>
  </inkml:definitions>
  <inkml:trace contextRef="#ctx0" brushRef="#br0">88100.000 47150.000 554,'103.000'1.000'145,"6.000"4.000"-35,7.000 3.000-34,6.000 3.000-34,-5.000 1.000-18,-16.000 1.000-5,-15.000-1.000-2,-15.000 1.000-5,-12.000-3.000-17,-6.000-2.000-33,-6.000-3.000-33,-6.000-3.000-33</inkml:trace>
</inkml:ink>
</file>

<file path=ppt/ink/ink3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6"/>
    </inkml:context>
    <inkml:brush xml:id="br0">
      <inkml:brushProperty name="width" value="0.0367458835244179" units="cm"/>
      <inkml:brushProperty name="height" value="0.0367458835244179" units="cm"/>
      <inkml:brushProperty name="color" value="#000000"/>
      <inkml:brushProperty name="ignorePressure" value="0"/>
    </inkml:brush>
  </inkml:definitions>
  <inkml:trace contextRef="#ctx0" brushRef="#br0">93800.000 45550.000 598,'-68.000'-5.000'37,"67.000"-9.000"7,65.000-10.000 7,66.000-8.000 7,34.000-6.000-1,3.000 1.000-11,3.000-1.000-9,4.000 1.000-10,-4.000 4.000-8,-9.000 9.000-5,-10.000 10.000-6,-8.000 10.000-4,-8.000 5.000-5,-2.000 4.000-4,-3.000 3.000-2,-3.000 3.000-3,-4.000-1.000-2,-3.000-2.000-2,-3.000-3.000 0,-2.000-3.000-1,-6.000-4.000-4,-6.000-3.000-5,-6.000-3.000-4,-6.000-2.000-7,-12.000-3.000-1,-15.000 1.000 0,-15.000-1.000 2,-16.000 1.000 0,-8.000 1.000 0,0.000 3.000 2,0.000 3.000 0,0.000 4.000 0</inkml:trace>
</inkml:ink>
</file>

<file path=ppt/ink/ink3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8"/>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97900.000 45000.000 999,'-71.000'0.000'-6,"10.000"0.000"-12,10.000 0.000-12,9.000 0.000-12</inkml:trace>
</inkml:ink>
</file>

<file path=ppt/ink/ink3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9"/>
    </inkml:context>
    <inkml:brush xml:id="br0">
      <inkml:brushProperty name="width" value="0.042749710381031" units="cm"/>
      <inkml:brushProperty name="height" value="0.042749710381031" units="cm"/>
      <inkml:brushProperty name="color" value="#000000"/>
      <inkml:brushProperty name="ignorePressure" value="0"/>
    </inkml:brush>
  </inkml:definitions>
  <inkml:trace contextRef="#ctx0" brushRef="#br0">97600.000 44800.000 514,'-15.000'-22.000'59,"23.000"6.000"1,22.000 7.000 0,22.000 6.000 1,18.000 3.000-4,16.000 0.000-8,15.000 0.000-9,17.000 0.000-9,5.000 0.000-6,-3.000 0.000-7,-3.000 0.000-7,-2.000 0.000-6,-11.000 0.000-3,-15.000 0.000 0,-15.000 0.000 0,-16.000 0.000 1,-18.000 4.000-10,-18.000 10.000-23,-19.000 10.000-22,-18.000 9.000-22,-10.000 2.000-7,0.000-2.000 7,0.000-3.000 7,0.000-3.000 8</inkml:trace>
</inkml:ink>
</file>

<file path=ppt/ink/ink3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39"/>
    </inkml:context>
    <inkml:brush xml:id="br0">
      <inkml:brushProperty name="width" value="0.0408087819814682" units="cm"/>
      <inkml:brushProperty name="height" value="0.0408087819814682" units="cm"/>
      <inkml:brushProperty name="color" value="#000000"/>
      <inkml:brushProperty name="ignorePressure" value="0"/>
    </inkml:brush>
  </inkml:definitions>
  <inkml:trace contextRef="#ctx0" brushRef="#br0">97550.000 45550.000 539,'-27.000'21.000'1,"-3.000"-5.000"5,-3.000-7.000 3,-2.000-5.000 4,6.000-3.000 7,20.000 4.000 10,18.000 3.000 9,20.000 3.000 11,14.000-1.000 1,14.000-2.000-6,11.000-3.000-7,14.000-3.000-7,5.000-1.000-4,1.000 4.000-3,-1.000 3.000-2,1.000 3.000-2,-3.000-1.000-3,-2.000-2.000-6,-3.000-3.000-5,-3.000-3.000-5,-4.000 1.000-7,-3.000 6.000-8,-3.000 7.000-9,-2.000 6.000-7,-3.000-1.000-7,1.000-5.000-3,-1.000-7.000-5,1.000-5.000-3</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3"/>
    </inkml:context>
    <inkml:brush xml:id="br0">
      <inkml:brushProperty name="width" value="0.038669764995575" units="cm"/>
      <inkml:brushProperty name="height" value="0.038669764995575" units="cm"/>
      <inkml:brushProperty name="color" value="#f2395b"/>
      <inkml:brushProperty name="ignorePressure" value="0"/>
    </inkml:brush>
  </inkml:definitions>
  <inkml:trace contextRef="#ctx0" brushRef="#br0">85100.000 44900.000 568,'-24.000'-111.000'5,"4.000"28.000"11,3.000 28.000 9,3.000 29.000 10,3.000 19.000 6,3.000 14.000-1,3.000 11.000 1,4.000 14.000-1,1.000 16.000-4,0.000 22.000-6,0.000 22.000-8,0.000 23.000-6,-2.000 24.000-5,-3.000 28.000 1,-3.000 28.000 0,-2.000 29.000-1,-5.000 7.000 0,-2.000-12.000-1,-3.000-13.000-1,-3.000-12.000 0,-2.000-18.000-17,0.000-21.000-31,0.000-22.000-31,0.000-22.000-32</inkml:trace>
</inkml:ink>
</file>

<file path=ppt/ink/ink3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0"/>
    </inkml:context>
    <inkml:brush xml:id="br0">
      <inkml:brushProperty name="width" value="0.0468281842768192" units="cm"/>
      <inkml:brushProperty name="height" value="0.0468281842768192" units="cm"/>
      <inkml:brushProperty name="color" value="#000000"/>
      <inkml:brushProperty name="ignorePressure" value="0"/>
    </inkml:brush>
  </inkml:definitions>
  <inkml:trace contextRef="#ctx0" brushRef="#br0">100600.000 45500.000 469,'29.000'-44.000'88,"10.000"13.000"-14,10.000 12.000-16,9.000 13.000-16,10.000 6.000-7,14.000 0.000-2,11.000 0.000-1,14.000 0.000-2,10.000 0.000-3,9.000 0.000-3,10.000 0.000-3,10.000 0.000-4,0.000 0.000-3,-5.000 0.000-3,-7.000 0.000-2,-5.000 0.000-3,-3.000 0.000-2,4.000 0.000-1,3.000 0.000-2,3.000 0.000 0,-1.000 0.000-1,-2.000 0.000 0,-3.000 0.000 0,-3.000 0.000 1,-2.000 0.000-2,0.000 0.000-2,0.000 0.000-3,0.000 0.000-2,1.000 0.000-1,4.000 0.000-2,3.000 0.000-1,3.000 0.000 0,-1.000 0.000-2,-2.000 0.000 0,-3.000 0.000-1,-3.000 0.000-1,-7.000 0.000 0,-9.000 0.000-1,-10.000 0.000-2,-8.000 0.000 0,-12.000 0.000-2,-12.000 0.000-3,-13.000 0.000-3,-12.000 0.000-3</inkml:trace>
</inkml:ink>
</file>

<file path=ppt/ink/ink3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4"/>
    </inkml:context>
    <inkml:brush xml:id="br0">
      <inkml:brushProperty name="width" value="0.0475479774177074" units="cm"/>
      <inkml:brushProperty name="height" value="0.0475479774177074" units="cm"/>
      <inkml:brushProperty name="color" value="#f2395b"/>
      <inkml:brushProperty name="ignorePressure" value="0"/>
    </inkml:brush>
  </inkml:definitions>
  <inkml:trace contextRef="#ctx0" brushRef="#br0">100950.000 42850.000 462,'-25.000'75.000'164,"0.000"0.000"-37,0.000 0.000-34,0.000 0.000-37,0.000 0.000-21,0.000 0.000-9,0.000 0.000-7,0.000 0.000-9,3.000-4.000-5,6.000-5.000-3,7.000-7.000-2,6.000-5.000-2,13.000-15.000-3,23.000-22.000-6,22.000-22.000-4,22.000-21.000-5,8.000-15.000-1,-2.000-6.000 3,-3.000-6.000 4,-3.000-6.000 2,-4.000-4.000 2,-3.000 1.000-1,-3.000-1.000-1,-2.000 1.000-1,-8.000 1.000 1,-8.000 3.000 1,-10.000 3.000 2,-9.000 4.000 2,-9.000 2.000 0,-5.000 4.000 0,-7.000 3.000 0,-5.000 3.000-1,-9.000 1.000 1,-9.000 1.000 1,-10.000-1.000 1,-8.000 1.000 1,-6.000 2.000 1,1.000 7.000 0,-1.000 6.000 1,1.000 7.000 1,-1.000 4.000-1,1.000 3.000-4,-1.000 3.000-2,1.000 4.000-3,-3.000 2.000-4,-2.000 4.000-6,-3.000 3.000-7,-3.000 3.000-6,1.000 3.000 0,6.000 3.000 5,7.000 3.000 5,6.000 4.000 6</inkml:trace>
</inkml:ink>
</file>

<file path=ppt/ink/ink3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5"/>
    </inkml:context>
    <inkml:brush xml:id="br0">
      <inkml:brushProperty name="width" value="0.0398205146193504" units="cm"/>
      <inkml:brushProperty name="height" value="0.0398205146193504" units="cm"/>
      <inkml:brushProperty name="color" value="#f2395b"/>
      <inkml:brushProperty name="ignorePressure" value="0"/>
    </inkml:brush>
  </inkml:definitions>
  <inkml:trace contextRef="#ctx0" brushRef="#br0">101550.000 43350.000 552,'25.000'25.000'9,"0.000"0.000"-1,0.000 0.000-2,0.000 0.000-3,0.000 1.000 6,0.000 4.000 11,0.000 3.000 12,0.000 3.000 11,1.000 1.000 4,4.000 1.000-3,3.000-1.000-3,3.000 1.000-3,-1.000-1.000-3,-2.000 1.000-4,-3.000-1.000-3,-3.000 1.000-2,-4.000-1.000-8,-3.000 1.000-8,-3.000-1.000-11,-2.000 1.000-9,-9.000-3.000-16,-12.000-2.000-24,-13.000-3.000-23,-12.000-3.000-24</inkml:trace>
</inkml:ink>
</file>

<file path=ppt/ink/ink3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6"/>
    </inkml:context>
    <inkml:brush xml:id="br0">
      <inkml:brushProperty name="width" value="0.0448376908898354" units="cm"/>
      <inkml:brushProperty name="height" value="0.0448376908898354" units="cm"/>
      <inkml:brushProperty name="color" value="#f2395b"/>
      <inkml:brushProperty name="ignorePressure" value="0"/>
    </inkml:brush>
  </inkml:definitions>
  <inkml:trace contextRef="#ctx0" brushRef="#br0">103600.000 42500.000 490,'21.000'-49.000'39,"-5.000"4.000"-2,-7.000 3.000-4,-5.000 3.000-2,-6.000 3.000-4,-3.000 3.000-4,-3.000 3.000-4,-2.000 4.000-4,-5.000 1.000-3,-2.000 0.000-1,-3.000 0.000-3,-3.000 0.000-1,-6.000 0.000-2,-5.000 0.000 0,-7.000 0.000-1,-5.000 0.000-1,-4.000 3.000 0,0.000 6.000-1,0.000 7.000 0,0.000 6.000 0,0.000 7.000 2,0.000 10.000 5,0.000 10.000 4,0.000 9.000 5,6.000 4.000 1,13.000 1.000-1,12.000-1.000-3,13.000 1.000-2,9.000 2.000-2,6.000 7.000 0,7.000 6.000-2,6.000 7.000 0,4.000-1.000-2,4.000-6.000 0,3.000-6.000-2,3.000-6.000 0,-1.000-2.000-1,-2.000 3.000-1,-3.000 3.000 0,-3.000 4.000 0,-4.000-1.000-1,-3.000-3.000 1,-3.000-3.000 1,-2.000-2.000 0,-3.000-3.000 1,1.000 1.000-1,-1.000-1.000 0,1.000 1.000-1,-4.000 1.000-1,-6.000 3.000 0,-6.000 3.000 0,-6.000 4.000-2,-10.000-1.000 0,-12.000-3.000-2,-13.000-3.000-2,-12.000-2.000-1,-5.000-3.000-2,3.000 1.000 0,3.000-1.000-1,4.000 1.000 0,2.000-6.000 0,4.000-8.000-1,3.000-10.000 0,3.000-9.000 0,3.000-9.000 1,3.000-5.000 0,3.000-7.000 2,4.000-5.000 1,4.000-8.000 0,6.000-5.000 0,7.000-7.000 0,6.000-5.000-1,6.000-8.000 1,6.000-5.000 1,7.000-7.000 2,6.000-5.000 1,12.000-4.000 0,19.000 0.000-2,19.000 0.000-1,19.000 0.000-3,9.000 1.000-4,0.000 4.000-7,0.000 3.000-9,0.000 3.000-7,-4.000 4.000-4,-5.000 7.000 2,-7.000 6.000 2,-5.000 7.000 1</inkml:trace>
</inkml:ink>
</file>

<file path=ppt/ink/ink3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7"/>
    </inkml:context>
    <inkml:brush xml:id="br0">
      <inkml:brushProperty name="width" value="0.0459832958877087" units="cm"/>
      <inkml:brushProperty name="height" value="0.0459832958877087" units="cm"/>
      <inkml:brushProperty name="color" value="#f2395b"/>
      <inkml:brushProperty name="ignorePressure" value="0"/>
    </inkml:brush>
  </inkml:definitions>
  <inkml:trace contextRef="#ctx0" brushRef="#br0">105500.000 41750.000 478,'-25.000'-50.000'0,"0.000"0.000"0,0.000 0.000 0,0.000 0.000 0,0.000 3.000 1,0.000 6.000 3,0.000 7.000 2,0.000 6.000 3,0.000 6.000 1,0.000 6.000-2,0.000 7.000 0,0.000 6.000-1,-2.000 3.000 1,-3.000 0.000 2,-3.000 0.000 4,-2.000 0.000 2,-1.000 1.000 2,3.000 4.000 0,3.000 3.000 0,4.000 3.000-1,2.000 3.000 0,4.000 3.000-2,3.000 3.000-2,3.000 4.000-2,1.000 4.000 0,1.000 6.000 3,-1.000 7.000 2,1.000 6.000 3,1.000 4.000 0,3.000 4.000 0,3.000 3.000-1,4.000 3.000 0,1.000 3.000-1,0.000 3.000-1,0.000 3.000-2,0.000 4.000 0,3.000-3.000-2,6.000-5.000 1,7.000-7.000-1,6.000-5.000 1,4.000-4.000-2,4.000 0.000 0,3.000 0.000-1,3.000 0.000-1,-2.000-2.000-3,-6.000-3.000-4,-6.000-3.000-5,-6.000-2.000-4,-6.000-3.000-2,-2.000 1.000 1,-3.000-1.000 1,-3.000 1.000 1,-9.000 2.000-1,-11.000 7.000-1,-14.000 6.000-1,-11.000 7.000-1,-7.000-3.000-1,0.000-8.000 0,0.000-10.000-1,0.000-9.000 1,-2.000-9.000-1,-3.000-5.000 3,-3.000-7.000 1,-2.000-5.000 1,0.000-4.000 2,7.000 0.000-1,6.000 0.000 0,7.000 0.000-1,5.000-5.000 2,7.000-9.000 1,6.000-10.000 2,7.000-8.000 2,5.000-9.000 1,7.000-6.000-1,6.000-6.000 0,7.000-6.000-1,11.000-9.000-1,20.000-8.000-3,18.000-10.000-2,20.000-9.000-3,14.000-5.000-1,14.000 0.000-1,11.000 0.000-1,14.000 0.000-1,-3.000 7.000-1,-15.000 17.000-3,-15.000 15.000-2,-16.000 16.000-2,-13.000 10.000-1,-9.000 7.000 0,-10.000 6.000 2,-8.000 7.000 1</inkml:trace>
</inkml:ink>
</file>

<file path=ppt/ink/ink3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8"/>
    </inkml:context>
    <inkml:brush xml:id="br0">
      <inkml:brushProperty name="width" value="0.0475738905370235" units="cm"/>
      <inkml:brushProperty name="height" value="0.0475738905370235" units="cm"/>
      <inkml:brushProperty name="color" value="#f2395b"/>
      <inkml:brushProperty name="ignorePressure" value="0"/>
    </inkml:brush>
  </inkml:definitions>
  <inkml:trace contextRef="#ctx0" brushRef="#br0">101850.000 46300.000 462,'-27.000'-16.000'62,"-3.000"19.000"-5,-3.000 19.000-7,-2.000 19.000-6,-5.000 15.000-5,-2.000 13.000-4,-3.000 12.000-3,-3.000 13.000-4,-1.000 6.000-2,4.000 0.000-3,3.000 0.000-1,3.000 0.000-2,6.000-7.000-2,9.000-11.000-2,10.000-14.000-2,10.000-11.000-2,10.000-11.000-2,13.000-5.000 0,12.000-7.000-2,13.000-5.000 0,9.000-11.000-4,6.000-11.000-7,7.000-14.000-6,6.000-11.000-6,3.000-14.000-4,0.000-11.000 1,0.000-14.000 1,0.000-11.000 0,-5.000-9.000 1,-9.000-3.000 1,-10.000-3.000 0,-8.000-2.000 2,-9.000-1.000 0,-6.000 3.000 1,-6.000 3.000 1,-6.000 4.000 1,-9.000 4.000 0,-8.000 6.000 1,-10.000 7.000 1,-9.000 6.000 1,-10.000 7.000-1,-9.000 10.000 0,-10.000 10.000-2,-8.000 9.000 0,-6.000 6.000-2,1.000 3.000-4,-1.000 3.000-3,1.000 4.000-4,4.000 5.000-2,9.000 10.000 0,10.000 10.000-1,10.000 9.000 1,8.000 4.000-1,10.000 1.000-2,10.000-1.000-1,9.000 1.000-1</inkml:trace>
</inkml:ink>
</file>

<file path=ppt/ink/ink3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8"/>
    </inkml:context>
    <inkml:brush xml:id="br0">
      <inkml:brushProperty name="width" value="0.0319515690207481" units="cm"/>
      <inkml:brushProperty name="height" value="0.0319515690207481" units="cm"/>
      <inkml:brushProperty name="color" value="#f2395b"/>
      <inkml:brushProperty name="ignorePressure" value="0"/>
    </inkml:brush>
  </inkml:definitions>
  <inkml:trace contextRef="#ctx0" brushRef="#br0">102450.000 46600.000 688,'46.000'26.000'48,"-5.000"4.000"-3,-7.000 3.000-4,-5.000 3.000-4,-4.000 1.000-4,0.000 1.000-2,0.000-1.000-2,0.000 1.000-3,0.000-1.000-9,0.000 1.000-13,0.000-1.000-13,0.000 1.000-14,0.000-6.000-9,0.000-8.000-3,0.000-10.000-5,0.000-9.000-3</inkml:trace>
</inkml:ink>
</file>

<file path=ppt/ink/ink3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9"/>
    </inkml:context>
    <inkml:brush xml:id="br0">
      <inkml:brushProperty name="width" value="0.0456957072019577" units="cm"/>
      <inkml:brushProperty name="height" value="0.0456957072019577" units="cm"/>
      <inkml:brushProperty name="color" value="#f2395b"/>
      <inkml:brushProperty name="ignorePressure" value="0"/>
    </inkml:brush>
  </inkml:definitions>
  <inkml:trace contextRef="#ctx0" brushRef="#br0">103700.000 45950.000 481,'0.000'51.000'147,"0.000"4.000"-33,0.000 3.000-35,0.000 3.000-34,-2.000 7.000-18,-3.000 14.000-1,-3.000 11.000-3,-2.000 14.000 0,-5.000 7.000-5,-2.000 3.000-7,-3.000 3.000-6,-3.000 4.000-6,-6.000 2.000-9,-5.000 4.000-12,-7.000 3.000-11,-5.000 3.000-13,-4.000-5.000-4,0.000-12.000 1,0.000-13.000 0,0.000-12.000 2,6.000-15.000 5,13.000-15.000 7,12.000-15.000 8,13.000-16.000 8</inkml:trace>
</inkml:ink>
</file>

<file path=ppt/ink/ink3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49"/>
    </inkml:context>
    <inkml:brush xml:id="br0">
      <inkml:brushProperty name="width" value="0.0452594384551048" units="cm"/>
      <inkml:brushProperty name="height" value="0.0452594384551048" units="cm"/>
      <inkml:brushProperty name="color" value="#f2395b"/>
      <inkml:brushProperty name="ignorePressure" value="0"/>
    </inkml:brush>
  </inkml:definitions>
  <inkml:trace contextRef="#ctx0" brushRef="#br0">104200.000 46550.000 486,'71.000'-46.000'4,"-5.000"10.000"9,-7.000 10.000 9,-5.000 9.000 9,-4.000 6.000 3,0.000 3.000-2,0.000 3.000-2,0.000 4.000-3,-2.000 2.000 0,-3.000 4.000 1,-3.000 3.000 2,-2.000 3.000 0,-6.000 6.000 0,-6.000 9.000-3,-6.000 10.000-3,-6.000 10.000-2,-10.000 8.000-4,-12.000 10.000-2,-13.000 10.000-2,-12.000 9.000-4,-12.000 4.000-2,-8.000 1.000-1,-10.000-1.000-2,-9.000 1.000-2,-5.000-4.000-1,0.000-6.000-2,0.000-6.000-1,0.000-6.000-2,6.000-9.000-1,13.000-8.000 0,12.000-10.000 0,13.000-9.000-1,16.000-9.000 2,23.000-5.000 3,22.000-7.000 3,22.000-5.000 4,15.000-6.000 0,9.000-3.000 0,10.000-3.000 0,10.000-2.000-1,2.000-1.000-1,-3.000 3.000-3,-3.000 3.000-4,-2.000 4.000-3,-6.000 1.000-6,-6.000 0.000-9,-6.000 0.000-11,-6.000 0.000-9</inkml:trace>
</inkml:ink>
</file>

<file path=ppt/ink/ink3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0"/>
    </inkml:context>
    <inkml:brush xml:id="br0">
      <inkml:brushProperty name="width" value="0.0441672950983047" units="cm"/>
      <inkml:brushProperty name="height" value="0.0441672950983047" units="cm"/>
      <inkml:brushProperty name="color" value="#f2395b"/>
      <inkml:brushProperty name="ignorePressure" value="0"/>
    </inkml:brush>
  </inkml:definitions>
  <inkml:trace contextRef="#ctx0" brushRef="#br0">106200.000 42750.000 498,'45.000'-25.000'0,"-9.000"0.000"6,-10.000 0.000 7,-8.000 0.000 5,-11.000 1.000 3,-8.000 4.000-1,-10.000 3.000-1,-9.000 3.000-1,-5.000 1.000-1,0.000 1.000-2,0.000-1.000-2,0.000 1.000-1,0.000-1.000-3,0.000 1.000-5,0.000-1.000-4,0.000 1.000-4,1.000 4.000-1,4.000 9.000 2,3.000 10.000 2,3.000 10.000 1,1.000 7.000 4,1.000 6.000 4,-1.000 7.000 4,1.000 6.000 5,-1.000 6.000 1,1.000 6.000 0,-1.000 7.000-2,1.000 6.000-1,-4.000 6.000 1,-6.000 6.000 1,-6.000 7.000 1,-6.000 6.000 2,-4.000 4.000-1,1.000 4.000 0,-1.000 3.000-2,1.000 3.000 0,1.000-4.000-2,3.000-8.000-3,3.000-10.000-1,4.000-9.000-2,4.000-9.000-1,6.000-5.000 0,7.000-7.000-1,6.000-5.000 1,7.000-9.000-8,10.000-9.000-15,10.000-10.000-16,9.000-8.000-15,4.000-9.000-10,1.000-6.000-4,-1.000-6.000-4,1.000-6.000-4,-3.000-7.000 4,-2.000-6.000 9,-3.000-6.000 11,-3.000-6.000 10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6"/>
    </inkml:context>
    <inkml:brush xml:id="br0">
      <inkml:brushProperty name="width" value="0.0399451851844788" units="cm"/>
      <inkml:brushProperty name="height" value="0.0399451851844788" units="cm"/>
      <inkml:brushProperty name="color" value="#f2395b"/>
      <inkml:brushProperty name="ignorePressure" value="0"/>
    </inkml:brush>
  </inkml:definitions>
  <inkml:trace contextRef="#ctx0" brushRef="#br0">57450.000 9750.000 550,'-2.000'-41.000'4,"-3.000"19.000"18,-3.000 19.000 17,-2.000 19.000 18,-5.000 13.000 4,-2.000 10.000-11,-3.000 10.000-9,-3.000 9.000-12,-6.000 10.000-4,-5.000 14.000-1,-7.000 11.000-1,-5.000 14.000 0,-4.000 3.000-4,0.000-2.000-3,0.000-3.000-6,0.000-3.000-4,0.000-4.000-6,0.000-3.000-4,0.000-3.000-6,0.000-2.000-6,1.000-8.000-3,4.000-8.000-1,3.000-10.000-1,3.000-9.000-1,6.000-18.000-8,9.000-24.000-15,10.000-26.000-15,10.000-24.000-15,4.000-12.000 1,0.000 4.000 15,0.000 3.000 16,0.000 3.000 16</inkml:trace>
</inkml:ink>
</file>

<file path=ppt/ink/ink3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0"/>
    </inkml:context>
    <inkml:brush xml:id="br0">
      <inkml:brushProperty name="width" value="0.0421195402741432" units="cm"/>
      <inkml:brushProperty name="height" value="0.0421195402741432" units="cm"/>
      <inkml:brushProperty name="color" value="#f2395b"/>
      <inkml:brushProperty name="ignorePressure" value="0"/>
    </inkml:brush>
  </inkml:definitions>
  <inkml:trace contextRef="#ctx0" brushRef="#br0">106450.000 42900.000 522,'45.000'-35.000'29,"-9.000"32.000"13,-10.000 31.000 13,-8.000 32.000 13,-12.000 19.000 1,-12.000 10.000-10,-13.000 10.000-10,-12.000 9.000-10,-7.000 4.000-10,1.000 1.000-8,-1.000-1.000-8,1.000 1.000-8,1.000-6.000-8,3.000-8.000-3,3.000-10.000-5,4.000-9.000-4,2.000-10.000-6,4.000-9.000-5,3.000-10.000-6,3.000-8.000-6</inkml:trace>
</inkml:ink>
</file>

<file path=ppt/ink/ink3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0"/>
    </inkml:context>
    <inkml:brush xml:id="br0">
      <inkml:brushProperty name="width" value="0.0301790460944176" units="cm"/>
      <inkml:brushProperty name="height" value="0.0301790460944176" units="cm"/>
      <inkml:brushProperty name="color" value="#f2395b"/>
      <inkml:brushProperty name="ignorePressure" value="0"/>
    </inkml:brush>
  </inkml:definitions>
  <inkml:trace contextRef="#ctx0" brushRef="#br0">106400.000 43600.000 728,'25.000'-24.000'5,"0.000"4.000"8,0.000 3.000 10,0.000 3.000 8,1.000 1.000 4,4.000 1.000-1,3.000-1.000-1,3.000 1.000-1,1.000 1.000-5,1.000 3.000-7,-1.000 3.000-7,1.000 4.000-7,2.000 1.000-9,7.000 0.000-7,6.000 0.000-8,7.000 0.000-9,-3.000-4.000-8,-8.000-5.000-9,-10.000-7.000-8,-9.000-5.000-10</inkml:trace>
</inkml:ink>
</file>

<file path=ppt/ink/ink3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0"/>
    </inkml:context>
    <inkml:brush xml:id="br0">
      <inkml:brushProperty name="width" value="0.0511787720024586" units="cm"/>
      <inkml:brushProperty name="height" value="0.0511787720024586" units="cm"/>
      <inkml:brushProperty name="color" value="#f2395b"/>
      <inkml:brushProperty name="ignorePressure" value="0"/>
    </inkml:brush>
  </inkml:definitions>
  <inkml:trace contextRef="#ctx0" brushRef="#br0">107350.000 42700.000 429,'18.000'-63.000'26,"-11.000"26.000"12,-14.000 24.000 13,-11.000 26.000 13,-9.000 19.000 2,-3.000 17.000-7,-3.000 15.000-7,-2.000 16.000-8,-5.000 12.000-6,-2.000 9.000-5,-3.000 10.000-4,-3.000 10.000-4,-1.000 10.000-6,4.000 13.000-5,3.000 12.000-5,3.000 13.000-6,3.000 4.000-5,3.000-3.000-6,3.000-3.000-6,4.000-2.000-7,-3.000-6.000-6,-5.000-6.000-7,-7.000-6.000-6,-5.000-6.000-8,-3.000-10.000-3,4.000-12.000-1,3.000-13.000-1,3.000-12.000-2</inkml:trace>
</inkml:ink>
</file>

<file path=ppt/ink/ink3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1"/>
    </inkml:context>
    <inkml:brush xml:id="br0">
      <inkml:brushProperty name="width" value="0.0303951166570187" units="cm"/>
      <inkml:brushProperty name="height" value="0.0303951166570187" units="cm"/>
      <inkml:brushProperty name="color" value="#f2395b"/>
      <inkml:brushProperty name="ignorePressure" value="0"/>
    </inkml:brush>
  </inkml:definitions>
  <inkml:trace contextRef="#ctx0" brushRef="#br0">107550.000 42600.000 723,'73.000'1.000'112,"-3.000"4.000"-29,-3.000 3.000-28,-2.000 3.000-28</inkml:trace>
</inkml:ink>
</file>

<file path=ppt/ink/ink3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1"/>
    </inkml:context>
    <inkml:brush xml:id="br0">
      <inkml:brushProperty name="width" value="0.0327650755643845" units="cm"/>
      <inkml:brushProperty name="height" value="0.0327650755643845" units="cm"/>
      <inkml:brushProperty name="color" value="#f2395b"/>
      <inkml:brushProperty name="ignorePressure" value="0"/>
    </inkml:brush>
  </inkml:definitions>
  <inkml:trace contextRef="#ctx0" brushRef="#br0">107850.000 42300.000 671,'-22.000'-15.000'52,"6.000"23.000"0,7.000 22.000 0,6.000 22.000 1,3.000 13.000-5,0.000 7.000-13,0.000 6.000-11,0.000 7.000-12,-5.000 0.000-12,-9.000-2.000-12,-10.000-3.000-14,-8.000-3.000-13,-3.000-9.000-4,7.000-11.000 1,6.000-14.000 4,7.000-11.000 2</inkml:trace>
</inkml:ink>
</file>

<file path=ppt/ink/ink3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1"/>
    </inkml:context>
    <inkml:brush xml:id="br0">
      <inkml:brushProperty name="width" value="0.0230367556214333" units="cm"/>
      <inkml:brushProperty name="height" value="0.0230367556214333" units="cm"/>
      <inkml:brushProperty name="color" value="#f2395b"/>
      <inkml:brushProperty name="ignorePressure" value="0"/>
    </inkml:brush>
  </inkml:definitions>
  <inkml:trace contextRef="#ctx0" brushRef="#br0">107950.000 44600.000 954,'18.000'25.000'0,"-11.000"0.000"0,-14.000 0.000 0,-11.000 0.000 0,-32.000 3.000 3,-50.000 6.000 4,-50.000 7.000 4,-50.000 6.000 5,-5.000-1.000-7,41.000-5.000-21,40.000-7.000-19,42.000-5.000-20</inkml:trace>
</inkml:ink>
</file>

<file path=ppt/ink/ink3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3:52"/>
    </inkml:context>
    <inkml:brush xml:id="br0">
      <inkml:brushProperty name="width" value="0.0411637239158154" units="cm"/>
      <inkml:brushProperty name="height" value="0.0411637239158154" units="cm"/>
      <inkml:brushProperty name="color" value="#f2395b"/>
      <inkml:brushProperty name="ignorePressure" value="0"/>
    </inkml:brush>
  </inkml:definitions>
  <inkml:trace contextRef="#ctx0" brushRef="#br0">105000.000 45400.000 534,'7.000'-46.000'18,"17.000"10.000"12,15.000 10.000 13,16.000 9.000 12,9.000 6.000 2,3.000 3.000-9,3.000 3.000-8,4.000 4.000-10,11.000 2.000-6,23.000 4.000-3,22.000 3.000-3,22.000 3.000-3,13.000 1.000-2,7.000 1.000 0,6.000-1.000-1,7.000 1.000 0,2.000 1.000-2,1.000 3.000-5,-1.000 3.000-4,1.000 4.000-3,-17.000-1.000-3,-30.000-3.000 0,-32.000-3.000 0,-30.000-2.000 1</inkml:trace>
</inkml:ink>
</file>

<file path=ppt/ink/ink3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0"/>
    </inkml:context>
    <inkml:brush xml:id="br0">
      <inkml:brushProperty name="width" value="0.0405107960104942" units="cm"/>
      <inkml:brushProperty name="height" value="0.0405107960104942" units="cm"/>
      <inkml:brushProperty name="color" value="#f2395b"/>
      <inkml:brushProperty name="ignorePressure" value="0"/>
    </inkml:brush>
  </inkml:definitions>
  <inkml:trace contextRef="#ctx0" brushRef="#br0">77950.000 50950.000 543,'-19.000'-24.000'0,"13.000"4.000"0,12.000 3.000 0,13.000 3.000 0,10.000 3.000 6,10.000 3.000 12,10.000 3.000 13,9.000 4.000 12,2.000 2.000 2,-2.000 4.000-8,-3.000 3.000-7,-3.000 3.000-8,-6.000 3.000-5,-5.000 3.000 0,-7.000 3.000-2,-5.000 4.000 0,-4.000 1.000-1,0.000 0.000 0,0.000 0.000-1,0.000 0.000 1,-4.000 3.000-3,-5.000 6.000-4,-7.000 7.000-3,-5.000 6.000-5,-8.000 3.000-3,-5.000 0.000-3,-7.000 0.000-3,-5.000 0.000-2,-11.000 3.000-1,-11.000 6.000-1,-14.000 7.000 1,-11.000 6.000 0,-6.000-4.000-2,4.000-11.000-2,3.000-14.000-3,3.000-11.000-2,4.000-12.000-2,7.000-9.000 0,6.000-10.000-1,7.000-8.000 0,5.000-15.000 2,7.000-19.000 2,6.000-18.000 3,7.000-19.000 4,5.000-7.000 2,7.000 7.000 0,6.000 6.000 2,7.000 7.000 1,0.000 7.000 3,-2.000 9.000 5,-3.000 10.000 3,-3.000 10.000 5,-1.000 14.000 11,4.000 23.000 15,3.000 22.000 15,3.000 22.000 17,-1.000 12.000 2,-2.000 3.000-12,-3.000 3.000-11,-3.000 4.000-11,-2.000 4.000-9,0.000 6.000-4,0.000 7.000-4,0.000 6.000-4,0.000 3.000-3,0.000 0.000-2,0.000 0.000-2,0.000 0.000-2,0.000-7.000-8,0.000-11.000-15,0.000-14.000-16,0.000-11.000-16,3.000-12.000-8,6.000-9.000-4,7.000-10.000-3,6.000-8.000-3</inkml:trace>
</inkml:ink>
</file>

<file path=ppt/ink/ink3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0"/>
    </inkml:context>
    <inkml:brush xml:id="br0">
      <inkml:brushProperty name="width" value="0.0314831435680389" units="cm"/>
      <inkml:brushProperty name="height" value="0.0314831435680389" units="cm"/>
      <inkml:brushProperty name="color" value="#f2395b"/>
      <inkml:brushProperty name="ignorePressure" value="0"/>
    </inkml:brush>
  </inkml:definitions>
  <inkml:trace contextRef="#ctx0" brushRef="#br0">79000.000 50950.000 698,'68.000'-15.000'73,"-11.000"23.000"-13,-14.000 22.000-12,-11.000 22.000-13,-11.000 13.000-9,-5.000 7.000-4,-7.000 6.000-5,-5.000 7.000-6,-11.000 7.000-4,-11.000 9.000-4,-14.000 10.000-6,-11.000 10.000-5,-6.000-3.000-2,4.000-11.000 0,3.000-14.000 0,3.000-11.000-1,9.000-29.000-8,16.000-44.000-17,15.000-43.000-18,17.000-44.000-17,8.000-19.000-1,4.000 6.000 16,3.000 7.000 17,3.000 6.000 15,3.000 7.000 10,3.000 10.000 4,3.000 10.000 4,4.000 9.000 5,-1.000 6.000 4,-3.000 3.000 8,-3.000 3.000 6,-2.000 4.000 6,-1.000 2.000 7,3.000 4.000 5,3.000 3.000 5,4.000 3.000 7,-1.000 3.000-3,-3.000 3.000-8,-3.000 3.000-9,-2.000 4.000-9,-3.000 1.000-7,1.000 0.000-4,-1.000 0.000-5,1.000 0.000-4,-3.000 0.000-7,-2.000 0.000-11,-3.000 0.000-9,-3.000 0.000-10</inkml:trace>
</inkml:ink>
</file>

<file path=ppt/ink/ink3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0"/>
    </inkml:context>
    <inkml:brush xml:id="br0">
      <inkml:brushProperty name="width" value="0.0399637259542942" units="cm"/>
      <inkml:brushProperty name="height" value="0.0399637259542942" units="cm"/>
      <inkml:brushProperty name="color" value="#f2395b"/>
      <inkml:brushProperty name="ignorePressure" value="0"/>
    </inkml:brush>
  </inkml:definitions>
  <inkml:trace contextRef="#ctx0" brushRef="#br0">80200.000 50450.000 550,'25.000'-83.000'49,"0.000"34.000"-3,0.000 35.000-4,0.000 35.000-3,-4.000 22.000-3,-5.000 14.000-3,-7.000 11.000-2,-5.000 14.000-2,-4.000 7.000-3,0.000 3.000-4,0.000 3.000-3,0.000 4.000-4,-2.000 5.000-1,-3.000 10.000-1,-3.000 10.000 0,-2.000 9.000 1,-5.000 2.000-5,-2.000-2.000-10,-3.000-3.000-9,-3.000-3.000-9,-1.000-10.000-11,4.000-16.000-14,3.000-15.000-13,3.000-15.000-14</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6"/>
    </inkml:context>
    <inkml:brush xml:id="br0">
      <inkml:brushProperty name="width" value="0.0392881855368614" units="cm"/>
      <inkml:brushProperty name="height" value="0.0392881855368614" units="cm"/>
      <inkml:brushProperty name="color" value="#f2395b"/>
      <inkml:brushProperty name="ignorePressure" value="0"/>
    </inkml:brush>
  </inkml:definitions>
  <inkml:trace contextRef="#ctx0" brushRef="#br0">56600.000 10150.000 559,'-2.000'-47.000'0,"-3.000"6.000"0,-3.000 7.000 0,-2.000 6.000-1,0.000 7.000 9,7.000 10.000 16,6.000 10.000 17,7.000 9.000 18,4.000 9.000 3,3.000 9.000-7,3.000 10.000-7,4.000 10.000-9,4.000 5.000-7,6.000 4.000-5,7.000 3.000-7,6.000 3.000-6,1.000-1.000-5,-3.000-2.000-5,-3.000-3.000-6,-2.000-3.000-5,-1.000-1.000-2,3.000 4.000 1,3.000 3.000 1,4.000 3.000 1,-3.000-4.000-3,-5.000-8.000-9,-7.000-10.000-8,-5.000-9.000-9,-4.000-7.000-9,0.000-3.000-9,0.000-3.000-8,0.000-2.000-8</inkml:trace>
</inkml:ink>
</file>

<file path=ppt/ink/ink3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1"/>
    </inkml:context>
    <inkml:brush xml:id="br0">
      <inkml:brushProperty name="width" value="0.0284479595720768" units="cm"/>
      <inkml:brushProperty name="height" value="0.0284479595720768" units="cm"/>
      <inkml:brushProperty name="color" value="#f2395b"/>
      <inkml:brushProperty name="ignorePressure" value="0"/>
    </inkml:brush>
  </inkml:definitions>
  <inkml:trace contextRef="#ctx0" brushRef="#br0">80700.000 51250.000 773,'73.000'-24.000'64,"-3.000"4.000"-11,-3.000 3.000-11,-2.000 3.000-13,-1.000 3.000-8,3.000 3.000-9,3.000 3.000-7,4.000 4.000-7,-3.000 1.000-6,-5.000 0.000-5,-7.000 0.000-4,-5.000 0.000-4,-11.000 3.000-5,-11.000 6.000-5,-14.000 7.000-5,-11.000 6.000-5,-9.000 1.000-1,-3.000-3.000 5,-3.000-3.000 4,-2.000-2.000 5</inkml:trace>
</inkml:ink>
</file>

<file path=ppt/ink/ink3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1"/>
    </inkml:context>
    <inkml:brush xml:id="br0">
      <inkml:brushProperty name="width" value="0.0347097292542458" units="cm"/>
      <inkml:brushProperty name="height" value="0.0347097292542458" units="cm"/>
      <inkml:brushProperty name="color" value="#f2395b"/>
      <inkml:brushProperty name="ignorePressure" value="0"/>
    </inkml:brush>
  </inkml:definitions>
  <inkml:trace contextRef="#ctx0" brushRef="#br0">80650.000 51750.000 633,'-36.000'21.000'80,"28.000"-5.000"-11,28.000-7.000-13,29.000-5.000-11,16.000-6.000-9,7.000-3.000-6,6.000-3.000-7,7.000-2.000-5,4.000-1.000-9,3.000 3.000-9,3.000 3.000-9,4.000 4.000-9,-4.000 1.000-9,-9.000 0.000-5,-10.000 0.000-6,-8.000 0.000-7,-11.000 0.000-3,-8.000 0.000 0,-10.000 0.000-2,-9.000 0.000-1</inkml:trace>
</inkml:ink>
</file>

<file path=ppt/ink/ink3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1"/>
    </inkml:context>
    <inkml:brush xml:id="br0">
      <inkml:brushProperty name="width" value="0.0501748435199261" units="cm"/>
      <inkml:brushProperty name="height" value="0.0501748435199261" units="cm"/>
      <inkml:brushProperty name="color" value="#f2395b"/>
      <inkml:brushProperty name="ignorePressure" value="0"/>
    </inkml:brush>
  </inkml:definitions>
  <inkml:trace contextRef="#ctx0" brushRef="#br0">83050.000 50300.000 438,'1.000'-40.000'74,"4.000"23.000"-6,3.000 22.000-6,3.000 22.000-7,-5.000 16.000-6,-12.000 14.000-8,-13.000 11.000-7,-12.000 14.000-7,-9.000 7.000-5,-2.000 3.000-2,-3.000 3.000-1,-3.000 4.000-3,-2.000 4.000 0,0.000 6.000-2,0.000 7.000-1,0.000 6.000-2,3.000-1.000-1,6.000-5.000-3,7.000-7.000-4,6.000-5.000-3,7.000-9.000-2,10.000-9.000-3,10.000-10.000-2,9.000-8.000-3,10.000-14.000-1,14.000-15.000-3,11.000-15.000-1,14.000-16.000-2,7.000-16.000-1,3.000-16.000-2,3.000-15.000-1,4.000-15.000-2,-3.000-11.000 0,-5.000-2.000 0,-7.000-3.000 0,-5.000-3.000 1,-9.000 1.000 2,-9.000 6.000 4,-10.000 7.000 4,-8.000 6.000 3,-12.000 6.000 2,-12.000 6.000-1,-13.000 7.000 0,-12.000 6.000-2,-15.000 9.000-1,-15.000 13.000-4,-15.000 12.000-4,-16.000 13.000-2,-2.000 7.000-5,13.000 4.000-4,12.000 3.000-5,13.000 3.000-5</inkml:trace>
</inkml:ink>
</file>

<file path=ppt/ink/ink3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4"/>
    </inkml:context>
    <inkml:brush xml:id="br0">
      <inkml:brushProperty name="width" value="0.0411757342517376" units="cm"/>
      <inkml:brushProperty name="height" value="0.0411757342517376" units="cm"/>
      <inkml:brushProperty name="color" value="#f2395b"/>
      <inkml:brushProperty name="ignorePressure" value="0"/>
    </inkml:brush>
  </inkml:definitions>
  <inkml:trace contextRef="#ctx0" brushRef="#br0">80300.000 55100.000 534,'-47.000'0.000'6,"6.000"0.000"14,7.000 0.000 12,6.000 0.000 13,9.000 1.000 5,13.000 4.000-7,12.000 3.000-4,13.000 3.000-6,7.000-1.000-5,4.000-2.000-3,3.000-3.000-4,3.000-3.000-3,7.000-2.000-2,14.000 0.000-2,11.000 0.000 0,14.000 0.000-1,5.000-2.000-1,1.000-3.000-1,-1.000-3.000-1,1.000-2.000 0,-4.000-1.000-4,-6.000 3.000-9,-6.000 3.000-7,-6.000 4.000-7,-9.000 8.000-8,-8.000 17.000-7,-10.000 15.000-8,-9.000 16.000-6,-9.000 4.000-3,-5.000-6.000 2,-7.000-6.000 2,-5.000-6.000 3,-6.000-6.000 1,-3.000-2.000 3,-3.000-3.000 3,-2.000-3.000 3</inkml:trace>
</inkml:ink>
</file>

<file path=ppt/ink/ink3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4"/>
    </inkml:context>
    <inkml:brush xml:id="br0">
      <inkml:brushProperty name="width" value="0.0378146134316921" units="cm"/>
      <inkml:brushProperty name="height" value="0.0378146134316921" units="cm"/>
      <inkml:brushProperty name="color" value="#f2395b"/>
      <inkml:brushProperty name="ignorePressure" value="0"/>
    </inkml:brush>
  </inkml:definitions>
  <inkml:trace contextRef="#ctx0" brushRef="#br0">80150.000 56250.000 581,'-105.000'0.000'52,"41.000"0.000"0,40.000 0.000 2,42.000 0.000 0,25.000 0.000-4,14.000 0.000-7,11.000 0.000-8,14.000 0.000-8,10.000 1.000-7,9.000 4.000-5,10.000 3.000-4,10.000 3.000-5,5.000 1.000-8,4.000 1.000-7,3.000-1.000-9,3.000 1.000-9,-5.000-1.000-7,-12.000 1.000-6,-13.000-1.000-7,-12.000 1.000-6</inkml:trace>
</inkml:ink>
</file>

<file path=ppt/ink/ink3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5"/>
    </inkml:context>
    <inkml:brush xml:id="br0">
      <inkml:brushProperty name="width" value="0.0479054301977158" units="cm"/>
      <inkml:brushProperty name="height" value="0.0479054301977158" units="cm"/>
      <inkml:brushProperty name="color" value="#f2395b"/>
      <inkml:brushProperty name="ignorePressure" value="0"/>
    </inkml:brush>
  </inkml:definitions>
  <inkml:trace contextRef="#ctx0" brushRef="#br0">84000.000 55850.000 459,'-19.000'-22.000'50,"13.000"6.000"-2,12.000 7.000 0,13.000 6.000-2,12.000 1.000-3,13.000-3.000-5,12.000-3.000-6,13.000-2.000-4,9.000-1.000-5,6.000 3.000-2,7.000 3.000-2,6.000 4.000-4,9.000-1.000 0,13.000-3.000 1,12.000-3.000 0,13.000-2.000 1,9.000-1.000-1,6.000 3.000-2,7.000 3.000-2,6.000 4.000-3,4.000 1.000-1,4.000 0.000-4,3.000 0.000-1,3.000 0.000-4,1.000 3.000-1,1.000 6.000-2,-1.000 7.000-1,1.000 6.000-2,1.000 1.000-1,3.000-3.000 0,3.000-3.000 0,4.000-2.000 0,-1.000-5.000 1,-3.000-2.000 0,-3.000-3.000 0,-2.000-3.000 2,-3.000-2.000 0,1.000 0.000 0,-1.000 0.000 1,1.000 0.000 1,-17.000 0.000 0,-30.000 0.000 0,-32.000 0.000 1,-30.000 0.000 0,-19.000 0.000 0,-2.000 0.000 1,-3.000 0.000 0,-3.000 0.000 0,1.000 0.000 0,6.000 0.000-1,7.000 0.000 0,6.000 0.000-1,31.000-4.000 0,56.000-5.000-2,57.000-7.000-2,56.000-5.000 0,20.000-1.000-2,-16.000 6.000-2,-15.000 7.000-1,-15.000 6.000-2,-15.000 4.000-2,-12.000 4.000 0,-13.000 3.000-1,-12.000 3.000-1,-15.000 1.000 0,-15.000 1.000 3,-15.000-1.000 2,-16.000 1.000 2,-12.000-1.000 2,-5.000 1.000 4,-7.000-1.000 2,-5.000 1.000 4,-3.000-3.000 0,4.000-2.000 1,3.000-3.000 1,3.000-3.000 0,6.000-4.000 0,9.000-3.000-1,10.000-3.000-1,10.000-2.000 0,8.000-6.000 0,10.000-6.000-1,10.000-6.000 1,9.000-6.000-1,-1.000-1.000-1,-8.000 7.000-4,-10.000 6.000-3,-9.000 7.000-3,-13.000 4.000-3,-16.000 3.000-6,-15.000 3.000-4,-15.000 4.000-5</inkml:trace>
</inkml:ink>
</file>

<file path=ppt/ink/ink3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8"/>
    </inkml:context>
    <inkml:brush xml:id="br0">
      <inkml:brushProperty name="width" value="0.0395583733916283" units="cm"/>
      <inkml:brushProperty name="height" value="0.0395583733916283" units="cm"/>
      <inkml:brushProperty name="color" value="#f2395b"/>
      <inkml:brushProperty name="ignorePressure" value="0"/>
    </inkml:brush>
  </inkml:definitions>
  <inkml:trace contextRef="#ctx0" brushRef="#br0">88400.000 53450.000 556,'-49.000'1.000'7,"4.000"4.000"13,3.000 3.000 15,3.000 3.000 13,3.000 4.000 3,3.000 7.000-10,3.000 6.000-10,4.000 7.000-9,2.000 2.000-5,4.000 1.000-2,3.000-1.000-1,3.000 1.000-1,-1.000 4.000-1,-2.000 9.000 1,-3.000 10.000 0,-3.000 10.000 2,-1.000 4.000-1,4.000 0.000-2,3.000 0.000-2,3.000 0.000-2,3.000-2.000-2,3.000-3.000 1,3.000-3.000 1,4.000-2.000-1,10.000-12.000-2,19.000-19.000-7,19.000-18.000-5,19.000-19.000-5,5.000-16.000-4,-5.000-12.000 0,-7.000-13.000 0,-5.000-12.000 0,-6.000-12.000-1,-3.000-8.000 1,-3.000-10.000 0,-2.000-9.000 0,-8.000 1.000 2,-8.000 13.000 1,-10.000 12.000 3,-9.000 13.000 2,-5.000 9.000 1,0.000 6.000 2,0.000 7.000 2,0.000 6.000 1,-2.000 3.000 1,-3.000 0.000-2,-3.000 0.000 1,-2.000 0.000-2,-5.000 3.000 0,-2.000 6.000 0,-3.000 7.000-2,-3.000 6.000 1,-4.000 4.000-6,-3.000 4.000-7,-3.000 3.000-9,-2.000 3.000-8,-3.000 4.000-3,1.000 7.000 2,-1.000 6.000 2,1.000 7.000 3,5.000-1.000 4,14.000-6.000 4,11.000-6.000 6,14.000-6.000 5</inkml:trace>
</inkml:ink>
</file>

<file path=ppt/ink/ink3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8"/>
    </inkml:context>
    <inkml:brush xml:id="br0">
      <inkml:brushProperty name="width" value="0.0287232343107462" units="cm"/>
      <inkml:brushProperty name="height" value="0.0287232343107462" units="cm"/>
      <inkml:brushProperty name="color" value="#f2395b"/>
      <inkml:brushProperty name="ignorePressure" value="0"/>
    </inkml:brush>
  </inkml:definitions>
  <inkml:trace contextRef="#ctx0" brushRef="#br0">88750.000 53800.000 765,'26.000'23.000'1,"4.000"-3.000"10,3.000-3.000 11,3.000-2.000 9,-1.000 0.000 3,-2.000 7.000-4,-3.000 6.000-6,-3.000 7.000-5,-2.000 2.000-3,0.000 1.000 0,0.000-1.000-2,0.000 1.000 0,0.000-1.000-12,0.000 1.000-20,0.000-1.000-21,0.000 1.000-21</inkml:trace>
</inkml:ink>
</file>

<file path=ppt/ink/ink3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9"/>
    </inkml:context>
    <inkml:brush xml:id="br0">
      <inkml:brushProperty name="width" value="0.0363840386271477" units="cm"/>
      <inkml:brushProperty name="height" value="0.0363840386271477" units="cm"/>
      <inkml:brushProperty name="color" value="#f2395b"/>
      <inkml:brushProperty name="ignorePressure" value="0"/>
    </inkml:brush>
  </inkml:definitions>
  <inkml:trace contextRef="#ctx0" brushRef="#br0">90350.000 53450.000 604,'0.000'-54.000'2,"0.000"-5.000"2,0.000-7.000 4,0.000-5.000 3,-2.000 0.000 2,-3.000 10.000-1,-3.000 10.000 1,-2.000 9.000-1,-6.000 7.000 1,-6.000 7.000-1,-6.000 6.000 1,-6.000 7.000 0,-4.000 4.000 0,1.000 3.000 0,-1.000 3.000 2,1.000 4.000-1,1.000 4.000 1,3.000 6.000-1,3.000 7.000-2,4.000 6.000 0,2.000 6.000-1,4.000 6.000 1,3.000 7.000-1,3.000 6.000 1,1.000 4.000 0,1.000 4.000 0,-1.000 3.000-1,1.000 3.000-1,4.000 1.000 0,9.000 1.000-1,10.000-1.000-1,10.000 1.000 0,7.000-4.000-2,6.000-6.000 1,7.000-6.000 0,6.000-6.000-1,1.000-2.000-1,-3.000 3.000-2,-3.000 3.000-2,-2.000 4.000-1,-6.000 1.000-2,-6.000 0.000-1,-6.000 0.000-2,-6.000 0.000 0,-9.000 0.000-1,-8.000 0.000 0,-10.000 0.000-1,-9.000 0.000 1,-7.000-4.000 0,-3.000-5.000 0,-3.000-7.000 1,-2.000-5.000-1,-5.000-8.000 1,-2.000-5.000 2,-3.000-7.000 0,-3.000-5.000 2,1.000-11.000 1,6.000-11.000 2,7.000-14.000 1,6.000-11.000 2,4.000-9.000 0,4.000-3.000-4,3.000-3.000-2,3.000-2.000-2,10.000-5.000-3,20.000-2.000-1,18.000-3.000-1,20.000-3.000-2,13.000-1.000-4,9.000 4.000-7,10.000 3.000-8,10.000 3.000-6,2.000 6.000-4,-3.000 9.000-1,-3.000 10.000 0,-2.000 10.000-1,-12.000 5.000 2,-19.000 4.000 6,-18.000 3.000 4,-19.000 3.000 5</inkml:trace>
</inkml:ink>
</file>

<file path=ppt/ink/ink3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19"/>
    </inkml:context>
    <inkml:brush xml:id="br0">
      <inkml:brushProperty name="width" value="0.0384731478989124" units="cm"/>
      <inkml:brushProperty name="height" value="0.0384731478989124" units="cm"/>
      <inkml:brushProperty name="color" value="#f2395b"/>
      <inkml:brushProperty name="ignorePressure" value="0"/>
    </inkml:brush>
  </inkml:definitions>
  <inkml:trace contextRef="#ctx0" brushRef="#br0">91650.000 53400.000 571,'0.000'-49.000'4,"0.000"4.000"4,0.000 3.000 6,0.000 3.000 5,0.000 3.000 3,0.000 3.000-2,0.000 3.000-1,0.000 4.000-1,-4.000 1.000-2,-5.000 0.000 0,-7.000 0.000-2,-5.000 0.000-1,-8.000 3.000-1,-5.000 6.000-1,-7.000 7.000-3,-5.000 6.000-1,-4.000 4.000 0,0.000 4.000 1,0.000 3.000 2,0.000 3.000 1,3.000 4.000 0,6.000 7.000-1,7.000 6.000 1,6.000 7.000-1,3.000 2.000-1,0.000 1.000 0,0.000-1.000-1,0.000 1.000 0,1.000 1.000 0,4.000 3.000-1,3.000 3.000 0,3.000 4.000 0,4.000 2.000 0,7.000 4.000-1,6.000 3.000 1,7.000 3.000-1,4.000 3.000 0,3.000 3.000 1,3.000 3.000-1,4.000 4.000 0,1.000 1.000-1,0.000 0.000-1,0.000 0.000-1,0.000 0.000-1,-2.000 0.000-1,-3.000 0.000 0,-3.000 0.000-2,-2.000 0.000 0,-5.000-4.000-1,-2.000-5.000-1,-3.000-7.000 0,-3.000-5.000-1,-6.000-4.000-1,-5.000 0.000 0,-7.000 0.000 0,-5.000 0.000-1,-9.000-4.000-1,-9.000-5.000-2,-10.000-7.000-3,-8.000-5.000-2,-4.000-9.000 1,3.000-9.000 2,3.000-10.000 3,4.000-8.000 3,4.000-12.000 3,6.000-12.000 0,7.000-13.000 1,6.000-12.000 2,6.000-10.000 0,6.000-6.000 0,7.000-6.000-1,6.000-6.000 0,13.000-4.000-1,23.000 1.000-3,22.000-1.000-3,22.000 1.000-2,15.000 2.000-3,9.000 7.000-4,10.000 6.000-4,10.000 7.000-5,0.000 5.000-3,-5.000 7.000-4,-7.000 6.000-4,-5.000 7.000-3,-14.000 5.000 0,-18.000 7.000 2,-19.000 6.000 4,-18.000 7.000 4</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4"/>
    </inkml:context>
    <inkml:brush xml:id="br0">
      <inkml:brushProperty name="width" value="0.0333818905055523" units="cm"/>
      <inkml:brushProperty name="height" value="0.0333818905055523" units="cm"/>
      <inkml:brushProperty name="color" value="#00bff3"/>
      <inkml:brushProperty name="ignorePressure" value="0"/>
    </inkml:brush>
  </inkml:definitions>
  <inkml:trace contextRef="#ctx0" brushRef="#br0">57750.000 19400.000 659,'23.000'-46.000'4,"-3.000"10.000"9,-3.000 10.000 10,-2.000 9.000 8,3.000 6.000 5,14.000 3.000-1,11.000 3.000-1,14.000 4.000 0,7.000 1.000-3,3.000 0.000-5,3.000 0.000-6,4.000 0.000-6,-1.000 0.000-3,-3.000 0.000-1,-3.000 0.000 0,-2.000 0.000-1,-8.000 3.000-10,-8.000 6.000-19,-10.000 7.000-18,-9.000 6.000-19,-9.000 3.000-8,-5.000 0.000 5,-7.000 0.000 3,-5.000 0.000 5</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6"/>
    </inkml:context>
    <inkml:brush xml:id="br0">
      <inkml:brushProperty name="width" value="0.0434667430818081" units="cm"/>
      <inkml:brushProperty name="height" value="0.0434667430818081" units="cm"/>
      <inkml:brushProperty name="color" value="#f2395b"/>
      <inkml:brushProperty name="ignorePressure" value="0"/>
    </inkml:brush>
  </inkml:definitions>
  <inkml:trace contextRef="#ctx0" brushRef="#br0">58150.000 9750.000 506,'-22.000'-15.000'12,"6.000"23.000"24,7.000 22.000 24,6.000 22.000 24,3.000 12.000 4,0.000 3.000-18,0.000 3.000-16,0.000 4.000-18,0.000 2.000-12,0.000 4.000-7,0.000 3.000-7,0.000 3.000-7,0.000 1.000-9,0.000 1.000-8,0.000-1.000-9,0.000 1.000-9,0.000-6.000-6,0.000-8.000-4,0.000-10.000-2,0.000-9.000-5,0.000-9.000 3,0.000-5.000 6,0.000-7.000 8,0.000-5.000 6</inkml:trace>
</inkml:ink>
</file>

<file path=ppt/ink/ink3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0"/>
    </inkml:context>
    <inkml:brush xml:id="br0">
      <inkml:brushProperty name="width" value="0.0397297032177448" units="cm"/>
      <inkml:brushProperty name="height" value="0.0397297032177448" units="cm"/>
      <inkml:brushProperty name="color" value="#f2395b"/>
      <inkml:brushProperty name="ignorePressure" value="0"/>
    </inkml:brush>
  </inkml:definitions>
  <inkml:trace contextRef="#ctx0" brushRef="#br0">94000.000 53450.000 553,'-46.000'-19.000'68,"10.000"13.000"-10,10.000 12.000-11,9.000 13.000-9,-1.000 9.000-6,-8.000 6.000-4,-10.000 7.000-3,-9.000 6.000-3,-9.000 4.000-2,-5.000 4.000-3,-7.000 3.000-3,-5.000 3.000-1,-6.000 4.000-2,-3.000 7.000 1,-3.000 6.000 1,-2.000 7.000 0,-1.000 4.000-2,3.000 3.000-7,3.000 3.000-5,4.000 4.000-6,2.000-4.000-9,4.000-9.000-9,3.000-10.000-11,3.000-8.000-10,9.000-11.000-3,16.000-8.000 3,15.000-10.000 3,17.000-9.000 2</inkml:trace>
</inkml:ink>
</file>

<file path=ppt/ink/ink3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0"/>
    </inkml:context>
    <inkml:brush xml:id="br0">
      <inkml:brushProperty name="width" value="0.040172066539526" units="cm"/>
      <inkml:brushProperty name="height" value="0.040172066539526" units="cm"/>
      <inkml:brushProperty name="color" value="#f2395b"/>
      <inkml:brushProperty name="ignorePressure" value="0"/>
    </inkml:brush>
  </inkml:definitions>
  <inkml:trace contextRef="#ctx0" brushRef="#br0">92650.000 53550.000 547,'-24.000'-24.000'5,"4.000"4.000"11,3.000 3.000 9,3.000 3.000 11,9.000 12.000 6,16.000 22.000 4,15.000 22.000 2,17.000 23.000 4,7.000 11.000-3,0.000 4.000-8,0.000 3.000-9,0.000 3.000-8,-2.000 7.000-7,-3.000 14.000-5,-3.000 11.000-6,-2.000 14.000-5,-3.000 7.000-6,1.000 3.000-9,-1.000 3.000-8,1.000 4.000-7,-3.000-4.000-4,-2.000-9.000 3,-3.000-10.000 3,-3.000-8.000 2,-4.000-17.000-4,-3.000-21.000-12,-3.000-22.000-12,-2.000-22.000-12</inkml:trace>
</inkml:ink>
</file>

<file path=ppt/ink/ink3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0"/>
    </inkml:context>
    <inkml:brush xml:id="br0">
      <inkml:brushProperty name="width" value="0.0422440096735954" units="cm"/>
      <inkml:brushProperty name="height" value="0.0422440096735954" units="cm"/>
      <inkml:brushProperty name="color" value="#f2395b"/>
      <inkml:brushProperty name="ignorePressure" value="0"/>
    </inkml:brush>
  </inkml:definitions>
  <inkml:trace contextRef="#ctx0" brushRef="#br0">94950.000 53200.000 520,'1.000'-43.000'8,"4.000"17.000"16,3.000 15.000 16,3.000 16.000 16,-2.000 18.000 5,-6.000 22.000-6,-6.000 22.000-6,-6.000 23.000-6,-7.000 13.000-5,-6.000 6.000-6,-6.000 7.000-6,-6.000 6.000-6,-7.000 6.000-6,-6.000 6.000-5,-6.000 7.000-5,-6.000 6.000-5,1.000-5.000-4,9.000-16.000-3,10.000-15.000-3,10.000-15.000-3,7.000-12.000-9,6.000-6.000-12,7.000-6.000-14,6.000-6.000-13</inkml:trace>
</inkml:ink>
</file>

<file path=ppt/ink/ink3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0"/>
    </inkml:context>
    <inkml:brush xml:id="br0">
      <inkml:brushProperty name="width" value="0.0455005168914795" units="cm"/>
      <inkml:brushProperty name="height" value="0.0455005168914795" units="cm"/>
      <inkml:brushProperty name="color" value="#f2395b"/>
      <inkml:brushProperty name="ignorePressure" value="0"/>
    </inkml:brush>
  </inkml:definitions>
  <inkml:trace contextRef="#ctx0" brushRef="#br0">95550.000 53550.000 483,'-2.000'-35.000'9,"-3.000"32.000"19,-3.000 31.000 19,-2.000 32.000 18,-5.000 19.000 5,-2.000 10.000-12,-3.000 10.000-11,-3.000 9.000-10,-1.000 2.000-8,4.000-2.000-4,3.000-3.000-4,3.000-3.000-4,1.000-6.000-3,1.000-5.000 0,-1.000-7.000-1,1.000-5.000 0,10.000-14.000-5,22.000-18.000-7,22.000-19.000-7,23.000-18.000-8,11.000-20.000-5,4.000-18.000-3,3.000-19.000-3,3.000-18.000-4,-4.000-12.000 0,-8.000-3.000 2,-10.000-3.000 1,-9.000-2.000 2,-9.000-1.000 2,-5.000 3.000 3,-7.000 3.000 2,-5.000 4.000 3,-11.000 1.000 5,-11.000 0.000 7,-14.000 0.000 7,-11.000 0.000 7,-14.000 7.000 0,-11.000 17.000-6,-14.000 15.000-6,-11.000 16.000-8,-4.000 9.000-2,6.000 3.000 1,7.000 3.000 0,6.000 4.000 1</inkml:trace>
</inkml:ink>
</file>

<file path=ppt/ink/ink3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1"/>
    </inkml:context>
    <inkml:brush xml:id="br0">
      <inkml:brushProperty name="width" value="0.0331747345626354" units="cm"/>
      <inkml:brushProperty name="height" value="0.0331747345626354" units="cm"/>
      <inkml:brushProperty name="color" value="#f2395b"/>
      <inkml:brushProperty name="ignorePressure" value="0"/>
    </inkml:brush>
  </inkml:definitions>
  <inkml:trace contextRef="#ctx0" brushRef="#br0">96600.000 52950.000 663,'-46.000'-2.000'0,"10.000"-3.000"0,10.000-3.000 0,9.000-2.000 0,10.000-1.000 5,14.000 3.000 12,11.000 3.000 12,14.000 4.000 11,13.000 1.000 4,16.000 0.000 0,15.000 0.000-2,17.000 0.000-2,8.000 0.000-6,4.000 0.000-10,3.000 0.000-10,3.000 0.000-10,-5.000 0.000-11,-12.000 0.000-9,-13.000 0.000-10,-12.000 0.000-9</inkml:trace>
</inkml:ink>
</file>

<file path=ppt/ink/ink3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1"/>
    </inkml:context>
    <inkml:brush xml:id="br0">
      <inkml:brushProperty name="width" value="0.0473365448415279" units="cm"/>
      <inkml:brushProperty name="height" value="0.0473365448415279" units="cm"/>
      <inkml:brushProperty name="color" value="#f2395b"/>
      <inkml:brushProperty name="ignorePressure" value="0"/>
    </inkml:brush>
  </inkml:definitions>
  <inkml:trace contextRef="#ctx0" brushRef="#br0">98750.000 51550.000 464,'18.000'-21.000'6,"-11.000"10.000"13,-14.000 10.000 11,-11.000 9.000 13,-12.000 13.000 3,-9.000 20.000-7,-10.000 18.000-7,-8.000 20.000-6,-8.000 14.000-3,-2.000 14.000 0,-3.000 11.000 1,-3.000 14.000-1,-2.000 5.000 1,0.000 1.000-2,0.000-1.000 0,0.000 1.000-1,6.000-6.000-1,13.000-8.000-2,12.000-10.000-2,13.000-9.000-1,9.000-12.000-2,6.000-11.000-2,7.000-14.000-3,6.000-11.000-1,9.000-9.000-3,13.000-3.000-4,12.000-3.000-2,13.000-2.000-4,6.000-8.000-4,0.000-8.000-4,0.000-10.000-5,0.000-9.000-4,1.000-10.000-3,4.000-9.000-2,3.000-10.000-1,3.000-8.000-1,-7.000-6.000 0,-15.000 1.000 5,-15.000-1.000 5,-16.000 1.000 3,-12.000 1.000 3,-5.000 3.000-1,-7.000 3.000 1,-5.000 4.000-2,-11.000 4.000 0,-11.000 6.000-4,-14.000 7.000-2,-11.000 6.000-3,-3.000 4.000-3,10.000 4.000-1,10.000 3.000-3,9.000 3.000-1</inkml:trace>
</inkml:ink>
</file>

<file path=ppt/ink/ink3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2"/>
    </inkml:context>
    <inkml:brush xml:id="br0">
      <inkml:brushProperty name="width" value="0.0414690375328064" units="cm"/>
      <inkml:brushProperty name="height" value="0.0414690375328064" units="cm"/>
      <inkml:brushProperty name="color" value="#f2395b"/>
      <inkml:brushProperty name="ignorePressure" value="0"/>
    </inkml:brush>
  </inkml:definitions>
  <inkml:trace contextRef="#ctx0" brushRef="#br0">89650.000 57050.000 530,'-27.000'78.000'120,"-3.000"6.000"-26,-3.000 7.000-25,-2.000 6.000-26,-3.000 1.000-15,1.000-3.000-4,-1.000-3.000-4,1.000-2.000-3,4.000-8.000-4,9.000-8.000 0,10.000-10.000-2,10.000-9.000 0,16.000-16.000-4,26.000-22.000-8,24.000-22.000-6,26.000-21.000-8,10.000-20.000-3,-3.000-15.000-2,-3.000-15.000 0,-2.000-16.000-2,-8.000-8.000 0,-8.000 0.000 3,-10.000 0.000 3,-9.000 0.000 1,-12.000 4.000 3,-11.000 10.000-1,-14.000 10.000 1,-11.000 9.000 0,-11.000 9.000 2,-5.000 9.000 2,-7.000 10.000 2,-5.000 10.000 3,-9.000 7.000-1,-9.000 6.000-2,-10.000 7.000-3,-8.000 6.000-3,-4.000 6.000-3,3.000 6.000-6,3.000 7.000-4,4.000 6.000-6</inkml:trace>
</inkml:ink>
</file>

<file path=ppt/ink/ink3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3"/>
    </inkml:context>
    <inkml:brush xml:id="br0">
      <inkml:brushProperty name="width" value="0.0311221983283758" units="cm"/>
      <inkml:brushProperty name="height" value="0.0311221983283758" units="cm"/>
      <inkml:brushProperty name="color" value="#f2395b"/>
      <inkml:brushProperty name="ignorePressure" value="0"/>
    </inkml:brush>
  </inkml:definitions>
  <inkml:trace contextRef="#ctx0" brushRef="#br0">90700.000 57300.000 706,'114.000'95.000'121,"-22.000"-9.000"-33,-22.000-10.000-32,-21.000-8.000-32,-15.000-8.000-20,-6.000-2.000-5,-6.000-3.000-5,-6.000-3.000-7,-2.000-4.000-6,3.000-3.000-9,3.000-3.000-9,4.000-2.000-8</inkml:trace>
</inkml:ink>
</file>

<file path=ppt/ink/ink3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3"/>
    </inkml:context>
    <inkml:brush xml:id="br0">
      <inkml:brushProperty name="width" value="0.0414787903428078" units="cm"/>
      <inkml:brushProperty name="height" value="0.0414787903428078" units="cm"/>
      <inkml:brushProperty name="color" value="#f2395b"/>
      <inkml:brushProperty name="ignorePressure" value="0"/>
    </inkml:brush>
  </inkml:definitions>
  <inkml:trace contextRef="#ctx0" brushRef="#br0">92300.000 56700.000 530,'0.000'53.000'151,"0.000"6.000"-34,0.000 7.000-34,0.000 6.000-33,0.000-2.000-22,0.000-9.000-7,0.000-10.000-7,0.000-8.000-9,-2.000-4.000-7,-3.000 3.000-8,-3.000 3.000-8,-2.000 4.000-9,-6.000 16.000-5,-6.000 32.000-2,-6.000 31.000-3,-6.000 32.000-3,-1.000-4.000 2,7.000-37.000 6,6.000-38.000 6,7.000-37.000 7,2.000-19.000-1,1.000 0.000-9,-1.000 0.000-8,1.000 0.000-9</inkml:trace>
</inkml:ink>
</file>

<file path=ppt/ink/ink3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3"/>
    </inkml:context>
    <inkml:brush xml:id="br0">
      <inkml:brushProperty name="width" value="0.0446244962513447" units="cm"/>
      <inkml:brushProperty name="height" value="0.0446244962513447" units="cm"/>
      <inkml:brushProperty name="color" value="#f2395b"/>
      <inkml:brushProperty name="ignorePressure" value="0"/>
    </inkml:brush>
  </inkml:definitions>
  <inkml:trace contextRef="#ctx0" brushRef="#br0">93300.000 57150.000 493,'23.000'-24.000'0,"-3.000"4.000"0,-3.000 3.000 0,-2.000 3.000 0,3.000 1.000 6,14.000 1.000 14,11.000-1.000 13,14.000 1.000 14,2.000 1.000 3,-6.000 3.000-8,-6.000 3.000-6,-6.000 4.000-8,-6.000 7.000-5,-2.000 13.000-2,-3.000 12.000-3,-3.000 13.000-3,-6.000 7.000-3,-5.000 4.000-1,-7.000 3.000-1,-5.000 3.000-3,-8.000 4.000-1,-5.000 7.000-4,-7.000 6.000-2,-5.000 7.000-3,-8.000-1.000-1,-5.000-6.000-2,-7.000-6.000 0,-5.000-6.000-1,-1.000-9.000 0,6.000-8.000 0,7.000-10.000-1,6.000-9.000 1,13.000-9.000 4,23.000-5.000 10,22.000-7.000 9,22.000-5.000 10,13.000-4.000 2,7.000 0.000-3,6.000 0.000-3,7.000 0.000-5,2.000-2.000-3,1.000-3.000-3,-1.000-3.000-4,1.000-2.000-3,-6.000-1.000-7,-8.000 3.000-11,-10.000 3.000-12,-9.000 4.000-11</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7"/>
    </inkml:context>
    <inkml:brush xml:id="br0">
      <inkml:brushProperty name="width" value="0.0412063673138618" units="cm"/>
      <inkml:brushProperty name="height" value="0.0412063673138618" units="cm"/>
      <inkml:brushProperty name="color" value="#f2395b"/>
      <inkml:brushProperty name="ignorePressure" value="0"/>
    </inkml:brush>
  </inkml:definitions>
  <inkml:trace contextRef="#ctx0" brushRef="#br0">58650.000 9800.000 533,'48.000'-44.000'27,"-3.000"13.000"3,-3.000 12.000 3,-2.000 13.000 3,-1.000 6.000 0,3.000 0.000 0,3.000 0.000-2,4.000 0.000-1,-1.000 3.000-2,-3.000 6.000-4,-3.000 7.000-4,-2.000 6.000-4,-8.000 6.000-2,-8.000 6.000 0,-10.000 7.000-2,-9.000 6.000 0,-10.000 6.000-3,-9.000 6.000-5,-10.000 7.000-5,-8.000 6.000-5,-6.000-1.000-5,1.000-5.000-2,-1.000-7.000-2,1.000-5.000-4,-6.000-4.000 1,-8.000 0.000 1,-10.000 0.000 3,-9.000 0.000 2,-1.000-2.000 2,10.000-3.000 5,10.000-3.000 2,9.000-2.000 5,13.000-5.000 4,20.000-2.000 6,18.000-3.000 5,20.000-3.000 7,14.000-10.000-3,14.000-16.000-8,11.000-15.000-8,14.000-15.000-10,3.000-7.000-6,-2.000 3.000-5,-3.000 3.000-4,-3.000 4.000-4,-2.000-3.000-7,0.000-5.000-6,0.000-7.000-8,0.000-5.000-6,-8.000-1.000-3,-16.000 6.000 3,-15.000 7.000 2,-15.000 6.000 2,-9.000 4.000 5,1.000 4.000 4,-1.000 3.000 6,1.000 3.000 4</inkml:trace>
</inkml:ink>
</file>

<file path=ppt/ink/ink3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4"/>
    </inkml:context>
    <inkml:brush xml:id="br0">
      <inkml:brushProperty name="width" value="0.0426215603947639" units="cm"/>
      <inkml:brushProperty name="height" value="0.0426215603947639" units="cm"/>
      <inkml:brushProperty name="color" value="#f2395b"/>
      <inkml:brushProperty name="ignorePressure" value="0"/>
    </inkml:brush>
  </inkml:definitions>
  <inkml:trace contextRef="#ctx0" brushRef="#br0">98150.000 55400.000 516,'-18.000'-24.000'26,"17.000"4.000"18,15.000 3.000 17,16.000 3.000 17,12.000 1.000 0,9.000 1.000-14,10.000-1.000-16,10.000 1.000-15,8.000-1.000-10,10.000 1.000-8,10.000-1.000-5,9.000 1.000-6,-1.000 1.000-5,-8.000 3.000-1,-10.000 3.000-1,-9.000 4.000-2,-10.000 2.000-1,-9.000 4.000 1,-10.000 3.000 0,-8.000 3.000 1,-8.000 4.000-3,-2.000 7.000-5,-3.000 6.000-6,-3.000 7.000-4,-6.000 2.000-9,-5.000 1.000-11,-7.000-1.000-13,-5.000 1.000-11</inkml:trace>
</inkml:ink>
</file>

<file path=ppt/ink/ink3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5"/>
    </inkml:context>
    <inkml:brush xml:id="br0">
      <inkml:brushProperty name="width" value="0.0399271547794342" units="cm"/>
      <inkml:brushProperty name="height" value="0.0399271547794342" units="cm"/>
      <inkml:brushProperty name="color" value="#f2395b"/>
      <inkml:brushProperty name="ignorePressure" value="0"/>
    </inkml:brush>
  </inkml:definitions>
  <inkml:trace contextRef="#ctx0" brushRef="#br0">98000.000 56250.000 551,'-61.000'0.000'10,"28.000"0.000"21,28.000 0.000 21,29.000 0.000 20,24.000 0.000 4,22.000 0.000-15,22.000 0.000-14,23.000 0.000-14,11.000-2.000-10,4.000-3.000-5,3.000-3.000-5,3.000-2.000-4,-7.000 0.000-6,-15.000 7.000-4,-15.000 6.000-5,-16.000 7.000-6,-13.000 2.000-5,-9.000 1.000-7,-10.000-1.000-6,-8.000 1.000-7,-4.000-1.000-1,3.000 1.000 4,3.000-1.000 4,4.000 1.000 4</inkml:trace>
</inkml:ink>
</file>

<file path=ppt/ink/ink3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5"/>
    </inkml:context>
    <inkml:brush xml:id="br0">
      <inkml:brushProperty name="width" value="0.0376589633524418" units="cm"/>
      <inkml:brushProperty name="height" value="0.0376589633524418" units="cm"/>
      <inkml:brushProperty name="color" value="#f2395b"/>
      <inkml:brushProperty name="ignorePressure" value="0"/>
    </inkml:brush>
  </inkml:definitions>
  <inkml:trace contextRef="#ctx0" brushRef="#br0">99350.000 54600.000 584,'-21.000'-18.000'132,"10.000"17.000"-27,10.000 15.000-28,9.000 16.000-28,6.000 9.000-19,3.000 3.000-13,3.000 3.000-11,4.000 4.000-13,1.000 1.000-9,0.000 0.000-7,0.000 0.000-6,0.000 0.000-7</inkml:trace>
</inkml:ink>
</file>

<file path=ppt/ink/ink3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6"/>
    </inkml:context>
    <inkml:brush xml:id="br0">
      <inkml:brushProperty name="width" value="0.0512642040848732" units="cm"/>
      <inkml:brushProperty name="height" value="0.0512642040848732" units="cm"/>
      <inkml:brushProperty name="color" value="#f2395b"/>
      <inkml:brushProperty name="ignorePressure" value="0"/>
    </inkml:brush>
  </inkml:definitions>
  <inkml:trace contextRef="#ctx0" brushRef="#br0">100600.000 54700.000 429,'-40.000'0.000'9,"23.000"0.000"19,22.000 0.000 18,22.000 0.000 19,12.000 3.000 0,3.000 6.000-17,3.000 7.000-19,4.000 6.000-16,4.000 4.000-12,6.000 4.000-1,7.000 3.000-3,6.000 3.000-2,-5.000 1.000-1,-16.000 1.000 3,-15.000-1.000 0,-15.000 1.000 3,-11.000 1.000 1,-2.000 3.000 2,-3.000 3.000 1,-3.000 4.000 2,-7.000 1.000 4,-9.000 0.000 7,-10.000 0.000 7,-8.000 0.000 7,-9.000 1.000 3,-6.000 4.000-1,-6.000 3.000-2,-6.000 3.000-1,-6.000 7.000-4,-2.000 14.000-7,-3.000 11.000-7,-3.000 14.000-7,-4.000 14.000-5,-3.000 20.000-1,-3.000 18.000-3,-2.000 20.000-1,0.000 6.000-2,7.000-2.000 1,6.000-3.000 1,7.000-3.000 0,8.000-13.000-11,14.000-22.000-23,11.000-22.000-23,14.000-21.000-23</inkml:trace>
</inkml:ink>
</file>

<file path=ppt/ink/ink3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6"/>
    </inkml:context>
    <inkml:brush xml:id="br0">
      <inkml:brushProperty name="width" value="0.0375763475894928" units="cm"/>
      <inkml:brushProperty name="height" value="0.0375763475894928" units="cm"/>
      <inkml:brushProperty name="color" value="#f2395b"/>
      <inkml:brushProperty name="ignorePressure" value="0"/>
    </inkml:brush>
  </inkml:definitions>
  <inkml:trace contextRef="#ctx0" brushRef="#br0">101250.000 56150.000 585,'68.000'118.000'156,"-11.000"-11.000"-38,-14.000-14.000-38,-11.000-11.000-38,-11.000-12.000-25,-5.000-9.000-16,-7.000-10.000-13,-5.000-8.000-15</inkml:trace>
</inkml:ink>
</file>

<file path=ppt/ink/ink3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6"/>
    </inkml:context>
    <inkml:brush xml:id="br0">
      <inkml:brushProperty name="width" value="0.038444098085165" units="cm"/>
      <inkml:brushProperty name="height" value="0.038444098085165" units="cm"/>
      <inkml:brushProperty name="color" value="#f2395b"/>
      <inkml:brushProperty name="ignorePressure" value="0"/>
    </inkml:brush>
  </inkml:definitions>
  <inkml:trace contextRef="#ctx0" brushRef="#br0">102550.000 54900.000 572,'25.000'-46.000'6,"0.000"10.000"11,0.000 10.000 12,0.000 9.000 12,0.000 9.000 5,0.000 9.000-2,0.000 10.000-2,0.000 10.000-3,-4.000 10.000-3,-5.000 13.000-7,-7.000 12.000-6,-5.000 13.000-6,-14.000 7.000-5,-18.000 4.000-5,-19.000 3.000-4,-18.000 3.000-5,-7.000-5.000-3,6.000-12.000 0,7.000-13.000-1,6.000-12.000-1,10.000-7.000 0,17.000 1.000 0,15.000-1.000-1,16.000 1.000 1,12.000-1.000 2,9.000 1.000 4,10.000-1.000 6,10.000 1.000 4,2.000 1.000 2,-3.000 3.000-1,-3.000 3.000-1,-2.000 4.000 0,-17.000 2.000-1,-28.000 4.000 0,-28.000 3.000 0,-27.000 3.000-1,-19.000 1.000 0,-5.000 1.000-3,-7.000-1.000-2,-5.000 1.000-3,0.000-3.000-4,10.000-2.000-8,10.000-3.000-7,9.000-3.000-8</inkml:trace>
</inkml:ink>
</file>

<file path=ppt/ink/ink3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6"/>
    </inkml:context>
    <inkml:brush xml:id="br0">
      <inkml:brushProperty name="width" value="0.0496641993522644" units="cm"/>
      <inkml:brushProperty name="height" value="0.0496641993522644" units="cm"/>
      <inkml:brushProperty name="color" value="#f2395b"/>
      <inkml:brushProperty name="ignorePressure" value="0"/>
    </inkml:brush>
  </inkml:definitions>
  <inkml:trace contextRef="#ctx0" brushRef="#br0">104100.000 55250.000 442,'-7.000'-58.000'100,"-11.000"34.000"-12,-14.000 35.000-12,-11.000 35.000-12,-11.000 22.000-11,-5.000 14.000-9,-7.000 11.000-10,-5.000 14.000-9,-4.000 5.000-6,0.000 1.000-2,0.000-1.000-1,0.000 1.000-3,0.000-3.000-5,0.000-2.000-8,0.000-3.000-8,0.000-3.000-9,3.000-7.000-12,6.000-9.000-15,7.000-10.000-15,6.000-8.000-16</inkml:trace>
</inkml:ink>
</file>

<file path=ppt/ink/ink3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7"/>
    </inkml:context>
    <inkml:brush xml:id="br0">
      <inkml:brushProperty name="width" value="0.0455060116946697" units="cm"/>
      <inkml:brushProperty name="height" value="0.0455060116946697" units="cm"/>
      <inkml:brushProperty name="color" value="#f2395b"/>
      <inkml:brushProperty name="ignorePressure" value="0"/>
    </inkml:brush>
  </inkml:definitions>
  <inkml:trace contextRef="#ctx0" brushRef="#br0">102900.000 55550.000 483,'-19.000'-57.000'49,"13.000"39.000"9,12.000 36.000 9,13.000 39.000 9,6.000 22.000-2,0.000 10.000-14,0.000 10.000-12,0.000 9.000-14,0.000 6.000-9,0.000 3.000-9,0.000 3.000-7,0.000 4.000-8,0.000-3.000-9,0.000-5.000-10,0.000-7.000-9,0.000-5.000-10,-2.000-9.000-9,-3.000-9.000-6,-3.000-10.000-6,-2.000-8.000-8</inkml:trace>
</inkml:ink>
</file>

<file path=ppt/ink/ink3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7"/>
    </inkml:context>
    <inkml:brush xml:id="br0">
      <inkml:brushProperty name="width" value="0.0419714637100697" units="cm"/>
      <inkml:brushProperty name="height" value="0.0419714637100697" units="cm"/>
      <inkml:brushProperty name="color" value="#f2395b"/>
      <inkml:brushProperty name="ignorePressure" value="0"/>
    </inkml:brush>
  </inkml:definitions>
  <inkml:trace contextRef="#ctx0" brushRef="#br0">104550.000 55150.000 524,'0.000'-38.000'9,"0.000"26.000"20,0.000 24.000 19,0.000 26.000 19,-5.000 16.000 4,-9.000 10.000-9,-10.000 10.000-12,-8.000 9.000-9,-9.000 7.000-9,-6.000 7.000-6,-6.000 6.000-6,-6.000 7.000-6,-4.000 0.000-8,1.000-2.000-7,-1.000-3.000-10,1.000-3.000-8,2.000-6.000-9,7.000-5.000-10,6.000-7.000-10,7.000-5.000-10</inkml:trace>
</inkml:ink>
</file>

<file path=ppt/ink/ink3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7"/>
    </inkml:context>
    <inkml:brush xml:id="br0">
      <inkml:brushProperty name="width" value="0.0502459183335304" units="cm"/>
      <inkml:brushProperty name="height" value="0.0502459183335304" units="cm"/>
      <inkml:brushProperty name="color" value="#f2395b"/>
      <inkml:brushProperty name="ignorePressure" value="0"/>
    </inkml:brush>
  </inkml:definitions>
  <inkml:trace contextRef="#ctx0" brushRef="#br0">105000.000 55700.000 437,'-4.000'-65.000'43,"-5.000"23.000"6,-7.000 22.000 7,-5.000 22.000 7,-8.000 19.000 0,-5.000 20.000-8,-7.000 18.000-8,-5.000 20.000-6,-1.000 8.000-7,6.000 1.000-5,7.000-1.000-6,6.000 1.000-4,4.000-6.000-5,4.000-8.000-2,3.000-10.000-3,3.000-9.000-3,10.000-9.000-8,20.000-5.000-10,18.000-7.000-11,20.000-5.000-12,10.000-15.000-4,3.000-22.000 1,3.000-22.000 2,4.000-21.000 1,-3.000-15.000 3,-5.000-6.000 4,-7.000-6.000 4,-5.000-6.000 3,-9.000-4.000 4,-9.000 1.000 3,-10.000-1.000 5,-8.000 1.000 3,-8.000 2.000 3,-2.000 7.000 2,-3.000 6.000 2,-3.000 7.000 2,-6.000 8.000-1,-5.000 14.000-1,-7.000 11.000-1,-5.000 14.000-3,-8.000 8.000-1,-5.000 7.000-2,-7.000 6.000-2,-5.000 7.000-2,-1.000 2.000-6,6.000 1.000-10,7.000-1.000-9,6.000 1.000-9</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7"/>
    </inkml:context>
    <inkml:brush xml:id="br0">
      <inkml:brushProperty name="width" value="0.0518974140286446" units="cm"/>
      <inkml:brushProperty name="height" value="0.0518974140286446" units="cm"/>
      <inkml:brushProperty name="color" value="#f2395b"/>
      <inkml:brushProperty name="ignorePressure" value="0"/>
    </inkml:brush>
  </inkml:definitions>
  <inkml:trace contextRef="#ctx0" brushRef="#br0">59800.000 9450.000 423,'0.000'-69.000'8,"0.000"13.000"14,0.000 12.000 14,0.000 13.000 15,0.000 18.000 9,0.000 26.000 4,0.000 24.000 2,0.000 26.000 4,1.000 15.000-6,4.000 6.000-13,3.000 7.000-14,3.000 6.000-14,-1.000 4.000-10,-2.000 4.000-4,-3.000 3.000-6,-3.000 3.000-6,-2.000 4.000-4,0.000 7.000-3,0.000 6.000-3,0.000 7.000-3,-2.000 8.000-5,-3.000 14.000-4,-3.000 11.000-6,-2.000 14.000-5,-5.000 5.000-2,-2.000 1.000 2,-3.000-1.000 0,-3.000 1.000 2,1.000-18.000 1,6.000-34.000 1,7.000-35.000 2,6.000-33.000 0,1.000-20.000 0,-3.000-3.000-2,-3.000-3.000-3,-2.000-2.000-2</inkml:trace>
</inkml:ink>
</file>

<file path=ppt/ink/ink3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7"/>
    </inkml:context>
    <inkml:brush xml:id="br0">
      <inkml:brushProperty name="width" value="0.034786868840456" units="cm"/>
      <inkml:brushProperty name="height" value="0.034786868840456" units="cm"/>
      <inkml:brushProperty name="color" value="#f2395b"/>
      <inkml:brushProperty name="ignorePressure" value="0"/>
    </inkml:brush>
  </inkml:definitions>
  <inkml:trace contextRef="#ctx0" brushRef="#br0">105500.000 54950.000 632,'26.000'-47.000'3,"4.000"6.000"5,3.000 7.000 7,3.000 6.000 5,7.000 4.000 8,14.000 4.000 11,11.000 3.000 10,14.000 3.000 9,3.000 3.000 0,-2.000 3.000-15,-3.000 3.000-13,-3.000 4.000-13,-9.000 4.000-23,-11.000 6.000-28,-14.000 7.000-30,-11.000 6.000-30</inkml:trace>
</inkml:ink>
</file>

<file path=ppt/ink/ink3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28"/>
    </inkml:context>
    <inkml:brush xml:id="br0">
      <inkml:brushProperty name="width" value="0.0558771826326847" units="cm"/>
      <inkml:brushProperty name="height" value="0.0558771826326847" units="cm"/>
      <inkml:brushProperty name="color" value="#f2395b"/>
      <inkml:brushProperty name="ignorePressure" value="0"/>
    </inkml:brush>
  </inkml:definitions>
  <inkml:trace contextRef="#ctx0" brushRef="#br0">107300.000 53700.000 393,'46.000'-4.000'1,"-5.000"-5.000"1,-7.000-7.000 2,-5.000-5.000 1,-11.000 2.000 10,-11.000 13.000 19,-14.000 12.000 17,-11.000 13.000 18,-15.000 12.000 3,-16.000 13.000-11,-15.000 12.000-13,-15.000 13.000-11,-7.000 12.000-6,3.000 13.000-3,3.000 12.000-2,4.000 13.000-3,4.000 7.000-1,6.000 4.000-5,7.000 3.000-2,6.000 3.000-4,7.000-2.000-3,10.000-6.000 0,10.000-6.000-1,9.000-6.000 0,7.000-12.000-3,7.000-15.000-4,6.000-15.000-2,7.000-16.000-5,16.000-16.000-6,29.000-16.000-11,28.000-15.000-9,28.000-15.000-11,9.000-17.000-2,-9.000-15.000 6,-10.000-15.000 5,-8.000-16.000 6,-12.000-7.000 5,-12.000 4.000 3,-13.000 3.000 5,-12.000 3.000 4,-15.000 3.000 3,-15.000 3.000 4,-15.000 3.000 2,-16.000 4.000 4,-18.000 5.000 1,-18.000 10.000-2,-19.000 10.000-1,-18.000 9.000-1,-12.000 9.000-3,-3.000 9.000-6,-3.000 10.000-3,-2.000 10.000-6,5.000 4.000-6,16.000 0.000-6,15.000 0.000-7,17.000 0.000-6</inkml:trace>
</inkml:ink>
</file>

<file path=ppt/ink/ink3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31"/>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77750.000 18250.000 333,'157.000'63.000'167,"51.000"46.000"-1,50.000 47.000 1,49.000 47.000 0</inkml:trace>
</inkml:ink>
</file>

<file path=ppt/ink/ink3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2"/>
    </inkml:context>
    <inkml:brush xml:id="br0">
      <inkml:brushProperty name="width" value="0.0512371622025967" units="cm"/>
      <inkml:brushProperty name="height" value="0.0512371622025967" units="cm"/>
      <inkml:brushProperty name="color" value="#000000"/>
      <inkml:brushProperty name="ignorePressure" value="0"/>
    </inkml:brush>
  </inkml:definitions>
  <inkml:trace contextRef="#ctx0" brushRef="#br0">73750.000 13100.000 429,'1.000'-49.000'69,"4.000"4.000"-8,3.000 3.000-8,3.000 3.000-8,-2.000 1.000-7,-6.000 1.000-7,-6.000-1.000-7,-6.000 1.000-6,-6.000-1.000-5,-2.000 1.000-3,-3.000-1.000-2,-3.000 1.000-2,-7.000 2.000-3,-9.000 7.000 0,-10.000 6.000-1,-8.000 7.000-1,-4.000 7.000 0,3.000 9.000 0,3.000 10.000 2,4.000 10.000 1,-1.000 7.000 1,-3.000 6.000 0,-3.000 7.000 1,-2.000 6.000 0,-3.000 6.000 1,1.000 6.000-1,-1.000 7.000 1,1.000 6.000-1,-1.000 6.000-1,1.000 6.000 1,-1.000 7.000 0,1.000 6.000 0,2.000 3.000 0,7.000 0.000 0,6.000 0.000-1,7.000 0.000 0,2.000 0.000 1,1.000 0.000-1,-1.000 0.000 0,1.000 0.000 0,2.000-2.000 0,7.000-3.000 0,6.000-3.000 1,7.000-2.000-1,4.000-5.000 0,3.000-2.000 0,3.000-3.000 0,4.000-3.000-1,4.000-7.000 1,6.000-9.000-2,7.000-10.000-1,6.000-8.000-1,4.000-8.000 0,4.000-2.000 0,3.000-3.000 2,3.000-3.000 0,4.000-4.000-1,7.000-3.000 0,6.000-3.000-3,7.000-2.000 0,2.000-5.000-3,1.000-2.000-1,-1.000-3.000-3,1.000-3.000-2,1.000-6.000-3,3.000-5.000-3,3.000-7.000-4,4.000-5.000-3,1.000-9.000-5,0.000-9.000-6,0.000-10.000-5,0.000-8.000-6,-5.000-3.000-6,-9.000 7.000-3,-10.000 6.000-6,-8.000 7.000-4</inkml:trace>
</inkml:ink>
</file>

<file path=ppt/ink/ink3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4"/>
    </inkml:context>
    <inkml:brush xml:id="br0">
      <inkml:brushProperty name="width" value="0.0406263545155525" units="cm"/>
      <inkml:brushProperty name="height" value="0.0406263545155525" units="cm"/>
      <inkml:brushProperty name="color" value="#000000"/>
      <inkml:brushProperty name="ignorePressure" value="0"/>
    </inkml:brush>
  </inkml:definitions>
  <inkml:trace contextRef="#ctx0" brushRef="#br0">74600.000 14150.000 541,'46.000'26.000'138,"-5.000"4.000"-31,-7.000 3.000-31,-5.000 3.000-31,-4.000-1.000-17,0.000-2.000-5,0.000-3.000-5,0.000-3.000-4,-2.000-1.000-6,-3.000 4.000-6,-3.000 3.000-8,-2.000 3.000-6,-3.000 3.000-11,1.000 3.000-15,-1.000 3.000-15,1.000 4.000-16</inkml:trace>
</inkml:ink>
</file>

<file path=ppt/ink/ink3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4"/>
    </inkml:context>
    <inkml:brush xml:id="br0">
      <inkml:brushProperty name="width" value="0.0384307019412518" units="cm"/>
      <inkml:brushProperty name="height" value="0.0384307019412518" units="cm"/>
      <inkml:brushProperty name="color" value="#000000"/>
      <inkml:brushProperty name="ignorePressure" value="0"/>
    </inkml:brush>
  </inkml:definitions>
  <inkml:trace contextRef="#ctx0" brushRef="#br0">74650.000 14900.000 572,'-46.000'23.000'7,"10.000"-3.000"13,10.000-3.000 14,9.000-2.000 13,10.000 0.000 6,14.000 7.000-3,11.000 6.000-2,14.000 7.000-3,3.000 0.000-5,-2.000-2.000-7,-3.000-3.000-8,-3.000-3.000-7,-2.000-1.000-10,0.000 4.000-14,0.000 3.000-14,0.000 3.000-12</inkml:trace>
</inkml:ink>
</file>

<file path=ppt/ink/ink3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6"/>
    </inkml:context>
    <inkml:brush xml:id="br0">
      <inkml:brushProperty name="width" value="0.0441837795078754" units="cm"/>
      <inkml:brushProperty name="height" value="0.0441837795078754" units="cm"/>
      <inkml:brushProperty name="color" value="#000000"/>
      <inkml:brushProperty name="ignorePressure" value="0"/>
    </inkml:brush>
  </inkml:definitions>
  <inkml:trace contextRef="#ctx0" brushRef="#br0">74100.000 13500.000 497,'56.000'-27.000'94,"13.000"-3.000"-21,12.000-3.000-21,13.000-2.000-22,-2.000 0.000-11,-16.000 7.000-3,-15.000 6.000-2,-15.000 7.000-3,-7.000 0.000-3,3.000-2.000 0,3.000-3.000-1,4.000-3.000-2,-3.000 5.000-4,-5.000 17.000-7,-7.000 15.000-8,-5.000 16.000-8,-11.000 9.000 1,-11.000 3.000 6,-14.000 3.000 7,-11.000 4.000 8,-6.000 4.000 4,4.000 6.000 3,3.000 7.000 3,3.000 6.000 3,-1.000 4.000 2,-2.000 4.000 0,-3.000 3.000 1,-3.000 3.000 0,-1.000 1.000 1,4.000 1.000-1,3.000-1.000 0,3.000 1.000-1,1.000-1.000 0,1.000 1.000-3,-1.000-1.000 0,1.000 1.000-3,1.000-4.000-1,3.000-6.000-1,3.000-6.000-1,4.000-6.000-1,2.000-7.000 0,4.000-6.000-1,3.000-6.000 0,3.000-6.000-1,6.000-12.000-2,9.000-15.000-8,10.000-15.000-6,10.000-16.000-7,5.000-16.000-5,4.000-16.000-6,3.000-15.000-4,3.000-15.000-5,-2.000-14.000-2,-6.000-8.000-2,-6.000-10.000 0,-6.000-9.000-1,-7.000 4.000 1,-6.000 19.000 2,-6.000 19.000 1,-6.000 19.000 3</inkml:trace>
</inkml:ink>
</file>

<file path=ppt/ink/ink3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6"/>
    </inkml:context>
    <inkml:brush xml:id="br0">
      <inkml:brushProperty name="width" value="0.0464757904410362" units="cm"/>
      <inkml:brushProperty name="height" value="0.0464757904410362" units="cm"/>
      <inkml:brushProperty name="color" value="#000000"/>
      <inkml:brushProperty name="ignorePressure" value="0"/>
    </inkml:brush>
  </inkml:definitions>
  <inkml:trace contextRef="#ctx0" brushRef="#br0">75750.000 12650.000 473,'28.000'-68.000'69,"6.000"17.000"-11,7.000 15.000-14,6.000 16.000-11,4.000 9.000-9,4.000 3.000-2,3.000 3.000-4,3.000 4.000-2,-4.000 8.000-4,-8.000 17.000-8,-10.000 15.000-5,-9.000 16.000-7,-13.000 7.000-2,-16.000 1.000 2,-15.000-1.000 2,-15.000 1.000 2,-11.000-3.000 1,-2.000-2.000 3,-3.000-3.000 2,-3.000-3.000 3,-2.000-4.000 0,0.000-3.000 0,0.000-3.000-2,0.000-2.000 0,3.000-5.000 1,6.000-2.000 0,7.000-3.000 1,6.000-3.000 2,3.000 2.000 1,0.000 10.000 1,0.000 10.000 2,0.000 9.000 2,3.000 2.000 0,6.000-2.000 2,7.000-3.000 2,6.000-3.000 1,3.000-1.000 0,0.000 4.000 0,0.000 3.000 0,0.000 3.000-2,-2.000 3.000-1,-3.000 3.000-3,-3.000 3.000-3,-2.000 4.000-3,-3.000-1.000-2,1.000-3.000-1,-1.000-3.000-3,1.000-2.000 0,4.000-19.000-8,9.000-30.000-15,10.000-32.000-14,10.000-30.000-13,10.000-23.000-5,13.000-12.000 8,12.000-13.000 7,13.000-12.000 7,2.000-2.000 6,-5.000 9.000 4,-7.000 10.000 6,-5.000 10.000 4,-6.000 7.000 5,-3.000 6.000 5,-3.000 7.000 4,-2.000 6.000 6,-5.000 7.000 4,-2.000 10.000 6,-3.000 10.000 4,-3.000 9.000 4,-2.000 10.000 4,0.000 14.000 1,0.000 11.000 2,0.000 14.000 1,-4.000 8.000-2,-5.000 7.000-5,-7.000 6.000-7,-5.000 7.000-5,-4.000 8.000-4,0.000 14.000-2,0.000 11.000-2,0.000 14.000-1,-5.000 3.000-1,-9.000-2.000 0,-10.000-3.000-2,-8.000-3.000 0,-8.000-4.000-1,-2.000-3.000-3,-3.000-3.000-2,-3.000-2.000-3,1.000-9.000-4,6.000-12.000-6,7.000-13.000-7,6.000-12.000-5,4.000-23.000-9,4.000-30.000-11,3.000-32.000-10,3.000-30.000-10,3.000-22.000 0,3.000-8.000 11,3.000-10.000 13,4.000-9.000 12,1.000 2.000 9,0.000 17.000 6,0.000 15.000 6,0.000 16.000 6,1.000 13.000 6,4.000 14.000 8,3.000 11.000 7,3.000 14.000 8,3.000 10.000 9,3.000 9.000 11,3.000 10.000 11,4.000 10.000 11,-3.000 7.000 0,-5.000 6.000-11,-7.000 7.000-11,-5.000 6.000-11,-12.000 13.000-8,-16.000 23.000-6,-15.000 22.000-5,-15.000 22.000-6,-12.000 7.000-4,-6.000-6.000-1,-6.000-6.000-2,-6.000-6.000-2,-4.000-6.000-3,1.000-2.000-6,-1.000-3.000-6,1.000-3.000-6,4.000-12.000-2,9.000-18.000 0,10.000-19.000 1,10.000-18.000 1</inkml:trace>
</inkml:ink>
</file>

<file path=ppt/ink/ink3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7"/>
    </inkml:context>
    <inkml:brush xml:id="br0">
      <inkml:brushProperty name="width" value="0.0401256531476974" units="cm"/>
      <inkml:brushProperty name="height" value="0.0401256531476974" units="cm"/>
      <inkml:brushProperty name="color" value="#000000"/>
      <inkml:brushProperty name="ignorePressure" value="0"/>
    </inkml:brush>
  </inkml:definitions>
  <inkml:trace contextRef="#ctx0" brushRef="#br0">75650.000 14950.000 548,'95.000'50.000'62,"-9.000"0.000"-4,-10.000 0.000-7,-8.000 0.000-4,-6.000 1.000-6,1.000 4.000-4,-1.000 3.000-5,1.000 3.000-4,1.000 1.000-4,3.000 1.000-3,3.000-1.000-1,4.000 1.000-3,-4.000-3.000-5,-9.000-2.000-11,-10.000-3.000-9,-8.000-3.000-10</inkml:trace>
</inkml:ink>
</file>

<file path=ppt/ink/ink3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7"/>
    </inkml:context>
    <inkml:brush xml:id="br0">
      <inkml:brushProperty name="width" value="0.0375625789165497" units="cm"/>
      <inkml:brushProperty name="height" value="0.0375625789165497" units="cm"/>
      <inkml:brushProperty name="color" value="#000000"/>
      <inkml:brushProperty name="ignorePressure" value="0"/>
    </inkml:brush>
  </inkml:definitions>
  <inkml:trace contextRef="#ctx0" brushRef="#br0">78800.000 13950.000 585,'67.000'48.000'137,"-16.000"-3.000"-35,-15.000-3.000-34,-15.000-2.000-34,-7.000-3.000-18,3.000 1.000-1,3.000-1.000-3,4.000 1.000-1,-3.000 1.000-2,-5.000 3.000-2,-7.000 3.000-4,-5.000 4.000-3,-8.000-3.000-14,-5.000-5.000-28,-7.000-7.000-28,-5.000-5.000-27</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48"/>
    </inkml:context>
    <inkml:brush xml:id="br0">
      <inkml:brushProperty name="width" value="0.0488262437283993" units="cm"/>
      <inkml:brushProperty name="height" value="0.0488262437283993" units="cm"/>
      <inkml:brushProperty name="color" value="#f2395b"/>
      <inkml:brushProperty name="ignorePressure" value="0"/>
    </inkml:brush>
  </inkml:definitions>
  <inkml:trace contextRef="#ctx0" brushRef="#br0">60400.000 11050.000 450,'-69.000'0.000'7,"13.000"0.000"16,12.000 0.000 13,13.000 0.000 16,13.000-4.000 6,17.000-5.000-3,15.000-7.000-3,16.000-5.000-3,12.000-3.000-3,9.000 4.000-7,10.000 3.000-5,10.000 3.000-7,5.000 1.000-4,4.000 1.000-5,3.000-1.000-4,3.000 1.000-5,-1.000-1.000-3,-2.000 1.000-4,-3.000-1.000-5,-3.000 1.000-3,-4.000 1.000-2,-3.000 3.000 2,-3.000 3.000 1,-2.000 4.000 2,-5.000 1.000-7,-2.000 0.000-15,-3.000 0.000-14,-3.000 0.000-16,-6.000 1.000-9,-5.000 4.000-3,-7.000 3.000-3,-5.000 3.000-4</inkml:trace>
</inkml:ink>
</file>

<file path=ppt/ink/ink3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7"/>
    </inkml:context>
    <inkml:brush xml:id="br0">
      <inkml:brushProperty name="width" value="0.0392868667840958" units="cm"/>
      <inkml:brushProperty name="height" value="0.0392868667840958" units="cm"/>
      <inkml:brushProperty name="color" value="#000000"/>
      <inkml:brushProperty name="ignorePressure" value="0"/>
    </inkml:brush>
  </inkml:definitions>
  <inkml:trace contextRef="#ctx0" brushRef="#br0">78500.000 15000.000 559,'-38.000'3.000'83,"26.000"6.000"-6,24.000 7.000-4,26.000 6.000-6,10.000 3.000-9,-3.000 0.000-15,-3.000 0.000-16,-2.000 0.000-15,-5.000 0.000-12,-2.000 0.000-13,-3.000 0.000-11,-3.000 0.000-12</inkml:trace>
</inkml:ink>
</file>

<file path=ppt/ink/ink3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8"/>
    </inkml:context>
    <inkml:brush xml:id="br0">
      <inkml:brushProperty name="width" value="0.0504091903567314" units="cm"/>
      <inkml:brushProperty name="height" value="0.0504091903567314" units="cm"/>
      <inkml:brushProperty name="color" value="#000000"/>
      <inkml:brushProperty name="ignorePressure" value="0"/>
    </inkml:brush>
  </inkml:definitions>
  <inkml:trace contextRef="#ctx0" brushRef="#br0">83300.000 13300.000 436,'1.000'-47.000'50,"4.000"6.000"-10,3.000 7.000-11,3.000 6.000-12,1.000-1.000-2,1.000-5.000 3,-1.000-7.000 5,1.000-5.000 3,-3.000-4.000 1,-2.000 0.000-4,-3.000 0.000-4,-3.000 0.000-3,-2.000 1.000-4,0.000 4.000-4,0.000 3.000-3,0.000 3.000-3,-8.000 4.000-3,-16.000 7.000-2,-15.000 6.000-1,-15.000 7.000-2,-9.000 8.000 1,1.000 14.000 1,-1.000 11.000 2,1.000 14.000 2,-1.000 11.000 2,1.000 14.000 0,-1.000 11.000 1,1.000 14.000 2,1.000 5.000 1,3.000 1.000 1,3.000-1.000 3,4.000 1.000 1,4.000 4.000 1,6.000 9.000-1,7.000 10.000 0,6.000 10.000-1,3.000 2.000-1,0.000-3.000 1,0.000-3.000-1,0.000-2.000 1,3.000-9.000-1,6.000-12.000 0,7.000-13.000-1,6.000-12.000 0,7.000-15.000-2,10.000-15.000-1,10.000-15.000-3,9.000-16.000-2,9.000-16.000-2,9.000-16.000-5,10.000-15.000-4,10.000-15.000-4,5.000-17.000-4,4.000-15.000-3,3.000-15.000-3,3.000-16.000-3,-2.000-5.000-2,-6.000 6.000-1,-6.000 7.000 0,-6.000 6.000 0,-7.000 7.000 2,-6.000 10.000 5,-6.000 10.000 7,-6.000 9.000 6,-7.000 15.000 11,-6.000 22.000 19,-6.000 22.000 17,-6.000 23.000 19,-4.000 17.000 5,1.000 17.000-8,-1.000 15.000-8,1.000 16.000-8,1.000 1.000-6,3.000-12.000-6,3.000-13.000-6,4.000-12.000-5,2.000-2.000-4,4.000 9.000-1,3.000 10.000-2,3.000 10.000-1,1.000 0.000-3,1.000-5.000-7,-1.000-7.000-6,1.000-5.000-6,-1.000-6.000-16,1.000-3.000-24,-1.000-3.000-25,1.000-2.000-25</inkml:trace>
</inkml:ink>
</file>

<file path=ppt/ink/ink3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8"/>
    </inkml:context>
    <inkml:brush xml:id="br0">
      <inkml:brushProperty name="width" value="0.039025004953146" units="cm"/>
      <inkml:brushProperty name="height" value="0.039025004953146" units="cm"/>
      <inkml:brushProperty name="color" value="#000000"/>
      <inkml:brushProperty name="ignorePressure" value="0"/>
    </inkml:brush>
  </inkml:definitions>
  <inkml:trace contextRef="#ctx0" brushRef="#br0">85500.000 11450.000 563,'25.000'-22.000'30,"0.000"6.000"3,0.000 7.000 4,0.000 6.000 3,3.000 3.000 2,6.000 0.000-3,7.000 0.000-3,6.000 0.000-3,6.000 0.000-3,6.000 0.000-3,7.000 0.000-3,6.000 0.000-5,1.000 0.000-2,-3.000 0.000-4,-3.000 0.000-3,-2.000 0.000-4,-6.000-2.000-7,-6.000-3.000-14,-6.000-3.000-12,-6.000-2.000-14</inkml:trace>
</inkml:ink>
</file>

<file path=ppt/ink/ink3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49"/>
    </inkml:context>
    <inkml:brush xml:id="br0">
      <inkml:brushProperty name="width" value="0.0413017980754375" units="cm"/>
      <inkml:brushProperty name="height" value="0.0413017980754375" units="cm"/>
      <inkml:brushProperty name="color" value="#000000"/>
      <inkml:brushProperty name="ignorePressure" value="0"/>
    </inkml:brush>
  </inkml:definitions>
  <inkml:trace contextRef="#ctx0" brushRef="#br0">85500.000 10750.000 532,'-43.000'4.000'11,"17.000"10.000"20,15.000 10.000 21,16.000 9.000 20,9.000 6.000 6,3.000 3.000-12,3.000 3.000-11,4.000 4.000-11,-3.000 5.000-11,-5.000 10.000-14,-7.000 10.000-13,-5.000 9.000-12,-4.000 6.000-8,0.000 3.000-3,0.000 3.000-4,0.000 4.000-3,-5.000-1.000-6,-9.000-3.000-9,-10.000-3.000-9,-8.000-2.000-9,-4.000-11.000-3,3.000-15.000 5,3.000-15.000 5,4.000-16.000 5</inkml:trace>
</inkml:ink>
</file>

<file path=ppt/ink/ink3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0"/>
    </inkml:context>
    <inkml:brush xml:id="br0">
      <inkml:brushProperty name="width" value="0.0573631338775158" units="cm"/>
      <inkml:brushProperty name="height" value="0.0573631338775158" units="cm"/>
      <inkml:brushProperty name="color" value="#000000"/>
      <inkml:brushProperty name="ignorePressure" value="0"/>
    </inkml:brush>
  </inkml:definitions>
  <inkml:trace contextRef="#ctx0" brushRef="#br0">84850.000 12400.000 383,'23.000'25.000'82,"-3.000"0.000"-13,-3.000 0.000-13,-2.000 0.000-13,-3.000 4.000-10,1.000 10.000-4,-1.000 10.000-5,1.000 9.000-5,-3.000 4.000-4,-2.000 1.000-2,-3.000-1.000-4,-3.000 1.000-2,-4.000-3.000-3,-3.000-2.000-2,-3.000-3.000-3,-2.000-3.000-3,10.000-18.000-7,25.000-31.000-13,25.000-31.000-14,25.000-31.000-13,14.000-15.000-2,3.000 4.000 10,3.000 3.000 8,4.000 3.000 10,-1.000 4.000 8,-3.000 7.000 8,-3.000 6.000 8,-2.000 7.000 9,-9.000 5.000 4,-12.000 7.000 3,-13.000 6.000 3,-12.000 7.000 2,-18.000 16.000 2,-21.000 29.000 3,-22.000 28.000 2,-22.000 28.000 2,-16.000 10.000-3,-9.000-5.000-6,-10.000-7.000-8,-8.000-5.000-6,-4.000-9.000-5,3.000-9.000-1,3.000-10.000-2,4.000-8.000-2,18.000-12.000 0,34.000-12.000 1,35.000-13.000 3,35.000-12.000 1,19.000-9.000 0,7.000-2.000 2,6.000-3.000-1,7.000-3.000 1,-3.000-1.000 0,-8.000 4.000-2,-10.000 3.000-1,-9.000 3.000-2,-15.000 6.000-5,-18.000 9.000-9,-19.000 10.000-9,-18.000 10.000-10,-18.000 8.000-4,-16.000 10.000 2,-15.000 10.000 0,-15.000 9.000 1,-9.000 2.000 2,1.000-2.000 4,-1.000-3.000 3,1.000-3.000 2,-3.000-2.000 5,-2.000 0.000 4,-3.000 0.000 5,-3.000 0.000 4,-1.000 0.000 2,4.000 0.000 1,3.000 0.000 1,3.000 0.000 0,3.000-4.000 1,3.000-5.000 4,3.000-7.000 3,4.000-5.000 3,7.000-6.000 3,13.000-3.000 4,12.000-3.000 3,13.000-2.000 4,18.000-3.000 10,26.000 1.000 14,24.000-1.000 15,26.000 1.000 14,10.000 1.000 3,-3.000 3.000-11,-3.000 3.000-10,-2.000 4.000-10,-5.000 1.000-9,-2.000 0.000-7,-3.000 0.000-8,-3.000 0.000-6,-1.000-2.000-5,4.000-3.000-1,3.000-3.000 0,3.000-2.000-2,-1.000-5.000-3,-2.000-2.000-5,-3.000-3.000-6,-3.000-3.000-5,-1.000-7.000-10,4.000-9.000-15,3.000-10.000-14,3.000-8.000-15,-1.000-4.000-4,-2.000 3.000 6,-3.000 3.000 8,-3.000 4.000 6,-4.000 2.000 8,-3.000 4.000 10,-3.000 3.000 9,-2.000 3.000 10,-3.000 6.000 10,1.000 9.000 10,-1.000 10.000 12,1.000 10.000 11,-1.000 4.000 7,1.000 0.000 1,-1.000 0.000 1,1.000 0.000 2,2.000-2.000-1,7.000-3.000-4,6.000-3.000-5,7.000-2.000-5,0.000-6.000-14,-2.000-6.000-23,-3.000-6.000-23,-3.000-6.000-24,-4.000-4.000-6,-3.000 1.000 10,-3.000-1.000 11,-2.000 1.000 11,-3.000-1.000 10,1.000 1.000 7,-1.000-1.000 9,1.000 1.000 9,-1.000 1.000 11,1.000 3.000 14,-1.000 3.000 14,1.000 4.000 15,-1.000 5.000 1,1.000 10.000-13,-1.000 10.000-13,1.000 9.000-12</inkml:trace>
</inkml:ink>
</file>

<file path=ppt/ink/ink3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0"/>
    </inkml:context>
    <inkml:brush xml:id="br0">
      <inkml:brushProperty name="width" value="0.0456945598125458" units="cm"/>
      <inkml:brushProperty name="height" value="0.0456945598125458" units="cm"/>
      <inkml:brushProperty name="color" value="#000000"/>
      <inkml:brushProperty name="ignorePressure" value="0"/>
    </inkml:brush>
  </inkml:definitions>
  <inkml:trace contextRef="#ctx0" brushRef="#br0">89750.000 11100.000 481,'32.000'-16.000'45,"17.000"19.000"8,15.000 19.000 7,16.000 19.000 9,1.000 12.000-2,-12.000 6.000-9,-13.000 7.000-10,-12.000 6.000-10,-10.000 1.000-8,-6.000-3.000-7,-6.000-3.000-6,-6.000-2.000-8,-6.000-5.000-8,-2.000-2.000-7,-3.000-3.000-8,-3.000-3.000-9,-2.000-4.000-5,0.000-3.000-5,0.000-3.000-4,0.000-2.000-4</inkml:trace>
</inkml:ink>
</file>

<file path=ppt/ink/ink3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1"/>
    </inkml:context>
    <inkml:brush xml:id="br0">
      <inkml:brushProperty name="width" value="0.0517933592200279" units="cm"/>
      <inkml:brushProperty name="height" value="0.0517933592200279" units="cm"/>
      <inkml:brushProperty name="color" value="#000000"/>
      <inkml:brushProperty name="ignorePressure" value="0"/>
    </inkml:brush>
  </inkml:definitions>
  <inkml:trace contextRef="#ctx0" brushRef="#br0">91450.000 10750.000 424,'23.000'-24.000'9,"-3.000"4.000"17,-3.000 3.000 17,-2.000 3.000 17,-8.000 15.000 6,-8.000 29.000-8,-10.000 28.000-6,-9.000 28.000-7,-13.000 14.000-9,-16.000 0.000-9,-15.000 0.000-10,-15.000 0.000-9,-12.000 0.000-7,-6.000 0.000-2,-6.000 0.000-2,-6.000 0.000-4,-7.000-2.000-1,-6.000-3.000-2,-6.000-3.000-1,-6.000-2.000-2,1.000-8.000-1,9.000-8.000 2,10.000-10.000 1,10.000-9.000 2,10.000-10.000 1,13.000-9.000 3,12.000-10.000 2,13.000-8.000 2,16.000-9.000 4,23.000-6.000 4,22.000-6.000 4,22.000-6.000 4,21.000-7.000 3,22.000-6.000 1,22.000-6.000 0,23.000-6.000 1,14.000-4.000 1,10.000 1.000-2,10.000-1.000 1,9.000 1.000-2,-2.000 2.000-1,-12.000 7.000-3,-13.000 6.000-4,-12.000 7.000-2,-15.000 4.000-4,-15.000 3.000-4,-15.000 3.000-3,-16.000 4.000-4,-21.000 7.000-9,-24.000 13.000-15,-26.000 12.000-16,-24.000 13.000-15,-20.000 6.000-3,-11.000 0.000 8,-14.000 0.000 8,-11.000 0.000 9,-12.000-2.000 6,-9.000-3.000 4,-10.000-3.000 5,-8.000-2.000 3,-11.000 0.000 5,-8.000 7.000 3,-10.000 6.000 3,-9.000 7.000 4,-1.000-1.000 3,10.000-6.000 4,10.000-6.000 5,9.000-6.000 3,12.000-6.000 5,16.000-2.000 6,15.000-3.000 5,17.000-3.000 7,22.000-4.000 5,32.000-3.000 7,31.000-3.000 7,32.000-2.000 6,24.000-6.000-1,19.000-6.000-11,19.000-6.000-8,19.000-6.000-11,18.000-9.000-6,19.000-8.000-4,19.000-10.000-4,19.000-9.000-4,10.000-2.000-3,4.000 6.000-2,3.000 7.000-2,3.000 6.000-3,-13.000 4.000-5,-28.000 4.000-9,-28.000 3.000-9,-27.000 3.000-10</inkml:trace>
</inkml:ink>
</file>

<file path=ppt/ink/ink3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1"/>
    </inkml:context>
    <inkml:brush xml:id="br0">
      <inkml:brushProperty name="width" value="0.0531961545348167" units="cm"/>
      <inkml:brushProperty name="height" value="0.0531961545348167" units="cm"/>
      <inkml:brushProperty name="color" value="#000000"/>
      <inkml:brushProperty name="ignorePressure" value="0"/>
    </inkml:brush>
  </inkml:definitions>
  <inkml:trace contextRef="#ctx0" brushRef="#br0">90750.000 10950.000 413,'-47.000'-94.000'2,"6.000"13.000"3,7.000 12.000 4,6.000 13.000 3,4.000 9.000 4,4.000 6.000 6,3.000 7.000 5,3.000 6.000 6,4.000 17.000 7,7.000 28.000 9,6.000 28.000 9,7.000 29.000 10,0.000 27.000-2,-2.000 29.000-11,-3.000 28.000-11,-3.000 28.000-10,-2.000 20.000-11,0.000 13.000-7,0.000 12.000-8,0.000 13.000-9,0.000 10.000-6,0.000 10.000-5,0.000 10.000-5,0.000 9.000-4,-4.000 13.000-7,-5.000 20.000-6,-7.000 18.000-7,-5.000 20.000-6,-3.000-23.000 0,4.000-62.000 7,3.000-63.000 6,3.000-62.000 7,3.000-38.000 0,3.000-12.000-9,3.000-13.000-9,4.000-12.000-7</inkml:trace>
</inkml:ink>
</file>

<file path=ppt/ink/ink3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1"/>
    </inkml:context>
    <inkml:brush xml:id="br0">
      <inkml:brushProperty name="width" value="0.0378635227680206" units="cm"/>
      <inkml:brushProperty name="height" value="0.0378635227680206" units="cm"/>
      <inkml:brushProperty name="color" value="#000000"/>
      <inkml:brushProperty name="ignorePressure" value="0"/>
    </inkml:brush>
  </inkml:definitions>
  <inkml:trace contextRef="#ctx0" brushRef="#br0">93350.000 10950.000 581,'1.000'-47.000'3,"4.000"6.000"9,3.000 7.000 8,3.000 6.000 7,7.000 3.000 7,14.000 0.000 7,11.000 0.000 6,14.000 0.000 7,8.000 3.000-2,7.000 6.000-8,6.000 7.000-10,7.000 6.000-10,0.000 3.000-7,-2.000 0.000-8,-3.000 0.000-9,-3.000 0.000-6,-7.000 0.000-4,-9.000 0.000 3,-10.000 0.000 3,-8.000 0.000 3,-15.000-2.000-10,-19.000-3.000-21,-18.000-3.000-21,-19.000-2.000-21,-8.000-3.000-4,3.000 1.000 11,3.000-1.000 11,4.000 1.000 12</inkml:trace>
</inkml:ink>
</file>

<file path=ppt/ink/ink3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1"/>
    </inkml:context>
    <inkml:brush xml:id="br0">
      <inkml:brushProperty name="width" value="0.0473370850086212" units="cm"/>
      <inkml:brushProperty name="height" value="0.0473370850086212" units="cm"/>
      <inkml:brushProperty name="color" value="#000000"/>
      <inkml:brushProperty name="ignorePressure" value="0"/>
    </inkml:brush>
  </inkml:definitions>
  <inkml:trace contextRef="#ctx0" brushRef="#br0">93400.000 10250.000 464,'-107.000'-15.000'43,"39.000"23.000"14,36.000 22.000 14,39.000 22.000 13,16.000 13.000 0,-3.000 7.000-15,-3.000 6.000-16,-2.000 7.000-15,-6.000 5.000-13,-6.000 7.000-13,-6.000 6.000-14,-6.000 7.000-11,-9.000 2.000-14,-8.000 1.000-11,-10.000-1.000-14,-9.000 1.000-11,-2.000-12.000-6,6.000-21.000 2,7.000-22.000 2,6.000-22.000 1</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1"/>
    </inkml:context>
    <inkml:brush xml:id="br0">
      <inkml:brushProperty name="width" value="0.0370916984975338" units="cm"/>
      <inkml:brushProperty name="height" value="0.0370916984975338" units="cm"/>
      <inkml:brushProperty name="color" value="#f2395b"/>
      <inkml:brushProperty name="ignorePressure" value="0"/>
    </inkml:brush>
  </inkml:definitions>
  <inkml:trace contextRef="#ctx0" brushRef="#br0">62550.000 10100.000 593,'-50.000'34.000'9,"0.000"19.000"19,0.000 19.000 19,0.000 19.000 18,4.000-1.000 4,10.000-18.000-15,10.000-19.000-13,9.000-18.000-13,6.000-6.000-9,3.000 10.000-3,3.000 10.000-3,4.000 9.000-3,2.000 1.000-4,4.000-6.000-5,3.000-6.000-3,3.000-6.000-5,9.000-15.000-3,16.000-21.000-2,15.000-22.000-2,17.000-22.000-3,2.000-11.000 1,-9.000 0.000 2,-10.000 0.000 2,-8.000 0.000 3,-8.000-2.000 2,-2.000-3.000-1,-3.000-3.000 2,-3.000-2.000-1,-6.000-1.000 1,-5.000 3.000 0,-7.000 3.000 0,-5.000 4.000 0,-6.000 2.000 1,-3.000 4.000 1,-3.000 3.000 1,-2.000 3.000 0,-6.000 4.000 0,-6.000 7.000 0,-6.000 6.000 0,-6.000 7.000-1,-4.000 4.000-1,1.000 3.000 0,-1.000 3.000-1,1.000 4.000-1,-1.000 5.000-3,1.000 10.000-5,-1.000 10.000-6,1.000 9.000-5,2.000 4.000-4,7.000 1.000 1,6.000-1.000-1,7.000 1.000 0,2.000-4.000 1,1.000-6.000 4,-1.000-6.000 3,1.000-6.000 4</inkml:trace>
</inkml:ink>
</file>

<file path=ppt/ink/ink3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2"/>
    </inkml:context>
    <inkml:brush xml:id="br0">
      <inkml:brushProperty name="width" value="0.0585200749337673" units="cm"/>
      <inkml:brushProperty name="height" value="0.0585200749337673" units="cm"/>
      <inkml:brushProperty name="color" value="#000000"/>
      <inkml:brushProperty name="ignorePressure" value="0"/>
    </inkml:brush>
  </inkml:definitions>
  <inkml:trace contextRef="#ctx0" brushRef="#br0">92400.000 11700.000 375,'67.000'50.000'125,"-16.000"0.000"-30,-15.000 0.000-27,-15.000 0.000-28,-11.000 1.000-17,-2.000 4.000-2,-3.000 3.000-3,-3.000 3.000-4,-4.000 1.000-3,-3.000 1.000-6,-3.000-1.000-3,-2.000 1.000-5,2.000-13.000-12,9.000-25.000-18,10.000-25.000-18,10.000-25.000-19,2.000-11.000-1,-3.000 3.000 15,-3.000 3.000 16,-2.000 4.000 14,5.000-1.000 9,16.000-3.000 2,15.000-3.000 3,17.000-2.000 1,13.000-5.000 5,13.000-2.000 8,12.000-3.000 8,13.000-3.000 8,-4.000 4.000 5,-18.000 13.000 2,-19.000 12.000 1,-18.000 13.000 3,-20.000 13.000 0,-18.000 17.000 0,-19.000 15.000-2,-18.000 16.000 0,-20.000 9.000-4,-18.000 3.000-5,-19.000 3.000-5,-18.000 4.000-6,-9.000-4.000-4,4.000-9.000-2,3.000-10.000-4,3.000-8.000-3,7.000-9.000 0,14.000-6.000 2,11.000-6.000 1,14.000-6.000 3,18.000-7.000 2,25.000-6.000 2,25.000-6.000 3,25.000-6.000 3,15.000-4.000 1,7.000 1.000-1,6.000-1.000 1,7.000 1.000-1,-1.000 1.000-1,-6.000 3.000-4,-6.000 3.000-3,-6.000 4.000-2,-15.000 5.000-4,-21.000 10.000-4,-22.000 10.000-3,-22.000 9.000-3,-21.000 6.000-6,-18.000 3.000-11,-19.000 3.000-9,-18.000 4.000-9,-9.000-3.000-3,4.000-5.000 5,3.000-7.000 5,3.000-5.000 6,-1.000-3.000 5,-2.000 4.000 8,-3.000 3.000 6,-3.000 3.000 7,-1.000-1.000 4,4.000-2.000 1,3.000-3.000 1,3.000-3.000 2,6.000-4.000 3,9.000-3.000 3,10.000-3.000 4,10.000-2.000 3,7.000-5.000 6,6.000-2.000 8,7.000-3.000 7,6.000-3.000 8,13.000 2.000 7,23.000 10.000 5,22.000 10.000 6,22.000 9.000 6,10.000 4.000-3,1.000 1.000-8,-1.000-1.000-11,1.000 1.000-9,-3.000-1.000-4,-2.000 1.000 2,-3.000-1.000 1,-3.000 1.000 2,-2.000-3.000-7,0.000-2.000-16,0.000-3.000-17,0.000-3.000-15,3.000-13.000-18,6.000-22.000-20,7.000-22.000-19,6.000-21.000-21,-4.000-9.000-1,-11.000 7.000 17,-14.000 6.000 18,-11.000 7.000 17,-7.000 5.000 15,0.000 7.000 13,0.000 6.000 13,0.000 7.000 14,0.000 4.000 8,0.000 3.000 8,0.000 3.000 7,0.000 4.000 6,1.000 1.000 3,4.000 0.000-3,3.000 0.000-2,3.000 0.000-2,1.000 0.000-2,1.000 0.000 0,-1.000 0.000 1,1.000 0.000-1,-1.000 1.000-5,1.000 4.000-8,-1.000 3.000-8,1.000 3.000-10,2.000-7.000-11,7.000-15.000-16,6.000-15.000-15,7.000-16.000-15,-1.000-5.000-3,-6.000 6.000 9,-6.000 7.000 10,-6.000 6.000 10,-4.000 4.000 14,1.000 4.000 21,-1.000 3.000 19,1.000 3.000 21,-1.000 6.000 8,1.000 9.000-6,-1.000 10.000-4,1.000 10.000-5,-3.000 4.000-2,-2.000 0.000 3,-3.000 0.000 3,-3.000 0.000 2,-1.000 0.000-1,4.000 0.000-5,3.000 0.000-5,3.000 0.000-5,3.000-2.000-11,3.000-3.000-16,3.000-3.000-17,4.000-2.000-17</inkml:trace>
</inkml:ink>
</file>

<file path=ppt/ink/ink3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3"/>
    </inkml:context>
    <inkml:brush xml:id="br0">
      <inkml:brushProperty name="width" value="0.0438814722001553" units="cm"/>
      <inkml:brushProperty name="height" value="0.0438814722001553" units="cm"/>
      <inkml:brushProperty name="color" value="#000000"/>
      <inkml:brushProperty name="ignorePressure" value="0"/>
    </inkml:brush>
  </inkml:definitions>
  <inkml:trace contextRef="#ctx0" brushRef="#br0">94950.000 13200.000 501,'25.000'-22.000'3,"0.000"6.000"5,0.000 7.000 5,0.000 6.000 6,1.000 1.000 5,4.000-3.000 6,3.000-3.000 5,3.000-2.000 5,1.000 0.000 0,1.000 7.000-5,-1.000 6.000-5,1.000 7.000-5,1.000 2.000-1,3.000 1.000 5,3.000-1.000 4,4.000 1.000 5,-3.000 4.000-4,-5.000 9.000-10,-7.000 10.000-11,-5.000 10.000-12</inkml:trace>
</inkml:ink>
</file>

<file path=ppt/ink/ink3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4:53"/>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96675.000 13075.000 333,'157.000'63.000'167,"51.000"46.000"-1,50.000 47.000 1,49.000 47.000 0</inkml:trace>
</inkml:ink>
</file>

<file path=ppt/ink/ink3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0"/>
    </inkml:context>
    <inkml:brush xml:id="br0">
      <inkml:brushProperty name="width" value="0.0466946437954903" units="cm"/>
      <inkml:brushProperty name="height" value="0.0466946437954903" units="cm"/>
      <inkml:brushProperty name="color" value="#000000"/>
      <inkml:brushProperty name="ignorePressure" value="0"/>
    </inkml:brush>
  </inkml:definitions>
  <inkml:trace contextRef="#ctx0" brushRef="#br0">80650.000 17400.000 471,'0.000'-36.000'9,"0.000"28.000"19,0.000 28.000 19,0.000 29.000 19,-7.000 16.000 3,-11.000 7.000-12,-14.000 6.000-11,-11.000 7.000-11,-11.000 5.000-9,-5.000 7.000-5,-7.000 6.000-5,-5.000 7.000-5,-4.000 2.000-2,0.000 1.000 0,0.000-1.000 0,0.000 1.000 1,1.000-1.000-4,4.000 1.000-5,3.000-1.000-6,3.000 1.000-5,6.000-7.000-4,9.000-12.000 2,10.000-13.000 1,10.000-12.000 0,8.000-26.000-6,10.000-36.000-15,10.000-39.000-15,9.000-36.000-14,12.000-28.000-2,16.000-15.000 8,15.000-15.000 8,17.000-16.000 10,7.000-2.000 6,0.000 13.000 4,0.000 12.000 4,0.000 13.000 4,-4.000 10.000 4,-5.000 10.000 4,-7.000 10.000 5,-5.000 9.000 4,-6.000 7.000 3,-3.000 7.000 5,-3.000 6.000 2,-2.000 7.000 5,-6.000 5.000 2,-6.000 7.000 1,-6.000 6.000 3,-6.000 7.000 1,-2.000 8.000 5,3.000 14.000 9,3.000 11.000 9,4.000 14.000 8,-1.000 7.000 2,-3.000 3.000-7,-3.000 3.000-7,-2.000 4.000-6,-3.000 4.000-6,1.000 6.000-5,-1.000 7.000-5,1.000 6.000-5,-1.000 4.000-2,1.000 4.000 0,-1.000 3.000 1,1.000 3.000 0,-1.000-2.000 0,1.000-6.000-2,-1.000-6.000-2,1.000-6.000-1,7.000-16.000-2,16.000-25.000 1,15.000-25.000 1,17.000-25.000 0,7.000-19.000 0,0.000-12.000-2,0.000-13.000-1,0.000-12.000-3,1.000-12.000 0,4.000-8.000 0,3.000-10.000-2,3.000-9.000 0,-1.000-9.000-1,-2.000-5.000-2,-3.000-7.000-3,-3.000-5.000-2,-9.000 3.000-1,-11.000 17.000-3,-14.000 15.000-1,-11.000 16.000-3,-15.000 23.000-11,-16.000 31.000-21,-15.000 32.000-22,-15.000 31.000-21</inkml:trace>
</inkml:ink>
</file>

<file path=ppt/ink/ink3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1"/>
    </inkml:context>
    <inkml:brush xml:id="br0">
      <inkml:brushProperty name="width" value="0.0588522404432297" units="cm"/>
      <inkml:brushProperty name="height" value="0.0588522404432297" units="cm"/>
      <inkml:brushProperty name="color" value="#000000"/>
      <inkml:brushProperty name="ignorePressure" value="0"/>
    </inkml:brush>
  </inkml:definitions>
  <inkml:trace contextRef="#ctx0" brushRef="#br0">83100.000 18150.000 373,'67.000'-25.000'42,"-16.000"0.000"-7,-15.000 0.000-7,-15.000 0.000-6,-9.000-2.000-5,1.000-3.000-2,-1.000-3.000-3,1.000-2.000-3,-9.000-5.000-1,-15.000-2.000-4,-15.000-3.000-1,-16.000-3.000-3,-10.000 5.000-2,-3.000 17.000 1,-3.000 15.000 1,-2.000 16.000-1,-6.000 12.000 2,-6.000 9.000 1,-6.000 10.000 2,-6.000 10.000 2,-2.000 7.000 3,3.000 6.000 3,3.000 7.000 3,4.000 6.000 4,2.000 4.000 1,4.000 4.000-3,3.000 3.000-1,3.000 3.000-1,6.000-1.000-3,9.000-2.000-1,10.000-3.000-1,10.000-3.000-1,7.000-7.000-1,6.000-9.000 1,7.000-10.000 0,6.000-8.000 0,9.000-9.000-2,13.000-6.000-6,12.000-6.000-4,13.000-6.000-6,10.000-15.000-4,10.000-21.000-4,10.000-22.000-3,9.000-22.000-4,6.000-11.000-1,3.000 0.000 1,3.000 0.000 1,4.000 0.000 3,-6.000 4.000 1,-11.000 10.000 3,-14.000 10.000 3,-11.000 9.000 2,-11.000 7.000 4,-5.000 7.000 6,-7.000 6.000 4,-5.000 7.000 5,-6.000 11.000 7,-3.000 20.000 9,-3.000 18.000 9,-2.000 20.000 10,-5.000 6.000 0,-2.000-2.000-7,-3.000-3.000-8,-3.000-3.000-7,-1.000-4.000-6,4.000-3.000-7,3.000-3.000-4,3.000-2.000-7,9.000-8.000-8,16.000-8.000-12,15.000-10.000-12,17.000-9.000-11,8.000-13.000-6,4.000-16.000 4,3.000-15.000 1,3.000-15.000 4,-1.000-12.000 2,-2.000-6.000 4,-3.000-6.000 3,-3.000-6.000 3,-2.000-2.000 5,0.000 3.000 5,0.000 3.000 7,0.000 4.000 5,-5.000 4.000 5,-9.000 6.000 1,-10.000 7.000 4,-8.000 6.000 2,-9.000 6.000 0,-6.000 6.000-1,-6.000 7.000-2,-6.000 6.000-1,-10.000 6.000 9,-12.000 6.000 18,-13.000 7.000 18,-12.000 6.000 19,-7.000 10.000 5,1.000 17.000-8,-1.000 15.000-9,1.000 16.000-8,-3.000 9.000-5,-2.000 3.000-5,-3.000 3.000-2,-3.000 4.000-5,-2.000-1.000-2,0.000-3.000-3,0.000-3.000-3,0.000-2.000-3,4.000-3.000-2,10.000 1.000-2,10.000-1.000-2,9.000 1.000-1,7.000-3.000-3,7.000-2.000-1,6.000-3.000-1,7.000-3.000-1,8.000-4.000-3,14.000-3.000-4,11.000-3.000-4,14.000-2.000-4,7.000-8.000-5,3.000-8.000-3,3.000-10.000-6,4.000-9.000-3,2.000-15.000-2,4.000-18.000 4,3.000-19.000 4,3.000-18.000 3,1.000-14.000-1,1.000-5.000-4,-1.000-7.000-3,1.000-5.000-5,-4.000-8.000-1,-6.000-5.000 4,-6.000-7.000 4,-6.000-5.000 2,-9.000-1.000 4,-8.000 6.000 5,-10.000 7.000 4,-9.000 6.000 3,-7.000 7.000 6,-3.000 10.000 3,-3.000 10.000 4,-2.000 9.000 5,-5.000 7.000 6,-2.000 7.000 9,-3.000 6.000 9,-3.000 7.000 8,-2.000 18.000 7,0.000 31.000 5,0.000 32.000 5,0.000 31.000 5,-2.000 18.000-2,-3.000 7.000-11,-3.000 6.000-11,-2.000 7.000-9,-3.000 5.000-9,1.000 7.000-3,-1.000 6.000-5,1.000 7.000-3,1.000-4.000-7,3.000-12.000-5,3.000-13.000-7,4.000-12.000-6,1.000-2.000-10,0.000 9.000-12,0.000 10.000-13,0.000 10.000-13,0.000-6.000-7,0.000-18.000-2,0.000-19.000-1,0.000-18.000-1</inkml:trace>
</inkml:ink>
</file>

<file path=ppt/ink/ink3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2"/>
    </inkml:context>
    <inkml:brush xml:id="br0">
      <inkml:brushProperty name="width" value="0.0491804480552673" units="cm"/>
      <inkml:brushProperty name="height" value="0.0491804480552673" units="cm"/>
      <inkml:brushProperty name="color" value="#000000"/>
      <inkml:brushProperty name="ignorePressure" value="0"/>
    </inkml:brush>
  </inkml:definitions>
  <inkml:trace contextRef="#ctx0" brushRef="#br0">86750.000 18250.000 447,'184.000'-90.000'112,"-31.000"23.000"-24,-31.000 22.000-23,-31.000 22.000-25,-16.000 12.000-12,0.000 3.000-1,0.000 3.000-3,0.000 4.000-1,0.000 4.000-3,0.000 6.000-3,0.000 7.000-3,0.000 6.000-2,-2.000 6.000-2,-3.000 6.000 0,-3.000 7.000-1,-2.000 6.000 1,-5.000 1.000-1,-2.000-3.000 0,-3.000-3.000-2,-3.000-2.000 0,1.000-3.000-2,6.000 1.000-1,7.000-1.000-2,6.000 1.000-1,3.000-4.000-5,0.000-6.000-5,0.000-6.000-6,0.000-6.000-7,-5.000-6.000-4,-9.000-2.000-4,-10.000-3.000-3,-8.000-3.000-4</inkml:trace>
</inkml:ink>
</file>

<file path=ppt/ink/ink3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3"/>
    </inkml:context>
    <inkml:brush xml:id="br0">
      <inkml:brushProperty name="width" value="0.056054912507534" units="cm"/>
      <inkml:brushProperty name="height" value="0.056054912507534" units="cm"/>
      <inkml:brushProperty name="color" value="#000000"/>
      <inkml:brushProperty name="ignorePressure" value="0"/>
    </inkml:brush>
  </inkml:definitions>
  <inkml:trace contextRef="#ctx0" brushRef="#br0">92150.000 16950.000 392,'-30.000'-22.000'5,"-9.000"6.000"9,-10.000 7.000 10,-8.000 6.000 10,-6.000 4.000 2,1.000 4.000-6,-1.000 3.000-6,1.000 3.000-5,2.000 1.000-4,7.000 1.000 0,6.000-1.000-2,7.000 1.000-1,2.000-1.000-3,1.000 1.000-1,-1.000-1.000-4,1.000 1.000-3,2.000 2.000 3,7.000 7.000 5,6.000 6.000 7,7.000 7.000 6,5.000 5.000 3,7.000 7.000-1,6.000 6.000 0,7.000 7.000 0,0.000 7.000-2,-2.000 9.000-1,-3.000 10.000-2,-3.000 10.000-1,-4.000 4.000-2,-3.000 0.000-2,-3.000 0.000-3,-2.000 0.000-1,-3.000-2.000-1,1.000-3.000 1,-1.000-3.000-1,1.000-2.000 1,1.000-1.000-1,3.000 3.000-2,3.000 3.000-1,4.000 4.000-2,1.000-4.000-2,0.000-9.000-6,0.000-10.000-4,0.000-8.000-5,4.000-8.000-9,10.000-2.000-12,10.000-3.000-13,9.000-3.000-12,4.000-13.000-8,1.000-22.000-3,-1.000-22.000-3,1.000-21.000-2</inkml:trace>
</inkml:ink>
</file>

<file path=ppt/ink/ink3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3"/>
    </inkml:context>
    <inkml:brush xml:id="br0">
      <inkml:brushProperty name="width" value="0.0519301779568195" units="cm"/>
      <inkml:brushProperty name="height" value="0.0519301779568195" units="cm"/>
      <inkml:brushProperty name="color" value="#000000"/>
      <inkml:brushProperty name="ignorePressure" value="0"/>
    </inkml:brush>
  </inkml:definitions>
  <inkml:trace contextRef="#ctx0" brushRef="#br0">93200.000 16950.000 423,'0.000'-41.000'27,"0.000"19.000"4,0.000 19.000 3,0.000 19.000 3,-4.000 15.000 3,-5.000 13.000 2,-7.000 12.000 4,-5.000 13.000 3,-8.000 10.000-1,-5.000 10.000-5,-7.000 10.000-4,-5.000 9.000-5,-8.000 2.000-5,-5.000-2.000-5,-7.000-3.000-6,-5.000-3.000-5,0.000-4.000-4,10.000-3.000-2,10.000-3.000-3,9.000-2.000-2,6.000-9.000-5,3.000-12.000-9,3.000-13.000-10,4.000-12.000-8,7.000-16.000-12,13.000-19.000-15,12.000-18.000-15,13.000-19.000-15,6.000-10.000 0,0.000 1.000 15,0.000-1.000 16,0.000 1.000 16</inkml:trace>
</inkml:ink>
</file>

<file path=ppt/ink/ink3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3"/>
    </inkml:context>
    <inkml:brush xml:id="br0">
      <inkml:brushProperty name="width" value="0.0527989156544209" units="cm"/>
      <inkml:brushProperty name="height" value="0.0527989156544209" units="cm"/>
      <inkml:brushProperty name="color" value="#000000"/>
      <inkml:brushProperty name="ignorePressure" value="0"/>
    </inkml:brush>
  </inkml:definitions>
  <inkml:trace contextRef="#ctx0" brushRef="#br0">92800.000 17550.000 416,'67.000'-91.000'5,"-16.000"19.000"10,-15.000 19.000 9,-15.000 19.000 10,-7.000 12.000 3,3.000 6.000-2,3.000 7.000-2,4.000 6.000-3,2.000 9.000 0,4.000 13.000 2,3.000 12.000 1,3.000 13.000 1,-2.000 9.000 0,-6.000 6.000-4,-6.000 7.000-1,-6.000 6.000-4,-6.000 4.000-2,-2.000 4.000-2,-3.000 3.000-2,-3.000 3.000-2,-1.000-2.000-2,4.000-6.000-3,3.000-6.000-3,3.000-6.000-3,9.000-20.000-4,16.000-30.000-7,15.000-32.000-5,17.000-30.000-6,8.000-26.000-3,4.000-19.000 1,3.000-18.000 0,3.000-19.000 0,-2.000-10.000 0,-6.000 1.000 1,-6.000-1.000 0,-6.000 1.000 1,-9.000 8.000 0,-8.000 20.000 2,-10.000 18.000 1,-9.000 20.000 2,-9.000 21.000-6,-5.000 25.000-12,-7.000 25.000-13,-5.000 25.000-11,-8.000 10.000-4,-5.000-2.000 5,-7.000-3.000 5,-5.000-3.000 4</inkml:trace>
</inkml:ink>
</file>

<file path=ppt/ink/ink3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4"/>
    </inkml:context>
    <inkml:brush xml:id="br0">
      <inkml:brushProperty name="width" value="0.0482485629618168" units="cm"/>
      <inkml:brushProperty name="height" value="0.0482485629618168" units="cm"/>
      <inkml:brushProperty name="color" value="#000000"/>
      <inkml:brushProperty name="ignorePressure" value="0"/>
    </inkml:brush>
  </inkml:definitions>
  <inkml:trace contextRef="#ctx0" brushRef="#br0">94400.000 17550.000 455,'46.000'6.000'69,"-5.000"13.000"0,-7.000 12.000 1,-5.000 13.000-1,-14.000 6.000-6,-18.000 0.000-11,-19.000 0.000-11,-18.000 0.000-12,-12.000 1.000-8,-3.000 4.000-3,-3.000 3.000-5,-2.000 3.000-3,2.000-2.000-3,9.000-6.000-2,10.000-6.000 0,10.000-6.000-2,11.000-6.000-3,17.000-2.000-2,15.000-3.000-4,16.000-3.000-3,15.000-7.000-3,16.000-9.000-1,15.000-10.000-2,17.000-8.000-2,3.000-9.000-1,-5.000-6.000-1,-7.000-6.000-2,-5.000-6.000-2</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1"/>
    </inkml:context>
    <inkml:brush xml:id="br0">
      <inkml:brushProperty name="width" value="0.0323146730661392" units="cm"/>
      <inkml:brushProperty name="height" value="0.0323146730661392" units="cm"/>
      <inkml:brushProperty name="color" value="#f2395b"/>
      <inkml:brushProperty name="ignorePressure" value="0"/>
    </inkml:brush>
  </inkml:definitions>
  <inkml:trace contextRef="#ctx0" brushRef="#br0">62850.000 10400.000 680,'48.000'28.000'16,"-3.000"6.000"15,-3.000 7.000 14,-2.000 6.000 14,-5.000 1.000 1,-2.000-3.000-13,-3.000-3.000-14,-3.000-2.000-13,-2.000-5.000-11,0.000-2.000-10,0.000-3.000-10,0.000-3.000-8,1.000-7.000-11,4.000-9.000-11,3.000-10.000-12,3.000-8.000-11,-2.000-6.000 0,-6.000 1.000 11,-6.000-1.000 12,-6.000 1.000 10</inkml:trace>
</inkml:ink>
</file>

<file path=ppt/ink/ink3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4"/>
    </inkml:context>
    <inkml:brush xml:id="br0">
      <inkml:brushProperty name="width" value="0.0444790571928024" units="cm"/>
      <inkml:brushProperty name="height" value="0.0444790571928024" units="cm"/>
      <inkml:brushProperty name="color" value="#000000"/>
      <inkml:brushProperty name="ignorePressure" value="0"/>
    </inkml:brush>
  </inkml:definitions>
  <inkml:trace contextRef="#ctx0" brushRef="#br0">94800.000 17800.000 494,'-24.000'-16.000'14,"4.000"19.000"26,3.000 19.000 27,3.000 19.000 27,3.000 12.000 2,3.000 6.000-20,3.000 7.000-22,4.000 6.000-20,-1.000 4.000-15,-3.000 4.000-9,-3.000 3.000-9,-2.000 3.000-7,-5.000 1.000-12,-2.000 1.000-15,-3.000-1.000-15,-3.000 1.000-14,-1.000-9.000-7,4.000-15.000 2,3.000-15.000 1,3.000-16.000 1</inkml:trace>
</inkml:ink>
</file>

<file path=ppt/ink/ink3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4"/>
    </inkml:context>
    <inkml:brush xml:id="br0">
      <inkml:brushProperty name="width" value="0.0484849773347378" units="cm"/>
      <inkml:brushProperty name="height" value="0.0484849773347378" units="cm"/>
      <inkml:brushProperty name="color" value="#000000"/>
      <inkml:brushProperty name="ignorePressure" value="0"/>
    </inkml:brush>
  </inkml:definitions>
  <inkml:trace contextRef="#ctx0" brushRef="#br0">95250.000 16700.000 453,'26.000'-68.000'7,"4.000"17.000"13,3.000 15.000 13,3.000 16.000 14,-2.000 15.000 6,-6.000 16.000-1,-6.000 15.000-2,-6.000 17.000 0,-6.000 10.000-5,-2.000 6.000-5,-3.000 7.000-7,-3.000 6.000-6,-2.000 6.000-5,0.000 6.000-3,0.000 7.000-3,0.000 6.000-3,-2.000 9.000-3,-3.000 13.000-4,-3.000 12.000-3,-2.000 13.000-2,-6.000 1.000-7,-6.000-9.000-8,-6.000-10.000-8,-6.000-8.000-8,-1.000-14.000-6,7.000-15.000-5,6.000-15.000-4,7.000-16.000-4</inkml:trace>
</inkml:ink>
</file>

<file path=ppt/ink/ink3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4"/>
    </inkml:context>
    <inkml:brush xml:id="br0">
      <inkml:brushProperty name="width" value="0.041220135986805" units="cm"/>
      <inkml:brushProperty name="height" value="0.041220135986805" units="cm"/>
      <inkml:brushProperty name="color" value="#000000"/>
      <inkml:brushProperty name="ignorePressure" value="0"/>
    </inkml:brush>
  </inkml:definitions>
  <inkml:trace contextRef="#ctx0" brushRef="#br0">95300.000 17700.000 533,'54.000'-24.000'186,"10.000"4.000"-48,10.000 3.000-48,9.000 3.000-49,6.000-1.000-30,3.000-2.000-11,3.000-3.000-11,4.000-3.000-13,-6.000-2.000-10,-11.000 0.000-8,-14.000 0.000-10,-11.000 0.000-9</inkml:trace>
</inkml:ink>
</file>

<file path=ppt/ink/ink3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5"/>
    </inkml:context>
    <inkml:brush xml:id="br0">
      <inkml:brushProperty name="width" value="0.0572231188416481" units="cm"/>
      <inkml:brushProperty name="height" value="0.0572231188416481" units="cm"/>
      <inkml:brushProperty name="color" value="#000000"/>
      <inkml:brushProperty name="ignorePressure" value="0"/>
    </inkml:brush>
  </inkml:definitions>
  <inkml:trace contextRef="#ctx0" brushRef="#br0">96300.000 16500.000 384,'1.000'-74.000'7,"4.000"4.000"14,3.000 3.000 14,3.000 3.000 14,1.000 15.000 9,1.000 29.000 3,-1.000 28.000 4,1.000 28.000 3,-3.000 20.000-4,-2.000 13.000-11,-3.000 12.000-12,-3.000 13.000-10,-6.000 16.000-9,-5.000 23.000-4,-7.000 22.000-5,-5.000 22.000-6,-6.000 15.000-4,-3.000 9.000-8,-3.000 10.000-6,-2.000 10.000-6,-1.000 0.000-7,3.000-5.000-9,3.000-7.000-7,4.000-5.000-7,4.000-14.000-4,6.000-18.000 1,7.000-19.000 2,6.000-18.000 1,1.000-20.000 0,-3.000-18.000 0,-3.000-19.000-1,-2.000-18.000 0</inkml:trace>
</inkml:ink>
</file>

<file path=ppt/ink/ink3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5"/>
    </inkml:context>
    <inkml:brush xml:id="br0">
      <inkml:brushProperty name="width" value="0.0408744476735592" units="cm"/>
      <inkml:brushProperty name="height" value="0.0408744476735592" units="cm"/>
      <inkml:brushProperty name="color" value="#000000"/>
      <inkml:brushProperty name="ignorePressure" value="0"/>
    </inkml:brush>
  </inkml:definitions>
  <inkml:trace contextRef="#ctx0" brushRef="#br0">96850.000 16200.000 538,'76.000'-25.000'115,"4.000"0.000"-22,3.000 0.000-23,3.000 0.000-21,3.000 1.000-15,3.000 4.000-4,3.000 3.000-4,4.000 3.000-6,-4.000 3.000-6,-9.000 3.000-5,-10.000 3.000-8,-8.000 4.000-5</inkml:trace>
</inkml:ink>
</file>

<file path=ppt/ink/ink3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5"/>
    </inkml:context>
    <inkml:brush xml:id="br0">
      <inkml:brushProperty name="width" value="0.0393246226012707" units="cm"/>
      <inkml:brushProperty name="height" value="0.0393246226012707" units="cm"/>
      <inkml:brushProperty name="color" value="#000000"/>
      <inkml:brushProperty name="ignorePressure" value="0"/>
    </inkml:brush>
  </inkml:definitions>
  <inkml:trace contextRef="#ctx0" brushRef="#br0">97500.000 15500.000 559,'-44.000'10.000'14,"13.000"23.000"28,12.000 22.000 27,13.000 22.000 29,6.000 15.000-1,0.000 9.000-29,0.000 10.000-27,0.000 10.000-30,-7.000 5.000-20,-11.000 4.000-15,-14.000 3.000-14,-11.000 3.000-14,-3.000-11.000-8,10.000-25.000-2,10.000-25.000-2,9.000-25.000-2</inkml:trace>
</inkml:ink>
</file>

<file path=ppt/ink/ink3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6"/>
    </inkml:context>
    <inkml:brush xml:id="br0">
      <inkml:brushProperty name="width" value="0.0563260354101658" units="cm"/>
      <inkml:brushProperty name="height" value="0.0563260354101658" units="cm"/>
      <inkml:brushProperty name="color" value="#000000"/>
      <inkml:brushProperty name="ignorePressure" value="0"/>
    </inkml:brush>
  </inkml:definitions>
  <inkml:trace contextRef="#ctx0" brushRef="#br0">98150.000 15350.000 390,'28.000'-44.000'49,"6.000"13.000"-3,7.000 12.000-4,6.000 13.000-4,4.000 6.000-4,4.000 0.000-7,3.000 0.000-4,3.000 0.000-7,3.000 3.000-4,3.000 6.000-1,3.000 7.000-1,4.000 6.000-2,-4.000 3.000-3,-9.000 0.000-4,-10.000 0.000-5,-8.000 0.000-3,-9.000 3.000-1,-6.000 6.000 2,-6.000 7.000 4,-6.000 6.000 3,-7.000 4.000 6,-6.000 4.000 9,-6.000 3.000 9,-6.000 3.000 10,-6.000 1.000 3,-2.000 1.000-4,-3.000-1.000-4,-3.000 1.000-3,1.000 4.000-5,6.000 9.000-2,7.000 10.000-4,6.000 10.000-4,3.000 0.000-2,0.000-5.000-3,0.000-7.000-3,0.000-5.000-3,0.000 2.000 0,0.000 13.000 0,0.000 12.000 1,0.000 13.000 1,0.000-2.000-1,0.000-16.000-1,0.000-15.000-4,0.000-15.000-1,0.000-11.000-2,0.000-2.000-1,0.000-3.000-1,0.000-3.000-2,-5.000-6.000 1,-9.000-5.000 0,-10.000-7.000 0,-8.000-5.000 1,-11.000-3.000 1,-8.000 4.000-1,-10.000 3.000 1,-9.000 3.000 0,-10.000 1.000-2,-9.000 1.000-5,-10.000-1.000-3,-8.000 1.000-5,-8.000-1.000-1,-2.000 1.000 0,-3.000-1.000 3,-3.000 1.000 0,8.000-4.000-8,23.000-6.000-15,22.000-6.000-16,22.000-6.000-16</inkml:trace>
</inkml:ink>
</file>

<file path=ppt/ink/ink3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7"/>
    </inkml:context>
    <inkml:brush xml:id="br0">
      <inkml:brushProperty name="width" value="0.0519734136760235" units="cm"/>
      <inkml:brushProperty name="height" value="0.0519734136760235" units="cm"/>
      <inkml:brushProperty name="color" value="#000000"/>
      <inkml:brushProperty name="ignorePressure" value="0"/>
    </inkml:brush>
  </inkml:definitions>
  <inkml:trace contextRef="#ctx0" brushRef="#br0">99950.000 17550.000 423,'-15.000'-25.000'97,"23.000"0.000"-22,22.000 0.000-21,22.000 0.000-23,13.000 1.000-9,7.000 4.000 0,6.000 3.000 2,7.000 3.000 1,-3.000 1.000-1,-8.000 1.000-5,-10.000-1.000-3,-9.000 1.000-5,-5.000 2.000-2,0.000 7.000-3,0.000 6.000-2,0.000 7.000-2,0.000 2.000 0,0.000 1.000 3,0.000-1.000 4,0.000 1.000 4,-2.000-1.000 1,-3.000 1.000 0,-3.000-1.000 0,-2.000 1.000 0,0.000 1.000-1,7.000 3.000-2,6.000 3.000-3,7.000 4.000-2,7.000-3.000-2,9.000-5.000 0,10.000-7.000-2,10.000-5.000 0,-1.000-6.000-2,-9.000-3.000-1,-10.000-3.000-4,-8.000-2.000-1,-8.000-1.000-2,-2.000 3.000 0,-3.000 3.000-1,-3.000 4.000 0,-2.000 2.000-2,0.000 4.000 1,0.000 3.000-2,0.000 3.000 0,-2.000 3.000 0,-3.000 3.000 3,-3.000 3.000 3,-2.000 4.000 1,-1.000 4.000 3,3.000 6.000 0,3.000 7.000 3,4.000 6.000 1,4.000-1.000 0,6.000-5.000 1,7.000-7.000 0,6.000-5.000 1,1.000-8.000-6,-3.000-5.000-9,-3.000-7.000-10,-2.000-5.000-9,-6.000-8.000-12,-6.000-5.000-12,-6.000-7.000-13,-6.000-5.000-13</inkml:trace>
</inkml:ink>
</file>

<file path=ppt/ink/ink3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8"/>
    </inkml:context>
    <inkml:brush xml:id="br0">
      <inkml:brushProperty name="width" value="0.0535870343446732" units="cm"/>
      <inkml:brushProperty name="height" value="0.0535870343446732" units="cm"/>
      <inkml:brushProperty name="color" value="#000000"/>
      <inkml:brushProperty name="ignorePressure" value="0"/>
    </inkml:brush>
  </inkml:definitions>
  <inkml:trace contextRef="#ctx0" brushRef="#br0">103950.000 16500.000 410,'-22.000'-15.000'56,"6.000"23.000"-3,7.000 22.000-2,6.000 22.000-1,3.000 13.000-2,0.000 7.000 0,0.000 6.000 0,0.000 7.000 0,-2.000 2.000-3,-3.000 1.000-6,-3.000-1.000-7,-2.000 1.000-6,-5.000-1.000-6,-2.000 1.000-6,-3.000-1.000-5,-3.000 1.000-6,-4.000-3.000-8,-3.000-2.000-7,-3.000-3.000-9,-2.000-3.000-9,-1.000-7.000-5,3.000-9.000-3,3.000-10.000-4,4.000-8.000-3</inkml:trace>
</inkml:ink>
</file>

<file path=ppt/ink/ink3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8"/>
    </inkml:context>
    <inkml:brush xml:id="br0">
      <inkml:brushProperty name="width" value="0.0394320487976074" units="cm"/>
      <inkml:brushProperty name="height" value="0.0394320487976074" units="cm"/>
      <inkml:brushProperty name="color" value="#000000"/>
      <inkml:brushProperty name="ignorePressure" value="0"/>
    </inkml:brush>
  </inkml:definitions>
  <inkml:trace contextRef="#ctx0" brushRef="#br0">104100.000 16950.000 557,'48.000'-22.000'156,"-3.000"6.000"-37,-3.000 7.000-35,-2.000 6.000-36,0.000 3.000-24,7.000 0.000-12,6.000 0.000-13,7.000 0.000-11,0.000 0.000-13,-2.000 0.000-11,-3.000 0.000-13,-3.000 0.000-11,-6.000-2.000-3,-5.000-3.000 9,-7.000-3.000 7,-5.000-2.000 9</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1"/>
    </inkml:context>
    <inkml:brush xml:id="br0">
      <inkml:brushProperty name="width" value="0.0439293012022972" units="cm"/>
      <inkml:brushProperty name="height" value="0.0439293012022972" units="cm"/>
      <inkml:brushProperty name="color" value="#f2395b"/>
      <inkml:brushProperty name="ignorePressure" value="0"/>
    </inkml:brush>
  </inkml:definitions>
  <inkml:trace contextRef="#ctx0" brushRef="#br0">63850.000 9400.000 500,'-22.000'-41.000'29,"6.000"19.000"7,7.000 19.000 7,6.000 19.000 7,3.000 10.000 0,0.000 4.000-8,0.000 3.000-9,0.000 3.000-8,0.000 3.000-5,0.000 3.000-2,0.000 3.000-2,0.000 4.000-1,0.000 5.000-1,0.000 10.000-1,0.000 10.000 1,0.000 9.000-1,1.000 4.000-1,4.000 1.000-1,3.000-1.000-1,3.000 1.000-2,-1.000-4.000 0,-2.000-6.000-2,-3.000-6.000 0,-3.000-6.000-1,1.000-1.000-3,6.000 7.000-5,7.000 6.000-6,6.000 7.000-5,1.000 2.000-4,-3.000 1.000 1,-3.000-1.000 0,-2.000 1.000 0,-8.000-7.000-1,-8.000-12.000-1,-10.000-13.000-2,-9.000-12.000-2,-18.000-4.000-3,-24.000 7.000-4,-26.000 6.000-5,-24.000 7.000-3,-7.000-4.000-1,13.000-12.000 5,12.000-13.000 4,13.000-12.000 4,12.000-9.000 4,13.000-2.000-1,12.000-3.000 2,13.000-3.000 0</inkml:trace>
</inkml:ink>
</file>

<file path=ppt/ink/ink3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8"/>
    </inkml:context>
    <inkml:brush xml:id="br0">
      <inkml:brushProperty name="width" value="0.0582988709211349" units="cm"/>
      <inkml:brushProperty name="height" value="0.0582988709211349" units="cm"/>
      <inkml:brushProperty name="color" value="#000000"/>
      <inkml:brushProperty name="ignorePressure" value="0"/>
    </inkml:brush>
  </inkml:definitions>
  <inkml:trace contextRef="#ctx0" brushRef="#br0">105150.000 15950.000 377,'-24.000'-21.000'12,"4.000"10.000"24,3.000 10.000 24,3.000 9.000 25,1.000 13.000 3,1.000 20.000-14,-1.000 18.000-16,1.000 20.000-15,-1.000 13.000-10,1.000 9.000-4,-1.000 10.000-6,1.000 10.000-3,-3.000 5.000-4,-2.000 4.000-2,-3.000 3.000 0,-3.000 3.000-2,-2.000-1.000-7,0.000-2.000-9,0.000-3.000-11,0.000-3.000-10,0.000-6.000-6,0.000-5.000-2,0.000-7.000-1,0.000-5.000-2,3.000-12.000-4,6.000-16.000-4,7.000-15.000-4,6.000-15.000-6</inkml:trace>
</inkml:ink>
</file>

<file path=ppt/ink/ink3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5:09"/>
    </inkml:context>
    <inkml:brush xml:id="br0">
      <inkml:brushProperty name="width" value="0.0609424710273743" units="cm"/>
      <inkml:brushProperty name="height" value="0.0609424710273743" units="cm"/>
      <inkml:brushProperty name="color" value="#000000"/>
      <inkml:brushProperty name="ignorePressure" value="0"/>
    </inkml:brush>
  </inkml:definitions>
  <inkml:trace contextRef="#ctx0" brushRef="#br0">106000.000 16700.000 360,'-50.000'-21.000'50,"0.000"10.000"-3,0.000 10.000-4,0.000 9.000-2,1.000 12.000-2,4.000 16.000-1,3.000 15.000-1,3.000 17.000-1,3.000 8.000-2,3.000 4.000-3,3.000 3.000-4,4.000 3.000-3,2.000 1.000-4,4.000 1.000-3,3.000-1.000-3,3.000 1.000-3,4.000-6.000-2,7.000-8.000 0,6.000-10.000 0,7.000-9.000-1,7.000-9.000-3,9.000-5.000-7,10.000-7.000-8,10.000-5.000-6,7.000-8.000-7,6.000-5.000-5,7.000-7.000-6,6.000-5.000-5,4.000-14.000-3,4.000-18.000 0,3.000-19.000 1,3.000-18.000 1,1.000-15.000 2,1.000-9.000 5,-1.000-10.000 4,1.000-8.000 5,-6.000-8.000 3,-8.000-2.000 2,-10.000-3.000 2,-9.000-3.000 2,-9.000 2.000 4,-5.000 10.000 7,-7.000 10.000 6,-5.000 9.000 7,-8.000 12.000 6,-5.000 16.000 5,-7.000 15.000 6,-5.000 17.000 6,-8.000 21.000 8,-5.000 28.000 12,-7.000 28.000 11,-5.000 29.000 12,-3.000 16.000-2,4.000 7.000-14,3.000 6.000-14,3.000 7.000-15,4.000 11.000-8,7.000 20.000-2,6.000 18.000-4,7.000 20.000-3,0.000 3.000-7,-2.000-8.000-10,-3.000-10.000-13,-3.000-9.000-10,-2.000-12.000-10,0.000-11.000-10,0.000-14.000-8,0.000-11.000-10</inkml:trace>
</inkml:ink>
</file>

<file path=ppt/ink/ink3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02"/>
    </inkml:context>
    <inkml:brush xml:id="br0">
      <inkml:brushProperty name="width" value="0.0383011661469936" units="cm"/>
      <inkml:brushProperty name="height" value="0.0383011661469936" units="cm"/>
      <inkml:brushProperty name="color" value="#000000"/>
      <inkml:brushProperty name="ignorePressure" value="0"/>
    </inkml:brush>
  </inkml:definitions>
  <inkml:trace contextRef="#ctx0" brushRef="#br0">86950.000 21250.000 574,'50.000'-44.000'122,"0.000"13.000"-25,0.000 12.000-26,0.000 13.000-26,-2.000 7.000-16,-3.000 4.000-5,-3.000 3.000-6,-2.000 3.000-5,-6.000 7.000-7,-6.000 14.000-6,-6.000 11.000-8,-6.000 14.000-7,-7.000 5.000-2,-6.000 1.000 1,-6.000-1.000 2,-6.000 1.000 2,-10.000 4.000 2,-12.000 9.000 1,-13.000 10.000 2,-12.000 10.000 2,-5.000 2.000 1,3.000-3.000 3,3.000-3.000 3,4.000-2.000 2,4.000-11.000 1,6.000-15.000 1,7.000-15.000-1,6.000-16.000 1,12.000-12.000 1,19.000-5.000 6,19.000-7.000 4,19.000-5.000 5,10.000-8.000-3,4.000-5.000-11,3.000-7.000-11,3.000-5.000-11,4.000-3.000-9,7.000 4.000-10,6.000 3.000-8,7.000 3.000-10,-4.000 1.000-5,-12.000 1.000 0,-13.000-1.000 0,-12.000 1.000-1</inkml:trace>
</inkml:ink>
</file>

<file path=ppt/ink/ink3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03"/>
    </inkml:context>
    <inkml:brush xml:id="br0">
      <inkml:brushProperty name="width" value="0.0399263091385365" units="cm"/>
      <inkml:brushProperty name="height" value="0.0399263091385365" units="cm"/>
      <inkml:brushProperty name="color" value="#000000"/>
      <inkml:brushProperty name="ignorePressure" value="0"/>
    </inkml:brush>
  </inkml:definitions>
  <inkml:trace contextRef="#ctx0" brushRef="#br0">90300.000 21200.000 551,'26.000'45.000'156,"4.000"-9.000"-37,3.000-10.000-35,3.000-8.000-37,3.000-4.000-24,3.000 3.000-8,3.000 3.000-11,4.000 4.000-8,-9.000 1.000-19,-18.000 0.000-25,-19.000 0.000-25,-18.000 0.000-26</inkml:trace>
</inkml:ink>
</file>

<file path=ppt/ink/ink3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03"/>
    </inkml:context>
    <inkml:brush xml:id="br0">
      <inkml:brushProperty name="width" value="0.0376037955284119" units="cm"/>
      <inkml:brushProperty name="height" value="0.0376037955284119" units="cm"/>
      <inkml:brushProperty name="color" value="#000000"/>
      <inkml:brushProperty name="ignorePressure" value="0"/>
    </inkml:brush>
  </inkml:definitions>
  <inkml:trace contextRef="#ctx0" brushRef="#br0">90100.000 21750.000 585,'-27.000'23.000'1,"-3.000"-3.000"4,-3.000-3.000 2,-2.000-2.000 4,2.000 0.000 8,9.000 7.000 11,10.000 6.000 13,10.000 7.000 12,7.000-1.000 2,6.000-6.000-9,7.000-6.000-9,6.000-6.000-8,4.000-2.000-9,4.000 3.000-5,3.000 3.000-7,3.000 4.000-5,3.000 2.000-4,3.000 4.000 3,3.000 3.000 0,4.000 3.000 2,1.000-2.000-11,0.000-6.000-23,0.000-6.000-22,0.000-6.000-22,-2.000-7.000-7,-3.000-6.000 9,-3.000-6.000 10,-2.000-6.000 8</inkml:trace>
</inkml:ink>
</file>

<file path=ppt/ink/ink3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03"/>
    </inkml:context>
    <inkml:brush xml:id="br0">
      <inkml:brushProperty name="width" value="0.0475462414324284" units="cm"/>
      <inkml:brushProperty name="height" value="0.0475462414324284" units="cm"/>
      <inkml:brushProperty name="color" value="#000000"/>
      <inkml:brushProperty name="ignorePressure" value="0"/>
    </inkml:brush>
  </inkml:definitions>
  <inkml:trace contextRef="#ctx0" brushRef="#br0">92900.000 20900.000 462,'1.000'-36.000'64,"4.000"28.000"5,3.000 28.000 6,3.000 29.000 5,-1.000 18.000-3,-2.000 9.000-16,-3.000 10.000-13,-3.000 10.000-15,-4.000 11.000-12,-3.000 17.000-12,-3.000 15.000-9,-2.000 16.000-12,-3.000 10.000-8,1.000 7.000-9,-1.000 6.000-9,1.000 7.000-7,1.000-12.000-3,3.000-28.000 3,3.000-28.000 3,4.000-27.000 4,-1.000-20.000-1,-3.000-9.000-4,-3.000-10.000-3,-2.000-8.000-4</inkml:trace>
</inkml:ink>
</file>

<file path=ppt/ink/ink3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05"/>
    </inkml:context>
    <inkml:brush xml:id="br0">
      <inkml:brushProperty name="width" value="0.0365774072706699" units="cm"/>
      <inkml:brushProperty name="height" value="0.0365774072706699" units="cm"/>
      <inkml:brushProperty name="color" value="#000000"/>
      <inkml:brushProperty name="ignorePressure" value="0"/>
    </inkml:brush>
  </inkml:definitions>
  <inkml:trace contextRef="#ctx0" brushRef="#br0">97500.000 21200.000 601,'48.000'23.000'144,"-3.000"-3.000"-33,-3.000-3.000-32,-2.000-2.000-32,-3.000 0.000-29,1.000 7.000-26,-1.000 6.000-26,1.000 7.000-25</inkml:trace>
</inkml:ink>
</file>

<file path=ppt/ink/ink3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05"/>
    </inkml:context>
    <inkml:brush xml:id="br0">
      <inkml:brushProperty name="width" value="0.0326977521181107" units="cm"/>
      <inkml:brushProperty name="height" value="0.0326977521181107" units="cm"/>
      <inkml:brushProperty name="color" value="#000000"/>
      <inkml:brushProperty name="ignorePressure" value="0"/>
    </inkml:brush>
  </inkml:definitions>
  <inkml:trace contextRef="#ctx0" brushRef="#br0">97100.000 21750.000 672,'25.000'23.000'106,"0.000"-3.000"-22,0.000-3.000-23,0.000-2.000-22,1.000-1.000-16,4.000 3.000-10,3.000 3.000-11,3.000 4.000-11,1.000 1.000-10,1.000 0.000-9,-1.000 0.000-9,1.000 0.000-9</inkml:trace>
</inkml:ink>
</file>

<file path=ppt/ink/ink3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06"/>
    </inkml:context>
    <inkml:brush xml:id="br0">
      <inkml:brushProperty name="width" value="0.0373395830392838" units="cm"/>
      <inkml:brushProperty name="height" value="0.0373395830392838" units="cm"/>
      <inkml:brushProperty name="color" value="#000000"/>
      <inkml:brushProperty name="ignorePressure" value="0"/>
    </inkml:brush>
  </inkml:definitions>
  <inkml:trace contextRef="#ctx0" brushRef="#br0">100550.000 20700.000 589,'21.000'142.000'155,"-5.000"-16.000"-37,-7.000-15.000-37,-5.000-15.000-38,-4.000 14.000-29,0.000 48.000-23,0.000 47.000-21,0.000 47.000-23,-2.000 2.000-6,-3.000-40.000 9,-3.000-40.000 9,-2.000-41.000 9,-1.000-29.000 2,3.000-15.000-4,3.000-15.000-5,4.000-16.000-4</inkml:trace>
</inkml:ink>
</file>

<file path=ppt/ink/ink3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37"/>
    </inkml:context>
    <inkml:brush xml:id="br0">
      <inkml:brushProperty name="width" value="0.0242616515606642" units="cm"/>
      <inkml:brushProperty name="height" value="0.0242616515606642" units="cm"/>
      <inkml:brushProperty name="color" value="#f2395b"/>
      <inkml:brushProperty name="ignorePressure" value="0"/>
    </inkml:brush>
  </inkml:definitions>
  <inkml:trace contextRef="#ctx0" brushRef="#br0">98150.000 12100.000 906,'1.000'-47.000'68,"4.000"6.000"-43,3.000 7.000-41,3.000 6.000-42</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1"/>
    </inkml:context>
    <inkml:brush xml:id="br0">
      <inkml:brushProperty name="width" value="0.0328068807721138" units="cm"/>
      <inkml:brushProperty name="height" value="0.0328068807721138" units="cm"/>
      <inkml:brushProperty name="color" value="#f2395b"/>
      <inkml:brushProperty name="ignorePressure" value="0"/>
    </inkml:brush>
  </inkml:definitions>
  <inkml:trace contextRef="#ctx0" brushRef="#br0">64050.000 9800.000 670,'4.000'-47.000'1,"10.000"6.000"2,10.000 7.000 1,9.000 6.000 2,6.000 4.000 8,3.000 4.000 16,3.000 3.000 16,4.000 3.000 15,1.000 3.000 1,0.000 3.000-15,0.000 3.000-14,0.000 4.000-14,-2.000 2.000-16,-3.000 4.000-15,-3.000 3.000-16,-2.000 3.000-16</inkml:trace>
</inkml:ink>
</file>

<file path=ppt/ink/ink3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47"/>
    </inkml:context>
    <inkml:brush xml:id="br0">
      <inkml:brushProperty name="width" value="0.0401601791381836" units="cm"/>
      <inkml:brushProperty name="height" value="0.0401601791381836" units="cm"/>
      <inkml:brushProperty name="color" value="#f2395b"/>
      <inkml:brushProperty name="ignorePressure" value="0"/>
    </inkml:brush>
  </inkml:definitions>
  <inkml:trace contextRef="#ctx0" brushRef="#br0">96050.000 4400.000 547,'-41.000'-2.000'64,"19.000"-3.000"-14,19.000-3.000-14,19.000-2.000-13,12.000-3.000-7,6.000 1.000-1,7.000-1.000 0,6.000 1.000-1,4.000-3.000 0,4.000-2.000-1,3.000-3.000 0,3.000-3.000 0,-1.000-1.000-1,-2.000 4.000-2,-3.000 3.000-2,-3.000 3.000-1,-2.000 3.000-2,0.000 3.000 2,0.000 3.000-1,0.000 4.000 1,-2.000 1.000-2,-3.000 0.000-1,-3.000 0.000-3,-2.000 0.000-2,-1.000 1.000-2,3.000 4.000-1,3.000 3.000 0,4.000 3.000-2,-3.000 3.000 2,-5.000 3.000 1,-7.000 3.000 3,-5.000 4.000 1,-3.000 4.000 3,4.000 6.000 2,3.000 7.000 2,3.000 6.000 2,4.000-2.000 1,7.000-9.000 0,6.000-10.000 0,7.000-8.000 0,-1.000-8.000 0,-6.000-2.000-2,-6.000-3.000-1,-6.000-3.000-1,-4.000-2.000-1,1.000 0.000-2,-1.000 0.000-3,1.000 0.000-1,1.000 0.000-1,3.000 0.000 1,3.000 0.000 0,4.000 0.000 2,2.000-2.000-5,4.000-3.000-6,3.000-3.000-8,3.000-2.000-7,3.000-3.000-6,3.000 1.000-1,3.000-1.000-2,4.000 1.000-3,-1.000 1.000 0,-3.000 3.000 2,-3.000 3.000 1,-2.000 4.000 1,-8.000 1.000 3,-8.000 0.000 5,-10.000 0.000 3,-9.000 0.000 4</inkml:trace>
</inkml:ink>
</file>

<file path=ppt/ink/ink3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57"/>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97775.000 12875.000 333,'157.000'63.000'167,"51.000"46.000"-1,50.000 47.000 1,49.000 47.000 0</inkml:trace>
</inkml:ink>
</file>

<file path=ppt/ink/ink3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6:59"/>
    </inkml:context>
    <inkml:brush xml:id="br0">
      <inkml:brushProperty name="width" value="0.0446679405868053" units="cm"/>
      <inkml:brushProperty name="height" value="0.0446679405868053" units="cm"/>
      <inkml:brushProperty name="color" value="#00bff3"/>
      <inkml:brushProperty name="ignorePressure" value="0"/>
    </inkml:brush>
  </inkml:definitions>
  <inkml:trace contextRef="#ctx0" brushRef="#br0">98000.000 10550.000 492,'-2.000'-47.000'6,"-3.000"6.000"6,-3.000 7.000 6,-2.000 6.000 5,3.000 6.000 4,14.000 6.000 3,11.000 7.000 1,14.000 6.000 2,10.000 6.000-1,9.000 6.000-4,10.000 7.000-4,10.000 6.000-4,0.000 9.000-5,-5.000 13.000-7,-7.000 12.000-7,-5.000 13.000-6,-11.000 7.000-7,-11.000 4.000-8,-14.000 3.000-6,-11.000 3.000-7,-14.000-1.000-4,-11.000-2.000-1,-14.000-3.000 0,-11.000-3.000 0,-7.000-7.000 1,0.000-9.000 5,0.000-10.000 5,0.000-8.000 4,0.000-9.000 5,0.000-6.000 3,0.000-6.000 5,0.000-6.000 4,3.000-6.000 4,6.000-2.000 5,7.000-3.000 5,6.000-3.000 5,9.000 2.000 6,13.000 10.000 7,12.000 10.000 6,13.000 9.000 8,7.000 9.000 0,4.000 9.000-7,3.000 10.000-6,3.000 10.000-7,-4.000 5.000-4,-8.000 4.000-1,-10.000 3.000-1,-9.000 3.000-2,-5.000 3.000-2,0.000 3.000-3,0.000 3.000-2,0.000 4.000-2,-4.000-3.000-2,-5.000-5.000-1,-7.000-7.000 1,-5.000-5.000 0,-3.000-9.000 0,4.000-9.000 0,3.000-10.000 2,3.000-8.000 1,3.000-20.000-1,3.000-28.000-2,3.000-28.000-2,4.000-27.000-2,10.000-26.000-3,19.000-22.000-5,19.000-22.000-6,19.000-21.000-4,15.000-23.000-5,13.000-21.000-1,12.000-22.000-2,13.000-22.000-2,2.000-2.000 0,-5.000 19.000 1,-7.000 19.000 1,-5.000 19.000 2,-9.000 18.000 3,-9.000 19.000 8,-10.000 19.000 7,-8.000 19.000 6,-12.000 15.000 3,-12.000 13.000-1,-13.000 12.000-1,-12.000 13.000-1,-7.000 18.000 10,1.000 26.000 20,-1.000 24.000 20,1.000 26.000 21,-3.000 16.000 3,-2.000 10.000-14,-3.000 10.000-15,-3.000 9.000-14,-2.000 6.000-9,0.000 3.000-3,0.000 3.000-3,0.000 4.000-4,-2.000-3.000-4,-3.000-5.000-4,-3.000-7.000-6,-2.000-5.000-4,-8.000-8.000-5,-8.000-5.000-5,-10.000-7.000-4,-9.000-5.000-4,-4.000-9.000-4,4.000-9.000-1,3.000-10.000-1,3.000-8.000-2,3.000-17.000 1,3.000-21.000 4,3.000-22.000 2,4.000-22.000 4,2.000-16.000 3,4.000-9.000 4,3.000-10.000 3,3.000-8.000 3,3.000 0.000 5,3.000 14.000 2,3.000 11.000 5,4.000 14.000 3,1.000 10.000 5,0.000 9.000 5,0.000 10.000 7,0.000 10.000 5,3.000 8.000 3,6.000 10.000 2,7.000 10.000 0,6.000 9.000 1,3.000 9.000-1,0.000 9.000-2,0.000 10.000-2,0.000 10.000-2,-2.000 5.000-4,-3.000 4.000-4,-3.000 3.000-4,-2.000 3.000-5,-3.000-2.000-4,1.000-6.000-3,-1.000-6.000-3,1.000-6.000-4,1.000-6.000-2,3.000-2.000 0,3.000-3.000 0,4.000-3.000 0,4.000-9.000-5,6.000-11.000-9,7.000-14.000-9,6.000-11.000-10,6.000-14.000-1,6.000-11.000 6,7.000-14.000 5,6.000-11.000 7,1.000-6.000 5,-3.000 4.000 7,-3.000 3.000 6,-2.000 3.000 7,-6.000 7.000 5,-6.000 14.000 2,-6.000 11.000 3,-6.000 14.000 3,-13.000 13.000 6,-19.000 16.000 8,-18.000 15.000 9,-19.000 17.000 8,-18.000 10.000-1,-15.000 6.000-10,-15.000 7.000-9,-16.000 6.000-11,-8.000 1.000-5,0.000-3.000-2,0.000-3.000-2,0.000-2.000-2,4.000-8.000-3,10.000-8.000-4,10.000-10.000-4,9.000-9.000-5,15.000-2.000 1,22.000 6.000 5,22.000 7.000 5,23.000 6.000 7,10.000 4.000 2,0.000 4.000 1,0.000 3.000 2,0.000 3.000 1,-4.000 4.000 1,-5.000 7.000 2,-7.000 6.000 3,-5.000 7.000 3,-11.000 2.000-1,-11.000 1.000-3,-14.000-1.000-2,-11.000 1.000-3,-6.000-4.000-3,4.000-6.000-3,3.000-6.000-3,3.000-6.000-3,12.000-23.000-10,22.000-36.000-17,22.000-39.000-17,23.000-36.000-17,11.000-28.000-3,4.000-15.000 11,3.000-15.000 11,3.000-16.000 10,1.000-2.000 10,1.000 13.000 7,-1.000 12.000 7,1.000 13.000 7,-1.000 13.000 6,1.000 17.000 6,-1.000 15.000 5,1.000 16.000 5,-4.000 10.000 2,-6.000 7.000-1,-6.000 6.000-1,-6.000 7.000-1,-6.000 4.000-1,-2.000 3.000 2,-3.000 3.000 0,-3.000 4.000 1,-4.000 5.000-2,-3.000 10.000-2,-3.000 10.000-3,-2.000 9.000-3,-3.000 7.000-1,1.000 7.000-1,-1.000 6.000 1,1.000 7.000 0,-3.000 5.000 1,-2.000 7.000 2,-3.000 6.000 3,-3.000 7.000 1,-2.000 5.000 1,0.000 7.000 0,0.000 6.000 0,0.000 7.000-1,0.000-1.000-1,0.000-6.000-2,0.000-6.000-2,0.000-6.000-1,-2.000-6.000-4,-3.000-2.000-3,-3.000-3.000-3,-2.000-3.000-5,-8.000-10.000-2,-8.000-16.000-2,-10.000-15.000-2,-9.000-15.000-3,-7.000-18.000-5,-3.000-19.000-7,-3.000-18.000-8,-2.000-19.000-7,0.000-16.000-1,7.000-12.000 4,6.000-13.000 5,7.000-12.000 5,5.000-5.000 4,7.000 3.000 3,6.000 3.000 5,7.000 4.000 3,8.000 4.000 3,14.000 6.000 3,11.000 7.000 2,14.000 6.000 2,8.000 10.000 6,7.000 17.000 5,6.000 15.000 6,7.000 16.000 7,-1.000 9.000 3,-6.000 3.000 0,-6.000 3.000-1,-6.000 4.000 1,-9.000 10.000-2,-8.000 19.000-4,-10.000 19.000-4,-9.000 19.000-3,-15.000 10.000-3,-18.000 4.000-1,-19.000 3.000-2,-18.000 3.000-1,-10.000-2.000-2,0.000-6.000 0,0.000-6.000-2,0.000-6.000 0,4.000-9.000 1,10.000-8.000 2,10.000-10.000 2,9.000-9.000 3,21.000-12.000 0,35.000-11.000-5,35.000-14.000-3,34.000-11.000-5,18.000-15.000-5,4.000-16.000-9,3.000-15.000-8,3.000-15.000-8,-2.000-9.000-3,-6.000 1.000-1,-6.000-1.000 2,-6.000 1.000-1,-12.000 4.000 0,-15.000 9.000-2,-15.000 10.000-2,-16.000 10.000-2</inkml:trace>
</inkml:ink>
</file>

<file path=ppt/ink/ink3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0"/>
    </inkml:context>
    <inkml:brush xml:id="br0">
      <inkml:brushProperty name="width" value="0.0399207323789597" units="cm"/>
      <inkml:brushProperty name="height" value="0.0399207323789597" units="cm"/>
      <inkml:brushProperty name="color" value="#00bff3"/>
      <inkml:brushProperty name="ignorePressure" value="0"/>
    </inkml:brush>
  </inkml:definitions>
  <inkml:trace contextRef="#ctx0" brushRef="#br0">101300.000 10400.000 551,'4.000'-91.000'1,"10.000"19.000"1,10.000 19.000 3,9.000 19.000 2,15.000 9.000 8,22.000 0.000 16,22.000 0.000 15,23.000 0.000 15,8.000 1.000 4,-3.000 4.000-8,-3.000 3.000-10,-2.000 3.000-8,-11.000 3.000-11,-15.000 3.000-12,-15.000 3.000-11,-16.000 4.000-13,-18.000 5.000-10,-18.000 10.000-7,-19.000 10.000-9,-18.000 9.000-7,-23.000 7.000-3,-24.000 7.000 1,-26.000 6.000 1,-24.000 7.000 2,-15.000 0.000 3,-3.000-2.000 6,-3.000-3.000 6,-2.000-3.000 5,3.000-4.000 4,14.000-3.000 0,11.000-3.000 2,14.000-2.000 1,14.000-6.000 4,20.000-6.000 7,18.000-6.000 9,20.000-6.000 7,14.000-7.000 6,14.000-6.000 5,11.000-6.000 6,14.000-6.000 4,19.000-6.000 2,29.000-2.000 0,28.000-3.000 0,28.000-3.000 1,9.000-1.000-4,-9.000 4.000-7,-10.000 3.000-5,-8.000 3.000-7,-15.000 3.000-5,-19.000 3.000-5,-18.000 3.000-5,-19.000 4.000-5,-21.000 4.000-6,-21.000 6.000-6,-22.000 7.000-7,-22.000 6.000-7,-21.000 9.000-2,-18.000 13.000 2,-19.000 12.000 2,-18.000 13.000 3,-12.000 4.000 1,-3.000-3.000 2,-3.000-3.000 1,-2.000-2.000 2,2.000-5.000 2,9.000-2.000 1,10.000-3.000 3,10.000-3.000 2,10.000-6.000 6,13.000-5.000 10,12.000-7.000 10,13.000-5.000 10,16.000-6.000 10,23.000-3.000 9,22.000-3.000 11,22.000-2.000 10,23.000-5.000-1,25.000-2.000-10,25.000-3.000-11,25.000-3.000-11,18.000-7.000-9,14.000-9.000-7,11.000-10.000-7,14.000-8.000-8,-4.000-4.000-8,-19.000 3.000-13,-18.000 3.000-11,-19.000 4.000-13,-19.000 1.000-5,-19.000 0.000 0,-18.000 0.000 1,-19.000 0.000 0,-15.000-4.000 4,-8.000-5.000 3,-10.000-7.000 6,-9.000-5.000 3,-9.000-1.000 6,-5.000 6.000 3,-7.000 7.000 5,-5.000 6.000 4</inkml:trace>
</inkml:ink>
</file>

<file path=ppt/ink/ink3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0"/>
    </inkml:context>
    <inkml:brush xml:id="br0">
      <inkml:brushProperty name="width" value="0.0457813292741776" units="cm"/>
      <inkml:brushProperty name="height" value="0.0457813292741776" units="cm"/>
      <inkml:brushProperty name="color" value="#00bff3"/>
      <inkml:brushProperty name="ignorePressure" value="0"/>
    </inkml:brush>
  </inkml:definitions>
  <inkml:trace contextRef="#ctx0" brushRef="#br0">102150.000 10350.000 480,'-113.000'-161.000'-4,"26.000"28.000"4,24.000 28.000 3,26.000 29.000 4,13.000 15.000 3,4.000 3.000 7,3.000 3.000 5,3.000 4.000 5,3.000 4.000 3,3.000 6.000-2,3.000 7.000-1,4.000 6.000-2,1.000 17.000 3,0.000 28.000 4,0.000 28.000 5,0.000 29.000 5,1.000 24.000 0,4.000 22.000-5,3.000 22.000-5,3.000 23.000-6,-7.000 24.000-4,-15.000 28.000-7,-15.000 28.000-5,-16.000 29.000-6,-5.000 10.000-6,6.000-6.000-10,7.000-6.000-9,6.000-6.000-8,6.000-15.000-6,6.000-21.000-2,7.000-22.000-1,6.000-22.000-3,3.000-27.000 0,0.000-31.000-1,0.000-31.000-1,0.000-31.000 0,0.000-18.000 1,0.000-3.000 2,0.000-3.000 3,0.000-2.000 3</inkml:trace>
</inkml:ink>
</file>

<file path=ppt/ink/ink3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0"/>
    </inkml:context>
    <inkml:brush xml:id="br0">
      <inkml:brushProperty name="width" value="0.0387049354612827" units="cm"/>
      <inkml:brushProperty name="height" value="0.0387049354612827" units="cm"/>
      <inkml:brushProperty name="color" value="#00bff3"/>
      <inkml:brushProperty name="ignorePressure" value="0"/>
    </inkml:brush>
  </inkml:definitions>
  <inkml:trace contextRef="#ctx0" brushRef="#br0">102300.000 12050.000 568,'0.000'-71.000'1,"0.000"10.000"1,0.000 10.000 1,0.000 9.000 3,-5.000 10.000 7,-9.000 14.000 15,-10.000 11.000 15,-8.000 14.000 15,-14.000 14.000 2,-15.000 20.000-10,-15.000 18.000-10,-16.000 20.000-11,-13.000 8.000-6,-9.000 1.000-5,-10.000-1.000-4,-8.000 1.000-4,2.000-7.000-3,16.000-12.000 1,15.000-13.000 0,17.000-12.000 0,21.000-13.000-6,28.000-12.000-9,28.000-13.000-12,29.000-12.000-10,29.000-16.000-4,31.000-19.000 4,32.000-18.000 3,31.000-19.000 4,6.000-7.000-1,-19.000 7.000-5,-18.000 6.000-4,-19.000 7.000-4,-16.000 4.000-3,-12.000 3.000-1,-13.000 3.000 0,-12.000 4.000-1</inkml:trace>
</inkml:ink>
</file>

<file path=ppt/ink/ink3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1"/>
    </inkml:context>
    <inkml:brush xml:id="br0">
      <inkml:brushProperty name="width" value="0.039218857884407" units="cm"/>
      <inkml:brushProperty name="height" value="0.039218857884407" units="cm"/>
      <inkml:brushProperty name="color" value="#00bff3"/>
      <inkml:brushProperty name="ignorePressure" value="0"/>
    </inkml:brush>
  </inkml:definitions>
  <inkml:trace contextRef="#ctx0" brushRef="#br0">102850.000 10550.000 560,'6.000'-50.000'4,"13.000"0.000"6,12.000 0.000 7,13.000 0.000 7,9.000 4.000 6,6.000 10.000 4,7.000 10.000 5,6.000 9.000 4,3.000 6.000-1,0.000 3.000-4,0.000 3.000-6,0.000 4.000-5,-7.000 7.000-3,-11.000 13.000-3,-14.000 12.000-1,-11.000 13.000-4,-17.000 9.000-3,-18.000 6.000-7,-19.000 7.000-8,-18.000 6.000-6,-18.000 4.000-5,-16.000 4.000-4,-15.000 3.000-4,-15.000 3.000-4,-6.000-5.000-1,7.000-12.000 2,6.000-13.000 2,7.000-12.000 3,27.000-15.000 4,51.000-15.000 8,49.000-15.000 9,51.000-16.000 7,21.000-7.000 3,-6.000 4.000-3,-6.000 3.000-2,-6.000 3.000-4,-12.000 4.000-1,-15.000 7.000-1,-15.000 6.000-1,-16.000 7.000-1,-18.000 8.000-3,-18.000 14.000-2,-19.000 11.000-4,-18.000 14.000-3,-20.000 5.000-1,-18.000 1.000 2,-19.000-1.000 0,-18.000 1.000 2,-9.000-3.000 1,4.000-2.000 2,3.000-3.000 1,3.000-3.000 2,10.000-7.000 2,20.000-9.000 3,18.000-10.000 3,20.000-8.000 3,17.000-8.000 4,20.000-2.000 5,18.000-3.000 5,20.000-3.000 5,16.000-4.000-1,16.000-3.000-6,15.000-3.000-6,17.000-2.000-5,3.000-5.000-5,-5.000-2.000 0,-7.000-3.000-2,-5.000-3.000 0,-9.000 1.000-5,-9.000 6.000-6,-10.000 7.000-7,-8.000 6.000-6,-11.000-2.000-9,-8.000-9.000-8,-10.000-10.000-10,-9.000-8.000-9,-7.000-4.000 1,-3.000 3.000 10,-3.000 3.000 11,-2.000 4.000 10</inkml:trace>
</inkml:ink>
</file>

<file path=ppt/ink/ink3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1"/>
    </inkml:context>
    <inkml:brush xml:id="br0">
      <inkml:brushProperty name="width" value="0.0467035472393036" units="cm"/>
      <inkml:brushProperty name="height" value="0.0467035472393036" units="cm"/>
      <inkml:brushProperty name="color" value="#00bff3"/>
      <inkml:brushProperty name="ignorePressure" value="0"/>
    </inkml:brush>
  </inkml:definitions>
  <inkml:trace contextRef="#ctx0" brushRef="#br0">103200.000 10800.000 471,'-69.000'-43.000'49,"13.000"17.000"-5,12.000 15.000-5,13.000 16.000-5,4.000 15.000-2,-3.000 16.000-1,-3.000 15.000-1,-2.000 17.000-1,-3.000 13.000 1,1.000 13.000-1,-1.000 12.000 2,1.000 13.000 0,4.000 6.000-1,9.000 0.000-4,10.000 0.000-4,10.000 0.000-3,10.000-4.000-6,13.000-5.000-5,12.000-7.000-7,13.000-5.000-5,10.000-12.000-5,10.000-16.000-4,10.000-15.000-3,9.000-15.000-3,7.000-12.000-7,7.000-6.000-7,6.000-6.000-9,7.000-6.000-8,-4.000-9.000-3,-12.000-8.000 5,-13.000-10.000 4,-12.000-9.000 4,-10.000-4.000 3,-6.000 4.000 1,-6.000 3.000 0,-6.000 3.000 2</inkml:trace>
</inkml:ink>
</file>

<file path=ppt/ink/ink3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2"/>
    </inkml:context>
    <inkml:brush xml:id="br0">
      <inkml:brushProperty name="width" value="0.0351257249712944" units="cm"/>
      <inkml:brushProperty name="height" value="0.0351257249712944" units="cm"/>
      <inkml:brushProperty name="color" value="#00bff3"/>
      <inkml:brushProperty name="ignorePressure" value="0"/>
    </inkml:brush>
  </inkml:definitions>
  <inkml:trace contextRef="#ctx0" brushRef="#br0">104450.000 10650.000 626,'48.000'-22.000'102,"-3.000"6.000"-18,-3.000 7.000-19,-2.000 6.000-17,-6.000 7.000-15,-6.000 10.000-9,-6.000 10.000-10,-6.000 9.000-10,-6.000 10.000-6,-2.000 14.000 1,-3.000 11.000-1,-3.000 14.000-1,-2.000 3.000 1,0.000-2.000 1,0.000-3.000 2,0.000-3.000 1,-4.000-6.000-1,-5.000-5.000-3,-7.000-7.000-4,-5.000-5.000-2,-4.000-9.000-3,0.000-9.000 0,0.000-10.000 0,0.000-8.000 0,-2.000-8.000-1,-3.000-2.000 2,-3.000-3.000 0,-2.000-3.000 1,-6.000-1.000 1,-6.000 4.000 0,-6.000 3.000 2,-6.000 3.000 0,-4.000 3.000 2,1.000 3.000 0,-1.000 3.000 1,1.000 4.000 2,2.000-1.000-1,7.000-3.000 2,6.000-3.000-1,7.000-2.000 1,5.000-1.000 2,7.000 3.000 1,6.000 3.000 1,7.000 4.000 3,10.000-3.000 1,16.000-5.000 2,15.000-7.000 2,17.000-5.000 1,10.000-4.000-1,6.000 0.000-4,7.000 0.000-4,6.000 0.000-3,6.000 0.000-6,6.000 0.000-6,7.000 0.000-7,6.000 0.000-6,-5.000 1.000-1,-16.000 4.000 2,-15.000 3.000 3,-15.000 3.000 3,-9.000-1.000-4,1.000-2.000-10,-1.000-3.000-10,1.000-3.000-11</inkml:trace>
</inkml:ink>
</file>

<file path=ppt/ink/ink3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2"/>
    </inkml:context>
    <inkml:brush xml:id="br0">
      <inkml:brushProperty name="width" value="0.0317709408700466" units="cm"/>
      <inkml:brushProperty name="height" value="0.0317709408700466" units="cm"/>
      <inkml:brushProperty name="color" value="#00bff3"/>
      <inkml:brushProperty name="ignorePressure" value="0"/>
    </inkml:brush>
  </inkml:definitions>
  <inkml:trace contextRef="#ctx0" brushRef="#br0">105350.000 11400.000 692,'-24.000'-43.000'-26,"4.000"17.000"30,3.000 15.000 29,3.000 16.000 31,-2.000 12.000 7,-6.000 9.000-14,-6.000 10.000-14,-6.000 10.000-15,-2.000 2.000-10,3.000-3.000-7,3.000-3.000-7,4.000-2.000-6,8.000-8.000-11,17.000-8.000-11,15.000-10.000-12,16.000-9.000-11,10.000-9.000-4,7.000-5.000 4,6.000-7.000 5,7.000-5.000 5,0.000-3.000 6,-2.000 4.000 6,-3.000 3.000 7,-3.000 3.000 6,-10.000 6.000 13,-16.000 9.000 18,-15.000 10.000 18,-15.000 10.000 18,2.000-1.000 1,22.000-9.000-19,22.000-10.000-18,23.000-8.000-18,5.000-6.000-9,-9.000 1.000-1,-10.000-1.000-1,-8.000 1.000 0,-11.000 7.000 4,-8.000 16.000 8,-10.000 15.000 9,-9.000 17.000 8,-9.000 3.000 4,-5.000-5.000 0,-7.000-7.000 0,-5.000-5.000-1,2.000-6.000-4,13.000-3.000-12,12.000-3.000-10,13.000-2.000-11,10.000-6.000-7,10.000-6.000-2,10.000-6.000-2,9.000-6.000-3,2.000-4.000-1,-2.000 1.000 0,-3.000-1.000-2,-3.000 1.000 0,-6.000 1.000 4,-5.000 3.000 6,-7.000 3.000 7,-5.000 4.000 7,-8.000-3.000 5,-5.000-5.000 3,-7.000-7.000 2,-5.000-5.000 3,-4.000-4.000 0,0.000 0.000-2,0.000 0.000-3,0.000 0.000-2,1.000 0.000-3,4.000 0.000-5,3.000 0.000-5,3.000 0.000-4</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2"/>
    </inkml:context>
    <inkml:brush xml:id="br0">
      <inkml:brushProperty name="width" value="0.0409919917583466" units="cm"/>
      <inkml:brushProperty name="height" value="0.0409919917583466" units="cm"/>
      <inkml:brushProperty name="color" value="#f2395b"/>
      <inkml:brushProperty name="ignorePressure" value="0"/>
    </inkml:brush>
  </inkml:definitions>
  <inkml:trace contextRef="#ctx0" brushRef="#br0">65350.000 10000.000 536,'-72.000'6.000'96,"6.000"13.000"-11,7.000 12.000-12,6.000 13.000-11,4.000 7.000-11,4.000 4.000-12,3.000 3.000-12,3.000 3.000-12,1.000 3.000-8,1.000 3.000-1,-1.000 3.000-4,1.000 4.000-1,-1.000 1.000-6,1.000 0.000-5,-1.000 0.000-7,1.000 0.000-7,2.000-2.000-4,7.000-3.000-6,6.000-3.000-3,7.000-2.000-5,2.000-6.000-2,1.000-6.000-2,-1.000-6.000-1,1.000-6.000-2</inkml:trace>
</inkml:ink>
</file>

<file path=ppt/ink/ink3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3"/>
    </inkml:context>
    <inkml:brush xml:id="br0">
      <inkml:brushProperty name="width" value="0.0455101802945137" units="cm"/>
      <inkml:brushProperty name="height" value="0.0455101802945137" units="cm"/>
      <inkml:brushProperty name="color" value="#00bff3"/>
      <inkml:brushProperty name="ignorePressure" value="0"/>
    </inkml:brush>
  </inkml:definitions>
  <inkml:trace contextRef="#ctx0" brushRef="#br0">106750.000 11200.000 483,'26.000'-30.000'-2,"4.000"-9.000"-5,3.000-10.000-3,3.000-8.000-5,-2.000-1.000 2,-6.000 9.000 8,-6.000 10.000 8,-6.000 10.000 8,-6.000 14.000 13,-2.000 23.000 21,-3.000 22.000 19,-3.000 22.000 19,-2.000 16.000 3,0.000 14.000-17,0.000 11.000-17,0.000 14.000-16,0.000 8.000-10,0.000 7.000-3,0.000 6.000-3,0.000 7.000-3,0.000-1.000-8,0.000-6.000-12,0.000-6.000-13,0.000-6.000-12,0.000-6.000-8,0.000-2.000-2,0.000-3.000-1,0.000-3.000-2,-4.000-10.000-5,-5.000-16.000-6,-7.000-15.000-8,-5.000-15.000-6</inkml:trace>
</inkml:ink>
</file>

<file path=ppt/ink/ink3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3"/>
    </inkml:context>
    <inkml:brush xml:id="br0">
      <inkml:brushProperty name="width" value="0.0386875905096531" units="cm"/>
      <inkml:brushProperty name="height" value="0.0386875905096531" units="cm"/>
      <inkml:brushProperty name="color" value="#00bff3"/>
      <inkml:brushProperty name="ignorePressure" value="0"/>
    </inkml:brush>
  </inkml:definitions>
  <inkml:trace contextRef="#ctx0" brushRef="#br0">103500.000 13050.000 568,'45.000'28.000'113,"-9.000"6.000"-23,-10.000 7.000-22,-8.000 6.000-22,-8.000 7.000-13,-2.000 10.000-8,-3.000 10.000-5,-3.000 9.000-6,-4.000 2.000-5,-3.000-2.000-2,-3.000-3.000-3,-2.000-3.000-1,-5.000-6.000-7,-2.000-5.000-7,-3.000-7.000-9,-3.000-5.000-8,-2.000-6.000-6,0.000-3.000-1,0.000-3.000-4,0.000-2.000-1</inkml:trace>
</inkml:ink>
</file>

<file path=ppt/ink/ink3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3"/>
    </inkml:context>
    <inkml:brush xml:id="br0">
      <inkml:brushProperty name="width" value="0.0283504202961922" units="cm"/>
      <inkml:brushProperty name="height" value="0.0283504202961922" units="cm"/>
      <inkml:brushProperty name="color" value="#00bff3"/>
      <inkml:brushProperty name="ignorePressure" value="0"/>
    </inkml:brush>
  </inkml:definitions>
  <inkml:trace contextRef="#ctx0" brushRef="#br0">103600.000 13550.000 776,'73.000'-2.000'20,"-3.000"-3.000"5,-3.000-3.000 5,-2.000-2.000 4,-1.000-1.000 1,3.000 3.000-6,3.000 3.000-6,4.000 4.000-5,-1.000 1.000-8,-3.000 0.000-14,-3.000 0.000-13,-2.000 0.000-13,-8.000-2.000-10,-8.000-3.000-4,-10.000-3.000-6,-9.000-2.000-5</inkml:trace>
</inkml:ink>
</file>

<file path=ppt/ink/ink3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3"/>
    </inkml:context>
    <inkml:brush xml:id="br0">
      <inkml:brushProperty name="width" value="0.0366351865231991" units="cm"/>
      <inkml:brushProperty name="height" value="0.0366351865231991" units="cm"/>
      <inkml:brushProperty name="color" value="#00bff3"/>
      <inkml:brushProperty name="ignorePressure" value="0"/>
    </inkml:brush>
  </inkml:definitions>
  <inkml:trace contextRef="#ctx0" brushRef="#br0">104800.000 12950.000 600,'-46.000'118.000'137,"10.000"-11.000"-31,10.000-14.000-31,9.000-11.000-32,2.000-7.000-20,-2.000 0.000-10,-3.000 0.000-10,-3.000 0.000-11,2.000-5.000-7,10.000-9.000-8,10.000-10.000-8,9.000-8.000-6,6.000-11.000-5,3.000-8.000-1,3.000-10.000-2,4.000-9.000-1,1.000-7.000 1,0.000-3.000 3,0.000-3.000 5,0.000-2.000 2</inkml:trace>
</inkml:ink>
</file>

<file path=ppt/ink/ink3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04"/>
    </inkml:context>
    <inkml:brush xml:id="br0">
      <inkml:brushProperty name="width" value="0.0437967926263809" units="cm"/>
      <inkml:brushProperty name="height" value="0.0437967926263809" units="cm"/>
      <inkml:brushProperty name="color" value="#00bff3"/>
      <inkml:brushProperty name="ignorePressure" value="0"/>
    </inkml:brush>
  </inkml:definitions>
  <inkml:trace contextRef="#ctx0" brushRef="#br0">105550.000 13100.000 502,'-4.000'-44.000'32,"-5.000"13.000"3,-7.000 12.000 2,-5.000 13.000 1,-6.000 12.000 1,-3.000 13.000-1,-3.000 12.000-1,-2.000 13.000-2,-1.000 7.000-2,3.000 4.000-3,3.000 3.000-5,4.000 3.000-4,2.000 1.000-3,4.000 1.000-3,3.000-1.000-3,3.000 1.000-3,4.000-3.000-3,7.000-2.000-2,6.000-3.000-2,7.000-3.000-2,7.000-6.000-4,9.000-5.000-6,10.000-7.000-6,10.000-5.000-7,7.000-8.000-6,6.000-5.000-4,7.000-7.000-5,6.000-5.000-4,1.000-12.000-3,-3.000-16.000 2,-3.000-15.000 1,-2.000-15.000 1,-5.000-12.000 3,-2.000-6.000 4,-3.000-6.000 4,-3.000-6.000 5,-4.000-4.000 5,-3.000 1.000 4,-3.000-1.000 4,-2.000 1.000 5,-5.000 4.000 5,-2.000 9.000 8,-3.000 10.000 5,-3.000 10.000 8,-4.000 8.000 5,-3.000 10.000 7,-3.000 10.000 5,-2.000 9.000 6,-6.000 10.000 4,-6.000 14.000 4,-6.000 11.000 3,-6.000 14.000 3,-6.000 11.000-2,-2.000 14.000-10,-3.000 11.000-8,-3.000 14.000-8,-4.000 13.000-8,-3.000 16.000-6,-3.000 15.000-5,-2.000 17.000-7,-1.000 11.000-3,3.000 10.000-4,3.000 10.000-4,4.000 9.000-3,2.000-13.000-6,4.000-34.000-5,3.000-35.000-6,3.000-33.000-7,1.000-20.000-8,1.000-3.000-11,-1.000-3.000-10,1.000-2.000-12</inkml:trace>
</inkml:ink>
</file>

<file path=ppt/ink/ink3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40"/>
    </inkml:context>
    <inkml:brush xml:id="br0">
      <inkml:brushProperty name="width" value="0.0542285218834877" units="cm"/>
      <inkml:brushProperty name="height" value="0.0542285218834877" units="cm"/>
      <inkml:brushProperty name="color" value="#00bff3"/>
      <inkml:brushProperty name="ignorePressure" value="0"/>
    </inkml:brush>
  </inkml:definitions>
  <inkml:trace contextRef="#ctx0" brushRef="#br0">3400.000 43350.000 405,'-44.000'-19.000'8,"13.000"13.000"15,12.000 12.000 15,13.000 13.000 16,10.000 16.000 4,10.000 23.000-8,10.000 22.000-8,9.000 22.000-8,7.000 16.000-5,7.000 14.000-3,6.000 11.000-4,7.000 14.000-3,4.000-1.000-2,3.000-12.000-2,3.000-13.000-2,4.000-12.000 0,-1.000-12.000-3,-3.000-8.000-2,-3.000-10.000-3,-2.000-9.000-1,-3.000-12.000-1,1.000-11.000 1,-1.000-14.000 1,1.000-11.000 1,2.000-14.000 1,7.000-11.000-2,6.000-14.000 0,7.000-11.000-1,8.000-23.000 0,14.000-31.000 3,11.000-31.000 1,14.000-31.000 2,13.000-32.000 1,16.000-31.000-2,15.000-31.000-1,17.000-31.000-1,2.000-6.000-4,-9.000 23.000-4,-10.000 22.000-6,-8.000 22.000-5,-17.000 27.000-8,-21.000 35.000-9,-22.000 35.000-9,-22.000 34.000-10</inkml:trace>
</inkml:ink>
</file>

<file path=ppt/ink/ink3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40"/>
    </inkml:context>
    <inkml:brush xml:id="br0">
      <inkml:brushProperty name="width" value="0.0514724291861057" units="cm"/>
      <inkml:brushProperty name="height" value="0.0514724291861057" units="cm"/>
      <inkml:brushProperty name="color" value="#00bff3"/>
      <inkml:brushProperty name="ignorePressure" value="0"/>
    </inkml:brush>
  </inkml:definitions>
  <inkml:trace contextRef="#ctx0" brushRef="#br0">3300.000 57800.000 427,'-25.000'-24.000'0,"0.000"4.000"0,0.000 3.000 0,0.000 3.000 0,4.000 6.000 5,10.000 9.000 11,10.000 10.000 9,9.000 10.000 11,2.000 4.000 3,-2.000 0.000-6,-3.000 0.000-4,-3.000 0.000-6,4.000 17.000 0,13.000 34.000 5,12.000 35.000 5,13.000 35.000 5,7.000 16.000 1,4.000 1.000-6,3.000-1.000-5,3.000 1.000-5,3.000-4.000-4,3.000-6.000-3,3.000-6.000-3,4.000-6.000-3,-1.000-10.000-2,-3.000-12.000 0,-3.000-13.000 0,-2.000-12.000 0,0.000-15.000-1,7.000-15.000-1,6.000-15.000 1,7.000-16.000-1,7.000-26.000-2,9.000-33.000-2,10.000-35.000-3,10.000-34.000-3,14.000-46.000-1,23.000-56.000 1,22.000-56.000 0,22.000-56.000 0,21.000-45.000-4,22.000-30.000-9,22.000-32.000-9,23.000-30.000-9,-17.000 28.000-2,-53.000 92.000 6,-53.000 90.000 5,-52.000 91.000 7,-28.000 45.000-6,1.000 0.000-16,-1.000 0.000-18,1.000 0.000-18</inkml:trace>
</inkml:ink>
</file>

<file path=ppt/ink/ink3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45"/>
    </inkml:context>
    <inkml:brush xml:id="br0">
      <inkml:brushProperty name="width" value="0.0497222095727921" units="cm"/>
      <inkml:brushProperty name="height" value="0.0497222095727921" units="cm"/>
      <inkml:brushProperty name="color" value="#00bff3"/>
      <inkml:brushProperty name="ignorePressure" value="0"/>
    </inkml:brush>
  </inkml:definitions>
  <inkml:trace contextRef="#ctx0" brushRef="#br0">29800.000 46750.000 442,'-118.000'71.000'129,"17.000"-5.000"-31,15.000-7.000-32,16.000-5.000-32,7.000-3.000-16,1.000 4.000-3,-1.000 3.000-1,1.000 3.000-2,2.000-4.000-2,7.000-8.000-3,6.000-10.000-1,7.000-9.000-2,-1.000-1.000-3,-6.000 10.000-1,-6.000 10.000-2,-6.000 9.000-2,-2.000 1.000-1,3.000-6.000 1,3.000-6.000 0,4.000-6.000 0,4.000-6.000 1,6.000-2.000 1,7.000-3.000 0,6.000-3.000 0,3.000-2.000 3,0.000 0.000 2,0.000 0.000 3,0.000 0.000 3,9.000 0.000 2,19.000 0.000 0,19.000 0.000 1,19.000 0.000 1,7.000-2.000 0,-3.000-3.000-2,-3.000-3.000-2,-2.000-2.000-1,2.000 0.000 0,9.000 7.000-1,10.000 6.000-1,10.000 7.000 1,-1.000 2.000-1,-9.000 1.000-1,-10.000-1.000 1,-8.000 1.000-1,-4.000-1.000-1,3.000 1.000 1,3.000-1.000-1,4.000 1.000-1,-1.000-3.000-1,-3.000-2.000-1,-3.000-3.000-3,-2.000-3.000-2,-1.000-2.000-1,3.000 0.000-1,3.000 0.000 0,4.000 0.000-1,-1.000-2.000-7,-3.000-3.000-13,-3.000-3.000-15,-2.000-2.000-12</inkml:trace>
</inkml:ink>
</file>

<file path=ppt/ink/ink3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7:49"/>
    </inkml:context>
    <inkml:brush xml:id="br0">
      <inkml:brushProperty name="width" value="0.0433839783072472" units="cm"/>
      <inkml:brushProperty name="height" value="0.0433839783072472" units="cm"/>
      <inkml:brushProperty name="color" value="#00bff3"/>
      <inkml:brushProperty name="ignorePressure" value="0"/>
    </inkml:brush>
  </inkml:definitions>
  <inkml:trace contextRef="#ctx0" brushRef="#br0">19000.000 50650.000 507,'50.000'89.000'10,"0.000"-22.000"3,0.000-22.000 3,0.000-21.000 1,0.000-12.000 4,0.000 1.000 2,0.000-1.000 3,0.000 1.000 4,0.000-1.000-2,0.000 1.000-6,0.000-1.000-5,0.000 1.000-6,3.000 1.000-3,6.000 3.000-3,7.000 3.000-1,6.000 4.000-2,3.000-1.000-1,0.000-3.000-1,0.000-3.000 1,0.000-2.000-2,1.000-5.000 1,4.000-2.000 0,3.000-3.000 0,3.000-3.000 0,3.000-2.000 1,3.000 0.000-1,3.000 0.000 1,4.000 0.000 0,-1.000-2.000 0,-3.000-3.000-1,-3.000-3.000 1,-2.000-2.000 0,-5.000-3.000-1,-2.000 1.000 1,-3.000-1.000 1,-3.000 1.000-1,-4.000 4.000 0,-3.000 9.000 1,-3.000 10.000 0,-2.000 10.000-1,-3.000 4.000 2,1.000 0.000 0,-1.000 0.000 1,1.000 0.000 1,-3.000-2.000-1,-2.000-3.000 0,-3.000-3.000-2,-3.000-2.000 0,-1.000-5.000-2,4.000-2.000 1,3.000-3.000-1,3.000-3.000 1,3.000-2.000-1,3.000 0.000-1,3.000 0.000 0,4.000 0.000 0,-3.000 0.000-1,-5.000 0.000 0,-7.000 0.000 1,-5.000 0.000 0,-6.000 0.000 0,-3.000 0.000 1,-3.000 0.000-1,-2.000 0.000 1,-6.000 3.000-1,-6.000 6.000 1,-6.000 7.000 0,-6.000 6.000 0,-1.000 1.000 0,7.000-3.000 1,6.000-3.000 0,7.000-2.000 0,0.000 0.000 2,-2.000 7.000 0,-3.000 6.000 0,-3.000 7.000 2,-4.000 4.000-1,-3.000 3.000 1,-3.000 3.000-1,-2.000 4.000 0,-6.000 4.000 0,-6.000 6.000 2,-6.000 7.000 0,-6.000 6.000 3,-6.000 4.000-1,-2.000 4.000 1,-3.000 3.000-1,-3.000 3.000 0,-4.000-1.000 0,-3.000-2.000-1,-3.000-3.000-1,-2.000-3.000 1,-1.000-2.000-2,3.000 0.000 1,3.000 0.000-1,4.000 0.000 0,2.000 0.000-1,4.000 0.000-1,3.000 0.000-1,3.000 0.000-2,3.000-2.000 1,3.000-3.000 0,3.000-3.000 1,4.000-2.000 1,1.000-3.000-2,0.000 1.000-1,0.000-1.000-2,0.000 1.000-2,-2.000-1.000-1,-3.000 1.000 1,-3.000-1.000-1,-2.000 1.000 1,-3.000-3.000-1,1.000-2.000 1,-1.000-3.000-1,1.000-3.000 0,2.000-4.000 1,7.000-3.000 2,6.000-3.000 1,7.000-2.000 2,7.000-6.000 1,9.000-6.000 0,10.000-6.000 1,10.000-6.000 1,5.000-4.000 0,4.000 1.000 0,3.000-1.000-1,3.000 1.000-1,4.000 1.000-1,7.000 3.000 0,6.000 3.000-1,7.000 4.000-1,0.000-1.000 0,-2.000-3.000 0,-3.000-3.000 0,-3.000-2.000 1,7.000-1.000 0,19.000 3.000 0,19.000 3.000 0,19.000 4.000 1,4.000-1.000 0,-9.000-3.000 0,-10.000-3.000 1,-8.000-2.000 1,-3.000-3.000-1,7.000 1.000 0,6.000-1.000 0,7.000 1.000-1,0.000 1.000 0,-2.000 3.000 0,-3.000 3.000 0,-3.000 4.000 1,-6.000-1.000 0,-5.000-3.000 1,-7.000-3.000 2,-5.000-2.000 0,-6.000-3.000 0,-3.000 1.000 0,-3.000-1.000-1,-2.000 1.000 0,-5.000-3.000 0,-2.000-2.000-1,-3.000-3.000 0,-3.000-3.000-1,-4.000-2.000 1,-3.000 0.000-1,-3.000 0.000 0,-2.000 0.000-1,-5.000-2.000 0,-2.000-3.000 0,-3.000-3.000-3,-3.000-2.000 0,-2.000-1.000-1,0.000 3.000-1,0.000 3.000 0,0.000 4.000-1,-2.000 1.000-2,-3.000 0.000-2,-3.000 0.000-2,-2.000 0.000-3,-12.000-4.000-13,-19.000-5.000-22,-18.000-7.000-22,-19.000-5.000-23</inkml:trace>
</inkml:ink>
</file>

<file path=ppt/ink/ink3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9:22"/>
    </inkml:context>
    <inkml:brush xml:id="br0">
      <inkml:brushProperty name="width" value="0.0484808497130871" units="cm"/>
      <inkml:brushProperty name="height" value="0.0484808497130871" units="cm"/>
      <inkml:brushProperty name="color" value="#fed406"/>
      <inkml:brushProperty name="ignorePressure" value="0"/>
    </inkml:brush>
  </inkml:definitions>
  <inkml:trace contextRef="#ctx0" brushRef="#br0">77600.000 16700.000 453,'21.000'93.000'111,"-5.000"-11.000"-26,-7.000-14.000-26,-5.000-11.000-26,-6.000-4.000-13,-3.000 6.000 2,-3.000 7.000 2,-2.000 6.000 1,-1.000 6.000-1,3.000 6.000-1,3.000 7.000-3,4.000 6.000-2,2.000 3.000-1,4.000 0.000-3,3.000 0.000-1,3.000 0.000-3,1.000 3.000-1,1.000 6.000-2,-1.000 7.000-1,1.000 6.000-2,1.000 7.000-2,3.000 10.000-1,3.000 10.000-3,4.000 9.000 0,-1.000-5.000-2,-3.000-19.000 1,-3.000-18.000 0,-2.000-19.000 1,-3.000-8.000-1,1.000 3.000 1,-1.000 3.000-2,1.000 4.000 1,-3.000 2.000 0,-2.000 4.000 0,-3.000 3.000 1,-3.000 3.000 2,-1.000-2.000 0,4.000-6.000 1,3.000-6.000 1,3.000-6.000 1,-1.000-7.000-2,-2.000-6.000-3,-3.000-6.000-3,-3.000-6.000-5,-2.000-7.000-1,0.000-6.000 0,0.000-6.000 1,0.000-6.000 0,1.000-1.000 0,4.000 7.000 1,3.000 6.000 0,3.000 7.000 0,-1.000 4.000 1,-2.000 3.000 0,-3.000 3.000 2,-3.000 4.000 1,-2.000-3.000 0,0.000-5.000 1,0.000-7.000 0,0.000-5.000 1,-2.000-6.000-2,-3.000-3.000-1,-3.000-3.000-1,-2.000-2.000-2,-3.000-3.000-2,1.000 1.000 0,-1.000-1.000-1,1.000 1.000-1,1.000-10.000-4,3.000-19.000-7,3.000-18.000-7,4.000-19.000-7,4.000-12.000-3,6.000-2.000-2,7.000-3.000 0,6.000-3.000-1</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2"/>
    </inkml:context>
    <inkml:brush xml:id="br0">
      <inkml:brushProperty name="width" value="0.0443090870976448" units="cm"/>
      <inkml:brushProperty name="height" value="0.0443090870976448" units="cm"/>
      <inkml:brushProperty name="color" value="#f2395b"/>
      <inkml:brushProperty name="ignorePressure" value="0"/>
    </inkml:brush>
  </inkml:definitions>
  <inkml:trace contextRef="#ctx0" brushRef="#br0">64500.000 10000.000 496,'-40.000'-15.000'22,"23.000"23.000"21,22.000 22.000 20,22.000 22.000 20,10.000 13.000 2,1.000 7.000-19,-1.000 6.000-18,1.000 7.000-18,-3.000 2.000-10,-2.000 1.000-4,-3.000-1.000-3,-3.000 1.000-3,-1.000-3.000-5,4.000-2.000-11,3.000-3.000-8,3.000-3.000-10,-1.000-6.000-8,-2.000-5.000-4,-3.000-7.000-5,-3.000-5.000-6,-2.000-8.000-4,0.000-5.000-4,0.000-7.000-4,0.000-5.000-4</inkml:trace>
</inkml:ink>
</file>

<file path=ppt/ink/ink3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9:23"/>
    </inkml:context>
    <inkml:brush xml:id="br0">
      <inkml:brushProperty name="width" value="0.0422222502529621" units="cm"/>
      <inkml:brushProperty name="height" value="0.0422222502529621" units="cm"/>
      <inkml:brushProperty name="color" value="#fed406"/>
      <inkml:brushProperty name="ignorePressure" value="0"/>
    </inkml:brush>
  </inkml:definitions>
  <inkml:trace contextRef="#ctx0" brushRef="#br0">78800.000 17150.000 521,'-24.000'-27.000'0,"4.000"-3.000"0,3.000-3.000 0,3.000-2.000 0,3.000-6.000 0,3.000-6.000 0,3.000-6.000 0,4.000-6.000 0,7.000 1.000 5,13.000 9.000 10,12.000 10.000 9,13.000 10.000 11,10.000 7.000 1,10.000 6.000-4,10.000 7.000-5,9.000 6.000-6,15.000 1.000-3,22.000-3.000 1,22.000-3.000-1,23.000-2.000 0,19.000-9.000-1,19.000-12.000-2,19.000-13.000-2,19.000-12.000-2,9.000-7.000-1,0.000 1.000-2,0.000-1.000 0,0.000 1.000-2,-2.000 1.000-1,-3.000 3.000 1,-3.000 3.000 0,-2.000 4.000 1,-5.000 5.000-2,-2.000 10.000-2,-3.000 10.000-4,-3.000 9.000-2,-2.000 2.000-2,0.000-2.000 1,0.000-3.000 0,0.000-3.000 0,6.000-6.000 1,13.000-5.000 0,12.000-7.000 0,13.000-5.000 2,9.000-6.000-1,6.000-3.000 1,7.000-3.000 0,6.000-2.000 1,-8.000 0.000-1,-22.000 7.000 1,-22.000 6.000 0,-21.000 7.000-1,-29.000 5.000 1,-34.000 7.000-1,-35.000 6.000 1,-33.000 7.000 1,2.000 0.000-1,41.000-2.000 2,40.000-3.000 1,42.000-3.000 0,14.000-1.000 1,-8.000 4.000-1,-10.000 3.000 1,-9.000 3.000-1,-4.000 3.000-1,4.000 3.000 2,3.000 3.000-1,3.000 4.000 0,-2.000-1.000 1,-6.000-3.000 0,-6.000-3.000-1,-6.000-2.000 1,-2.000-3.000 0,3.000 1.000 0,3.000-1.000 1,4.000 1.000 0,1.000-4.000 0,0.000-6.000-2,0.000-6.000-2,0.000-6.000-1,3.000-4.000-2,6.000 1.000 2,7.000-1.000 1,6.000 1.000 0,1.000 1.000 1,-3.000 3.000 1,-3.000 3.000 0,-2.000 4.000 1,-3.000 2.000 0,1.000 4.000 0,-1.000 3.000-3,1.000 3.000 0,-1.000 3.000-1,1.000 3.000-2,-1.000 3.000 0,1.000 4.000-2,2.000-1.000 0,7.000-3.000 1,6.000-3.000 0,7.000-2.000 2,0.000-1.000 0,-2.000 3.000-1,-3.000 3.000 0,-3.000 4.000 0,-2.000 1.000-1,0.000 0.000 1,0.000 0.000-1,0.000 0.000-1,-2.000 0.000 2,-3.000 0.000 2,-3.000 0.000 3,-2.000 0.000 2,-8.000 1.000 1,-8.000 4.000-2,-10.000 3.000 0,-9.000 3.000 0,-4.000 1.000-2,4.000 1.000-1,3.000-1.000 0,3.000 1.000 0,1.000-3.000-2,1.000-2.000 1,-1.000-3.000-1,1.000-3.000 1,-1.000-2.000-1,1.000 0.000 0,-1.000 0.000-1,1.000 0.000 0,4.000-2.000 0,9.000-3.000 0,10.000-3.000 0,10.000-2.000 1,2.000-6.000-1,-3.000-6.000 1,-3.000-6.000-1,-2.000-6.000 1,-6.000-2.000 1,-6.000 3.000 1,-6.000 3.000 1,-6.000 4.000 2,-9.000 4.000-1,-8.000 6.000 1,-10.000 7.000-1,-9.000 6.000 0,-7.000 3.000 0,-3.000 0.000 2,-3.000 0.000 1,-2.000 0.000 1,0.000 0.000 0,7.000 0.000-2,6.000 0.000-1,7.000 0.000-2,-6.000 1.000-2,-15.000 4.000 1,-15.000 3.000-2,-16.000 3.000 0</inkml:trace>
</inkml:ink>
</file>

<file path=ppt/ink/ink3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9:26"/>
    </inkml:context>
    <inkml:brush xml:id="br0">
      <inkml:brushProperty name="width" value="0.0503147840499878" units="cm"/>
      <inkml:brushProperty name="height" value="0.0503147840499878" units="cm"/>
      <inkml:brushProperty name="color" value="#fed406"/>
      <inkml:brushProperty name="ignorePressure" value="0"/>
    </inkml:brush>
  </inkml:definitions>
  <inkml:trace contextRef="#ctx0" brushRef="#br0">77850.000 16500.000 437,'-22.000'-58.000'7,"6.000"34.000"15,7.000 35.000 13,6.000 35.000 16,3.000 25.000 1,0.000 20.000-9,0.000 18.000-10,0.000 20.000-10,0.000 13.000-6,0.000 9.000-2,0.000 10.000-4,0.000 10.000-2,-2.000 0.000-2,-3.000-5.000-1,-3.000-7.000-1,-2.000-5.000-1,-1.000 0.000 0,3.000 10.000-1,3.000 10.000-1,4.000 9.000 0,4.000 4.000 0,6.000 1.000 0,7.000-1.000 0,6.000 1.000 1,3.000-6.000-1,0.000-8.000-2,0.000-10.000-2,0.000-9.000-2,0.000-7.000 0,0.000-3.000 1,0.000-3.000 1,0.000-2.000 2,-2.000-6.000-1,-3.000-6.000 0,-3.000-6.000-1,-2.000-6.000-2,-5.000 5.000 2,-2.000 20.000 1,-3.000 18.000 3,-3.000 20.000 2,-2.000 6.000 1,0.000-2.000 3,0.000-3.000 2,0.000-3.000 2,-2.000-9.000 0,-3.000-11.000-2,-3.000-14.000-1,-2.000-11.000-3,-3.000-11.000-2,1.000-5.000 0,-1.000-7.000-2,1.000-5.000-1,-1.000-3.000-1,1.000 4.000 0,-1.000 3.000-2,1.000 3.000 0,1.000-2.000-1,3.000-6.000-2,3.000-6.000-1,4.000-6.000-2,1.000-7.000-1,0.000-6.000 1,0.000-6.000 0,0.000-6.000-1,1.000-7.000 1,4.000-6.000-1,3.000-6.000-1,3.000-6.000 0,-1.000-4.000 0,-2.000 1.000 2,-3.000-1.000 1,-3.000 1.000 2,-2.000-1.000 1,0.000 1.000 2,0.000-1.000 3,0.000 1.000 1,3.000-1.000 3,6.000 1.000 1,7.000-1.000 3,6.000 1.000 1,6.000-6.000 2,6.000-8.000-2,7.000-10.000-1,6.000-9.000 0,3.000-1.000-1,0.000 10.000 0,0.000 10.000-1,0.000 9.000 0,-4.000 2.000-1,-5.000-2.000-1,-7.000-3.000-3,-5.000-3.000-1,5.000-4.000-1,19.000-3.000 0,19.000-3.000 0,19.000-2.000-1,10.000-8.000 2,4.000-8.000 2,3.000-10.000 2,3.000-9.000 3,7.000-4.000 1,14.000 4.000 2,11.000 3.000 0,14.000 3.000 1,7.000 1.000 1,3.000 1.000-2,3.000-1.000-1,4.000 1.000-1,5.000-3.000 0,10.000-2.000-2,10.000-3.000 0,9.000-3.000-1,4.000-1.000-1,1.000 4.000-1,-1.000 3.000-1,1.000 3.000-1,2.000-2.000-1,7.000-6.000 0,6.000-6.000-1,7.000-6.000 0,0.000-2.000 0,-2.000 3.000 1,-3.000 3.000-1,-3.000 4.000 2,-4.000 4.000-1,-3.000 6.000 0,-3.000 7.000 0,-2.000 6.000-1,-3.000 3.000 1,1.000 0.000-2,-1.000 0.000 0,1.000 0.000 0,-1.000 0.000-1,1.000 0.000 1,-1.000 0.000 0,1.000 0.000-1,-1.000 0.000 1,1.000 0.000 0,-1.000 0.000 0,1.000 0.000 0,-3.000 0.000 1,-2.000 0.000-1,-3.000 0.000 0,-3.000 0.000 1,-4.000 0.000-1,-3.000 0.000-1,-3.000 0.000 0,-2.000 0.000-1,-5.000 0.000 0,-2.000 0.000 0,-3.000 0.000 0,-3.000 0.000 0,-4.000 3.000-1,-3.000 6.000 1,-3.000 7.000 1,-2.000 6.000-1,-3.000 3.000 1,1.000 0.000 1,-1.000 0.000 0,1.000 0.000 0,-3.000-4.000 0,-2.000-5.000 1,-3.000-7.000 0,-3.000-5.000 0,1.000-4.000-1,6.000 0.000 0,7.000 0.000 0,6.000 0.000-1,6.000-2.000-1,6.000-3.000 1,7.000-3.000 0,6.000-2.000 0,-1.000-3.000 0,-5.000 1.000 0,-7.000-1.000 0,-5.000 1.000 0,-8.000-1.000 0,-5.000 1.000 1,-7.000-1.000 0,-5.000 1.000 1,-1.000-1.000 0,6.000 1.000 0,7.000-1.000 1,6.000 1.000 0,4.000-1.000 0,4.000 1.000 1,3.000-1.000 1,3.000 1.000 0,3.000-1.000 0,3.000 1.000 0,3.000-1.000-1,4.000 1.000-1,-3.000-1.000 0,-5.000 1.000-1,-7.000-1.000-1,-5.000 1.000-2,-9.000 1.000 0,-9.000 3.000 2,-10.000 3.000 0,-8.000 4.000 1,-6.000 4.000 0,1.000 6.000 0,-1.000 7.000 1,1.000 6.000-1,-4.000 4.000 1,-6.000 4.000 0,-6.000 3.000 1,-6.000 3.000 1,-6.000-2.000 0,-2.000-6.000 0,-3.000-6.000-1,-3.000-6.000 1,-2.000-4.000-1,0.000 1.000 0,0.000-1.000 0,0.000 1.000 1,3.000-3.000-1,6.000-2.000 0,7.000-3.000 0,6.000-3.000 0,3.000-2.000 0,0.000 0.000-2,0.000 0.000-1,0.000 0.000-1,4.000-2.000 0,10.000-3.000 0,10.000-3.000 1,9.000-2.000-1,1.000-1.000 1,-6.000 3.000-2,-6.000 3.000-1,-6.000 4.000-2,-6.000 1.000 0,-2.000 0.000 0,-3.000 0.000-2,-3.000 0.000 1,-4.000 0.000-1,-3.000 0.000 0,-3.000 0.000 1,-2.000 0.000 1,0.000 0.000 0,7.000 0.000 0,6.000 0.000 1,7.000 0.000 0,2.000 0.000 0,1.000 0.000 0,-1.000 0.000 0,1.000 0.000-1,-1.000 0.000 1,1.000 0.000-1,-1.000 0.000 0,1.000 0.000-1,-1.000 0.000-1,1.000 0.000-2,-1.000 0.000-4,1.000 0.000-3,-3.000 0.000-2,-2.000 0.000-3,-3.000 0.000-1,-3.000 0.000-3,-1.000 0.000-1,4.000 0.000 1,3.000 0.000 0,3.000 0.000 1,-8.000 1.000 2,-19.000 4.000 4,-18.000 3.000 4,-19.000 3.000 4,-13.000-1.000-2,-6.000-2.000-5,-6.000-3.000-6,-6.000-3.000-6</inkml:trace>
</inkml:ink>
</file>

<file path=ppt/ink/ink3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9:26"/>
    </inkml:context>
    <inkml:brush xml:id="br0">
      <inkml:brushProperty name="width" value="0.033602487295866" units="cm"/>
      <inkml:brushProperty name="height" value="0.033602487295866" units="cm"/>
      <inkml:brushProperty name="color" value="#fed406"/>
      <inkml:brushProperty name="ignorePressure" value="0"/>
    </inkml:brush>
  </inkml:definitions>
  <inkml:trace contextRef="#ctx0" brushRef="#br0">103100.000 14700.000 654,'23.000'-90.000'0,"-3.000"23.000"0,-3.000 22.000 0,-2.000 22.000 0,17.000 8.000 5,42.000-2.000 10,40.000-3.000 9,41.000-3.000 10,9.000 2.000 2,-22.000 10.000-5,-22.000 10.000-6,-21.000 9.000-5,-10.000 4.000-3,3.000 1.000-1,3.000-1.000-1,4.000 1.000-1,11.000-1.000-1,23.000 1.000 1,22.000-1.000 1,22.000 1.000 0,12.000-3.000-1,3.000-2.000-4,3.000-3.000-3,4.000-3.000-3,4.000-1.000-3,6.000 4.000-1,7.000 3.000-1,6.000 3.000-1,-5.000 1.000-1,-16.000 1.000-1,-15.000-1.000 0,-15.000 1.000 0,-26.000-1.000-12,-34.000 1.000-22,-35.000-1.000-23,-33.000 1.000-23</inkml:trace>
</inkml:ink>
</file>

<file path=ppt/ink/ink3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4T00:59:27"/>
    </inkml:context>
    <inkml:brush xml:id="br0">
      <inkml:brushProperty name="width" value="0.0348243117332458" units="cm"/>
      <inkml:brushProperty name="height" value="0.0348243117332458" units="cm"/>
      <inkml:brushProperty name="color" value="#fed406"/>
      <inkml:brushProperty name="ignorePressure" value="0"/>
    </inkml:brush>
  </inkml:definitions>
  <inkml:trace contextRef="#ctx0" brushRef="#br0">107950.000 25550.000 631,'-49.000'48.000'11,"-46.000"-3.000"23,-47.000-3.000 22,-47.000-2.000 22,-13.000-6.000 0,22.000-6.000-20,22.000-6.000-21,23.000-6.000-22,5.000-4.000-13,-9.000 1.000-7,-10.000-1.000-7,-8.000 1.000-6,-23.000 1.000-5,-34.000 3.000-3,-35.000 3.000-5,-33.000 4.000-3,5.000 1.000-5,47.000 0.000-6,47.000 0.000-6,48.000 0.000-6</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4"/>
    </inkml:context>
    <inkml:brush xml:id="br0">
      <inkml:brushProperty name="width" value="0.0381227843463421" units="cm"/>
      <inkml:brushProperty name="height" value="0.0381227843463421" units="cm"/>
      <inkml:brushProperty name="color" value="#00bff3"/>
      <inkml:brushProperty name="ignorePressure" value="0"/>
    </inkml:brush>
  </inkml:definitions>
  <inkml:trace contextRef="#ctx0" brushRef="#br0">58850.000 18350.000 577,'-2.000'145.000'135,"-3.000"-9.000"-32,-3.000-10.000-31,-2.000-8.000-32,-3.000-3.000-18,1.000 7.000-3,-1.000 6.000-4,1.000 7.000-3,-1.000-1.000-7,1.000-6.000-12,-1.000-6.000-10,1.000-6.000-11,2.000-10.000-11,7.000-12.000-8,6.000-13.000-10,7.000-12.000-8,4.000-15.000-1,3.000-15.000 10,3.000-15.000 9,4.000-16.000 10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3"/>
    </inkml:context>
    <inkml:brush xml:id="br0">
      <inkml:brushProperty name="width" value="0.039067592471838" units="cm"/>
      <inkml:brushProperty name="height" value="0.039067592471838" units="cm"/>
      <inkml:brushProperty name="color" value="#f2395b"/>
      <inkml:brushProperty name="ignorePressure" value="0"/>
    </inkml:brush>
  </inkml:definitions>
  <inkml:trace contextRef="#ctx0" brushRef="#br0">65400.000 9100.000 563,'1.000'-47.000'0,"4.000"6.000"0,3.000 7.000 0,3.000 6.000 0,1.000 4.000 2,1.000 4.000 4,-1.000 3.000 5,1.000 3.000 4,1.000 1.000 5,3.000 1.000 4,3.000-1.000 5,4.000 1.000 6,1.000 5.000 0,0.000 14.000-1,0.000 11.000-2,0.000 14.000-2,-4.000 11.000-5,-5.000 14.000-6,-7.000 11.000-6,-5.000 14.000-7,-8.000 5.000-5,-5.000 1.000-5,-7.000-1.000-4,-5.000 1.000-4,-8.000-3.000-2,-5.000-2.000 0,-7.000-3.000 0,-5.000-3.000 1,-1.000-7.000 0,6.000-9.000 0,7.000-10.000 1,6.000-8.000 0,4.000-8.000 3,4.000-2.000 4,3.000-3.000 5,3.000-3.000 4,10.000-2.000 3,20.000 0.000 4,18.000 0.000 4,20.000 0.000 3,3.000 0.000 0,-8.000 0.000-2,-10.000 0.000-3,-9.000 0.000-3,-5.000 1.000-1,0.000 4.000 0,0.000 3.000 0,0.000 3.000-1,-4.000 4.000 1,-5.000 7.000 0,-7.000 6.000 1,-5.000 7.000 1,-9.000 8.000 0,-9.000 14.000-1,-10.000 11.000 0,-8.000 14.000-2,-8.000 3.000-1,-2.000-2.000-1,-3.000-3.000-3,-3.000-3.000-2,-2.000-6.000-2,0.000-5.000-6,0.000-7.000-4,0.000-5.000-4,3.000-8.000-7,6.000-5.000-9,7.000-7.000-8,6.000-5.000-9</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3"/>
    </inkml:context>
    <inkml:brush xml:id="br0">
      <inkml:brushProperty name="width" value="0.0424682460725307" units="cm"/>
      <inkml:brushProperty name="height" value="0.0424682460725307" units="cm"/>
      <inkml:brushProperty name="color" value="#f2395b"/>
      <inkml:brushProperty name="ignorePressure" value="0"/>
    </inkml:brush>
  </inkml:definitions>
  <inkml:trace contextRef="#ctx0" brushRef="#br0">67550.000 9750.000 518,'-68.000'-2.000'0,"17.000"-3.000"0,15.000-3.000 0,16.000-2.000 0,5.000 0.000 10,-2.000 7.000 20,-3.000 6.000 20,-3.000 7.000 20,-2.000 7.000 3,0.000 9.000-15,0.000 10.000-13,0.000 10.000-14,-2.000 8.000-9,-3.000 10.000-2,-3.000 10.000-3,-2.000 9.000-3,-8.000 7.000-1,-8.000 7.000-3,-10.000 6.000-1,-9.000 7.000-2,-7.000 4.000-5,-3.000 3.000-5,-3.000 3.000-8,-2.000 4.000-6,2.000-4.000-4,9.000-9.000-1,10.000-10.000-1,10.000-8.000-1,7.000-12.000-4,6.000-12.000-4,7.000-13.000-6,6.000-12.000-5</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3"/>
    </inkml:context>
    <inkml:brush xml:id="br0">
      <inkml:brushProperty name="width" value="0.0464737378060818" units="cm"/>
      <inkml:brushProperty name="height" value="0.0464737378060818" units="cm"/>
      <inkml:brushProperty name="color" value="#f2395b"/>
      <inkml:brushProperty name="ignorePressure" value="0"/>
    </inkml:brush>
  </inkml:definitions>
  <inkml:trace contextRef="#ctx0" brushRef="#br0">66300.000 10000.000 473,'-25.000'-25.000'6,"0.000"0.000"12,0.000 0.000 12,0.000 0.000 12,6.000 3.000 7,13.000 6.000 0,12.000 7.000 1,13.000 6.000 1,9.000 10.000-3,6.000 17.000-6,7.000 15.000-7,6.000 16.000-6,3.000 10.000-6,0.000 7.000-3,0.000 6.000-4,0.000 7.000-5,1.000 5.000-4,4.000 7.000-7,3.000 6.000-4,3.000 7.000-7,1.000 7.000-2,1.000 9.000 3,-1.000 10.000 1,1.000 10.000 2,-7.000-11.000-6,-12.000-27.000-11,-13.000-28.000-14,-12.000-28.000-11,-7.000-15.000-9,1.000 1.000-3,-1.000-1.000-4,1.000 1.000-3</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3"/>
    </inkml:context>
    <inkml:brush xml:id="br0">
      <inkml:brushProperty name="width" value="0.0464039035141468" units="cm"/>
      <inkml:brushProperty name="height" value="0.0464039035141468" units="cm"/>
      <inkml:brushProperty name="color" value="#f2395b"/>
      <inkml:brushProperty name="ignorePressure" value="0"/>
    </inkml:brush>
  </inkml:definitions>
  <inkml:trace contextRef="#ctx0" brushRef="#br0">67700.000 9900.000 474,'-22.000'-19.000'70,"6.000"13.000"-2,7.000 12.000-4,6.000 13.000-4,3.000 12.000-5,0.000 13.000-9,0.000 12.000-9,0.000 13.000-7,0.000 10.000-7,0.000 10.000-3,0.000 10.000-3,0.000 9.000-4,-4.000 7.000-3,-5.000 7.000-3,-7.000 6.000-3,-5.000 7.000-3,-3.000 0.000-5,4.000-2.000-10,3.000-3.000-8,3.000-3.000-10,3.000-9.000-7,3.000-11.000-8,3.000-14.000-6,4.000-11.000-7</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4"/>
    </inkml:context>
    <inkml:brush xml:id="br0">
      <inkml:brushProperty name="width" value="0.0573530606925488" units="cm"/>
      <inkml:brushProperty name="height" value="0.0573530606925488" units="cm"/>
      <inkml:brushProperty name="color" value="#f2395b"/>
      <inkml:brushProperty name="ignorePressure" value="0"/>
    </inkml:brush>
  </inkml:definitions>
  <inkml:trace contextRef="#ctx0" brushRef="#br0">69150.000 8800.000 383,'0.000'-91.000'0,"0.000"19.000"0,0.000 19.000 0,0.000 19.000 0,0.000 9.000 2,0.000 0.000 2,0.000 0.000 4,0.000 0.000 2,-4.000 7.000 10,-5.000 17.000 13,-7.000 15.000 15,-5.000 16.000 15,-8.000 18.000 1,-5.000 22.000-10,-7.000 22.000-10,-5.000 23.000-11,-4.000 11.000-6,0.000 4.000-4,0.000 3.000-3,0.000 3.000-3,1.000 1.000-1,4.000 1.000-1,3.000-1.000 0,3.000 1.000 1,3.000-1.000-2,3.000 1.000 0,3.000-1.000-2,4.000 1.000 0,4.000-6.000-2,6.000-8.000-2,7.000-10.000-1,6.000-9.000-2,6.000-10.000-2,6.000-9.000-6,7.000-10.000-3,6.000-8.000-5,9.000-12.000-5,13.000-12.000-4,12.000-13.000-5,13.000-12.000-4,6.000-13.000-3,0.000-12.000 1,0.000-13.000-2,0.000-12.000 1,0.000-15.000 1,0.000-15.000 3,0.000-15.000 4,0.000-16.000 3,-7.000-7.000 3,-11.000 4.000 5,-14.000 3.000 3,-11.000 3.000 3,-12.000 6.000 3,-9.000 9.000-1,-10.000 10.000-1,-8.000 10.000 0,-15.000 10.000 3,-19.000 13.000 6,-18.000 12.000 6,-19.000 13.000 5,-18.000 16.000 4,-15.000 23.000-3,-15.000 22.000 0,-16.000 22.000-2,-8.000 18.000-5,0.000 16.000-9,0.000 15.000-9,0.000 17.000-10,12.000-4.000-9,26.000-22.000-10,24.000-22.000-9,26.000-21.000-9</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6"/>
    </inkml:context>
    <inkml:brush xml:id="br0">
      <inkml:brushProperty name="width" value="0.0375459119677544" units="cm"/>
      <inkml:brushProperty name="height" value="0.0375459119677544" units="cm"/>
      <inkml:brushProperty name="color" value="#f2395b"/>
      <inkml:brushProperty name="ignorePressure" value="0"/>
    </inkml:brush>
  </inkml:definitions>
  <inkml:trace contextRef="#ctx0" brushRef="#br0">57350.000 14200.000 585,'-2.000'-40.000'23,"-3.000"23.000"2,-3.000 22.000 3,-2.000 22.000 4,-5.000 18.000 0,-2.000 16.000 1,-3.000 15.000-2,-3.000 17.000 0,-6.000 8.000-2,-5.000 4.000-2,-7.000 3.000-2,-5.000 3.000-3,-6.000 1.000-2,-3.000 1.000-5,-3.000-1.000-5,-2.000 1.000-3,-3.000-3.000-3,1.000-2.000 1,-1.000-3.000 1,1.000-3.000 0,1.000-2.000-2,3.000 0.000-7,3.000 0.000-5,4.000 0.000-6,4.000-4.000-3,6.000-5.000-3,7.000-7.000-2,6.000-5.000-1,7.000-17.000-8,10.000-24.000-14,10.000-26.000-15,9.000-24.000-13</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6"/>
    </inkml:context>
    <inkml:brush xml:id="br0">
      <inkml:brushProperty name="width" value="0.0459837764501572" units="cm"/>
      <inkml:brushProperty name="height" value="0.0459837764501572" units="cm"/>
      <inkml:brushProperty name="color" value="#f2395b"/>
      <inkml:brushProperty name="ignorePressure" value="0"/>
    </inkml:brush>
  </inkml:definitions>
  <inkml:trace contextRef="#ctx0" brushRef="#br0">57050.000 15050.000 478,'23.000'-15.000'16,"-3.000"23.000"8,-3.000 22.000 11,-2.000 22.000 8,-1.000 10.000 3,3.000 1.000-7,3.000-1.000-5,4.000 1.000-6,2.000-6.000-5,4.000-8.000-4,3.000-10.000-5,3.000-9.000-3,3.000-7.000-4,3.000-3.000-2,3.000-3.000-2,4.000-2.000-3,7.000-9.000-1,13.000-12.000-2,12.000-13.000-2,13.000-12.000-2,6.000-10.000-3,0.000-6.000-5,0.000-6.000-4,0.000-6.000-5,-5.000-6.000-1,-9.000-2.000 0,-10.000-3.000 1,-8.000-3.000 0,-11.000 2.000 2,-8.000 10.000 3,-10.000 10.000 2,-9.000 9.000 3,-9.000 6.000 5,-5.000 3.000 7,-7.000 3.000 8,-5.000 4.000 7,-4.000 7.000 8,0.000 13.000 7,0.000 12.000 8,0.000 13.000 8,-2.000 9.000 1,-3.000 6.000-5,-3.000 7.000-6,-2.000 6.000-5,-1.000 6.000-4,3.000 6.000-3,3.000 7.000-3,4.000 6.000-2,-1.000 4.000-2,-3.000 4.000-2,-3.000 3.000-1,-2.000 3.000-1,-1.000 1.000-3,3.000 1.000-6,3.000-1.000-7,4.000 1.000-5,1.000-1.000-3,0.000 1.000-3,0.000-1.000-1,0.000 1.000-3,0.000-1.000-2,0.000 1.000-6,0.000-1.000-5,0.000 1.000-4,1.000-7.000-2,4.000-12.000 3,3.000-13.000 2,3.000-12.000 3</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6"/>
    </inkml:context>
    <inkml:brush xml:id="br0">
      <inkml:brushProperty name="width" value="0.0335768647491932" units="cm"/>
      <inkml:brushProperty name="height" value="0.0335768647491932" units="cm"/>
      <inkml:brushProperty name="color" value="#f2395b"/>
      <inkml:brushProperty name="ignorePressure" value="0"/>
    </inkml:brush>
  </inkml:definitions>
  <inkml:trace contextRef="#ctx0" brushRef="#br0">60750.000 15100.000 655,'-72.000'-18.000'-47,"6.000"17.000"35,7.000 15.000 35,6.000 16.000 34,3.000 10.000 13,0.000 7.000-8,0.000 6.000-8,0.000 7.000-8,-2.000 4.000-8,-3.000 3.000-11,-3.000 3.000-9,-2.000 4.000-10,-1.000 1.000-8,3.000 0.000-5,3.000 0.000-8,4.000 0.000-5,2.000-2.000-3,4.000-3.000 1,3.000-3.000 1,3.000-2.000 1,4.000-6.000-5,7.000-6.000-12,6.000-6.000-11,7.000-6.000-12</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7"/>
    </inkml:context>
    <inkml:brush xml:id="br0">
      <inkml:brushProperty name="width" value="0.0356665961444378" units="cm"/>
      <inkml:brushProperty name="height" value="0.0356665961444378" units="cm"/>
      <inkml:brushProperty name="color" value="#f2395b"/>
      <inkml:brushProperty name="ignorePressure" value="0"/>
    </inkml:brush>
  </inkml:definitions>
  <inkml:trace contextRef="#ctx0" brushRef="#br0">59650.000 15250.000 616,'1.000'-46.000'-20,"4.000"10.000"20,3.000 10.000 19,3.000 9.000 20,4.000 12.000 9,7.000 16.000 0,6.000 15.000-2,7.000 17.000 0,2.000 10.000-3,1.000 6.000-8,-1.000 7.000-5,1.000 6.000-7,-1.000 4.000-6,1.000 4.000-8,-1.000 3.000-9,1.000 3.000-6,-1.000-1.000-8,1.000-2.000-5,-1.000-3.000-5,1.000-3.000-7,-1.000-6.000-6,1.000-5.000-10,-1.000-7.000-8,1.000-5.000-9,-4.000-9.000 2,-6.000-9.000 12,-6.000-10.000 12,-6.000-8.000 12</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7"/>
    </inkml:context>
    <inkml:brush xml:id="br0">
      <inkml:brushProperty name="width" value="0.0501426085829735" units="cm"/>
      <inkml:brushProperty name="height" value="0.0501426085829735" units="cm"/>
      <inkml:brushProperty name="color" value="#f2395b"/>
      <inkml:brushProperty name="ignorePressure" value="0"/>
    </inkml:brush>
  </inkml:definitions>
  <inkml:trace contextRef="#ctx0" brushRef="#br0">61400.000 15000.000 438,'0.000'-69.000'1,"0.000"13.000"1,0.000 12.000 1,0.000 13.000 1,0.000 13.000 10,0.000 17.000 18,0.000 15.000 17,0.000 16.000 17,0.000 15.000 4,0.000 16.000-13,0.000 15.000-12,0.000 17.000-13,0.000 8.000-6,0.000 4.000-3,0.000 3.000 0,0.000 3.000-3,0.000 3.000-1,0.000 3.000-2,0.000 3.000-1,0.000 4.000-2,0.000-3.000-3,0.000-5.000-2,0.000-7.000-3,0.000-5.000-4,1.000-9.000-2,4.000-9.000-3,3.000-10.000-3,3.000-8.000-4,1.000-9.000-3,1.000-6.000-3,-1.000-6.000-2,1.000-6.000-4,-9.000-4.000-2,-15.000 1.000-5,-15.000-1.000-4,-16.000 1.000-3,-13.000-4.000-1,-9.000-6.000 2,-10.000-6.000 3,-8.000-6.000 2,-4.000-4.000 3,3.000 1.000 3,3.000-1.000 2,4.000 1.000 4,4.000-6.000-2,6.000-8.000-4,7.000-10.000-3,6.000-9.000-5,7.000-5.000 1,10.000 0.000 5,10.000 0.000 6,9.000 0.000 5</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5"/>
    </inkml:context>
    <inkml:brush xml:id="br0">
      <inkml:brushProperty name="width" value="0.0475255027413368" units="cm"/>
      <inkml:brushProperty name="height" value="0.0475255027413368" units="cm"/>
      <inkml:brushProperty name="color" value="#00bff3"/>
      <inkml:brushProperty name="ignorePressure" value="0"/>
    </inkml:brush>
  </inkml:definitions>
  <inkml:trace contextRef="#ctx0" brushRef="#br0">59950.000 18500.000 462,'-47.000'4.000'79,"6.000"10.000"-14,7.000 10.000-14,6.000 9.000-15,-2.000 12.000-9,-9.000 16.000-4,-10.000 15.000-5,-8.000 17.000-5,-4.000 7.000-2,3.000 0.000-1,3.000 0.000-1,4.000 0.000-1,1.000 1.000-3,0.000 4.000-7,0.000 3.000-8,0.000 3.000-7,4.000-8.000-5,10.000-19.000-5,10.000-18.000-3,9.000-19.000-4,6.000-18.000-2,3.000-15.000 2,3.000-15.000 1,4.000-16.000 2,10.000-19.000 1,19.000-22.000 4,19.000-22.000 2,19.000-21.000 4,7.000-10.000 2,-3.000 3.000 2,-3.000 3.000 3,-2.000 4.000 1,-3.000 4.000 5,1.000 6.000 9,-1.000 7.000 7,1.000 6.000 9,-6.000 10.000 5,-8.000 17.000 3,-10.000 15.000 2,-9.000 16.000 4,-7.000 18.000 1,-3.000 22.000 3,-3.000 22.000 2,-2.000 23.000 2,-5.000 11.000-1,-2.000 4.000-4,-3.000 3.000-3,-3.000 3.000-3,-4.000-1.000-5,-3.000-2.000-5,-3.000-3.000-5,-2.000-3.000-4,-1.000-7.000-4,3.000-9.000-1,3.000-10.000-2,4.000-8.000 0,5.000-11.000-3,10.000-8.000-3,10.000-10.000-5,9.000-9.000-3,9.000-15.000-6,9.000-18.000-7,10.000-19.000-8,10.000-18.000-8,2.000-14.000-1,-3.000-5.000 3,-3.000-7.000 3,-2.000-5.000 4,-6.000 0.000 5,-6.000 10.000 7,-6.000 10.000 7,-6.000 9.000 7,-9.000 15.000 13,-8.000 22.000 18,-10.000 22.000 18,-9.000 23.000 18,-7.000 13.000 3,-3.000 6.000-11,-3.000 7.000-12,-2.000 6.000-11,-5.000 7.000-7,-2.000 10.000-3,-3.000 10.000-2,-3.000 9.000-3,1.000 2.000-2,6.000-2.000-1,7.000-3.000-2,6.000-3.000-2,13.000-18.000-6,23.000-31.000-9,22.000-31.000-12,22.000-31.000-9,5.000-29.000-4,-8.000-24.000 2,-10.000-26.000 2,-9.000-24.000 3,-9.000-9.000 2,-5.000 10.000 1,-7.000 10.000 0,-5.000 9.000 2,-8.000 12.000 1,-5.000 16.000 0,-7.000 15.000 2,-5.000 17.000 1,-8.000 11.000 5,-5.000 10.000 10,-7.000 10.000 9,-5.000 9.000 10,0.000 12.000 1,10.000 16.000-7,10.000 15.000-7,9.000 17.000-7,2.000 7.000-4,-2.000 0.000-4,-3.000 0.000-2,-3.000 0.000-3,-2.000 4.000 0,0.000 10.000 1,0.000 10.000 2,0.000 9.000 2,-2.000 1.000 0,-3.000-6.000 0,-3.000-6.000 0,-2.000-6.000 0,-1.000-6.000 2,3.000-2.000 3,3.000-3.000 2,4.000-3.000 4,4.000-6.000 4,6.000-5.000 4,7.000-7.000 4,6.000-5.000 4,6.000-8.000 3,6.000-5.000 0,7.000-7.000 1,6.000-5.000 0,3.000-1.000-1,0.000 6.000-1,0.000 7.000-2,0.000 6.000-1,-4.000 6.000-1,-5.000 6.000-2,-7.000 7.000 0,-5.000 6.000-1,-9.000 7.000-1,-9.000 10.000-2,-10.000 10.000-1,-8.000 9.000-2,-11.000 6.000-2,-8.000 3.000-1,-10.000 3.000-1,-9.000 4.000-2,-5.000 1.000-1,0.000 0.000-1,0.000 0.000 0,0.000 0.000-2,0.000-4.000-3,0.000-5.000-3,0.000-7.000-5,0.000-5.000-4,-4.000-4.000-1,-5.000 0.000 1,-7.000 0.000 1,-5.000 0.000 1,0.000-7.000-7,10.000-11.000-19,10.000-14.000-17,9.000-11.000-17</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7"/>
    </inkml:context>
    <inkml:brush xml:id="br0">
      <inkml:brushProperty name="width" value="0.0319348089396954" units="cm"/>
      <inkml:brushProperty name="height" value="0.0319348089396954" units="cm"/>
      <inkml:brushProperty name="color" value="#f2395b"/>
      <inkml:brushProperty name="ignorePressure" value="0"/>
    </inkml:brush>
  </inkml:definitions>
  <inkml:trace contextRef="#ctx0" brushRef="#br0">61500.000 15600.000 688,'67.000'-90.000'3,"-16.000"23.000"4,-15.000 22.000 5,-15.000 22.000 4,-4.000 10.000 3,9.000 1.000 1,10.000-1.000 0,10.000 1.000 1,4.000-1.000 2,0.000 1.000 3,0.000-1.000 4,0.000 1.000 3,0.000 2.000-4,0.000 7.000-12,0.000 6.000-11,0.000 7.000-12,-4.000 4.000-4,-5.000 3.000 6,-7.000 3.000 5,-5.000 4.000 5,-4.000-1.000 3,0.000-3.000 1,0.000-3.000 1,0.000-2.000 1</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8"/>
    </inkml:context>
    <inkml:brush xml:id="br0">
      <inkml:brushProperty name="width" value="0.0472682006657124" units="cm"/>
      <inkml:brushProperty name="height" value="0.0472682006657124" units="cm"/>
      <inkml:brushProperty name="color" value="#f2395b"/>
      <inkml:brushProperty name="ignorePressure" value="0"/>
    </inkml:brush>
  </inkml:definitions>
  <inkml:trace contextRef="#ctx0" brushRef="#br0">62900.000 14250.000 465,'0.000'-47.000'-2,"0.000"6.000"-5,0.000 7.000-5,0.000 6.000-4,0.000 3.000 7,0.000 0.000 21,0.000 0.000 20,0.000 0.000 20,-2.000 7.000 7,-3.000 17.000-7,-3.000 15.000-6,-2.000 16.000-6,-5.000 18.000-5,-2.000 22.000-3,-3.000 22.000-2,-3.000 23.000-2,-4.000 13.000-3,-3.000 6.000-2,-3.000 7.000-3,-2.000 6.000-2,-5.000 3.000-3,-2.000 0.000-1,-3.000 0.000-2,-3.000 0.000-2,2.000-2.000-2,10.000-3.000-1,10.000-3.000-2,9.000-2.000-1,6.000-11.000-2,3.000-15.000-5,3.000-15.000-2,4.000-16.000-4,4.000-13.000-2,6.000-9.000-1,7.000-10.000-1,6.000-8.000-2,7.000-14.000-1,10.000-15.000-4,10.000-15.000-3,9.000-16.000-4,4.000-15.000-2,1.000-11.000-1,-1.000-14.000-1,1.000-11.000-2,-6.000-9.000 2,-8.000-3.000 3,-10.000-3.000 3,-9.000-2.000 4,-9.000 0.000 4,-5.000 7.000 3,-7.000 6.000 3,-5.000 7.000 3,-8.000 7.000 3,-5.000 9.000 1,-7.000 10.000 3,-5.000 10.000 2,-9.000 7.000 1,-9.000 6.000 1,-10.000 7.000 0,-8.000 6.000 1,-4.000 7.000-1,3.000 10.000 0,3.000 10.000-1,4.000 9.000 0,4.000 4.000-5,6.000 1.000-8,7.000-1.000-10,6.000 1.000-8,4.000-4.000-3,4.000-6.000 5,3.000-6.000 3,3.000-6.000 4</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8"/>
    </inkml:context>
    <inkml:brush xml:id="br0">
      <inkml:brushProperty name="width" value="0.0304092615842819" units="cm"/>
      <inkml:brushProperty name="height" value="0.0304092615842819" units="cm"/>
      <inkml:brushProperty name="color" value="#f2395b"/>
      <inkml:brushProperty name="ignorePressure" value="0"/>
    </inkml:brush>
  </inkml:definitions>
  <inkml:trace contextRef="#ctx0" brushRef="#br0">63150.000 15900.000 723,'51.000'3.000'5,"4.000"6.000"9,3.000 7.000 9,3.000 6.000 10,-2.000 4.000 4,-6.000 4.000 1,-6.000 3.000-1,-6.000 3.000 1,-6.000 1.000-7,-2.000 1.000-14,-3.000-1.000-14,-3.000 1.000-12,-4.000-1.000-13,-3.000 1.000-9,-3.000-1.000-9,-2.000 1.000-10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8"/>
    </inkml:context>
    <inkml:brush xml:id="br0">
      <inkml:brushProperty name="width" value="0.0418179258704185" units="cm"/>
      <inkml:brushProperty name="height" value="0.0418179258704185" units="cm"/>
      <inkml:brushProperty name="color" value="#f2395b"/>
      <inkml:brushProperty name="ignorePressure" value="0"/>
    </inkml:brush>
  </inkml:definitions>
  <inkml:trace contextRef="#ctx0" brushRef="#br0">64850.000 14800.000 526,'-24.000'-75.000'-1,"4.000"0.000"1,3.000 0.000 0,3.000 0.000-1,3.000 4.000 2,3.000 10.000 5,3.000 10.000 4,4.000 9.000 4,-1.000 1.000 4,-3.000-6.000 1,-3.000-6.000 3,-2.000-6.000 2,-3.000-1.000 0,1.000 7.000 0,-1.000 6.000-1,1.000 7.000-1,-4.000 5.000-1,-6.000 7.000-1,-6.000 6.000-2,-6.000 7.000-1,-4.000 7.000-1,1.000 9.000-1,-1.000 10.000-1,1.000 10.000 0,1.000 8.000-1,3.000 10.000 1,3.000 10.000 1,4.000 9.000-1,2.000 7.000 1,4.000 7.000-1,3.000 6.000-1,3.000 7.000 0,4.000 0.000-3,7.000-2.000-3,6.000-3.000-3,7.000-3.000-2,5.000-6.000-3,7.000-5.000 1,6.000-7.000 0,7.000-5.000 0,2.000-8.000-1,1.000-5.000-2,-1.000-7.000-3,1.000-5.000-1,-1.000-4.000-1,1.000 0.000-2,-1.000 0.000 0,1.000 0.000-1,-6.000 6.000 0,-8.000 13.000-1,-10.000 12.000-1,-9.000 13.000 0,-10.000 1.000 2,-9.000-9.000 4,-10.000-10.000 3,-8.000-8.000 5,-9.000-6.000 1,-6.000 1.000-1,-6.000-1.000 0,-6.000 1.000 0,-2.000-4.000-1,3.000-6.000 1,3.000-6.000-1,4.000-6.000 0,2.000-6.000 1,4.000-2.000 1,3.000-3.000 2,3.000-3.000 1,7.000-13.000-1,14.000-22.000-2,11.000-22.000-2,14.000-21.000-2,13.000-15.000-5,16.000-6.000-4,15.000-6.000-4,17.000-6.000-6,7.000-2.000-3,0.000 3.000-2,0.000 3.000-1,0.000 4.000-3,-2.000 7.000 1,-3.000 13.000 1,-3.000 12.000 2,-2.000 13.000 2,-6.000 9.000-1,-6.000 6.000-3,-6.000 7.000-4,-6.000 6.000-3,-6.000 4.000 3,-2.000 4.000 6,-3.000 3.000 8,-3.000 3.000 7,-4.000-1.000 4,-3.000-2.000 2,-3.000-3.000 2,-2.000-3.000 0</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9"/>
    </inkml:context>
    <inkml:brush xml:id="br0">
      <inkml:brushProperty name="width" value="0.0427080541849136" units="cm"/>
      <inkml:brushProperty name="height" value="0.0427080541849136" units="cm"/>
      <inkml:brushProperty name="color" value="#f2395b"/>
      <inkml:brushProperty name="ignorePressure" value="0"/>
    </inkml:brush>
  </inkml:definitions>
  <inkml:trace contextRef="#ctx0" brushRef="#br0">65450.000 13850.000 515,'1.000'-52.000'-3,"4.000"-3.000"-7,3.000-3.000-5,3.000-2.000-7,1.000 0.000 4,1.000 7.000 14,-1.000 6.000 15,1.000 7.000 13,-6.000 16.000 14,-8.000 29.000 12,-10.000 28.000 11,-9.000 28.000 13,-4.000 14.000-2,4.000 0.000-13,3.000 0.000-14,3.000 0.000-13,1.000-5.000-9,1.000-9.000-4,-1.000-10.000-3,1.000-8.000-3,7.000-9.000-10,16.000-6.000-18,15.000-6.000-16,17.000-6.000-16,5.000-10.000-8,-3.000-12.000 4,-3.000-13.000 4,-2.000-12.000 4,-5.000-9.000 4,-2.000-2.000 4,-3.000-3.000 5,-3.000-3.000 4,-4.000 1.000 4,-3.000 6.000 3,-3.000 7.000 3,-2.000 6.000 4,-5.000 3.000 4,-2.000 0.000 4,-3.000 0.000 4,-3.000 0.000 3,-4.000 1.000 9,-3.000 4.000 14,-3.000 3.000 13,-2.000 3.000 13,-5.000 7.000 3,-2.000 14.000-8,-3.000 11.000-8,-3.000 14.000-8,5.000 3.000-11,17.000-2.000-16,15.000-3.000-15,16.000-3.000-15,5.000-6.000-7,-2.000-5.000 4,-3.000-7.000 1,-3.000-5.000 3,-2.000-4.000 2,0.000 0.000 1,0.000 0.000 0,0.000 0.000 1,-4.000 6.000 9,-5.000 13.000 18,-7.000 12.000 16,-5.000 13.000 18,-8.000 7.000 6,-5.000 4.000-4,-7.000 3.000-6,-5.000 3.000-4,-8.000 6.000-3,-5.000 9.000-1,-7.000 10.000 1,-5.000 10.000-1,-8.000 8.000-3,-5.000 10.000-3,-7.000 10.000-4,-5.000 9.000-3,-9.000 9.000-5,-9.000 9.000-2,-10.000 10.000-4,-8.000 10.000-4,-14.000 19.000-2,-15.000 32.000-2,-15.000 31.000-2,-16.000 32.000-3,-2.000 10.000-3,13.000-9.000-8,12.000-10.000-6,13.000-8.000-7,13.000-20.000-2,17.000-28.000 1,15.000-28.000 2,16.000-27.000 2,12.000-25.000-3,9.000-18.000-6,10.000-19.000-8,10.000-18.000-7,7.000-17.000 2,6.000-11.000 11,7.000-14.000 9,6.000-11.000 11</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7:59"/>
    </inkml:context>
    <inkml:brush xml:id="br0">
      <inkml:brushProperty name="width" value="0.0314227417111397" units="cm"/>
      <inkml:brushProperty name="height" value="0.0314227417111397" units="cm"/>
      <inkml:brushProperty name="color" value="#f2395b"/>
      <inkml:brushProperty name="ignorePressure" value="0"/>
    </inkml:brush>
  </inkml:definitions>
  <inkml:trace contextRef="#ctx0" brushRef="#br0">65100.000 16950.000 700,'25.000'114.000'100,"0.000"-22.000"-22,0.000-22.000-23,0.000-21.000-22,6.000-20.000-15,13.000-15.000-7,12.000-15.000-7,13.000-16.000-6,2.000-13.000-5,-5.000-9.000-4,-7.000-10.000-3,-5.000-8.000-5,-9.000-4.000-1,-9.000 3.000 1,-10.000 3.000 0,-8.000 4.000 2,-9.000 2.000 1,-6.000 4.000 1,-6.000 3.000 3,-6.000 3.000 2,-9.000 4.000 2,-8.000 7.000 1,-10.000 6.000 1,-9.000 7.000 2,-7.000 8.000-3,-3.000 14.000-5,-3.000 11.000-7,-2.000 14.000-5,-1.000 5.000-3,3.000 1.000 0,3.000-1.000 1,4.000 1.000 1,4.000-1.000 2,6.000 1.000 4,7.000-1.000 3,6.000 1.000 5</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4"/>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66950.000 22450.000 333,'157.000'63.000'167,"51.000"46.000"-1,50.000 47.000 1,49.000 47.000 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6"/>
    </inkml:context>
    <inkml:brush xml:id="br0">
      <inkml:brushProperty name="width" value="0.0354111194610596" units="cm"/>
      <inkml:brushProperty name="height" value="0.0354111194610596" units="cm"/>
      <inkml:brushProperty name="color" value="#00bff3"/>
      <inkml:brushProperty name="ignorePressure" value="0"/>
    </inkml:brush>
  </inkml:definitions>
  <inkml:trace contextRef="#ctx0" brushRef="#br0">46150.000 20150.000 621,'-22.000'-71.000'4,"6.000"10.000"9,7.000 10.000 9,6.000 9.000 9,3.000 12.000 3,0.000 16.000 0,0.000 15.000-2,0.000 17.000-1,0.000 7.000-2,0.000 0.000-5,0.000 0.000-5,0.000 0.000-4,0.000 6.000-3,0.000 13.000 2,0.000 12.000 0,0.000 13.000 1,0.000 7.000-2,0.000 4.000-2,0.000 3.000-4,0.000 3.000-3,-2.000-1.000-5,-3.000-2.000-9,-3.000-3.000-9,-2.000-3.000-9,-3.000-6.000-4,1.000-5.000-1,-1.000-7.000 0,1.000-5.000-1,1.000-8.000-3,3.000-5.000-5,3.000-7.000-4,4.000-5.000-6</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7"/>
    </inkml:context>
    <inkml:brush xml:id="br0">
      <inkml:brushProperty name="width" value="0.0310528818517923" units="cm"/>
      <inkml:brushProperty name="height" value="0.0310528818517923" units="cm"/>
      <inkml:brushProperty name="color" value="#00bff3"/>
      <inkml:brushProperty name="ignorePressure" value="0"/>
    </inkml:brush>
  </inkml:definitions>
  <inkml:trace contextRef="#ctx0" brushRef="#br0">47100.000 20250.000 708,'-2.000'-49.000'2,"-3.000"4.000"4,-3.000 3.000 4,-2.000 3.000 4,-1.000 1.000 3,3.000 1.000 3,3.000-1.000 4,4.000 1.000 3,-1.000 1.000-1,-3.000 3.000-5,-3.000 3.000-5,-2.000 4.000-6,-6.000 2.000-2,-6.000 4.000 0,-6.000 3.000-1,-6.000 3.000 0,-1.000 7.000-1,7.000 14.000 0,6.000 11.000 0,7.000 14.000-1,2.000 7.000 0,1.000 3.000 0,-1.000 3.000 0,1.000 4.000-1,1.000 1.000-1,3.000 0.000 0,3.000 0.000 0,4.000 0.000-1,1.000-2.000 0,0.000-3.000-1,0.000-3.000 1,0.000-2.000 0,3.000-1.000-1,6.000 3.000 1,7.000 3.000 0,6.000 4.000-1,1.000-1.000 0,-3.000-3.000 0,-3.000-3.000 0,-2.000-2.000-2,-3.000-3.000 1,1.000 1.000-1,-1.000-1.000 2,1.000 1.000-1,-3.000-1.000-1,-2.000 1.000-1,-3.000-1.000-1,-3.000 1.000-2,-6.000-4.000-1,-5.000-6.000 1,-7.000-6.000 1,-5.000-6.000 0,-6.000-4.000 1,-3.000 1.000-1,-3.000-1.000 1,-2.000 1.000-1,-3.000-3.000 1,1.000-2.000 1,-1.000-3.000 2,1.000-3.000 1,2.000-7.000 1,7.000-9.000 0,6.000-10.000 0,7.000-8.000 1,5.000-8.000-1,7.000-2.000 0,6.000-3.000 1,7.000-3.000-1,7.000-2.000-1,9.000 0.000-4,10.000 0.000-4,10.000 0.000-4,5.000 0.000-3,4.000 0.000-6,3.000 0.000-4,3.000 0.000-5,-2.000 3.000-5,-6.000 6.000-3,-6.000 7.000-4,-6.000 6.000-4,-7.000 4.000 3,-6.000 4.000 7,-6.000 3.000 8,-6.000 3.000 8</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7"/>
    </inkml:context>
    <inkml:brush xml:id="br0">
      <inkml:brushProperty name="width" value="0.0340981110930443" units="cm"/>
      <inkml:brushProperty name="height" value="0.0340981110930443" units="cm"/>
      <inkml:brushProperty name="color" value="#00bff3"/>
      <inkml:brushProperty name="ignorePressure" value="0"/>
    </inkml:brush>
  </inkml:definitions>
  <inkml:trace contextRef="#ctx0" brushRef="#br0">47400.000 20100.000 645,'-16.000'-21.000'6,"19.000"10.000"14,19.000 10.000 13,19.000 9.000 13,9.000 7.000 4,0.000 7.000-8,0.000 6.000-8,0.000 7.000-6,-2.000 4.000-6,-3.000 3.000-2,-3.000 3.000-3,-2.000 4.000-3,-5.000 2.000-3,-2.000 4.000-3,-3.000 3.000-5,-3.000 3.000-2,-6.000 1.000-6,-5.000 1.000-3,-7.000-1.000-5,-5.000 1.000-4,-4.000-3.000-5,0.000-2.000-3,0.000-3.000-3,0.000-3.000-4,-4.000-7.000-3,-5.000-9.000-2,-7.000-10.000-1,-5.000-8.000-3,-3.000-9.000 1,4.000-6.000 5,3.000-6.000 3,3.000-6.000 5</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6"/>
    </inkml:context>
    <inkml:brush xml:id="br0">
      <inkml:brushProperty name="width" value="0.0393147245049477" units="cm"/>
      <inkml:brushProperty name="height" value="0.0393147245049477" units="cm"/>
      <inkml:brushProperty name="color" value="#00bff3"/>
      <inkml:brushProperty name="ignorePressure" value="0"/>
    </inkml:brush>
  </inkml:definitions>
  <inkml:trace contextRef="#ctx0" brushRef="#br0">67450.000 20300.000 559,'-29.000'-40.000'39,"-5.000"23.000"3,-7.000 22.000 4,-5.000 22.000 5,-6.000 12.000-2,-3.000 3.000-4,-3.000 3.000-5,-2.000 4.000-4,-12.000 7.000-7,-19.000 13.000-6,-18.000 12.000-7,-19.000 13.000-6,-1.000-1.000-4,20.000-11.000-2,18.000-14.000-1,20.000-11.000-2,11.000-9.000-1,7.000-3.000-3,6.000-3.000-2,7.000-2.000-2,2.000-5.000-4,1.000-2.000-7,-1.000-3.000-5,1.000-3.000-7,8.000-9.000-9,20.000-11.000-13,18.000-14.000-12,20.000-11.000-12</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7"/>
    </inkml:context>
    <inkml:brush xml:id="br0">
      <inkml:brushProperty name="width" value="0.0347092933952808" units="cm"/>
      <inkml:brushProperty name="height" value="0.0347092933952808" units="cm"/>
      <inkml:brushProperty name="color" value="#00bff3"/>
      <inkml:brushProperty name="ignorePressure" value="0"/>
    </inkml:brush>
  </inkml:definitions>
  <inkml:trace contextRef="#ctx0" brushRef="#br0">48200.000 19900.000 633,'21.000'-25.000'0,"-5.000"0.000"0,-7.000 0.000 0,-5.000 0.000 0,-4.000 0.000 5,0.000 0.000 7,0.000 0.000 9,0.000 0.000 9,-4.000 12.000 7,-5.000 26.000 5,-7.000 24.000 5,-5.000 26.000 5,-9.000 16.000-3,-9.000 10.000-13,-10.000 10.000-12,-8.000 9.000-13,-14.000 9.000-11,-15.000 9.000-7,-15.000 10.000-10,-16.000 10.000-8,-10.000 4.000-8,-3.000 0.000-9,-3.000 0.000-8,-2.000 0.000-9,10.000-15.000 0,25.000-27.000 8,25.000-28.000 7,25.000-28.000 8</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8"/>
    </inkml:context>
    <inkml:brush xml:id="br0">
      <inkml:brushProperty name="width" value="0.0371670871973038" units="cm"/>
      <inkml:brushProperty name="height" value="0.0371670871973038" units="cm"/>
      <inkml:brushProperty name="color" value="#00bff3"/>
      <inkml:brushProperty name="ignorePressure" value="0"/>
    </inkml:brush>
  </inkml:definitions>
  <inkml:trace contextRef="#ctx0" brushRef="#br0">44550.000 21900.000 591,'-91.000'0.000'0,"19.000"0.000"0,19.000 0.000 0,19.000 0.000 0,9.000 0.000 5,0.000 0.000 9,0.000 0.000 8,0.000 0.000 10,9.000 0.000 5,19.000 0.000-1,19.000 0.000 0,19.000 0.000-1,13.000 0.000-2,10.000 0.000-5,10.000 0.000-5,9.000 0.000-5,9.000 1.000-4,9.000 4.000 1,10.000 3.000-2,10.000 3.000 0,7.000-1.000-2,6.000-2.000-3,7.000-3.000-2,6.000-3.000-3,10.000-6.000-1,17.000-5.000-1,15.000-7.000 0,16.000-5.000 0,12.000-6.000-1,9.000-3.000 0,10.000-3.000 1,10.000-2.000-1,-1.000 0.000-1,-9.000 7.000-5,-10.000 6.000-4,-8.000 7.000-4,-14.000 4.000-4,-15.000 3.000-2,-15.000 3.000-3,-16.000 4.000-2,-16.000 1.000-2,-16.000 0.000-3,-15.000 0.000-3,-15.000 0.000-3,-17.000 1.000-1,-15.000 4.000 1,-15.000 3.000 0,-16.000 3.000 0,-13.000 3.000 3,-9.000 3.000 4,-10.000 3.000 4,-8.000 4.000 5,-8.000-1.000 3,-2.000-3.000 4,-3.000-3.000 4,-3.000-2.000 3</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8"/>
    </inkml:context>
    <inkml:brush xml:id="br0">
      <inkml:brushProperty name="width" value="0.0367121398448944" units="cm"/>
      <inkml:brushProperty name="height" value="0.0367121398448944" units="cm"/>
      <inkml:brushProperty name="color" value="#00bff3"/>
      <inkml:brushProperty name="ignorePressure" value="0"/>
    </inkml:brush>
  </inkml:definitions>
  <inkml:trace contextRef="#ctx0" brushRef="#br0">45800.000 22150.000 599,'0.000'164.000'102,"0.000"-22.000"-21,0.000-22.000-21,0.000-21.000-22,1.000-12.000-14,4.000 1.000-3,3.000-1.000-6,3.000 1.000-4,1.000-3.000-3,1.000-2.000 0,-1.000-3.000 0,1.000-3.000 0,-1.000-7.000-1,1.000-9.000-2,-1.000-10.000-2,1.000-8.000-2,-3.000-6.000-2,-2.000 1.000-2,-3.000-1.000-4,-3.000 1.000-3,-7.000-6.000 0,-9.000-8.000 2,-10.000-10.000 0,-8.000-9.000 3,-9.000-5.000-2,-6.000 0.000-2,-6.000 0.000-2,-6.000 0.000-4,-4.000 0.000-5,1.000 0.000-9,-1.000 0.000-10,1.000 0.000-9,4.000-2.000-2,9.000-3.000 7,10.000-3.000 4,10.000-2.000 7,5.000-3.000 4,4.000 1.000 2,3.000-1.000 4,3.000 1.000 2</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8"/>
    </inkml:context>
    <inkml:brush xml:id="br0">
      <inkml:brushProperty name="width" value="0.025575639680028" units="cm"/>
      <inkml:brushProperty name="height" value="0.025575639680028" units="cm"/>
      <inkml:brushProperty name="color" value="#00bff3"/>
      <inkml:brushProperty name="ignorePressure" value="0"/>
    </inkml:brush>
  </inkml:definitions>
  <inkml:trace contextRef="#ctx0" brushRef="#br0">45900.000 22800.000 860,'51.000'-47.000'-2,"4.000"6.000"-3,3.000 7.000-3,3.000 6.000-3,-2.000 4.000 6,-6.000 4.000 16,-6.000 3.000 17,-6.000 3.000 16,-4.000 7.000 1,1.000 14.000-16,-1.000 11.000-16,1.000 14.000-15,-4.000 3.000-10,-6.000-2.000-4,-6.000-3.000-5,-6.000-3.000-5,-4.000-2.000-4,1.000 0.000-4,-1.000 0.000-3,1.000 0.000-4</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8"/>
    </inkml:context>
    <inkml:brush xml:id="br0">
      <inkml:brushProperty name="width" value="0.0272902119904757" units="cm"/>
      <inkml:brushProperty name="height" value="0.0272902119904757" units="cm"/>
      <inkml:brushProperty name="color" value="#00bff3"/>
      <inkml:brushProperty name="ignorePressure" value="0"/>
    </inkml:brush>
  </inkml:definitions>
  <inkml:trace contextRef="#ctx0" brushRef="#br0">46600.000 23200.000 806,'23.000'46.000'3,"-3.000"-5.000"7,-3.000-7.000 6,-2.000-5.000 7,-3.000-3.000 3,1.000 4.000 1,-1.000 3.000 0,1.000 3.000 2,-1.000 1.000-7,1.000 1.000-11,-1.000-1.000-13,1.000 1.000-12</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9"/>
    </inkml:context>
    <inkml:brush xml:id="br0">
      <inkml:brushProperty name="width" value="0.0316568091511726" units="cm"/>
      <inkml:brushProperty name="height" value="0.0316568091511726" units="cm"/>
      <inkml:brushProperty name="color" value="#00bff3"/>
      <inkml:brushProperty name="ignorePressure" value="0"/>
    </inkml:brush>
  </inkml:definitions>
  <inkml:trace contextRef="#ctx0" brushRef="#br0">47150.000 23000.000 694,'45.000'-24.000'0,"-9.000"4.000"0,-10.000 3.000 0,-8.000 3.000 0,-1.000-2.000 1,9.000-6.000 2,10.000-6.000 1,10.000-6.000 1,0.000-1.000 5,-5.000 7.000 7,-7.000 6.000 6,-5.000 7.000 8,-6.000 7.000 2,-3.000 9.000-2,-3.000 10.000-3,-2.000 10.000-1,-5.000 10.000-4,-2.000 13.000-4,-3.000 12.000-4,-3.000 13.000-4,-6.000 4.000-2,-5.000-3.000-3,-7.000-3.000-1,-5.000-2.000-2,-3.000-5.000-1,4.000-2.000-3,3.000-3.000-1,3.000-3.000-2,3.000-6.000-3,3.000-5.000-1,3.000-7.000-3,4.000-5.000-1,7.000-11.000-4,13.000-11.000-3,12.000-14.000-3,13.000-11.000-4,6.000-11.000-3,0.000-5.000-5,0.000-7.000-4,0.000-5.000-4,-4.000 0.000 0,-5.000 10.000 5,-7.000 10.000 7,-5.000 9.000 4</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9"/>
    </inkml:context>
    <inkml:brush xml:id="br0">
      <inkml:brushProperty name="width" value="0.039195392280817" units="cm"/>
      <inkml:brushProperty name="height" value="0.039195392280817" units="cm"/>
      <inkml:brushProperty name="color" value="#00bff3"/>
      <inkml:brushProperty name="ignorePressure" value="0"/>
    </inkml:brush>
  </inkml:definitions>
  <inkml:trace contextRef="#ctx0" brushRef="#br0">48400.000 22100.000 561,'0.000'-61.000'46,"0.000"28.000"-1,0.000 28.000 0,0.000 29.000-1,0.000 13.000-5,0.000 1.000-8,0.000-1.000-8,0.000 1.000-9,1.000-3.000-5,4.000-2.000-3,3.000-3.000-3,3.000-3.000-2,7.000-12.000-9,14.000-18.000-14,11.000-19.000-14,14.000-18.000-14,0.000-9.000-4,-8.000 4.000 7,-10.000 3.000 6,-9.000 3.000 7,-7.000 3.000 6,-3.000 3.000 6,-3.000 3.000 6,-2.000 4.000 6,-8.000 4.000 10,-8.000 6.000 14,-10.000 7.000 14,-9.000 6.000 14,-4.000 6.000 5,4.000 6.000-5,3.000 7.000-3,3.000 6.000-6,7.000 3.000-6,14.000 0.000-10,11.000 0.000-11,14.000 0.000-9,0.000 1.000-5,-8.000 4.000 3,-10.000 3.000 1,-9.000 3.000 3,-5.000 4.000 1,0.000 7.000 3,0.000 6.000 3,0.000 7.000 1,-5.000 5.000 3,-9.000 7.000 3,-10.000 6.000 1,-8.000 7.000 3,-9.000 5.000 1,-6.000 7.000 0,-6.000 6.000-1,-6.000 7.000 1,-6.000 5.000-1,-2.000 7.000 0,-3.000 6.000-1,-3.000 7.000 0,-7.000 11.000-4,-9.000 20.000-5,-10.000 18.000-6,-8.000 20.000-6,-1.000 10.000-8,9.000 3.000-9,10.000 3.000-10,10.000 4.000-10,11.000-14.000-5,17.000-27.000-1,15.000-28.000-2,16.000-28.000 0,9.000-26.000 1,3.000-21.000 4,3.000-22.000 6,4.000-22.000 4</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09"/>
    </inkml:context>
    <inkml:brush xml:id="br0">
      <inkml:brushProperty name="width" value="0.0320636853575706" units="cm"/>
      <inkml:brushProperty name="height" value="0.0320636853575706" units="cm"/>
      <inkml:brushProperty name="color" value="#00bff3"/>
      <inkml:brushProperty name="ignorePressure" value="0"/>
    </inkml:brush>
  </inkml:definitions>
  <inkml:trace contextRef="#ctx0" brushRef="#br0">48850.000 23800.000 686,'-24.000'-21.000'3,"4.000"10.000"7,3.000 10.000 6,3.000 9.000 7,4.000 9.000 5,7.000 9.000 4,6.000 10.000 4,7.000 10.000 5,4.000-1.000-3,3.000-9.000-7,3.000-10.000-10,4.000-8.000-7,4.000-9.000-5,6.000-6.000-3,7.000-6.000-2,6.000-6.000-3,-2.000-7.000-1,-9.000-6.000-4,-10.000-6.000-3,-8.000-6.000-4,-8.000-2.000-2,-2.000 3.000-3,-3.000 3.000-2,-3.000 4.000-4,-7.000 2.000-3,-9.000 4.000-5,-10.000 3.000-4,-8.000 3.000-5,-4.000 3.000-2,3.000 3.000 2,3.000 3.000 1,4.000 4.000 2</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0"/>
    </inkml:context>
    <inkml:brush xml:id="br0">
      <inkml:brushProperty name="width" value="0.0400337092578411" units="cm"/>
      <inkml:brushProperty name="height" value="0.0400337092578411" units="cm"/>
      <inkml:brushProperty name="color" value="#00bff3"/>
      <inkml:brushProperty name="ignorePressure" value="0"/>
    </inkml:brush>
  </inkml:definitions>
  <inkml:trace contextRef="#ctx0" brushRef="#br0">50350.000 21200.000 549,'-38.000'-4.000'9,"26.000"-5.000"16,24.000-7.000 18,26.000-5.000 17,15.000-3.000 4,6.000 4.000-11,7.000 3.000-10,6.000 3.000-11,7.000 3.000-7,10.000 3.000-4,10.000 3.000-4,9.000 4.000-4,-2.000 1.000-2,-12.000 0.000 0,-13.000 0.000 1,-12.000 0.000-1,-13.000 4.000-10,-12.000 10.000-23,-13.000 10.000-23,-12.000 9.000-22,-12.000 6.000-8,-8.000 3.000 6,-10.000 3.000 6,-9.000 4.000 5,-5.000-3.000 8,0.000-5.000 10,0.000-7.000 10,0.000-5.000 10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0"/>
    </inkml:context>
    <inkml:brush xml:id="br0">
      <inkml:brushProperty name="width" value="0.0308082140982151" units="cm"/>
      <inkml:brushProperty name="height" value="0.0308082140982151" units="cm"/>
      <inkml:brushProperty name="color" value="#00bff3"/>
      <inkml:brushProperty name="ignorePressure" value="0"/>
    </inkml:brush>
  </inkml:definitions>
  <inkml:trace contextRef="#ctx0" brushRef="#br0">50550.000 21900.000 714,'-25.000'23.000'1,"0.000"-3.000"5,0.000-3.000 3,0.000-2.000 5,15.000-5.000 6,32.000-2.000 11,31.000-3.000 10,32.000-3.000 12,16.000-4.000-3,4.000-3.000-15,3.000-3.000-15,3.000-2.000-15,-2.000-1.000-8,-6.000 3.000-4,-6.000 3.000-4,-6.000 4.000-3,-10.000 1.000 0,-12.000 0.000 2,-13.000 0.000 2,-12.000 0.000 3</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6"/>
    </inkml:context>
    <inkml:brush xml:id="br0">
      <inkml:brushProperty name="width" value="0.0519507341086864" units="cm"/>
      <inkml:brushProperty name="height" value="0.0519507341086864" units="cm"/>
      <inkml:brushProperty name="color" value="#00bff3"/>
      <inkml:brushProperty name="ignorePressure" value="0"/>
    </inkml:brush>
  </inkml:definitions>
  <inkml:trace contextRef="#ctx0" brushRef="#br0">67400.000 20500.000 423,'117.000'70.000'108,"-16.000"-9.000"-28,-15.000-10.000-29,-15.000-8.000-28,-11.000-6.000-16,-2.000 1.000-2,-3.000-1.000-3,-3.000 1.000-3,-6.000-3.000-3,-5.000-2.000-3,-7.000-3.000-2,-5.000-3.000-3,-8.000 1.000 2,-5.000 6.000 6,-7.000 7.000 5,-5.000 6.000 6,-4.000 1.000 3,0.000-3.000 1,0.000-3.000 1,0.000-2.000 0,-4.000 2.000 4,-5.000 9.000 6,-7.000 10.000 7,-5.000 10.000 7,-3.000 8.000 1,4.000 10.000-4,3.000 10.000-3,3.000 9.000-5,1.000 7.000-4,1.000 7.000-4,-1.000 6.000-5,1.000 7.000-4,-1.000 0.000-4,1.000-2.000-1,-1.000-3.000-2,1.000-3.000-1,1.000-7.000-4,3.000-9.000-8,3.000-10.000-6,4.000-8.000-8,1.000-9.000-6,0.000-6.000-5,0.000-6.000-7,0.000-6.000-5,-2.000-9.000-5,-3.000-8.000-5,-3.000-10.000-5,-2.000-9.000-4</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0"/>
    </inkml:context>
    <inkml:brush xml:id="br0">
      <inkml:brushProperty name="width" value="0.0398220904171467" units="cm"/>
      <inkml:brushProperty name="height" value="0.0398220904171467" units="cm"/>
      <inkml:brushProperty name="color" value="#00bff3"/>
      <inkml:brushProperty name="ignorePressure" value="0"/>
    </inkml:brush>
  </inkml:definitions>
  <inkml:trace contextRef="#ctx0" brushRef="#br0">53050.000 21550.000 552,'28.000'23.000'4,"6.000"-3.000"7,7.000-3.000 8,6.000-2.000 7,9.000-5.000 5,13.000-2.000 0,12.000-3.000 0,13.000-3.000 2,16.000-2.000-1,23.000 0.000-1,22.000 0.000-1,22.000 0.000-1,12.000 0.000-2,3.000 0.000-2,3.000 0.000-3,4.000 0.000-2,4.000 0.000-4,6.000 0.000-2,7.000 0.000-5,6.000 0.000-3,-4.000 0.000-5,-11.000 0.000-8,-14.000 0.000-8,-11.000 0.000-6,-12.000 1.000-6,-9.000 4.000-3,-10.000 3.000-3,-8.000 3.000-3,-15.000-1.000 0,-19.000-2.000 2,-18.000-3.000 3,-19.000-3.000 1,-15.000-4.000 0,-8.000-3.000-4,-10.000-3.000-5,-9.000-2.000-4</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1"/>
    </inkml:context>
    <inkml:brush xml:id="br0">
      <inkml:brushProperty name="width" value="0.0349814034998417" units="cm"/>
      <inkml:brushProperty name="height" value="0.0349814034998417" units="cm"/>
      <inkml:brushProperty name="color" value="#00bff3"/>
      <inkml:brushProperty name="ignorePressure" value="0"/>
    </inkml:brush>
  </inkml:definitions>
  <inkml:trace contextRef="#ctx0" brushRef="#br0">54200.000 19700.000 628,'29.000'-66.000'0,"10.000"19.000"0,10.000 19.000 0,9.000 19.000 0,2.000 12.000 0,-2.000 6.000 0,-3.000 7.000 0,-3.000 6.000 0,-6.000 6.000 10,-5.000 6.000 17,-7.000 7.000 20,-5.000 6.000 17,-9.000 7.000 1,-9.000 10.000-16,-10.000 10.000-19,-8.000 9.000-16,-14.000 2.000-11,-15.000-2.000-5,-15.000-3.000-5,-16.000-3.000-4,-8.000-6.000-3,0.000-5.000 1,0.000-7.000 0,0.000-5.000 1,4.000-8.000 1,10.000-5.000 2,10.000-7.000 3,9.000-5.000 3,18.000-8.000 3,29.000-5.000 6,28.000-7.000 5,28.000-5.000 6,12.000-4.000 1,-3.000 0.000-1,-3.000 0.000-3,-2.000 0.000-2,-6.000 3.000-1,-6.000 6.000-2,-6.000 7.000-1,-6.000 6.000-1,-9.000 4.000 0,-8.000 4.000-2,-10.000 3.000 0,-9.000 3.000-1,-9.000 3.000 0,-5.000 3.000-1,-7.000 3.000 0,-5.000 4.000 0,-9.000 1.000-5,-9.000 0.000-8,-10.000 0.000-9,-8.000 0.000-7,-6.000 1.000-6,1.000 4.000-7,-1.000 3.000-5,1.000 3.000-6,4.000-5.000-2,9.000-12.000 5,10.000-13.000 2,10.000-12.000 4</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2"/>
    </inkml:context>
    <inkml:brush xml:id="br0">
      <inkml:brushProperty name="width" value="0.0349566601216793" units="cm"/>
      <inkml:brushProperty name="height" value="0.0349566601216793" units="cm"/>
      <inkml:brushProperty name="color" value="#00bff3"/>
      <inkml:brushProperty name="ignorePressure" value="0"/>
    </inkml:brush>
  </inkml:definitions>
  <inkml:trace contextRef="#ctx0" brushRef="#br0">55350.000 19400.000 629,'51.000'1.000'7,"4.000"4.000"14,3.000 3.000 14,3.000 3.000 15,-4.000 6.000 2,-8.000 9.000-7,-10.000 10.000-9,-9.000 10.000-8,-9.000 2.000-5,-5.000-3.000-2,-7.000-3.000-3,-5.000-2.000-2,-9.000 3.000-4,-9.000 14.000-6,-10.000 11.000-5,-8.000 14.000-7,-8.000 0.000-3,-2.000-8.000-1,-3.000-10.000-3,-3.000-9.000-2,-1.000-10.000 0,4.000-9.000 1,3.000-10.000 1,3.000-8.000 1,14.000-6.000 1,25.000 1.000 5,25.000-1.000 2,25.000 1.000 4,12.000-1.000 2,1.000 1.000 0,-1.000-1.000 1,1.000 1.000 1,-6.000 2.000 0,-8.000 7.000 0,-10.000 6.000 1,-9.000 7.000-1,-9.000 2.000 0,-5.000 1.000 0,-7.000-1.000-1,-5.000 1.000-1,-11.000 1.000-1,-11.000 3.000-2,-14.000 3.000-2,-11.000 4.000-2,-7.000 1.000-1,0.000 0.000 0,0.000 0.000 0,0.000 0.000 1,1.000-4.000-5,4.000-5.000-9,3.000-7.000-9,3.000-5.000-10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2"/>
    </inkml:context>
    <inkml:brush xml:id="br0">
      <inkml:brushProperty name="width" value="0.0412706211209297" units="cm"/>
      <inkml:brushProperty name="height" value="0.0412706211209297" units="cm"/>
      <inkml:brushProperty name="color" value="#00bff3"/>
      <inkml:brushProperty name="ignorePressure" value="0"/>
    </inkml:brush>
  </inkml:definitions>
  <inkml:trace contextRef="#ctx0" brushRef="#br0">56950.000 19050.000 533,'21.000'-25.000'0,"-5.000"0.000"0,-7.000 0.000 0,-5.000 0.000 0,-4.000 0.000 0,0.000 0.000 2,0.000 0.000 2,0.000 0.000 1,-4.000 0.000 3,-5.000 0.000 7,-7.000 0.000 5,-5.000 0.000 7,-8.000 4.000 0,-5.000 10.000-2,-7.000 10.000-4,-5.000 9.000-3,-6.000 10.000-2,-3.000 14.000 1,-3.000 11.000 0,-2.000 14.000 0,-1.000 7.000-1,3.000 3.000 0,3.000 3.000-1,4.000 4.000-2,5.000-1.000-2,10.000-3.000-1,10.000-3.000-3,9.000-2.000-1,9.000-8.000-3,9.000-8.000-3,10.000-10.000-1,10.000-9.000-4,8.000-10.000-2,10.000-9.000-2,10.000-10.000-4,9.000-8.000-2,4.000-6.000-2,1.000 1.000-2,-1.000-1.000 0,1.000 1.000-2,-6.000-1.000 0,-8.000 1.000 2,-10.000-1.000 2,-9.000 1.000 1,-9.000 4.000 5,-5.000 9.000 7,-7.000 10.000 7,-5.000 10.000 7,-8.000 10.000 9,-5.000 13.000 10,-7.000 12.000 11,-5.000 13.000 10,-4.000 10.000 1,0.000 10.000-6,0.000 10.000-8,0.000 9.000-7,-4.000 12.000-9,-5.000 16.000-11,-7.000 15.000-12,-5.000 17.000-10,-6.000 8.000-7,-3.000 4.000-3,-3.000 3.000-4,-2.000 3.000-2,2.000-15.000-9,9.000-30.000-14,10.000-32.000-14,10.000-30.000-13</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3"/>
    </inkml:context>
    <inkml:brush xml:id="br0">
      <inkml:brushProperty name="width" value="0.0430565029382706" units="cm"/>
      <inkml:brushProperty name="height" value="0.0430565029382706" units="cm"/>
      <inkml:brushProperty name="color" value="#00bff3"/>
      <inkml:brushProperty name="ignorePressure" value="0"/>
    </inkml:brush>
  </inkml:definitions>
  <inkml:trace contextRef="#ctx0" brushRef="#br0">54250.000 22450.000 510,'-22.000'-35.000'9,"6.000"32.000"15,7.000 31.000 17,6.000 32.000 17,3.000 15.000 3,0.000 0.000-8,0.000 0.000-9,0.000 0.000-9,0.000-4.000-5,0.000-5.000-5,0.000-7.000-4,0.000-5.000-3,1.000-4.000-4,4.000 0.000 0,3.000 0.000-1,3.000 0.000-2,1.000 0.000-1,1.000 0.000-4,-1.000 0.000-4,1.000 0.000-2,-3.000 0.000-4,-2.000 0.000-4,-3.000 0.000-4,-3.000 0.000-3,-7.000-5.000-2,-9.000-9.000 3,-10.000-10.000 2,-8.000-8.000 2,-11.000-6.000-1,-8.000 1.000-5,-10.000-1.000-6,-9.000 1.000-5,-4.000-1.000-5,4.000 1.000-3,3.000-1.000-3,3.000 1.000-4,4.000-3.000-1,7.000-2.000 0,6.000-3.000 0,7.000-3.000 1</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3"/>
    </inkml:context>
    <inkml:brush xml:id="br0">
      <inkml:brushProperty name="width" value="0.0302360896021128" units="cm"/>
      <inkml:brushProperty name="height" value="0.0302360896021128" units="cm"/>
      <inkml:brushProperty name="color" value="#00bff3"/>
      <inkml:brushProperty name="ignorePressure" value="0"/>
    </inkml:brush>
  </inkml:definitions>
  <inkml:trace contextRef="#ctx0" brushRef="#br0">54250.000 22950.000 727,'26.000'-47.000'3,"4.000"6.000"4,3.000 7.000 5,3.000 6.000 5,4.000 6.000 7,7.000 6.000 8,6.000 7.000 9,7.000 6.000 9,0.000 4.000-4,-2.000 4.000-18,-3.000 3.000-16,-3.000 3.000-16,-4.000 1.000-11,-3.000 1.000-3,-3.000-1.000-4,-2.000 1.000-3</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3"/>
    </inkml:context>
    <inkml:brush xml:id="br0">
      <inkml:brushProperty name="width" value="0.0461932644248009" units="cm"/>
      <inkml:brushProperty name="height" value="0.0461932644248009" units="cm"/>
      <inkml:brushProperty name="color" value="#00bff3"/>
      <inkml:brushProperty name="ignorePressure" value="0"/>
    </inkml:brush>
  </inkml:definitions>
  <inkml:trace contextRef="#ctx0" brushRef="#br0">55600.000 21900.000 476,'-71.000'121.000'123,"10.000"-5.000"-26,10.000-7.000-27,9.000-5.000-25,4.000-3.000-16,1.000 4.000-2,-1.000 3.000-4,1.000 3.000-3,-1.000-1.000-3,1.000-2.000-2,-1.000-3.000-4,1.000-3.000-2,4.000-9.000-1,9.000-11.000 0,10.000-14.000 1,10.000-11.000 0,11.000-12.000-6,17.000-9.000-11,15.000-10.000-13,16.000-8.000-12,7.000-14.000-5,1.000-15.000-1,-1.000-15.000 0,1.000-16.000 1,-6.000-8.000 1,-8.000 0.000 5,-10.000 0.000 3,-9.000 0.000 5,-7.000 3.000 3,-3.000 6.000 5,-3.000 7.000 2,-2.000 6.000 5,-8.000 4.000 1,-8.000 4.000 2,-10.000 3.000 1,-9.000 3.000 1,-10.000 3.000 0,-9.000 3.000-2,-10.000 3.000-2,-8.000 4.000-2,-4.000 7.000 0,3.000 13.000 2,3.000 12.000 0,4.000 13.000 2,4.000 1.000-2,6.000-9.000-7,7.000-10.000-5,6.000-8.000-7</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3"/>
    </inkml:context>
    <inkml:brush xml:id="br0">
      <inkml:brushProperty name="width" value="0.03093889541924" units="cm"/>
      <inkml:brushProperty name="height" value="0.03093889541924" units="cm"/>
      <inkml:brushProperty name="color" value="#00bff3"/>
      <inkml:brushProperty name="ignorePressure" value="0"/>
    </inkml:brush>
  </inkml:definitions>
  <inkml:trace contextRef="#ctx0" brushRef="#br0">55600.000 23250.000 711,'50.000'1.000'32,"0.000"4.000"4,0.000 3.000 3,0.000 3.000 3,-4.000 3.000-1,-5.000 3.000-6,-7.000 3.000-7,-5.000 4.000-5,-4.000 1.000-11,0.000 0.000-13,0.000 0.000-15,0.000 0.000-13</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5"/>
    </inkml:context>
    <inkml:brush xml:id="br0">
      <inkml:brushProperty name="width" value="0.0364558920264244" units="cm"/>
      <inkml:brushProperty name="height" value="0.0364558920264244" units="cm"/>
      <inkml:brushProperty name="color" value="#00bff3"/>
      <inkml:brushProperty name="ignorePressure" value="0"/>
    </inkml:brush>
  </inkml:definitions>
  <inkml:trace contextRef="#ctx0" brushRef="#br0">56750.000 22850.000 603,'0.000'-50.000'5,"0.000"0.000"9,0.000 0.000 9,0.000 0.000 9,0.000 3.000 3,0.000 6.000-6,0.000 7.000-5,0.000 6.000-5,-2.000 3.000-4,-3.000 0.000-3,-3.000 0.000-3,-2.000 0.000-3,-5.000 3.000-1,-2.000 6.000 0,-3.000 7.000-1,-3.000 6.000 1,-2.000 3.000 0,0.000 0.000 1,0.000 0.000 0,0.000 0.000 2,1.000 4.000-1,4.000 10.000 0,3.000 10.000 0,3.000 9.000 0,3.000 7.000-1,3.000 7.000 1,3.000 6.000 0,4.000 7.000 1,4.000 0.000-1,6.000-2.000 0,7.000-3.000-1,6.000-3.000 0,4.000-2.000 0,4.000 0.000-1,3.000 0.000 0,3.000 0.000-1,-1.000-2.000 1,-2.000-3.000-1,-3.000-3.000 1,-3.000-2.000 1,-2.000-3.000-2,0.000 1.000-1,0.000-1.000-2,0.000 1.000-3,-7.000 1.000-2,-11.000 3.000-2,-14.000 3.000-3,-11.000 4.000-3,-9.000-6.000 0,-3.000-11.000 1,-3.000-14.000 1,-2.000-11.000 2,-3.000-7.000 1,1.000 0.000 2,-1.000 0.000 1,1.000 0.000 2,2.000-4.000 1,7.000-5.000 1,6.000-7.000 2,7.000-5.000 1,4.000-6.000-1,3.000-3.000-2,3.000-3.000-2,4.000-2.000-3,5.000-5.000-3,10.000-2.000-3,10.000-3.000-5,9.000-3.000-3,6.000-2.000-1,3.000 0.000 2,3.000 0.000 1,4.000 0.000 3,-1.000 3.000-5,-3.000 6.000-12,-3.000 7.000-11,-2.000 6.000-13</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6"/>
    </inkml:context>
    <inkml:brush xml:id="br0">
      <inkml:brushProperty name="width" value="0.03641651943326" units="cm"/>
      <inkml:brushProperty name="height" value="0.03641651943326" units="cm"/>
      <inkml:brushProperty name="color" value="#00bff3"/>
      <inkml:brushProperty name="ignorePressure" value="0"/>
    </inkml:brush>
  </inkml:definitions>
  <inkml:trace contextRef="#ctx0" brushRef="#br0">57700.000 22250.000 604,'-46.000'29.000'49,"10.000"10.000"-5,10.000 10.000-3,9.000 9.000-5,4.000-1.000-4,1.000-8.000-5,-1.000-10.000-4,1.000-9.000-5,2.000-5.000-6,7.000 0.000-5,6.000 0.000-6,7.000 0.000-6,7.000-7.000-6,9.000-11.000-4,10.000-14.000-5,10.000-11.000-4,4.000-7.000-2,0.000 0.000 1,0.000 0.000 3,0.000 0.000 1,-10.000 1.000 6,-18.000 4.000 11,-19.000 3.000 12,-18.000 3.000 10,-10.000 4.000 6,0.000 7.000-3,0.000 6.000-2,0.000 7.000-2,9.000 0.000-8,19.000-2.000-14,19.000-3.000-13,19.000-3.000-15,5.000-4.000-4,-5.000-3.000 5,-7.000-3.000 4,-5.000-2.000 4,-9.000 0.000 12,-9.000 7.000 18,-10.000 6.000 19,-8.000 7.000 20,-8.000 5.000 6,-2.000 7.000-6,-3.000 6.000-4,-3.000 7.000-5,-4.000 5.000-6,-3.000 7.000-5,-3.000 6.000-5,-2.000 7.000-6,-5.000 5.000-3,-2.000 7.000-3,-3.000 6.000-2,-3.000 7.000-3,-7.000 5.000-2,-9.000 7.000-6,-10.000 6.000-4,-8.000 7.000-5,-9.000 8.000-4,-6.000 14.000-5,-6.000 11.000-3,-6.000 14.000-6,-1.000 7.000-3,7.000 3.000-5,6.000 3.000-4,7.000 4.000-5,11.000-15.000 2,20.000-31.000 10,18.000-31.000 8,20.000-31.000 10,6.000-18.000 3,-2.000-3.000 0,-3.000-3.000 0,-3.000-2.000-1</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6"/>
    </inkml:context>
    <inkml:brush xml:id="br0">
      <inkml:brushProperty name="width" value="0.0457203984260559" units="cm"/>
      <inkml:brushProperty name="height" value="0.0457203984260559" units="cm"/>
      <inkml:brushProperty name="color" value="#00bff3"/>
      <inkml:brushProperty name="ignorePressure" value="0"/>
    </inkml:brush>
  </inkml:definitions>
  <inkml:trace contextRef="#ctx0" brushRef="#br0">66000.000 21550.000 481,'-46.000'-47.000'2,"10.000"6.000"6,10.000 7.000 6,9.000 6.000 4,7.000 13.000 10,7.000 23.000 13,6.000 22.000 13,7.000 22.000 13,2.000 19.000 0,1.000 20.000-12,-1.000 18.000-12,1.000 20.000-12,-4.000 14.000-8,-6.000 14.000-3,-6.000 11.000-5,-6.000 14.000-3,-6.000 2.000-3,-2.000-6.000-3,-3.000-6.000-2,-3.000-6.000-3,-1.000-12.000-1,4.000-15.000-2,3.000-15.000-2,3.000-16.000-2,6.000-13.000 0,9.000-9.000 1,10.000-10.000 1,10.000-8.000 1,10.000-14.000 0,13.000-15.000-2,12.000-15.000-1,13.000-16.000-1,9.000-8.000-2,6.000 0.000-1,7.000 0.000-1,6.000 0.000-2,-1.000 0.000 0,-5.000 0.000 0,-7.000 0.000 0,-5.000 0.000 1,-8.000 3.000-4,-5.000 6.000-5,-7.000 7.000-5,-5.000 6.000-7,-8.000 3.000-6,-5.000 0.000-8,-7.000 0.000-6,-5.000 0.000-8</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7"/>
    </inkml:context>
    <inkml:brush xml:id="br0">
      <inkml:brushProperty name="width" value="0.0333727672696114" units="cm"/>
      <inkml:brushProperty name="height" value="0.0333727672696114" units="cm"/>
      <inkml:brushProperty name="color" value="#00bff3"/>
      <inkml:brushProperty name="ignorePressure" value="0"/>
    </inkml:brush>
  </inkml:definitions>
  <inkml:trace contextRef="#ctx0" brushRef="#br0">58050.000 23750.000 659,'-46.000'46.000'4,"10.000"-5.000"11,10.000-7.000 8,9.000-5.000 10,6.000-3.000 4,3.000 4.000-3,3.000 3.000-3,4.000 3.000-3,2.000-1.000-2,4.000-2.000-2,3.000-3.000-3,3.000-3.000-2,4.000-6.000-3,7.000-5.000-4,6.000-7.000-3,7.000-5.000-4,0.000-6.000-2,-2.000-3.000-2,-3.000-3.000-3,-3.000-2.000-1,-1.000-6.000-2,4.000-6.000-3,3.000-6.000-2,3.000-6.000-2,-2.000-4.000-3,-6.000 1.000 0,-6.000-1.000-2,-6.000 1.000-1,-16.000 2.000-4,-25.000 7.000-7,-25.000 6.000-8,-25.000 7.000-7,-7.000 5.000-1,14.000 7.000 2,11.000 6.000 4,14.000 7.000 4</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7"/>
    </inkml:context>
    <inkml:brush xml:id="br0">
      <inkml:brushProperty name="width" value="0.0434744209051132" units="cm"/>
      <inkml:brushProperty name="height" value="0.0434744209051132" units="cm"/>
      <inkml:brushProperty name="color" value="#00bff3"/>
      <inkml:brushProperty name="ignorePressure" value="0"/>
    </inkml:brush>
  </inkml:definitions>
  <inkml:trace contextRef="#ctx0" brushRef="#br0">62000.000 22900.000 506,'-46.000'-2.000'0,"10.000"-3.000"0,10.000-3.000 0,9.000-2.000 0,4.000-9.000 4,1.000-12.000 11,-1.000-13.000 9,1.000-12.000 10,4.000-4.000 2,9.000 7.000-5,10.000 6.000-4,10.000 7.000-5,7.000 0.000-3,6.000-2.000-1,7.000-3.000-1,6.000-3.000-1,-1.000 2.000 0,-5.000 10.000-1,-7.000 10.000 0,-5.000 9.000-1,0.000 13.000 1,10.000 20.000 2,10.000 18.000 2,9.000 20.000 2,-1.000 11.000 0,-8.000 7.000-3,-10.000 6.000-3,-9.000 7.000-3,-5.000 2.000-2,0.000 1.000-2,0.000-1.000-1,0.000 1.000-2,0.000-4.000-2,0.000-6.000-4,0.000-6.000-3,0.000-6.000-3,-2.000-4.000-3,-3.000 1.000-2,-3.000-1.000-3,-2.000 1.000-3,-3.000-4.000-5,1.000-6.000-8,-1.000-6.000-9,1.000-6.000-7,-3.000-12.000-4,-2.000-15.000 4,-3.000-15.000 3,-3.000-16.000 2,-1.000-10.000 3,4.000-3.000 3,3.000-3.000 3,3.000-2.000 3</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8"/>
    </inkml:context>
    <inkml:brush xml:id="br0">
      <inkml:brushProperty name="width" value="0.0413134768605232" units="cm"/>
      <inkml:brushProperty name="height" value="0.0413134768605232" units="cm"/>
      <inkml:brushProperty name="color" value="#00bff3"/>
      <inkml:brushProperty name="ignorePressure" value="0"/>
    </inkml:brush>
  </inkml:definitions>
  <inkml:trace contextRef="#ctx0" brushRef="#br0">63500.000 21800.000 532,'20.000'-68.000'4,"-9.000"17.000"10,-10.000 15.000 8,-8.000 16.000 9,-9.000 12.000 4,-6.000 9.000 1,-6.000 10.000-1,-6.000 10.000-1,-7.000 11.000 1,-6.000 17.000 1,-6.000 15.000 0,-6.000 16.000 1,-6.000 10.000-3,-2.000 7.000-6,-3.000 6.000-6,-3.000 7.000-7,-4.000 5.000-6,-3.000 7.000-5,-3.000 6.000-4,-2.000 7.000-6,0.000-1.000-4,7.000-6.000-2,6.000-6.000-2,7.000-6.000-2,7.000-10.000 0,9.000-12.000 1,10.000-13.000 2,10.000-12.000 2</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8"/>
    </inkml:context>
    <inkml:brush xml:id="br0">
      <inkml:brushProperty name="width" value="0.0305998492985964" units="cm"/>
      <inkml:brushProperty name="height" value="0.0305998492985964" units="cm"/>
      <inkml:brushProperty name="color" value="#00bff3"/>
      <inkml:brushProperty name="ignorePressure" value="0"/>
    </inkml:brush>
  </inkml:definitions>
  <inkml:trace contextRef="#ctx0" brushRef="#br0">63700.000 22600.000 718,'-46.000'-2.000'0,"10.000"-3.000"0,10.000-3.000 0,9.000-2.000 0,12.000-1.000 8,16.000 3.000 13,15.000 3.000 14,17.000 4.000 15,11.000 1.000 1,10.000 0.000-9,10.000 0.000-9,9.000 0.000-10,7.000 0.000-9,7.000 0.000-10,6.000 0.000-8,7.000 0.000-9,-4.000 0.000-8,-12.000 0.000-9,-13.000 0.000-7,-12.000 0.000-9,-12.000 3.000-3,-8.000 6.000 2,-10.000 7.000 3,-9.000 6.000 2,-10.000 3.000 6,-9.000 0.000 7,-10.000 0.000 9,-8.000 0.000 8</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8"/>
    </inkml:context>
    <inkml:brush xml:id="br0">
      <inkml:brushProperty name="width" value="0.0291730146855116" units="cm"/>
      <inkml:brushProperty name="height" value="0.0291730146855116" units="cm"/>
      <inkml:brushProperty name="color" value="#00bff3"/>
      <inkml:brushProperty name="ignorePressure" value="0"/>
    </inkml:brush>
  </inkml:definitions>
  <inkml:trace contextRef="#ctx0" brushRef="#br0">63500.000 23300.000 754,'-57.000'0.000'5,"39.000"0.000"11,36.000 0.000 11,39.000 0.000 10,21.000-2.000 4,6.000-3.000-5,7.000-3.000-5,6.000-2.000-4,3.000-1.000-8,0.000 3.000-13,0.000 3.000-11,0.000 4.000-12,-5.000 1.000-11,-9.000 0.000-9,-10.000 0.000-8,-8.000 0.000-10,-11.000 0.000 0,-8.000 0.000 9,-10.000 0.000 8,-9.000 0.000 9</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8"/>
    </inkml:context>
    <inkml:brush xml:id="br0">
      <inkml:brushProperty name="width" value="0.0301194339990616" units="cm"/>
      <inkml:brushProperty name="height" value="0.0301194339990616" units="cm"/>
      <inkml:brushProperty name="color" value="#00bff3"/>
      <inkml:brushProperty name="ignorePressure" value="0"/>
    </inkml:brush>
  </inkml:definitions>
  <inkml:trace contextRef="#ctx0" brushRef="#br0">64300.000 21300.000 730,'-24.000'-27.000'0,"4.000"-3.000"0,3.000-3.000 0,3.000-2.000 0,3.000 6.000 9,3.000 20.000 18,3.000 18.000 19,4.000 20.000 18,5.000 14.000-2,10.000 14.000-21,10.000 11.000-21,9.000 14.000-20,1.000 5.000-16,-6.000 1.000-8,-6.000-1.000-8,-6.000 1.000-9,-4.000-7.000-4,1.000-12.000-1,-1.000-13.000-2,1.000-12.000 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9"/>
    </inkml:context>
    <inkml:brush xml:id="br0">
      <inkml:brushProperty name="width" value="0.050574466586113" units="cm"/>
      <inkml:brushProperty name="height" value="0.050574466586113" units="cm"/>
      <inkml:brushProperty name="color" value="#00bff3"/>
      <inkml:brushProperty name="ignorePressure" value="0"/>
    </inkml:brush>
  </inkml:definitions>
  <inkml:trace contextRef="#ctx0" brushRef="#br0">66200.000 21900.000 435,'-27.000'-38.000'37,"-3.000"26.000"21,-3.000 24.000 19,-2.000 26.000 19,-1.000 18.000 0,3.000 13.000-21,3.000 12.000-20,4.000 13.000-21,-3.000 7.000-14,-5.000 4.000-8,-7.000 3.000-8,-5.000 3.000-7,-3.000 1.000-6,4.000 1.000-7,3.000-1.000-6,3.000 1.000-6,1.000-3.000-4,1.000-2.000-1,-1.000-3.000-2,1.000-3.000-2,2.000-10.000-3,7.000-16.000-1,6.000-15.000-3,7.000-15.000-3</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19"/>
    </inkml:context>
    <inkml:brush xml:id="br0">
      <inkml:brushProperty name="width" value="0.0398317202925682" units="cm"/>
      <inkml:brushProperty name="height" value="0.0398317202925682" units="cm"/>
      <inkml:brushProperty name="color" value="#00bff3"/>
      <inkml:brushProperty name="ignorePressure" value="0"/>
    </inkml:brush>
  </inkml:definitions>
  <inkml:trace contextRef="#ctx0" brushRef="#br0">66150.000 23100.000 552,'-18.000'-19.000'12,"17.000"13.000"26,15.000 12.000 26,16.000 13.000 24,7.000 9.000 3,1.000 6.000-22,-1.000 7.000-20,1.000 6.000-22,-3.000 4.000-17,-2.000 4.000-16,-3.000 3.000-14,-3.000 3.000-16,-4.000-2.000-3,-3.000-6.000 5,-3.000-6.000 6,-2.000-6.000 5</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20"/>
    </inkml:context>
    <inkml:brush xml:id="br0">
      <inkml:brushProperty name="width" value="0.0605340525507927" units="cm"/>
      <inkml:brushProperty name="height" value="0.0605340525507927" units="cm"/>
      <inkml:brushProperty name="color" value="#00bff3"/>
      <inkml:brushProperty name="ignorePressure" value="0"/>
    </inkml:brush>
  </inkml:definitions>
  <inkml:trace contextRef="#ctx0" brushRef="#br0">67200.000 22350.000 363,'-18.000'-43.000'69,"17.000"17.000"-7,15.000 15.000-8,16.000 16.000-8,7.000 9.000-7,1.000 3.000-7,-1.000 3.000-7,1.000 4.000-6,-1.000 1.000-5,1.000 0.000-2,-1.000 0.000-2,1.000 0.000-2,-1.000 1.000-2,1.000 4.000-1,-1.000 3.000-2,1.000 3.000-1,1.000-1.000-2,3.000-2.000-4,3.000-3.000-4,4.000-3.000-4,-4.000-1.000 4,-9.000 4.000 11,-10.000 3.000 10,-8.000 3.000 11,-12.000 1.000 5,-12.000 1.000 2,-13.000-1.000 0,-12.000 1.000 2,-5.000 2.000-4,3.000 7.000-6,3.000 6.000-7,4.000 7.000-7,1.000 0.000-4,0.000-2.000-1,0.000-3.000-1,0.000-3.000-1,-2.000 4.000 0,-3.000 13.000 0,-3.000 12.000 0,-2.000 13.000-1,-3.000 13.000-1,1.000 17.000-3,-1.000 15.000-5,1.000 16.000-4,-7.000 27.000-5,-12.000 42.000-7,-13.000 40.000-6,-12.000 41.000-6,-1.000-9.000 1,14.000-55.000 6,11.000-57.000 6,14.000-55.000 7,5.000-29.000-6,1.000 0.000-21,-1.000 0.000-20,1.000 0.000-20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8:21"/>
    </inkml:context>
    <inkml:brush xml:id="br0">
      <inkml:brushProperty name="width" value="0.0438967831432819" units="cm"/>
      <inkml:brushProperty name="height" value="0.0438967831432819" units="cm"/>
      <inkml:brushProperty name="color" value="#00bff3"/>
      <inkml:brushProperty name="ignorePressure" value="0"/>
    </inkml:brush>
  </inkml:definitions>
  <inkml:trace contextRef="#ctx0" brushRef="#br0">67050.000 22350.000 501,'-24.000'-21.000'6,"4.000"10.000"13,3.000 10.000 13,3.000 9.000 13,7.000 6.000 6,14.000 3.000-2,11.000 3.000-2,14.000 4.000-2,7.000-1.000-3,3.000-3.000-5,3.000-3.000-5,4.000-2.000-5,1.000-1.000-5,0.000 3.000-4,0.000 3.000-3,0.000 4.000-4,0.000 8.000-11,0.000 17.000-19,0.000 15.000-19,0.000 16.000-19,-5.000-1.000-11,-9.000-15.000-1,-10.000-15.000-3,-8.000-16.000-1</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7"/>
    </inkml:context>
    <inkml:brush xml:id="br0">
      <inkml:brushProperty name="width" value="0.0487891547381878" units="cm"/>
      <inkml:brushProperty name="height" value="0.0487891547381878" units="cm"/>
      <inkml:brushProperty name="color" value="#00bff3"/>
      <inkml:brushProperty name="ignorePressure" value="0"/>
    </inkml:brush>
  </inkml:definitions>
  <inkml:trace contextRef="#ctx0" brushRef="#br0">67150.000 21950.000 450,'-24.000'-24.000'0,"4.000"4.000"0,3.000 3.000 0,3.000 3.000 0,-5.000 1.000 0,-12.000 1.000 0,-13.000-1.000 0,-12.000 1.000 0,-2.000 1.000 0,9.000 3.000 0,10.000 3.000 0,10.000 4.000 0,4.000 10.000 12,0.000 19.000 22,0.000 19.000 22,0.000 19.000 24,3.000 16.000 3,6.000 17.000-13,7.000 15.000-15,6.000 16.000-13,6.000 1.000-10,6.000-12.000-6,7.000-13.000-5,6.000-12.000-5,6.000-12.000-4,6.000-8.000-5,7.000-10.000-4,6.000-9.000-3,4.000-12.000-4,4.000-11.000-3,3.000-14.000-3,3.000-11.000-3,3.000-17.000-3,3.000-18.000-3,3.000-19.000-2,4.000-18.000-4,-4.000-17.000-1,-9.000-11.000 0,-10.000-14.000 1,-8.000-11.000 1,-11.000-7.000-2,-8.000 0.000-1,-10.000 0.000-2,-9.000 0.000-1,-9.000 6.000-2,-5.000 13.000-1,-7.000 12.000 0,-5.000 13.000 0,-6.000 10.000 0,-3.000 10.000 2,-3.000 10.000 2,-2.000 9.000 2</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9:03"/>
    </inkml:context>
    <inkml:brush xml:id="br0">
      <inkml:brushProperty name="width" value="0.0401242077350616" units="cm"/>
      <inkml:brushProperty name="height" value="0.0401242077350616" units="cm"/>
      <inkml:brushProperty name="color" value="#00bff3"/>
      <inkml:brushProperty name="ignorePressure" value="0"/>
    </inkml:brush>
  </inkml:definitions>
  <inkml:trace contextRef="#ctx0" brushRef="#br0">43350.000 5550.000 548,'-38.000'28.000'-3,"-24.000"6.000"-4,-26.000 7.000-4,-24.000 6.000-6,-3.000-2.000 1,23.000-9.000 3,22.000-10.000 5,22.000-8.000 4,12.000-8.000 3,3.000-2.000 2,3.000-3.000 1,4.000-3.000 2,-1.000-2.000 1,-3.000 0.000-1,-3.000 0.000 1,-2.000 0.000-1,-5.000 0.000 0,-2.000 0.000-4,-3.000 0.000-1,-3.000 0.000-4,-2.000 0.000 1,0.000 0.000 2,0.000 0.000 1,0.000 0.000 3,0.000 0.000 0,0.000 0.000 0,0.000 0.000 0,0.000 0.000-1,0.000 1.000 1,0.000 4.000 3,0.000 3.000 3,0.000 3.000 3,1.000 3.000 2,4.000 3.000 1,3.000 3.000 0,3.000 4.000 1,3.000-1.000 1,3.000-3.000-2,3.000-3.000 0,4.000-2.000-1,5.000-1.000 2,10.000 3.000 3,10.000 3.000 5,9.000 4.000 5,9.000-3.000-1,9.000-5.000-3,10.000-7.000-4,10.000-5.000-3,8.000-4.000-3,10.000 0.000-1,10.000 0.000-1,9.000 0.000-2,6.000 0.000-1,3.000 0.000-1,3.000 0.000 1,4.000 0.000-1,1.000 0.000-1,0.000 0.000-1,0.000 0.000-2,0.000 0.000-1,0.000-4.000 0,0.000-5.000 1,0.000-7.000 0,0.000-5.000 1,0.000-3.000 0,0.000 4.000 0,0.000 3.000-1,0.000 3.000-1,0.000 1.000 0,0.000 1.000 0,0.000-1.000 0,0.000 1.000-1,3.000 1.000 0,6.000 3.000 0,7.000 3.000 1,6.000 4.000 0,3.000 1.000 0,0.000 0.000 0,0.000 0.000 0,0.000 0.000 0,0.000 0.000 0,0.000 0.000 0,0.000 0.000-1,0.000 0.000 0,0.000-4.000 0,0.000-5.000 0,0.000-7.000 0,0.000-5.000 1,3.000-3.000-1,6.000 4.000 0,7.000 3.000-2,6.000 3.000 0,1.000-1.000 0,-3.000-2.000-1,-3.000-3.000 1,-2.000-3.000 1,-1.000-1.000-1,3.000 4.000 1,3.000 3.000 0,4.000 3.000 0,-1.000 1.000 0,-3.000 1.000-2,-3.000-1.000 0,-2.000 1.000-2,-5.000 1.000 1,-2.000 3.000-1,-3.000 3.000 2,-3.000 4.000-1,-2.000 1.000 2,0.000 0.000-1,0.000 0.000 0,0.000 0.000 1,0.000 0.000-1,0.000 0.000 0,0.000 0.000 0,0.000 0.000 0,1.000 1.000 0,4.000 4.000 0,3.000 3.000 0,3.000 3.000 0,1.000-1.000 0,1.000-2.000 1,-1.000-3.000-1,1.000-3.000 1,-3.000-2.000 0,-2.000 0.000-2,-3.000 0.000 1,-3.000 0.000-2,-2.000 0.000 0,0.000 0.000 0,0.000 0.000 1,0.000 0.000-1,0.000 0.000 1,0.000 0.000 1,0.000 0.000-1,0.000 0.000 1,3.000 0.000 0,6.000 0.000 0,7.000 0.000 0,6.000 0.000-1,3.000 0.000 1,0.000 0.000 0,0.000 0.000-1,0.000 0.000 1,-2.000 0.000-1,-3.000 0.000-2,-3.000 0.000 0,-2.000 0.000-1,-5.000 0.000 0,-2.000 0.000 1,-3.000 0.000 2,-3.000 0.000 0,-1.000 0.000 1,4.000 0.000 0,3.000 0.000 1,3.000 0.000 1,1.000 0.000 0,1.000 0.000-1,-1.000 0.000 0,1.000 0.000-1,-3.000 0.000 1,-2.000 0.000-1,-3.000 0.000 1,-3.000 0.000 0,-6.000 0.000-1,-5.000 0.000 0,-7.000 0.000 0,-5.000 0.000-1,-6.000 1.000-1,-3.000 4.000 1,-3.000 3.000-2,-2.000 3.000 1,-6.000-1.000-1,-6.000-2.000 0,-6.000-3.000 0,-6.000-3.000 0,-7.000-2.000-1,-6.000 0.000 1,-6.000 0.000 0,-6.000 0.000 1</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9:04"/>
    </inkml:context>
    <inkml:brush xml:id="br0">
      <inkml:brushProperty name="width" value="0.0364274680614471" units="cm"/>
      <inkml:brushProperty name="height" value="0.0364274680614471" units="cm"/>
      <inkml:brushProperty name="color" value="#00bff3"/>
      <inkml:brushProperty name="ignorePressure" value="0"/>
    </inkml:brush>
  </inkml:definitions>
  <inkml:trace contextRef="#ctx0" brushRef="#br0">58950.000 5300.000 603,'-41.000'-22.000'5,"19.000"6.000"6,19.000 7.000 6,19.000 6.000 7,13.000 3.000 2,10.000 0.000-3,10.000 0.000-3,9.000 0.000-2,6.000 0.000-2,3.000 0.000 0,3.000 0.000-2,4.000 0.000 0,7.000 0.000-1,13.000 0.000 1,12.000 0.000-1,13.000 0.000 0,12.000 0.000 0,13.000 0.000 0,12.000 0.000-2,13.000 0.000-1,9.000 0.000 0,6.000 0.000-2,7.000 0.000-1,6.000 0.000-1,1.000 1.000-1,-3.000 4.000 0,-3.000 3.000 0,-2.000 3.000-1,-8.000-1.000 0,-8.000-2.000-2,-10.000-3.000-2,-9.000-3.000-1,10.000-1.000 0,32.000 4.000 0,31.000 3.000 0,32.000 3.000 1,7.000-1.000 1,-16.000-2.000 0,-15.000-3.000 1,-15.000-3.000 1,-9.000-1.000 0,1.000 4.000-1,-1.000 3.000 0,1.000 3.000 0,4.000-1.000 0,9.000-2.000 1,10.000-3.000 0,10.000-3.000 1,-1.000-1.000 0,-9.000 4.000 0,-10.000 3.000-2,-8.000 3.000-1,-6.000 1.000-1,1.000 1.000 1,-1.000-1.000-1,1.000 1.000 0,-1.000-1.000 0,1.000 1.000 0,-1.000-1.000 0,1.000 1.000-1,-3.000-1.000 0,-2.000 1.000-1,-3.000-1.000 0,-3.000 1.000-1,-2.000 1.000 0,0.000 3.000 0,0.000 3.000 0,0.000 4.000 0,0.000-1.000 1,0.000-3.000-1,0.000-3.000 1,0.000-2.000 0,-2.000-3.000-1,-3.000 1.000-1,-3.000-1.000-1,-2.000 1.000-2,-5.000 2.000-1,-2.000 7.000-2,-3.000 6.000-1,-3.000 7.000-2,-4.000 2.000-2,-3.000 1.000-6,-3.000-1.000-3,-2.000 1.000-6,-17.000-3.000-3,-28.000-2.000-3,-28.000-3.000-2,-27.000-3.000-3,-19.000-4.000 0,-5.000-3.000 5,-7.000-3.000 4,-5.000-2.000 5</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9:11"/>
    </inkml:context>
    <inkml:brush xml:id="br0">
      <inkml:brushProperty name="width" value="0.042839415371418" units="cm"/>
      <inkml:brushProperty name="height" value="0.042839415371418" units="cm"/>
      <inkml:brushProperty name="color" value="#00bff3"/>
      <inkml:brushProperty name="ignorePressure" value="0"/>
    </inkml:brush>
  </inkml:definitions>
  <inkml:trace contextRef="#ctx0" brushRef="#br0">17700.000 51850.000 513,'-211.000'-2.000'2,"78.000"-3.000"19,78.000-3.000 21,79.000-2.000 20,40.000-1.000 4,3.000 3.000-11,3.000 3.000-11,4.000 4.000-12,-1.000 4.000-8,-3.000 6.000-3,-3.000 7.000-3,-2.000 6.000-5,0.000-1.000-2,7.000-5.000 0,6.000-7.000-1,7.000-5.000 0,0.000-4.000-2,-2.000 0.000-1,-3.000 0.000-2,-3.000 0.000-1,-4.000 0.000-1,-3.000 0.000 0,-3.000 0.000-1,-2.000 0.000 0,-1.000 1.000 0,3.000 4.000 0,3.000 3.000-1,4.000 3.000 0,-3.000 1.000-1,-5.000 1.000 1,-7.000-1.000 0,-5.000 1.000 0,2.000 2.000 0,13.000 7.000 0,12.000 6.000-2,13.000 7.000 0,9.000 0.000-1,6.000-2.000 0,7.000-3.000-1,6.000-3.000 0,3.000-4.000 0,0.000-3.000 0,0.000-3.000 1,0.000-2.000 1,0.000-5.000-1,0.000-2.000-1,0.000-3.000-2,0.000-3.000-1,0.000-1.000-1,0.000 4.000-1,0.000 3.000 1,0.000 3.000 0,0.000-1.000 0,0.000-2.000 1,0.000-3.000 0,0.000-3.000 0,3.000-1.000 1,6.000 4.000 2,7.000 3.000 2,6.000 3.000 2,4.000 1.000 0,4.000 1.000 1,3.000-1.000 0,3.000 1.000 0,1.000-1.000 0,1.000 1.000 1,-1.000-1.000 1,1.000 1.000-1,-1.000-1.000 0,1.000 1.000-1,-1.000-1.000-1,1.000 1.000-2,2.000-3.000 0,7.000-2.000 0,6.000-3.000 1,7.000-3.000 0,2.000-2.000 0,1.000 0.000-2,-1.000 0.000-2,1.000 0.000-2,1.000-4.000-1,3.000-5.000 2,3.000-7.000 0,4.000-5.000 1,1.000-3.000 1,0.000 4.000 0,0.000 3.000 0,0.000 3.000 0,-2.000 1.000 0,-3.000 1.000 2,-3.000-1.000 0,-2.000 1.000 1,-6.000-1.000 1,-6.000 1.000 0,-6.000-1.000 0,-6.000 1.000 2,-6.000 1.000-1,-2.000 3.000 0,-3.000 3.000-1,-3.000 4.000 0,-4.000 2.000 1,-3.000 4.000-1,-3.000 3.000 0,-2.000 3.000 1,-1.000-1.000-1,3.000-2.000 0,3.000-3.000 0,4.000-3.000 0,2.000-2.000-1,4.000 0.000 1,3.000 0.000-1,3.000 0.000-1,1.000 0.000 1,1.000 0.000 0,-1.000 0.000-1,1.000 0.000 0,-1.000-4.000 0,1.000-5.000 1,-1.000-7.000 0,1.000-5.000-1,-4.000-1.000 1,-6.000 6.000 0,-6.000 7.000 0,-6.000 6.000-1,-6.000 3.000 1,-2.000 0.000-1,-3.000 0.000-1,-3.000 0.000 1,-2.000 3.000-1,0.000 6.000 0,0.000 7.000 1,0.000 6.000 0,-2.000 1.000 0,-3.000-3.000 1,-3.000-3.000 0,-2.000-2.000 1,-3.000-3.000 0,1.000 1.000-1,-1.000-1.000 1,1.000 1.000-1,1.000-1.000 0,3.000 1.000 1,3.000-1.000 0,4.000 1.000 0,2.000-1.000 1,4.000 1.000 1,3.000-1.000 0,3.000 1.000 1,-1.000-3.000 0,-2.000-2.000-2,-3.000-3.000-1,-3.000-3.000-2,1.000-2.000 0,6.000 0.000 1,7.000 0.000 0,6.000 0.000 0,1.000-2.000 0,-3.000-3.000 0,-3.000-3.000 1,-2.000-2.000-1,-6.000-3.000-1,-6.000 1.000 0,-6.000-1.000-1,-6.000 1.000-1,-6.000-1.000-1,-2.000 1.000 1,-3.000-1.000-2,-3.000 1.000 1,-4.000 1.000 0,-3.000 3.000 1,-3.000 3.000-1,-2.000 4.000 2,-5.000 1.000 0,-2.000 0.000 0,-3.000 0.000 1,-3.000 0.000 1,-6.000 1.000 0,-5.000 4.000 1,-7.000 3.000 0,-5.000 3.000 1,-1.000 1.000 0,6.000 1.000 0,7.000-1.000 0,6.000 1.000 0,3.000-1.000 0,0.000 1.000 0,0.000-1.000 0,0.000 1.000-1,3.000-3.000 1,6.000-2.000-1,7.000-3.000 1,6.000-3.000 0,6.000-1.000-1,6.000 4.000 1,7.000 3.000-1,6.000 3.000 1,9.000-1.000-1,13.000-2.000 1,12.000-3.000 0,13.000-3.000-1,6.000-4.000 1,0.000-3.000-2,0.000-3.000-1,0.000-2.000-1,-2.000-3.000 0,-3.000 1.000 0,-3.000-1.000 0,-2.000 1.000 0,-3.000-1.000 0,1.000 1.000-1,-1.000-1.000 1,1.000 1.000-2,1.000-1.000 1,3.000 1.000 1,3.000-1.000 0,4.000 1.000 0,-1.000-1.000 1,-3.000 1.000 0,-3.000-1.000-1,-2.000 1.000 1,-6.000-1.000 0,-6.000 1.000 0,-6.000-1.000 1,-6.000 1.000 0,-2.000-1.000 0,3.000 1.000 0,3.000-1.000 1,4.000 1.000 0,-3.000-1.000 0,-5.000 1.000 0,-7.000-1.000 1,-5.000 1.000 0,-6.000 2.000 0,-3.000 7.000-1,-3.000 6.000 1,-2.000 7.000-1,-3.000 5.000 1,1.000 7.000 1,-1.000 6.000 2,1.000 7.000 2,-1.000 0.000 0,1.000-2.000-1,-1.000-3.000 0,1.000-3.000-2,1.000-4.000-1,3.000-3.000 0,3.000-3.000-1,4.000-2.000 0,2.000-6.000-2,4.000-6.000-1,3.000-6.000-2,3.000-6.000-1,3.000-4.000-1,3.000 1.000 1,3.000-1.000 2,4.000 1.000 1,1.000-1.000 0,0.000 1.000 0,0.000-1.000 0,0.000 1.000 0,-4.000 1.000-1,-5.000 3.000-2,-7.000 3.000 0,-5.000 4.000-2,-4.000-1.000-1,0.000-3.000 1,0.000-3.000 0,0.000-2.000 1,0.000-3.000 1,0.000 1.000-1,0.000-1.000 1,0.000 1.000 0,-4.000 1.000 1,-5.000 3.000 0,-7.000 3.000 1,-5.000 4.000 0,-9.000 1.000 1,-9.000 0.000 0,-10.000 0.000 0,-8.000 0.000 1,-9.000 0.000 0,-6.000 0.000 0,-6.000 0.000 1,-6.000 0.000-1,-4.000 0.000 1,1.000 0.000 0,-1.000 0.000 1,1.000 0.000 1,-10.000 1.000-12,-19.000 4.000-23,-18.000 3.000-25,-19.000 3.000-23</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9:15"/>
    </inkml:context>
    <inkml:brush xml:id="br0">
      <inkml:brushProperty name="width" value="0.0364355631172657" units="cm"/>
      <inkml:brushProperty name="height" value="0.0364355631172657" units="cm"/>
      <inkml:brushProperty name="color" value="#00bff3"/>
      <inkml:brushProperty name="ignorePressure" value="0"/>
    </inkml:brush>
  </inkml:definitions>
  <inkml:trace contextRef="#ctx0" brushRef="#br0">28900.000 55800.000 603,'71.000'3.000'0,"-5.000"6.000"5,-7.000 7.000 5,-5.000 6.000 6,-3.000 4.000 2,4.000 4.000-1,3.000 3.000-1,3.000 3.000-2,-2.000-1.000 0,-6.000-2.000 0,-6.000-3.000 0,-6.000-3.000-1,-1.000-1.000 0,7.000 4.000-2,6.000 3.000 0,7.000 3.000-2,-1.000-2.000 0,-6.000-6.000-2,-6.000-6.000-1,-6.000-6.000-2,-6.000-6.000 1,-2.000-2.000-2,-3.000-3.000 1,-3.000-3.000-1,5.000-4.000-1,17.000-3.000-1,15.000-3.000-2,16.000-2.000-1,5.000-6.000-2,-2.000-6.000 0,-3.000-6.000-1,-3.000-6.000-1,-1.000-1.000 0,4.000 7.000 1,3.000 6.000 1,3.000 7.000 0,-1.000 2.000 1,-2.000 1.000 1,-3.000-1.000-1,-3.000 1.000 2,-6.000 4.000 0,-5.000 9.000 3,-7.000 10.000 1,-5.000 10.000 2,-3.000 4.000 1,4.000 0.000 4,3.000 0.000 1,3.000 0.000 3,-1.000-2.000 1,-2.000-3.000-2,-3.000-3.000-2,-3.000-2.000-2,1.000-3.000 0,6.000 1.000-2,7.000-1.000 0,6.000 1.000-1,4.000-3.000-1,4.000-2.000 2,3.000-3.000-1,3.000-3.000 1,3.000-4.000-2,3.000-3.000-4,3.000-3.000-3,4.000-2.000-4,1.000-3.000-1,0.000 1.000-1,0.000-1.000 2,0.000 1.000-1,0.000-1.000 1,0.000 1.000 0,0.000-1.000 1,0.000 1.000 0,-2.000-1.000 1,-3.000 1.000 0,-3.000-1.000 1,-2.000 1.000 0,-3.000-1.000 0,1.000 1.000 0,-1.000-1.000 0,1.000 1.000 1,-4.000-1.000 0,-6.000 1.000 3,-6.000-1.000 2,-6.000 1.000 1,-4.000 2.000 2,1.000 7.000 1,-1.000 6.000 1,1.000 7.000 0,-4.000 4.000 1,-6.000 3.000 0,-6.000 3.000 0,-6.000 4.000 0,-2.000 2.000-1,3.000 4.000 0,3.000 3.000-1,4.000 3.000-1,2.000-2.000 0,4.000-6.000 0,3.000-6.000 1,3.000-6.000-1,7.000-7.000 0,14.000-6.000-5,11.000-6.000-2,14.000-6.000-4,11.000-9.000-2,14.000-8.000-3,11.000-10.000-3,14.000-9.000-2,0.000-4.000-1,-8.000 4.000 2,-10.000 3.000 2,-9.000 3.000 1,-12.000 4.000 1,-11.000 7.000 1,-14.000 6.000 1,-11.000 7.000 0,-11.000 8.000 2,-5.000 14.000 5,-7.000 11.000 3,-5.000 14.000 4,-4.000 7.000 3,0.000 3.000 1,0.000 3.000 2,0.000 4.000 1,0.000-3.000-1,0.000-5.000-3,0.000-7.000-3,0.000-5.000-2,3.000-6.000-2,6.000-3.000 0,7.000-3.000 2,6.000-2.000 0,10.000-6.000-4,17.000-6.000-11,15.000-6.000-11,16.000-6.000-9,9.000-9.000-7,3.000-8.000-2,3.000-10.000-1,4.000-9.000-2,1.000-4.000 1,0.000 4.000 5,0.000 3.000 4,0.000 3.000 5,-2.000 3.000 3,-3.000 3.000 4,-3.000 3.000 2,-2.000 4.000 4,-5.000 2.000 3,-2.000 4.000 2,-3.000 3.000 2,-3.000 3.000 4,-1.000 1.000 0,4.000 1.000 2,3.000-1.000 0,3.000 1.000 1,-1.000 1.000 1,-2.000 3.000 1,-3.000 3.000 1,-3.000 4.000 2,-6.000 1.000-1,-5.000 0.000-2,-7.000 0.000 0,-5.000 0.000-3,-6.000 0.000 4,-3.000 0.000 8,-3.000 0.000 8,-2.000 0.000 7,-5.000 3.000 5,-2.000 6.000 0,-3.000 7.000 0,-3.000 6.000 1,1.000 1.000-2,6.000-3.000-2,7.000-3.000-1,6.000-2.000-3,1.000-5.000-3,-3.000-2.000-4,-3.000-3.000-3,-2.000-3.000-4,3.000-2.000-3,14.000 0.000 0,11.000 0.000-1,14.000 0.000-1,7.000-2.000 0,3.000-3.000 0,3.000-3.000 0,4.000-2.000 1,5.000-5.000-1,10.000-2.000-2,10.000-3.000-2,9.000-3.000-2,4.000-2.000 0,1.000 0.000 2,-1.000 0.000 1,1.000 0.000 1,1.000 1.000 0,3.000 4.000-4,3.000 3.000-4,4.000 3.000-2,-1.000 3.000-4,-3.000 3.000-2,-3.000 3.000-2,-2.000 4.000-3,-9.000 2.000-1,-12.000 4.000 0,-13.000 3.000 1,-12.000 3.000-1,-10.000 3.000 1,-6.000 3.000 1,-6.000 3.000 1,-6.000 4.000 2,-4.000 2.000-1,1.000 4.000 1,-1.000 3.000-1,1.000 3.000 0,-10.000-4.000 0,-19.000-8.000 0,-18.000-10.000 1,-19.000-9.000-1</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0"/>
    </inkml:context>
    <inkml:brush xml:id="br0">
      <inkml:brushProperty name="width" value="0.0376558527350426" units="cm"/>
      <inkml:brushProperty name="height" value="0.0376558527350426" units="cm"/>
      <inkml:brushProperty name="color" value="#00bff3"/>
      <inkml:brushProperty name="ignorePressure" value="0"/>
    </inkml:brush>
  </inkml:definitions>
  <inkml:trace contextRef="#ctx0" brushRef="#br0">40750.000 47100.000 584,'0.000'-40.000'44,"0.000"23.000"2,0.000 22.000 1,0.000 22.000 2,0.000 19.000-3,0.000 20.000-7,0.000 18.000-7,0.000 20.000-8,0.000-1.000-5,0.000-19.000-4,0.000-18.000-3,0.000-19.000-5,-4.000-5.000 0,-5.000 9.000 0,-7.000 10.000 1,-5.000 10.000 1,-4.000 10.000-5,0.000 13.000-7,0.000 12.000-9,0.000 13.000-9,1.000 1.000-5,4.000-9.000-2,3.000-10.000-3,3.000-8.000-2,3.000-14.000-2,3.000-15.000 0,3.000-15.000-1,4.000-16.000 0,2.000-21.000 0,4.000-24.000-1,3.000-26.000 0,3.000-24.000-1,-1.000-13.000 4,-2.000 0.000 8,-3.000 0.000 7,-3.000 0.000 8,-2.000 4.000 4,0.000 10.000 2,0.000 10.000 1,0.000 9.000 2,0.000 6.000 0,0.000 3.000 2,0.000 3.000 0,0.000 4.000 0,1.000 2.000 9,4.000 4.000 16,3.000 3.000 16,3.000 3.000 16,3.000 3.000 3,3.000 3.000-11,3.000 3.000-10,4.000 4.000-10,2.000 1.000-5,4.000 0.000 0,3.000 0.000 1,3.000 0.000 0,1.000 0.000-3,1.000 0.000-5,-1.000 0.000-5,1.000 0.000-5,-1.000-2.000-5,1.000-3.000-4,-1.000-3.000-5,1.000-2.000-5,-3.000-3.000-11,-2.000 1.000-16,-3.000-1.000-17,-3.000 1.000-18,-6.000-3.000 1,-5.000-2.000 14,-7.000-3.000 17,-5.000-3.000 15</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1"/>
    </inkml:context>
    <inkml:brush xml:id="br0">
      <inkml:brushProperty name="width" value="0.0401686429977417" units="cm"/>
      <inkml:brushProperty name="height" value="0.0401686429977417" units="cm"/>
      <inkml:brushProperty name="color" value="#00bff3"/>
      <inkml:brushProperty name="ignorePressure" value="0"/>
    </inkml:brush>
  </inkml:definitions>
  <inkml:trace contextRef="#ctx0" brushRef="#br0">41550.000 46550.000 547,'0.000'-47.000'9,"0.000"6.000"3,0.000 7.000 4,0.000 6.000 3,0.000 9.000 7,0.000 13.000 7,0.000 12.000 7,0.000 13.000 8,0.000 10.000 2,0.000 10.000-7,0.000 10.000-6,0.000 9.000-6,-2.000 2.000-6,-3.000-2.000-6,-3.000-3.000-6,-2.000-3.000-6,-3.000-4.000-4,1.000-3.000-2,-1.000-3.000-3,1.000-2.000-1,1.000-3.000 0,3.000 1.000 1,3.000-1.000 3,4.000 1.000 1,1.000 1.000 2,0.000 3.000 0,0.000 3.000 0,0.000 4.000 1,-2.000 1.000-1,-3.000 0.000-1,-3.000 0.000-1,-2.000 0.000-1,-1.000 3.000 0,3.000 6.000-2,3.000 7.000 1,4.000 6.000-1,-1.000 1.000-1,-3.000-3.000-1,-3.000-3.000 0,-2.000-2.000-1,-1.000-3.000-1,3.000 1.000-1,3.000-1.000 0,4.000 1.000-2,-1.000 5.000-1,-3.000 14.000-1,-3.000 11.000-2,-2.000 14.000-2,-3.000 10.000 0,1.000 9.000 0,-1.000 10.000 1,1.000 10.000 0,-4.000 7.000-3,-6.000 6.000-7,-6.000 7.000-7,-6.000 6.000-7,-2.000-4.000-5,3.000-11.000 1,3.000-14.000-1,4.000-11.000-1,2.000-20.000 4,4.000-24.000 5,3.000-26.000 7,3.000-24.000 7</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1"/>
    </inkml:context>
    <inkml:brush xml:id="br0">
      <inkml:brushProperty name="width" value="0.0359402671456337" units="cm"/>
      <inkml:brushProperty name="height" value="0.0359402671456337" units="cm"/>
      <inkml:brushProperty name="color" value="#00bff3"/>
      <inkml:brushProperty name="ignorePressure" value="0"/>
    </inkml:brush>
  </inkml:definitions>
  <inkml:trace contextRef="#ctx0" brushRef="#br0">41700.000 48000.000 612,'-18.000'-24.000'7,"17.000"4.000"16,15.000 3.000 16,16.000 3.000 14,7.000 4.000 2,1.000 7.000-11,-1.000 6.000-12,1.000 7.000-13,-4.000 4.000-6,-6.000 3.000-5,-6.000 3.000-3,-6.000 4.000-3,-4.000 2.000-3,1.000 4.000 0,-1.000 3.000-2,1.000 3.000 0,-7.000 3.000-1,-12.000 3.000-1,-13.000 3.000 0,-12.000 4.000-1,-10.000-1.000-2,-6.000-3.000-2,-6.000-3.000-1,-6.000-2.000-2,-1.000-5.000-1,7.000-2.000 3,6.000-3.000 3,7.000-3.000 2,2.000-2.000 2,1.000 0.000 0,-1.000 0.000 1,1.000 0.000 1,7.000-2.000 6,16.000-3.000 11,15.000-3.000 12,17.000-2.000 10,11.000-8.000 3,10.000-8.000-8,10.000-10.000-8,9.000-9.000-7,4.000-5.000-7,1.000 0.000-7,-1.000 0.000-6,1.000 0.000-6,1.000 1.000-3,3.000 4.000 0,3.000 3.000 1,4.000 3.000 1,-1.000-1.000-8,-3.000-2.000-19,-3.000-3.000-17,-2.000-3.000-19,-9.000-1.000-2,-12.000 4.000 14,-13.000 3.000 14,-12.000 3.000 13</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2"/>
    </inkml:context>
    <inkml:brush xml:id="br0">
      <inkml:brushProperty name="width" value="0.037739273160696" units="cm"/>
      <inkml:brushProperty name="height" value="0.037739273160696" units="cm"/>
      <inkml:brushProperty name="color" value="#00bff3"/>
      <inkml:brushProperty name="ignorePressure" value="0"/>
    </inkml:brush>
  </inkml:definitions>
  <inkml:trace contextRef="#ctx0" brushRef="#br0">43750.000 47000.000 582,'-69.000'-21.000'68,"13.000"10.000"-13,12.000 10.000-13,13.000 9.000-11,2.000 7.000-8,-5.000 7.000-2,-7.000 6.000-1,-5.000 7.000-3,-4.000 5.000-1,0.000 7.000-3,0.000 6.000-1,0.000 7.000-3,-2.000 2.000-1,-3.000 1.000 1,-3.000-1.000 1,-2.000 1.000 0,-1.000 1.000 0,3.000 3.000-2,3.000 3.000-2,4.000 4.000-1,5.000-4.000-1,10.000-9.000-1,10.000-10.000 1,9.000-8.000 0,6.000-6.000-1,3.000 1.000-1,3.000-1.000 1,4.000 1.000-2,5.000-1.000-1,10.000 1.000-1,10.000-1.000-3,9.000 1.000-1,7.000-6.000-3,7.000-8.000-4,6.000-10.000-5,7.000-9.000-3,4.000-7.000-3,3.000-3.000-2,3.000-3.000-2,4.000-2.000-2,-1.000-6.000-2,-3.000-6.000-5,-3.000-6.000-4,-2.000-6.000-3,-8.000-1.000-1,-8.000 7.000 4,-10.000 6.000 5,-9.000 7.000 4</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3"/>
    </inkml:context>
    <inkml:brush xml:id="br0">
      <inkml:brushProperty name="width" value="0.0436853058636189" units="cm"/>
      <inkml:brushProperty name="height" value="0.0436853058636189" units="cm"/>
      <inkml:brushProperty name="color" value="#00bff3"/>
      <inkml:brushProperty name="ignorePressure" value="0"/>
    </inkml:brush>
  </inkml:definitions>
  <inkml:trace contextRef="#ctx0" brushRef="#br0">43650.000 48050.000 503,'50.000'-68.000'39,"0.000"17.000"-3,0.000 15.000-3,0.000 16.000-3,-4.000 9.000-3,-5.000 3.000-4,-7.000 3.000-2,-5.000 4.000-3,-6.000 8.000-5,-3.000 17.000-5,-3.000 15.000-6,-2.000 16.000-5,-8.000 5.000-2,-8.000-2.000 0,-10.000-3.000 2,-9.000-3.000 0,-7.000-2.000-2,-3.000 0.000-4,-3.000 0.000-5,-2.000 0.000-5,6.000-7.000 0,20.000-11.000 8,18.000-14.000 5,20.000-11.000 7,10.000-15.000 3,3.000-16.000 0,3.000-15.000-1,4.000-15.000 0,4.000-7.000-2,6.000 3.000-5,7.000 3.000-4,6.000 4.000-5,-1.000-1.000-1,-5.000-3.000 0,-7.000-3.000 1,-5.000-2.000 2,-6.000 0.000 0,-3.000 7.000 2,-3.000 6.000 1,-2.000 7.000 1,-6.000 4.000 3,-6.000 3.000 4,-6.000 3.000 4,-6.000 4.000 3,-9.000 11.000 10,-8.000 23.000 12,-10.000 22.000 14,-9.000 22.000 12,-4.000 12.000 3,4.000 3.000-9,3.000 3.000-10,3.000 4.000-9,1.000-3.000-6,1.000-5.000-5,-1.000-7.000-4,1.000-5.000-4,1.000-6.000-2,3.000-3.000 1,3.000-3.000 1,4.000-2.000 0,8.000-6.000-4,17.000-6.000-9,15.000-6.000-11,16.000-6.000-9,4.000-12.000-3,-6.000-15.000 2,-6.000-15.000 3,-6.000-16.000 3,-1.000-15.000 2,7.000-11.000-1,6.000-14.000 0,7.000-11.000-1,0.000-11.000 2,-2.000-5.000 2,-3.000-7.000 3,-3.000-5.000 2,-9.000 2.000 2,-11.000 13.000 1,-14.000 12.000 2,-11.000 13.000 2,-11.000 13.000 1,-5.000 17.000-1,-7.000 15.000 0,-5.000 16.000 0,-8.000 10.000 0,-5.000 7.000 1,-7.000 6.000 1,-5.000 7.000 1,-4.000 7.000-1,0.000 9.000-5,0.000 10.000-5,0.000 10.000-4,4.000 4.000-4,10.000 0.000-5,10.000 0.000-4,9.000 0.000-4,7.000-4.000-2,7.000-5.000 1,6.000-7.000-1,7.000-5.000 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3"/>
    </inkml:context>
    <inkml:brush xml:id="br0">
      <inkml:brushProperty name="width" value="0.0376294255256653" units="cm"/>
      <inkml:brushProperty name="height" value="0.0376294255256653" units="cm"/>
      <inkml:brushProperty name="color" value="#00bff3"/>
      <inkml:brushProperty name="ignorePressure" value="0"/>
    </inkml:brush>
  </inkml:definitions>
  <inkml:trace contextRef="#ctx0" brushRef="#br0">45850.000 47600.000 584,'-4.000'50.000'109,"-5.000"0.000"-24,-7.000 0.000-25,-5.000 0.000-25,-3.000 3.000-12,4.000 6.000-3,3.000 7.000-1,3.000 6.000-2,3.000-1.000-3,3.000-5.000-1,3.000-7.000-3,4.000-5.000-3,5.000-6.000-4,10.000-3.000-7,10.000-3.000-7,9.000-2.000-7,7.000-6.000-6,7.000-6.000-6,6.000-6.000-5,7.000-6.000-5,4.000-6.000-3,3.000-2.000 2,3.000-3.000 0,4.000-3.000 1,-6.000-4.000 4,-11.000-3.000 6,-14.000-3.000 7,-11.000-2.000 6,-9.000-5.000 2,-3.000-2.000 0,-3.000-3.000-2,-2.000-3.000-2</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7"/>
    </inkml:context>
    <inkml:brush xml:id="br0">
      <inkml:brushProperty name="width" value="0.0360588431358337" units="cm"/>
      <inkml:brushProperty name="height" value="0.0360588431358337" units="cm"/>
      <inkml:brushProperty name="color" value="#00bff3"/>
      <inkml:brushProperty name="ignorePressure" value="0"/>
    </inkml:brush>
  </inkml:definitions>
  <inkml:trace contextRef="#ctx0" brushRef="#br0">67900.000 21000.000 610,'29.000'-22.000'38,"10.000"6.000"7,10.000 7.000 7,9.000 6.000 5,7.000 3.000-1,7.000 0.000-8,6.000 0.000-9,7.000 0.000-9,4.000 0.000-11,3.000 0.000-13,3.000 0.000-15,4.000 0.000-14,-3.000 0.000-6,-5.000 0.000 2,-7.000 0.000 3,-5.000 0.000 2,-11.000-2.000-5,-11.000-3.000-13,-14.000-3.000-13,-11.000-2.000-13</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3"/>
    </inkml:context>
    <inkml:brush xml:id="br0">
      <inkml:brushProperty name="width" value="0.0340152904391289" units="cm"/>
      <inkml:brushProperty name="height" value="0.0340152904391289" units="cm"/>
      <inkml:brushProperty name="color" value="#00bff3"/>
      <inkml:brushProperty name="ignorePressure" value="0"/>
    </inkml:brush>
  </inkml:definitions>
  <inkml:trace contextRef="#ctx0" brushRef="#br0">46800.000 47700.000 646,'-49.000'-22.000'6,"4.000"6.000"11,3.000 7.000 12,3.000 6.000 12,1.000 10.000 3,1.000 17.000-2,-1.000 15.000-3,1.000 16.000-3,-3.000 10.000-5,-2.000 7.000-5,-3.000 6.000-5,-3.000 7.000-7,-2.000 8.000-6,0.000 14.000-11,0.000 11.000-10,0.000 14.000-10,3.000-1.000-7,6.000-12.000-1,7.000-13.000-4,6.000-12.000-2,3.000-12.000-3,0.000-8.000-3,0.000-10.000-4,0.000-9.000-4</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4"/>
    </inkml:context>
    <inkml:brush xml:id="br0">
      <inkml:brushProperty name="width" value="0.0416036620736122" units="cm"/>
      <inkml:brushProperty name="height" value="0.0416036620736122" units="cm"/>
      <inkml:brushProperty name="color" value="#00bff3"/>
      <inkml:brushProperty name="ignorePressure" value="0"/>
    </inkml:brush>
  </inkml:definitions>
  <inkml:trace contextRef="#ctx0" brushRef="#br0">48200.000 47050.000 528,'-24.000'-24.000'4,"4.000"4.000"7,3.000 3.000 7,3.000 3.000 8,6.000 6.000 6,9.000 9.000 8,10.000 10.000 7,10.000 10.000 8,8.000 5.000-3,10.000 4.000-8,10.000 3.000-11,9.000 3.000-9,4.000 3.000-6,1.000 3.000-3,-1.000 3.000-3,1.000 4.000-2,1.000-3.000-2,3.000-5.000 0,3.000-7.000-2,4.000-5.000-1,-3.000-4.000-2,-5.000 0.000-3,-7.000 0.000-1,-5.000 0.000-3,-1.000 1.000-2,6.000 4.000-1,7.000 3.000 0,6.000 3.000 0,-2.000-2.000-1,-9.000-6.000 3,-10.000-6.000 1,-8.000-6.000 2,-14.000-1.000 1,-15.000 7.000 2,-15.000 6.000 2,-16.000 7.000 2,-21.000 7.000 0,-24.000 9.000-3,-26.000 10.000-2,-24.000 10.000-2,-17.000 5.000-3,-5.000 4.000-2,-7.000 3.000-4,-5.000 3.000-2,3.000 1.000-5,17.000 1.000-6,15.000-1.000-7,16.000 1.000-8,15.000-9.000-2,16.000-15.000 0,15.000-15.000-1,17.000-16.000 1,8.000-8.000 1,4.000 0.000 2,3.000 0.000 2,3.000 0.000 1</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4"/>
    </inkml:context>
    <inkml:brush xml:id="br0">
      <inkml:brushProperty name="width" value="0.0418786257505417" units="cm"/>
      <inkml:brushProperty name="height" value="0.0418786257505417" units="cm"/>
      <inkml:brushProperty name="color" value="#00bff3"/>
      <inkml:brushProperty name="ignorePressure" value="0"/>
    </inkml:brush>
  </inkml:definitions>
  <inkml:trace contextRef="#ctx0" brushRef="#br0">51200.000 47150.000 525,'0.000'-49.000'5,"0.000"4.000"9,0.000 3.000 11,0.000 3.000 9,1.000 14.000 8,4.000 25.000 5,3.000 25.000 4,3.000 25.000 5,-1.000 12.000-2,-2.000 1.000-10,-3.000-1.000-10,-3.000 1.000-9,-4.000 1.000-7,-3.000 3.000-5,-3.000 3.000-5,-2.000 4.000-4,-3.000 5.000-4,1.000 10.000-3,-1.000 10.000-3,1.000 9.000-3,1.000-1.000-2,3.000-8.000 0,3.000-10.000 0,4.000-9.000-1,1.000-10.000-8,0.000-9.000-18,0.000-10.000-18,0.000-8.000-18</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4"/>
    </inkml:context>
    <inkml:brush xml:id="br0">
      <inkml:brushProperty name="width" value="0.0330985821783543" units="cm"/>
      <inkml:brushProperty name="height" value="0.0330985821783543" units="cm"/>
      <inkml:brushProperty name="color" value="#00bff3"/>
      <inkml:brushProperty name="ignorePressure" value="0"/>
    </inkml:brush>
  </inkml:definitions>
  <inkml:trace contextRef="#ctx0" brushRef="#br0">51250.000 47900.000 664,'54.000'-25.000'132,"10.000"0.000"-33,10.000 0.000-34,9.000 0.000-34,1.000 3.000-23,-6.000 6.000-11,-6.000 7.000-13,-6.000 6.000-11,-9.000 3.000-9,-8.000 0.000-4,-10.000 0.000-4,-9.000 0.000-4</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4"/>
    </inkml:context>
    <inkml:brush xml:id="br0">
      <inkml:brushProperty name="width" value="0.041012316942215" units="cm"/>
      <inkml:brushProperty name="height" value="0.041012316942215" units="cm"/>
      <inkml:brushProperty name="color" value="#00bff3"/>
      <inkml:brushProperty name="ignorePressure" value="0"/>
    </inkml:brush>
  </inkml:definitions>
  <inkml:trace contextRef="#ctx0" brushRef="#br0">52050.000 46550.000 536,'0.000'-69.000'4,"0.000"13.000"9,0.000 12.000 9,0.000 13.000 9,0.000 15.000 6,0.000 19.000 3,0.000 19.000 5,0.000 19.000 3,0.000 15.000-1,0.000 13.000-8,0.000 12.000-7,0.000 13.000-7,0.000 9.000-5,0.000 6.000-2,0.000 7.000-2,0.000 6.000-3,-2.000 6.000-3,-3.000 6.000-6,-3.000 7.000-6,-2.000 6.000-6,-5.000 1.000-4,-2.000-3.000-3,-3.000-3.000-1,-3.000-2.000-4,-1.000-6.000 0,4.000-6.000 1,3.000-6.000 1,3.000-6.000 1,1.000-13.000-4,1.000-19.000-6,-1.000-18.000-7,1.000-19.000-7,1.000-12.000-4,3.000-2.000 0,3.000-3.000-1,4.000-3.000-1</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5"/>
    </inkml:context>
    <inkml:brush xml:id="br0">
      <inkml:brushProperty name="width" value="0.0437168963253498" units="cm"/>
      <inkml:brushProperty name="height" value="0.0437168963253498" units="cm"/>
      <inkml:brushProperty name="color" value="#00bff3"/>
      <inkml:brushProperty name="ignorePressure" value="0"/>
    </inkml:brush>
  </inkml:definitions>
  <inkml:trace contextRef="#ctx0" brushRef="#br0">52300.000 47950.000 503,'68.000'-113.000'54,"-11.000"26.000"-9,-14.000 24.000-7,-11.000 26.000-9,-6.000 15.000-4,4.000 6.000-4,3.000 7.000-1,3.000 6.000-4,-1.000 6.000-2,-2.000 6.000-5,-3.000 7.000-3,-3.000 6.000-5,-6.000 7.000-1,-5.000 10.000 0,-7.000 10.000-1,-5.000 9.000 1,-8.000 4.000-2,-5.000 1.000-5,-7.000-1.000-4,-5.000 1.000-5,-3.000-6.000-1,4.000-8.000-1,3.000-10.000 0,3.000-9.000 0,10.000-13.000 1,20.000-16.000-2,18.000-15.000 1,20.000-15.000-1,11.000-14.000 0,7.000-8.000 0,6.000-10.000 1,7.000-9.000 1,2.000-7.000 0,1.000-3.000 2,-1.000-3.000-1,1.000-2.000 2,-4.000-1.000 0,-6.000 3.000 0,-6.000 3.000 2,-6.000 4.000 1,-10.000 8.000 1,-12.000 17.000 2,-13.000 15.000 3,-12.000 16.000 1,-16.000 23.000 18,-19.000 31.000 30,-18.000 32.000 31,-19.000 31.000 32,-8.000 10.000 2,3.000-8.000-23,3.000-10.000-24,4.000-9.000-24,5.000-7.000-15,10.000-3.000-8,10.000-3.000-7,9.000-2.000-7,10.000-6.000-9,14.000-6.000-12,11.000-6.000-11,14.000-6.000-12,10.000-13.000-4,9.000-19.000 4,10.000-18.000 2,10.000-19.000 4,4.000-13.000 3,0.000-6.000 2,0.000-6.000 2,0.000-6.000 4,-4.000-2.000 3,-5.000 3.000 5,-7.000 3.000 6,-5.000 4.000 6,-9.000 4.000 5,-9.000 6.000 7,-10.000 7.000 7,-8.000 6.000 6,-11.000 13.000 11,-8.000 23.000 12,-10.000 22.000 14,-9.000 22.000 13,-5.000 13.000-1,0.000 7.000-12,0.000 6.000-14,0.000 7.000-14,3.000-3.000-8,6.000-8.000-5,7.000-10.000-3,6.000-9.000-6,13.000-13.000-7,23.000-16.000-12,22.000-15.000-13,22.000-15.000-12,5.000-17.000-4,-8.000-15.000 5,-10.000-15.000 5,-9.000-16.000 4,-2.000-15.000 4,6.000-11.000 2,7.000-14.000 2,6.000-11.000 2,-4.000 0.000 4,-11.000 17.000 4,-14.000 15.000 4,-11.000 16.000 4,-12.000 10.000 4,-9.000 7.000 1,-10.000 6.000 3,-8.000 7.000 2,-11.000 7.000 0,-8.000 9.000-1,-10.000 10.000-1,-9.000 10.000-2,-9.000 11.000-3,-5.000 17.000-4,-7.000 15.000-5,-5.000 16.000-5,2.000 5.000-4,13.000-2.000-3,12.000-3.000-3,13.000-3.000-4</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5"/>
    </inkml:context>
    <inkml:brush xml:id="br0">
      <inkml:brushProperty name="width" value="0.0380595363676548" units="cm"/>
      <inkml:brushProperty name="height" value="0.0380595363676548" units="cm"/>
      <inkml:brushProperty name="color" value="#00bff3"/>
      <inkml:brushProperty name="ignorePressure" value="0"/>
    </inkml:brush>
  </inkml:definitions>
  <inkml:trace contextRef="#ctx0" brushRef="#br0">55450.000 47750.000 578,'46.000'0.000'0,"-5.000"0.000"0,-7.000 0.000 0,-5.000 0.000 0,-6.000 6.000 4,-3.000 13.000 8,-3.000 12.000 9,-2.000 13.000 8,-6.000 9.000 1,-6.000 6.000-4,-6.000 7.000-6,-6.000 6.000-4,-7.000 4.000-4,-6.000 4.000-3,-6.000 3.000-2,-6.000 3.000-3,-1.000-1.000 0,7.000-2.000 1,6.000-3.000 1,7.000-3.000 2,8.000-7.000-4,14.000-9.000-5,11.000-10.000-7,14.000-8.000-5,10.000-8.000-2,9.000-2.000 3,10.000-3.000 5,10.000-3.000 2,5.000-2.000 7,4.000 0.000 6,3.000 0.000 8,3.000 0.000 6,-1.000 3.000 5,-2.000 6.000 0,-3.000 7.000 1,-3.000 6.000 0,-9.000 9.000-1,-11.000 13.000-4,-14.000 12.000-3,-11.000 13.000-4,-22.000 12.000-3,-27.000 13.000-6,-28.000 12.000-6,-28.000 13.000-4,-23.000 9.000-6,-15.000 6.000-7,-15.000 7.000-6,-16.000 6.000-8,-12.000 3.000-2,-5.000 0.000 1,-7.000 0.000 0,-5.000 0.000 1,11.000-16.000-4,32.000-31.000-7,31.000-31.000-7,32.000-31.000-8</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0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77200.000 32850.000 999,'71.000'0.000'-16,"-5.000"0.000"-9,-7.000 0.000-7,-5.000 0.000-7</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0:4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73800.000 16600.000 999,'-24.000'-90.000'-10,"4.000"23.000"-10,3.000 22.000-11,3.000 22.000-10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1:52"/>
    </inkml:context>
    <inkml:brush xml:id="br0">
      <inkml:brushProperty name="width" value="0.034233633428812" units="cm"/>
      <inkml:brushProperty name="height" value="0.034233633428812" units="cm"/>
      <inkml:brushProperty name="color" value="#f2395b"/>
      <inkml:brushProperty name="ignorePressure" value="0"/>
    </inkml:brush>
  </inkml:definitions>
  <inkml:trace contextRef="#ctx0" brushRef="#br0">84900.000 14200.000 642,'1.000'-46.000'0,"4.000"10.000"0,3.000 10.000 0,3.000 9.000 0,9.000 1.000 5,16.000-6.000 10,15.000-6.000 11,17.000-6.000 9,5.000-1.000 6,-3.000 7.000-3,-3.000 6.000 0,-2.000 7.000-1,2.000 2.000-5,9.000 1.000-7,10.000-1.000-6,10.000 1.000-7,0.000 1.000-4,-5.000 3.000 1,-7.000 3.000-1,-5.000 4.000 2,-9.000 1.000-14,-9.000 0.000-23,-10.000 0.000-26,-8.000 0.000-24</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1:13"/>
    </inkml:context>
    <inkml:brush xml:id="br0">
      <inkml:brushProperty name="width" value="0.0435929596424103" units="cm"/>
      <inkml:brushProperty name="height" value="0.0435929596424103" units="cm"/>
      <inkml:brushProperty name="color" value="#f2395b"/>
      <inkml:brushProperty name="ignorePressure" value="0"/>
    </inkml:brush>
  </inkml:definitions>
  <inkml:trace contextRef="#ctx0" brushRef="#br0">5900.000 34350.000 504,'-182.000'21.000'-5,"39.000"-5.000"7,36.000-7.000 7,39.000-5.000 9,21.000-6.000 2,6.000-3.000-2,7.000-3.000-2,6.000-2.000-1,9.000-1.000 3,13.000 3.000 7,12.000 3.000 8,13.000 4.000 8,12.000 2.000-1,13.000 4.000-7,12.000 3.000-8,13.000 3.000-8,7.000-1.000-5,4.000-2.000-1,3.000-3.000-3,3.000-3.000-2,1.000-2.000-2,1.000 0.000 0,-1.000 0.000-1,1.000 0.000 0,1.000 3.000-2,3.000 6.000 1,3.000 7.000 0,4.000 6.000-1,-1.000 1.000 1,-3.000-3.000-2,-3.000-3.000 0,-2.000-2.000 0,-3.000-3.000-1,1.000 1.000 2,-1.000-1.000 1,1.000 1.000 1,2.000-3.000 0,7.000-2.000 0,6.000-3.000 1,7.000-3.000 0,2.000-2.000 0,1.000 0.000 0,-1.000 0.000 0,1.000 0.000 1,-3.000-2.000-1,-2.000-3.000 0,-3.000-3.000-1,-3.000-2.000 0,-1.000-5.000-1,4.000-2.000 0,3.000-3.000-1,3.000-3.000 1,-1.000 1.000 0,-2.000 6.000-1,-3.000 7.000-1,-3.000 6.000 0,-2.000 1.000 0,0.000-3.000 1,0.000-3.000 1,0.000-2.000 0,1.000-1.000 1,4.000 3.000 1,3.000 3.000 0,3.000 4.000 0,1.000 1.000 0,1.000 0.000 1,-1.000 0.000 0,1.000 0.000-1,-3.000 1.000 0,-2.000 4.000 0,-3.000 3.000-2,-3.000 3.000 0,-2.000 1.000-1,0.000 1.000-1,0.000-1.000 0,0.000 1.000 0,1.000 1.000-2,4.000 3.000-2,3.000 3.000-1,3.000 4.000-3,3.000-1.000 1,3.000-3.000 1,3.000-3.000 1,4.000-2.000 2,1.000-5.000 0,0.000-2.000 1,0.000-3.000 1,0.000-3.000 0,0.000-1.000 0,0.000 4.000 1,0.000 3.000 0,0.000 3.000-1,0.000 1.000 1,0.000 1.000 0,0.000-1.000 0,0.000 1.000 1,1.000-3.000-1,4.000-2.000 1,3.000-3.000-1,3.000-3.000 0,3.000-1.000 0,3.000 4.000-1,3.000 3.000 0,4.000 3.000 0,-1.000-1.000-1,-3.000-2.000 1,-3.000-3.000-1,-2.000-3.000 1,-1.000-4.000 0,3.000-3.000-2,3.000-3.000-2,4.000-2.000-1,-1.000-3.000 0,-3.000 1.000 1,-3.000-1.000 1,-2.000 1.000 1,-1.000-1.000 0,3.000 1.000 1,3.000-1.000 1,4.000 1.000 0,-3.000 1.000 0,-5.000 3.000 0,-7.000 3.000 0,-5.000 4.000 0,-4.000 1.000 0,0.000 0.000 1,0.000 0.000-1,0.000 0.000 1,-2.000 1.000 0,-3.000 4.000 0,-3.000 3.000 1,-2.000 3.000-1,-5.000 1.000 0,-2.000 1.000 0,-3.000-1.000 0,-3.000 1.000 0,-2.000-3.000 0,0.000-2.000 0,0.000-3.000 0,0.000-3.000-1,0.000-2.000 1,0.000 0.000 0,0.000 0.000 0,0.000 0.000 0,-4.000 1.000 0,-5.000 4.000 0,-7.000 3.000 0,-5.000 3.000 0,0.000 3.000 0,10.000 3.000 0,10.000 3.000 0,9.000 4.000 1,4.000-3.000-1,1.000-5.000 0,-1.000-7.000 1,1.000-5.000-1,-1.000-6.000 0,1.000-3.000 1,-1.000-3.000 0,1.000-2.000-1,1.000-3.000 2,3.000 1.000-1,3.000-1.000 0,4.000 1.000 0,2.000-1.000 1,4.000 1.000-1,3.000-1.000 0,3.000 1.000 0,-2.000 1.000 0,-6.000 3.000 0,-6.000 3.000 0,-6.000 4.000 0,-4.000 1.000 0,1.000 0.000 0,-1.000 0.000 0,1.000 0.000 1,2.000 0.000-2,7.000 0.000-1,6.000 0.000-3,7.000 0.000-1,2.000 0.000 0,1.000 0.000 0,-1.000 0.000 1,1.000 0.000 1,1.000-2.000 1,3.000-3.000 1,3.000-3.000 1,4.000-2.000 1,2.000-1.000 1,4.000 3.000 0,3.000 3.000 1,3.000 4.000 1,-1.000-1.000 0,-2.000-3.000 0,-3.000-3.000-1,-3.000-2.000-2,-1.000-1.000 0,4.000 3.000-1,3.000 3.000-1,3.000 4.000-2,-1.000-3.000-1,-2.000-5.000 1,-3.000-7.000 1,-3.000-5.000-1,-1.000-3.000 1,4.000 4.000-1,3.000 3.000 0,3.000 3.000-1,-1.000 3.000 0,-2.000 3.000 1,-3.000 3.000 0,-3.000 4.000 2,-2.000-1.000-1,0.000-3.000 2,0.000-3.000-1,0.000-2.000 2,0.000 0.000 0,0.000 7.000 0,0.000 6.000 1,0.000 7.000 0,-2.000 2.000 0,-3.000 1.000 1,-3.000-1.000 0,-2.000 1.000-1,-5.000-1.000 1,-2.000 1.000-1,-3.000-1.000-1,-3.000 1.000-1,-2.000-1.000 0,0.000 1.000 0,0.000-1.000 0,0.000 1.000 1,0.000-3.000-1,0.000-2.000 0,0.000-3.000-2,0.000-3.000 0,-2.000-2.000 0,-3.000 0.000 0,-3.000 0.000 0,-2.000 0.000 1,-3.000 1.000 1,1.000 4.000 0,-1.000 3.000 0,1.000 3.000 0,-3.000 1.000 1,-2.000 1.000 0,-3.000-1.000 0,-3.000 1.000 0,-2.000-1.000 1,0.000 1.000-1,0.000-1.000 0,0.000 1.000 0,0.000-1.000 0,0.000 1.000-1,0.000-1.000 1,0.000 1.000-2,1.000-3.000 1,4.000-2.000 0,3.000-3.000 0,3.000-3.000 0,-1.000-2.000 0,-2.000 0.000 0,-3.000 0.000 0,-3.000 0.000-1,-2.000 0.000 0,0.000 0.000 0,0.000 0.000 0,0.000 0.000 0,1.000 0.000-1,4.000 0.000 1,3.000 0.000 0,3.000 0.000 0,-1.000 0.000 1,-2.000 0.000-2,-3.000 0.000 1,-3.000 0.000 0,-2.000 0.000-1,0.000 0.000 1,0.000 0.000-1,0.000 0.000 1,0.000 0.000 0,0.000 0.000 1,0.000 0.000 0,0.000 0.000 0,0.000 0.000 0,0.000 0.000 0,0.000 0.000-1,0.000 0.000 1,0.000 0.000-2,0.000 0.000 1,0.000 0.000 0,0.000 0.000-1,-2.000 0.000 0,-3.000 0.000 1,-3.000 0.000-1,-2.000 0.000 1,-1.000 0.000 0,3.000 0.000-1,3.000 0.000 0,4.000 0.000 0,2.000 0.000 0,4.000 0.000 0,3.000 0.000 1,3.000 0.000 0,1.000 0.000 1,1.000 0.000 0,-1.000 0.000 0,1.000 0.000 0,2.000-2.000 1,7.000-3.000-1,6.000-3.000 0,7.000-2.000-1,0.000-3.000 1,-2.000 1.000 1,-3.000-1.000 0,-3.000 1.000 1,1.000-1.000 0,6.000 1.000 1,7.000-1.000 0,6.000 1.000 0,1.000 1.000 1,-3.000 3.000-2,-3.000 3.000-1,-2.000 4.000 0,-3.000 1.000 0,1.000 0.000-2,-1.000 0.000 0,1.000 0.000 0,4.000 0.000-1,9.000 0.000 1,10.000 0.000 0,10.000 0.000 0,-1.000 0.000 0,-9.000 0.000 2,-10.000 0.000 1,-8.000 0.000 1,-3.000 0.000 0,7.000 0.000 0,6.000 0.000-1,7.000 0.000-1,0.000 0.000 0,-2.000 0.000 0,-3.000 0.000 0,-3.000 0.000 0,-2.000 0.000 0,0.000 0.000-1,0.000 0.000 0,0.000 0.000-1,-2.000 0.000 0,-3.000 0.000 0,-3.000 0.000 1,-2.000 0.000-1,-3.000 0.000 0,1.000 0.000 0,-1.000 0.000 1,1.000 0.000 0,-3.000 1.000 0,-2.000 4.000 1,-3.000 3.000-1,-3.000 3.000 1,-1.000-1.000-1,4.000-2.000 0,3.000-3.000 1,3.000-3.000-1,1.000-2.000 1,1.000 0.000 0,-1.000 0.000 1,1.000 0.000 1,-1.000-2.000 0,1.000-3.000-1,-1.000-3.000-1,1.000-2.000-1,-1.000-3.000-1,1.000 1.000 0,-1.000-1.000 1,1.000 1.000-1,-1.000 1.000 1,1.000 3.000-1,-1.000 3.000-1,1.000 4.000 1,-4.000-1.000-2,-6.000-3.000 1,-6.000-3.000 0,-6.000-2.000-1,-4.000-1.000 1,1.000 3.000-1,-1.000 3.000 1,1.000 4.000 0,1.000 1.000 0,3.000 0.000 0,3.000 0.000-1,4.000 0.000 0,1.000 0.000 0,0.000 0.000 1,0.000 0.000 0,0.000 0.000 2,1.000 0.000 0,4.000 0.000 0,3.000 0.000 2,3.000 0.000 0,3.000 0.000 0,3.000 0.000 1,3.000 0.000 0,4.000 0.000 0,1.000 0.000 0,0.000 0.000 0,0.000 0.000-1,0.000 0.000 1,1.000-2.000-1,4.000-3.000-1,3.000-3.000 0,3.000-2.000-1,3.000-1.000 0,3.000 3.000-1,3.000 3.000 1,4.000 4.000 0,2.000-1.000-1,4.000-3.000 1,3.000-3.000-2,3.000-2.000 1,-2.000-3.000-1,-6.000 1.000 1,-6.000-1.000 0,-6.000 1.000 0,-4.000 1.000 1,1.000 3.000 0,-1.000 3.000 1,1.000 4.000 0,-1.000 1.000 0,1.000 0.000 0,-1.000 0.000 0,1.000 0.000 0,2.000 0.000 0,7.000 0.000 0,6.000 0.000-1,7.000 0.000 1,0.000 0.000-1,-2.000 0.000 1,-3.000 0.000 0,-3.000 0.000-1,-4.000-2.000 1,-3.000-3.000-1,-3.000-3.000 0,-2.000-2.000 0,-1.000-1.000 0,3.000 3.000 0,3.000 3.000 1,4.000 4.000 0,-1.000 1.000 0,-3.000 0.000 0,-3.000 0.000-1,-2.000 0.000 1,-5.000 0.000-1,-2.000 0.000 0,-3.000 0.000 1,-3.000 0.000-1,-6.000 0.000 1,-5.000 0.000 0,-7.000 0.000 0,-5.000 0.000 0,-6.000 0.000 1,-3.000 0.000-2,-3.000 0.000-1,-2.000 0.000-1,-6.000 0.000-1,-6.000 0.000 1,-6.000 0.000-1,-6.000 0.000 1,-7.000 1.000-1,-6.000 4.000-1,-6.000 3.000-2,-6.000 3.000-1,-7.000-1.000-4,-6.000-2.000-8,-6.000-3.000-7,-6.000-3.000-8,-15.000-2.000-6,-21.000 0.000-7,-22.000 0.000-7,-22.000 0.000-6</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8"/>
    </inkml:context>
    <inkml:brush xml:id="br0">
      <inkml:brushProperty name="width" value="0.0477754846215248" units="cm"/>
      <inkml:brushProperty name="height" value="0.0477754846215248" units="cm"/>
      <inkml:brushProperty name="color" value="#00bff3"/>
      <inkml:brushProperty name="ignorePressure" value="0"/>
    </inkml:brush>
  </inkml:definitions>
  <inkml:trace contextRef="#ctx0" brushRef="#br0">69700.000 20150.000 460,'-25.000'-25.000'-3,"0.000"0.000"8,0.000 0.000 8,0.000 0.000 8,-4.000 6.000 8,-5.000 13.000 7,-7.000 12.000 7,-5.000 13.000 7,-4.000 12.000 1,0.000 13.000-7,0.000 12.000-6,0.000 13.000-6,0.000 6.000-6,0.000 0.000-2,0.000 0.000-4,0.000 0.000-3,4.000-4.000-3,10.000-5.000-2,10.000-7.000-4,9.000-5.000-2,13.000-6.000-9,20.000-3.000-14,18.000-3.000-15,20.000-2.000-14,13.000-12.000-5,9.000-19.000 3,10.000-18.000 3,10.000-19.000 4,0.000-12.000 3,-5.000-2.000 4,-7.000-3.000 4,-5.000-3.000 4,-9.000 1.000 2,-9.000 6.000 3,-10.000 7.000 3,-8.000 6.000 2,-9.000 4.000 6,-6.000 4.000 7,-6.000 3.000 9,-6.000 3.000 7,-12.000 9.000 10,-15.000 16.000 12,-15.000 15.000 11,-16.000 17.000 12,-5.000 8.000 2,6.000 4.000-6,7.000 3.000-6,6.000 3.000-7,6.000-1.000-6,6.000-2.000-6,7.000-3.000-6,6.000-3.000-6,7.000-6.000-6,10.000-5.000-7,10.000-7.000-8,9.000-5.000-7,7.000-11.000-5,7.000-11.000-4,6.000-14.000-3,7.000-11.000-3,0.000-12.000-2,-2.000-9.000 1,-3.000-10.000 1,-3.000-8.000 1,-6.000-6.000 0,-5.000 1.000 2,-7.000-1.000 0,-5.000 1.000 1,-8.000 1.000 2,-5.000 3.000 4,-7.000 3.000 2,-5.000 4.000 4,-11.000 4.000 5,-11.000 6.000 11,-14.000 7.000 10,-11.000 6.000 10,5.000 7.000 0,26.000 10.000-6,24.000 10.000-8,26.000 9.000-8,10.000 4.000-5,-3.000 1.000-2,-3.000-1.000-3,-2.000 1.000-3,-6.000 1.000 2,-6.000 3.000 3,-6.000 3.000 4,-6.000 4.000 4,-4.000 4.000 4,1.000 6.000 6,-1.000 7.000 4,1.000 6.000 5,-4.000 4.000 4,-6.000 4.000 2,-6.000 3.000 2,-6.000 3.000 3,-4.000 1.000 0,1.000 1.000-3,-1.000-1.000-1,1.000 1.000-3,5.000-7.000-7,14.000-12.000-12,11.000-13.000-14,14.000-12.000-12,5.000-12.000-6,1.000-8.000 0,-1.000-10.000 1,1.000-9.000 0,-1.000-9.000 0,1.000-5.000 2,-1.000-7.000 0,1.000-5.000 1,-6.000-8.000 2,-8.000-5.000 2,-10.000-7.000 3,-9.000-5.000 2,-5.000-3.000 2,0.000 4.000 1,0.000 3.000 0,0.000 3.000 1,-4.000 6.000 1,-5.000 9.000 3,-7.000 10.000 3,-5.000 10.000 2,-4.000 5.000 2,0.000 4.000 2,0.000 3.000 1,0.000 3.000 2,12.000 3.000-3,26.000 3.000-5,24.000 3.000-7,26.000 4.000-5,8.000 1.000-2,-5.000 0.000 3,-7.000 0.000 4,-5.000 0.000 2,-8.000 3.000 5,-5.000 6.000 3,-7.000 7.000 5,-5.000 6.000 4,-6.000 6.000 3,-3.000 6.000 2,-3.000 7.000 4,-2.000 6.000 1,-8.000 4.000 2,-8.000 4.000-3,-10.000 3.000-1,-9.000 3.000-2,-5.000-2.000-2,0.000-6.000-4,0.000-6.000-3,0.000-6.000-4,3.000-4.000-4,6.000 1.000-4,7.000-1.000-5,6.000 1.000-3,13.000-9.000-8,23.000-15.000-9,22.000-15.000-10,22.000-16.000-9,7.000-10.000-2,-6.000-3.000 7,-6.000-3.000 6,-6.000-2.000 6,-4.000 0.000 4,1.000 7.000-1,-1.000 6.000 0,1.000 7.000-1,-4.000 0.000 2,-6.000-2.000 0,-6.000-3.000 3,-6.000-3.000 1,-7.000-1.000 2,-6.000 4.000 4,-6.000 3.000 2,-6.000 3.000 4</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3"/>
    </inkml:context>
    <inkml:brush xml:id="br0">
      <inkml:brushProperty name="width" value="0.0481089279055595" units="cm"/>
      <inkml:brushProperty name="height" value="0.0481089279055595" units="cm"/>
      <inkml:brushProperty name="color" value="#000000"/>
      <inkml:brushProperty name="ignorePressure" value="0"/>
    </inkml:brush>
  </inkml:definitions>
  <inkml:trace contextRef="#ctx0" brushRef="#br0">79550.000 43400.000 457,'0.000'76.000'148,"0.000"4.000"-32,0.000 3.000-33,0.000 3.000-34,-4.000 7.000-19,-5.000 14.000-6,-7.000 11.000-5,-5.000 14.000-7,-3.000 3.000-2,4.000-2.000-2,3.000-3.000-1,3.000-3.000-1,-1.000-2.000 0,-2.000 0.000 1,-3.000 0.000 1,-3.000 0.000 2,-1.000-8.000-12,4.000-16.000-20,3.000-15.000-23,3.000-15.000-21,3.000-21.000-10,3.000-25.000 2,3.000-25.000 3,4.000-25.000 1,1.000-11.000 7,0.000 3.000 14,0.000 3.000 12,0.000 4.000 12</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3"/>
    </inkml:context>
    <inkml:brush xml:id="br0">
      <inkml:brushProperty name="width" value="0.0510592050850391" units="cm"/>
      <inkml:brushProperty name="height" value="0.0510592050850391" units="cm"/>
      <inkml:brushProperty name="color" value="#000000"/>
      <inkml:brushProperty name="ignorePressure" value="0"/>
    </inkml:brush>
  </inkml:definitions>
  <inkml:trace contextRef="#ctx0" brushRef="#br0">80250.000 43400.000 430,'23.000'-74.000'2,"-3.000"4.000"5,-3.000 3.000 3,-2.000 3.000 5,-3.000 6.000 4,1.000 9.000 6,-1.000 10.000 6,1.000 10.000 5,-1.000 11.000 5,1.000 17.000 1,-1.000 15.000 2,1.000 16.000 2,-3.000 13.000-2,-2.000 14.000-8,-3.000 11.000-7,-3.000 14.000-7,-4.000 8.000-3,-3.000 7.000 0,-3.000 6.000 2,-2.000 7.000 0,-5.000 8.000-2,-2.000 14.000-6,-3.000 11.000-6,-3.000 14.000-5,-1.000 3.000-7,4.000-2.000-4,3.000-3.000-6,3.000-3.000-5,-1.000-1.000-8,-2.000 4.000-9,-3.000 3.000-10,-3.000 3.000-9,-1.000-4.000-1,4.000-8.000 8,3.000-10.000 7,3.000-9.000 8,3.000-18.000 2,3.000-24.000-3,3.000-26.000-3,4.000-24.000-3</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4"/>
    </inkml:context>
    <inkml:brush xml:id="br0">
      <inkml:brushProperty name="width" value="0.0328009910881519" units="cm"/>
      <inkml:brushProperty name="height" value="0.0328009910881519" units="cm"/>
      <inkml:brushProperty name="color" value="#000000"/>
      <inkml:brushProperty name="ignorePressure" value="0"/>
    </inkml:brush>
  </inkml:definitions>
  <inkml:trace contextRef="#ctx0" brushRef="#br0">79500.000 44650.000 670,'-71.000'-25.000'0,"10.000"0.000"0,10.000 0.000 0,9.000 0.000 0,10.000 1.000 7,14.000 4.000 13,11.000 3.000 14,14.000 3.000 14,16.000 1.000 3,22.000 1.000-6,22.000-1.000-5,23.000 1.000-6,11.000-1.000-8,4.000 1.000-9,3.000-1.000-10,3.000 1.000-8,-2.000 1.000-10,-6.000 3.000-8,-6.000 3.000-9,-6.000 4.000-7,-10.000 2.000-4,-12.000 4.000 2,-13.000 3.000 2,-12.000 3.000 2</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5"/>
    </inkml:context>
    <inkml:brush xml:id="br0">
      <inkml:brushProperty name="width" value="0.037263672798872" units="cm"/>
      <inkml:brushProperty name="height" value="0.037263672798872" units="cm"/>
      <inkml:brushProperty name="color" value="#000000"/>
      <inkml:brushProperty name="ignorePressure" value="0"/>
    </inkml:brush>
  </inkml:definitions>
  <inkml:trace contextRef="#ctx0" brushRef="#br0">81150.000 44200.000 590,'1.000'-46.000'5,"4.000"10.000"9,3.000 10.000 9,3.000 9.000 10,6.000 6.000 4,9.000 3.000 2,10.000 3.000 0,10.000 4.000 2,2.000 2.000-2,-3.000 4.000-6,-3.000 3.000-3,-2.000 3.000-6,-5.000 6.000-4,-2.000 9.000-5,-3.000 10.000-5,-3.000 10.000-4,-12.000 4.000-4,-18.000 0.000-6,-19.000 0.000-4,-18.000 0.000-5,-12.000-2.000-1,-3.000-3.000 1,-3.000-3.000 1,-2.000-2.000 2,0.000-3.000 2,7.000 1.000 3,6.000-1.000 2,7.000 1.000 4,11.000-4.000 2,20.000-6.000 3,18.000-6.000 4,20.000-6.000 2,13.000-6.000-2,9.000-2.000-7,10.000-3.000-7,10.000-3.000-7,2.000-6.000-6,-3.000-5.000-4,-3.000-7.000-6,-2.000-5.000-4,-5.000-3.000-4,-2.000 4.000-2,-3.000 3.000-3,-3.000 3.000-2,-4.000-1.000 1,-3.000-2.000 2,-3.000-3.000 3,-2.000-3.000 3</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5"/>
    </inkml:context>
    <inkml:brush xml:id="br0">
      <inkml:brushProperty name="width" value="0.043815616518259" units="cm"/>
      <inkml:brushProperty name="height" value="0.043815616518259" units="cm"/>
      <inkml:brushProperty name="color" value="#000000"/>
      <inkml:brushProperty name="ignorePressure" value="0"/>
    </inkml:brush>
  </inkml:definitions>
  <inkml:trace contextRef="#ctx0" brushRef="#br0">83200.000 43150.000 502,'-4.000'-47.000'4,"-5.000"6.000"11,-7.000 7.000 8,-5.000 6.000 10,-4.000 7.000 5,0.000 10.000-1,0.000 10.000 0,0.000 9.000 0,-2.000 10.000-3,-3.000 14.000-5,-3.000 11.000-4,-2.000 14.000-5,-6.000 8.000-3,-6.000 7.000-1,-6.000 6.000-1,-6.000 7.000 0,-4.000 4.000-2,1.000 3.000 1,-1.000 3.000 0,1.000 4.000-1,4.000-1.000 0,9.000-3.000-2,10.000-3.000-1,10.000-2.000-1,7.000-8.000-4,6.000-8.000-5,7.000-10.000-7,6.000-9.000-6,10.000-12.000-5,17.000-11.000-6,15.000-14.000-6,16.000-11.000-6,12.000-11.000-2,9.000-5.000 4,10.000-7.000 3,10.000-5.000 4,-4.000-4.000-4,-16.000 0.000-9,-15.000 0.000-8,-15.000 0.000-9</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6"/>
    </inkml:context>
    <inkml:brush xml:id="br0">
      <inkml:brushProperty name="width" value="0.0504697561264038" units="cm"/>
      <inkml:brushProperty name="height" value="0.0504697561264038" units="cm"/>
      <inkml:brushProperty name="color" value="#000000"/>
      <inkml:brushProperty name="ignorePressure" value="0"/>
    </inkml:brush>
  </inkml:definitions>
  <inkml:trace contextRef="#ctx0" brushRef="#br0">83200.000 44100.000 435,'-15.000'-25.000'29,"23.000"0.000"1,22.000 0.000 2,22.000 0.000 0,7.000 1.000-3,-6.000 4.000-4,-6.000 3.000-6,-6.000 3.000-5,-6.000 4.000-4,-2.000 7.000 0,-3.000 6.000-1,-3.000 7.000 0,-7.000 8.000-2,-9.000 14.000 0,-10.000 11.000-2,-8.000 14.000-1,-9.000 8.000-1,-6.000 7.000 0,-6.000 6.000-1,-6.000 7.000-2,-4.000-3.000 1,1.000-8.000 1,-1.000-10.000 1,1.000-9.000 1,12.000-15.000-1,25.000-18.000-2,25.000-19.000-2,25.000-18.000-2,15.000-17.000-2,7.000-11.000-4,6.000-14.000-2,7.000-11.000-2,-1.000-9.000-3,-6.000-3.000-1,-6.000-3.000-1,-6.000-2.000-1,-4.000-3.000 0,1.000 1.000 1,-1.000-1.000 1,1.000 1.000 0,-4.000 4.000 3,-6.000 9.000 6,-6.000 10.000 5,-6.000 10.000 6,-7.000 13.000 10,-6.000 19.000 17,-6.000 19.000 17,-6.000 19.000 17,-10.000 16.000 3,-12.000 17.000-13,-13.000 15.000-10,-12.000 16.000-13,-4.000 7.000-7,7.000 1.000-4,6.000-1.000-3,7.000 1.000-3,4.000-4.000-3,3.000-6.000-1,3.000-6.000-1,4.000-6.000-1,7.000-10.000-2,13.000-12.000-2,12.000-13.000-1,13.000-12.000-3,9.000-19.000-3,6.000-25.000-9,7.000-25.000-7,6.000-25.000-8,-1.000-15.000-4,-5.000-2.000 0,-7.000-3.000-2,-5.000-3.000 0,-8.000-1.000 2,-5.000 4.000 5,-7.000 3.000 5,-5.000 3.000 6,-8.000 6.000 3,-5.000 9.000 2,-7.000 10.000 2,-5.000 10.000 2,-9.000 8.000 2,-9.000 10.000-1,-10.000 10.000 0,-8.000 9.000-1,-6.000 9.000-1,1.000 9.000-2,-1.000 10.000-2,1.000 10.000-3,2.000 4.000-2,7.000 0.000-4,6.000 0.000-2,7.000 0.000-4,7.000 0.000-2,9.000 0.000 0,10.000 0.000-1,10.000 0.000-1</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6"/>
    </inkml:context>
    <inkml:brush xml:id="br0">
      <inkml:brushProperty name="width" value="0.0411018691956997" units="cm"/>
      <inkml:brushProperty name="height" value="0.0411018691956997" units="cm"/>
      <inkml:brushProperty name="color" value="#000000"/>
      <inkml:brushProperty name="ignorePressure" value="0"/>
    </inkml:brush>
  </inkml:definitions>
  <inkml:trace contextRef="#ctx0" brushRef="#br0">85450.000 43400.000 535,'23.000'25.000'4,"-3.000"0.000"7,-3.000 0.000 8,-2.000 0.000 8,-6.000 4.000 4,-6.000 10.000 1,-6.000 10.000 1,-6.000 9.000 0,-6.000 6.000 0,-2.000 3.000-2,-3.000 3.000-2,-3.000 4.000-1,-1.000 2.000-2,4.000 4.000-3,3.000 3.000-2,3.000 3.000-3,4.000-4.000-3,7.000-8.000-1,6.000-10.000-2,7.000-9.000-1,7.000-9.000-3,9.000-5.000-4,10.000-7.000-2,10.000-5.000-5,8.000-8.000-4,10.000-5.000-9,10.000-7.000-6,9.000-5.000-8,2.000-8.000-3,-2.000-5.000 2,-3.000-7.000 1,-3.000-5.000 3,-6.000-6.000-3,-5.000-3.000-6,-7.000-3.000-7,-5.000-2.000-6,-9.000-1.000 0,-9.000 3.000 7,-10.000 3.000 8,-8.000 4.000 7,-6.000 2.000 5,1.000 4.000 5,-1.000 3.000 3,1.000 3.000 4</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6"/>
    </inkml:context>
    <inkml:brush xml:id="br0">
      <inkml:brushProperty name="width" value="0.0407879166305065" units="cm"/>
      <inkml:brushProperty name="height" value="0.0407879166305065" units="cm"/>
      <inkml:brushProperty name="color" value="#000000"/>
      <inkml:brushProperty name="ignorePressure" value="0"/>
    </inkml:brush>
  </inkml:definitions>
  <inkml:trace contextRef="#ctx0" brushRef="#br0">86550.000 43950.000 539,'-27.000'-27.000'2,"-3.000"-3.000"5,-3.000-3.000 5,-2.000-2.000 4,-1.000 0.000 4,3.000 7.000 4,3.000 6.000 3,4.000 7.000 4,1.000 7.000 3,0.000 9.000 0,0.000 10.000 1,0.000 10.000 0,-4.000 11.000-1,-5.000 17.000-3,-7.000 15.000-5,-5.000 16.000-4,-4.000 12.000-2,0.000 9.000-3,0.000 10.000-2,0.000 10.000-2,-2.000 7.000-7,-3.000 6.000-15,-3.000 7.000-15,-2.000 6.000-13,3.000-10.000-4,14.000-24.000 4,11.000-26.000 4,14.000-24.000 5,3.000-15.000-2,-2.000-3.000-11,-3.000-3.000-10,-3.000-2.000-11</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7"/>
    </inkml:context>
    <inkml:brush xml:id="br0">
      <inkml:brushProperty name="width" value="0.0323294773697853" units="cm"/>
      <inkml:brushProperty name="height" value="0.0323294773697853" units="cm"/>
      <inkml:brushProperty name="color" value="#000000"/>
      <inkml:brushProperty name="ignorePressure" value="0"/>
    </inkml:brush>
  </inkml:definitions>
  <inkml:trace contextRef="#ctx0" brushRef="#br0">87400.000 43900.000 680,'31.000'-22.000'24,"13.000"6.000"2,12.000 7.000 2,13.000 6.000 3,20.000 1.000 1,28.000-3.000-1,28.000-3.000-2,29.000-2.000 0,8.000-5.000-4,-8.000-2.000-3,-10.000-3.000-5,-9.000-3.000-4,-18.000-1.000-4,-24.000 4.000-5,-26.000 3.000-5,-24.000 3.000-5,-1.000 1.000-5,26.000 1.000-7,24.000-1.000-6,26.000 1.000-7,2.000-1.000-1,-18.000 1.000 3,-19.000-1.000 4,-18.000 1.000 3</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7"/>
    </inkml:context>
    <inkml:brush xml:id="br0">
      <inkml:brushProperty name="width" value="0.0329407602548599" units="cm"/>
      <inkml:brushProperty name="height" value="0.0329407602548599" units="cm"/>
      <inkml:brushProperty name="color" value="#000000"/>
      <inkml:brushProperty name="ignorePressure" value="0"/>
    </inkml:brush>
  </inkml:definitions>
  <inkml:trace contextRef="#ctx0" brushRef="#br0">89950.000 42950.000 667,'53.000'-18.000'82,"6.000"17.000"-16,7.000 15.000-16,6.000 16.000-16,4.000 9.000-8,4.000 3.000-3,3.000 3.000-1,3.000 4.000-2,-1.000 1.000-10,-2.000 0.000-19,-3.000 0.000-19,-3.000 0.000-18,-10.000-2.000-7,-16.000-3.000 5,-15.000-3.000 4,-15.000-2.000 5,-12.000-3.000 3,-6.000 1.000 2,-6.000-1.000 1,-6.000 1.000 1,-7.000-4.000 4,-6.000-6.000 7,-6.000-6.000 5,-6.000-6.000 7</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39"/>
    </inkml:context>
    <inkml:brush xml:id="br0">
      <inkml:brushProperty name="width" value="0.0428385585546494" units="cm"/>
      <inkml:brushProperty name="height" value="0.0428385585546494" units="cm"/>
      <inkml:brushProperty name="color" value="#00bff3"/>
      <inkml:brushProperty name="ignorePressure" value="0"/>
    </inkml:brush>
  </inkml:definitions>
  <inkml:trace contextRef="#ctx0" brushRef="#br0">72400.000 20300.000 513,'-24.000'-71.000'-29,"4.000"10.000"15,3.000 10.000 16,3.000 9.000 16,3.000 6.000 10,3.000 3.000 6,3.000 3.000 4,4.000 4.000 5,-3.000 18.000 5,-5.000 34.000 3,-7.000 35.000 3,-5.000 35.000 4,-3.000 22.000-4,4.000 14.000-11,3.000 11.000-11,3.000 14.000-12,-1.000 13.000-13,-2.000 16.000-17,-3.000 15.000-15,-3.000 17.000-15,1.000-12.000-5,6.000-37.000 6,7.000-38.000 9,6.000-37.000 6,1.000-21.000-3,-3.000-3.000-13,-3.000-3.000-12,-2.000-2.000-13</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7"/>
    </inkml:context>
    <inkml:brush xml:id="br0">
      <inkml:brushProperty name="width" value="0.0343723334372044" units="cm"/>
      <inkml:brushProperty name="height" value="0.0343723334372044" units="cm"/>
      <inkml:brushProperty name="color" value="#000000"/>
      <inkml:brushProperty name="ignorePressure" value="0"/>
    </inkml:brush>
  </inkml:definitions>
  <inkml:trace contextRef="#ctx0" brushRef="#br0">88350.000 44650.000 640,'-118.000'0.000'1,"17.000"0.000"4,15.000 0.000 4,16.000 0.000 3,23.000-2.000 8,31.000-3.000 11,32.000-3.000 11,31.000-2.000 11,31.000-1.000 1,31.000 3.000-9,32.000 3.000-9,31.000 4.000-10,18.000 1.000-9,7.000 0.000-9,6.000 0.000-9,7.000 0.000-9,-9.000 0.000-11,-21.000 0.000-15,-22.000 0.000-12,-22.000 0.000-15,-22.000 0.000-2,-22.000 0.000 7,-22.000 0.000 7,-21.000 0.000 8,-18.000 1.000 7,-12.000 4.000 9,-13.000 3.000 7,-12.000 3.000 8,-9.000 1.000 5,-2.000 1.000 1,-3.000-1.000 3,-3.000 1.000 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7"/>
    </inkml:context>
    <inkml:brush xml:id="br0">
      <inkml:brushProperty name="width" value="0.0362279489636421" units="cm"/>
      <inkml:brushProperty name="height" value="0.0362279489636421" units="cm"/>
      <inkml:brushProperty name="color" value="#000000"/>
      <inkml:brushProperty name="ignorePressure" value="0"/>
    </inkml:brush>
  </inkml:definitions>
  <inkml:trace contextRef="#ctx0" brushRef="#br0">88500.000 44850.000 607,'-133.000'-2.000'0,"34.000"-3.000"0,35.000-3.000 0,35.000-2.000 0,13.000-3.000 4,-6.000 1.000 11,-6.000-1.000 8,-6.000 1.000 10,4.000 2.000 3,16.000 7.000-1,15.000 6.000-3,17.000 7.000-2,16.000 7.000-2,19.000 9.000-2,19.000 10.000-2,19.000 10.000-1,15.000 5.000-2,13.000 4.000-1,12.000 3.000-2,13.000 3.000-1,-7.000-5.000-10,-24.000-12.000-17,-26.000-13.000-17,-24.000-12.000-19,-17.000-7.000-10,-5.000 1.000-4,-7.000-1.000-3,-5.000 1.000-5</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8"/>
    </inkml:context>
    <inkml:brush xml:id="br0">
      <inkml:brushProperty name="width" value="0.0396369956433773" units="cm"/>
      <inkml:brushProperty name="height" value="0.0396369956433773" units="cm"/>
      <inkml:brushProperty name="color" value="#000000"/>
      <inkml:brushProperty name="ignorePressure" value="0"/>
    </inkml:brush>
  </inkml:definitions>
  <inkml:trace contextRef="#ctx0" brushRef="#br0">92600.000 42950.000 555,'0.000'75.000'121,"0.000"0.000"-21,0.000 0.000-21,0.000 0.000-22,-2.000 1.000-17,-3.000 4.000-12,-3.000 3.000-12,-2.000 3.000-12,-6.000 9.000-8,-6.000 16.000-3,-6.000 15.000-2,-6.000 17.000-3,-4.000 2.000-8,1.000-9.000-10,-1.000-10.000-12,1.000-8.000-12</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8"/>
    </inkml:context>
    <inkml:brush xml:id="br0">
      <inkml:brushProperty name="width" value="0.0295683350414038" units="cm"/>
      <inkml:brushProperty name="height" value="0.0295683350414038" units="cm"/>
      <inkml:brushProperty name="color" value="#000000"/>
      <inkml:brushProperty name="ignorePressure" value="0"/>
    </inkml:brush>
  </inkml:definitions>
  <inkml:trace contextRef="#ctx0" brushRef="#br0">92550.000 44000.000 744,'32.000'-47.000'56,"17.000"6.000"-4,15.000 7.000-3,16.000 6.000-3,2.000 4.000-11,-8.000 4.000-18,-10.000 3.000-16,-9.000 3.000-19,-7.000 3.000-12,-3.000 3.000-10,-3.000 3.000-10,-2.000 4.000-9</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8"/>
    </inkml:context>
    <inkml:brush xml:id="br0">
      <inkml:brushProperty name="width" value="0.0437552072107792" units="cm"/>
      <inkml:brushProperty name="height" value="0.0437552072107792" units="cm"/>
      <inkml:brushProperty name="color" value="#000000"/>
      <inkml:brushProperty name="ignorePressure" value="0"/>
    </inkml:brush>
  </inkml:definitions>
  <inkml:trace contextRef="#ctx0" brushRef="#br0">93550.000 42950.000 502,'-24.000'81.000'169,"4.000"13.000"-39,3.000 12.000-39,3.000 13.000-39,-2.000 18.000-24,-6.000 26.000-9,-6.000 24.000-11,-6.000 26.000-8,-4.000 4.000-6,1.000-16.000 1,-1.000-15.000 0,1.000-15.000 1,2.000-17.000-8,7.000-15.000-16,6.000-15.000-14,7.000-16.000-16,2.000-18.000-7,1.000-18.000-1,-1.000-19.000 1,1.000-18.000-1</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8"/>
    </inkml:context>
    <inkml:brush xml:id="br0">
      <inkml:brushProperty name="width" value="0.0339532010257244" units="cm"/>
      <inkml:brushProperty name="height" value="0.0339532010257244" units="cm"/>
      <inkml:brushProperty name="color" value="#000000"/>
      <inkml:brushProperty name="ignorePressure" value="0"/>
    </inkml:brush>
  </inkml:definitions>
  <inkml:trace contextRef="#ctx0" brushRef="#br0">93850.000 42900.000 647,'76.000'-22.000'111,"4.000"6.000"-26,3.000 7.000-26,3.000 6.000-26,3.000 1.000-14,3.000-3.000-2,3.000-3.000-4,4.000-2.000-3,-6.000 0.000-5,-11.000 7.000-7,-14.000 6.000-8,-11.000 7.000-8</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9"/>
    </inkml:context>
    <inkml:brush xml:id="br0">
      <inkml:brushProperty name="width" value="0.0347557365894318" units="cm"/>
      <inkml:brushProperty name="height" value="0.0347557365894318" units="cm"/>
      <inkml:brushProperty name="color" value="#000000"/>
      <inkml:brushProperty name="ignorePressure" value="0"/>
    </inkml:brush>
  </inkml:definitions>
  <inkml:trace contextRef="#ctx0" brushRef="#br0">94650.000 42350.000 632,'-25.000'-22.000'9,"0.000"6.000"16,0.000 7.000 16,0.000 6.000 18,3.000 10.000 2,6.000 17.000-9,7.000 15.000-9,6.000 16.000-11,3.000 10.000-8,0.000 7.000-9,0.000 6.000-8,0.000 7.000-9,-2.000 5.000-9,-3.000 7.000-9,-3.000 6.000-9,-2.000 7.000-10,-5.000-3.000-1,-2.000-8.000 5,-3.000-10.000 7,-3.000-9.000 6,-1.000-10.000-2,4.000-9.000-7,3.000-10.000-8,3.000-8.000-8</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9"/>
    </inkml:context>
    <inkml:brush xml:id="br0">
      <inkml:brushProperty name="width" value="0.0359461568295956" units="cm"/>
      <inkml:brushProperty name="height" value="0.0359461568295956" units="cm"/>
      <inkml:brushProperty name="color" value="#000000"/>
      <inkml:brushProperty name="ignorePressure" value="0"/>
    </inkml:brush>
  </inkml:definitions>
  <inkml:trace contextRef="#ctx0" brushRef="#br0">95000.000 44250.000 612,'-36.000'-22.000'8,"28.000"6.000"19,28.000 7.000 17,29.000 6.000 17,13.000 3.000 4,1.000 0.000-12,-1.000 0.000-11,1.000 0.000-12,10.000 0.000-8,22.000 0.000-5,22.000 0.000-5,23.000 0.000-6,8.000 0.000-6,-3.000 0.000-7,-3.000 0.000-8,-2.000 0.000-8,-12.000 0.000-7,-19.000 0.000-6,-18.000 0.000-7,-19.000 0.000-6,-15.000 0.000-2,-8.000 0.000 1,-10.000 0.000 2,-9.000 0.000 1</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19"/>
    </inkml:context>
    <inkml:brush xml:id="br0">
      <inkml:brushProperty name="width" value="0.0381748601794243" units="cm"/>
      <inkml:brushProperty name="height" value="0.0381748601794243" units="cm"/>
      <inkml:brushProperty name="color" value="#000000"/>
      <inkml:brushProperty name="ignorePressure" value="0"/>
    </inkml:brush>
  </inkml:definitions>
  <inkml:trace contextRef="#ctx0" brushRef="#br0">96100.000 43300.000 576,'-46.000'6.000'10,"10.000"13.000"19,10.000 12.000 20,9.000 13.000 19,6.000 13.000 4,3.000 17.000-13,3.000 15.000-12,4.000 16.000-13,-1.000 15.000-10,-3.000 16.000-7,-3.000 15.000-6,-2.000 17.000-7,-6.000 3.000-9,-6.000-5.000-9,-6.000-7.000-10,-6.000-5.000-10,-1.000-15.000-1,7.000-22.000 7,6.000-22.000 5,7.000-21.000 8,2.000-17.000-5,1.000-8.000-14,-1.000-10.000-16,1.000-9.000-15</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0"/>
    </inkml:context>
    <inkml:brush xml:id="br0">
      <inkml:brushProperty name="width" value="0.0406581796705723" units="cm"/>
      <inkml:brushProperty name="height" value="0.0406581796705723" units="cm"/>
      <inkml:brushProperty name="color" value="#000000"/>
      <inkml:brushProperty name="ignorePressure" value="0"/>
    </inkml:brush>
  </inkml:definitions>
  <inkml:trace contextRef="#ctx0" brushRef="#br0">98450.000 43200.000 541,'-24.000'-21.000'2,"4.000"10.000"6,3.000 10.000 5,3.000 9.000 5,3.000 6.000 7,3.000 3.000 6,3.000 3.000 7,4.000 4.000 6,1.000 10.000 3,0.000 19.000-4,0.000 19.000-4,0.000 19.000-3,0.000 12.000-6,0.000 6.000-6,0.000 7.000-7,0.000 6.000-6,-4.000-1.000-4,-5.000-5.000 1,-7.000-7.000-1,-5.000-5.000 1,-3.000-9.000-6,4.000-9.000-12,3.000-10.000-13,3.000-8.000-12,1.000-11.000-10,1.000-8.000-5,-1.000-10.000-7,1.000-9.000-6</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4"/>
    </inkml:context>
    <inkml:brush xml:id="br0">
      <inkml:brushProperty name="width" value="0.0327269770205021" units="cm"/>
      <inkml:brushProperty name="height" value="0.0327269770205021" units="cm"/>
      <inkml:brushProperty name="color" value="#00bff3"/>
      <inkml:brushProperty name="ignorePressure" value="0"/>
    </inkml:brush>
  </inkml:definitions>
  <inkml:trace contextRef="#ctx0" brushRef="#br0">58750.000 26800.000 672,'95.000'0.000'82,"-9.000"0.000"-17,-10.000 0.000-16,-8.000 0.000-18,-1.000 1.000-8,9.000 4.000-1,10.000 3.000-2,10.000 3.000-1,8.000 3.000-6,10.000 3.000-10,10.000 3.000-10,9.000 4.000-10,-8.000-3.000-5,-25.000-5.000 1,-25.000-7.000 0,-25.000-5.000 0,-11.000-4.000-1,3.000 0.000-4,3.000 0.000-5,4.000 0.000-4,-6.000-4.000-2,-11.000-5.000-1,-14.000-7.000 0,-11.000-5.000-1</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0"/>
    </inkml:context>
    <inkml:brush xml:id="br0">
      <inkml:brushProperty name="width" value="0.032294362783432" units="cm"/>
      <inkml:brushProperty name="height" value="0.032294362783432" units="cm"/>
      <inkml:brushProperty name="color" value="#000000"/>
      <inkml:brushProperty name="ignorePressure" value="0"/>
    </inkml:brush>
  </inkml:definitions>
  <inkml:trace contextRef="#ctx0" brushRef="#br0">98500.000 43950.000 681,'28.000'-25.000'2,"6.000"0.000"7,7.000 0.000 4,6.000 0.000 6,1.000 1.000 5,-3.000 4.000 3,-3.000 3.000 3,-2.000 3.000 4,-1.000 3.000 1,3.000 3.000-3,3.000 3.000-3,4.000 4.000-2,1.000 2.000-5,0.000 4.000-10,0.000 3.000-9,0.000 3.000-8,-4.000 3.000-4,-5.000 3.000 4,-7.000 3.000 4,-5.000 4.000 2</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0"/>
    </inkml:context>
    <inkml:brush xml:id="br0">
      <inkml:brushProperty name="width" value="0.0447311736643314" units="cm"/>
      <inkml:brushProperty name="height" value="0.0447311736643314" units="cm"/>
      <inkml:brushProperty name="color" value="#000000"/>
      <inkml:brushProperty name="ignorePressure" value="0"/>
    </inkml:brush>
  </inkml:definitions>
  <inkml:trace contextRef="#ctx0" brushRef="#br0">99450.000 42950.000 491,'0.000'-47.000'2,"0.000"6.000"3,0.000 7.000 4,0.000 6.000 4,0.000 9.000 7,0.000 13.000 11,0.000 12.000 11,0.000 13.000 12,0.000 15.000 3,0.000 19.000-6,0.000 19.000-5,0.000 19.000-6,-4.000 12.000-6,-5.000 6.000-5,-7.000 7.000-5,-5.000 6.000-6,-4.000 4.000-5,0.000 4.000-3,0.000 3.000-3,0.000 3.000-4,-2.000 1.000-5,-3.000 1.000-9,-3.000-1.000-7,-2.000 1.000-9,0.000-9.000-7,7.000-15.000-4,6.000-15.000-5,7.000-16.000-5</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0"/>
    </inkml:context>
    <inkml:brush xml:id="br0">
      <inkml:brushProperty name="width" value="0.0428499616682529" units="cm"/>
      <inkml:brushProperty name="height" value="0.0428499616682529" units="cm"/>
      <inkml:brushProperty name="color" value="#000000"/>
      <inkml:brushProperty name="ignorePressure" value="0"/>
    </inkml:brush>
  </inkml:definitions>
  <inkml:trace contextRef="#ctx0" brushRef="#br0">101300.000 42700.000 513,'-68.000'-46.000'0,"17.000"10.000"0,15.000 10.000 0,16.000 9.000 0,1.000 7.000 8,-12.000 7.000 16,-13.000 6.000 17,-12.000 7.000 15,-7.000 8.000 5,1.000 14.000-6,-1.000 11.000-7,1.000 14.000-8,2.000 8.000-4,7.000 7.000-5,6.000 6.000-4,7.000 7.000-5,4.000 4.000-4,3.000 3.000-6,3.000 3.000-5,4.000 4.000-7,2.000 2.000-5,4.000 4.000-8,3.000 3.000-6,3.000 3.000-8,4.000-5.000-7,7.000-12.000-5,6.000-13.000-6,7.000-12.000-6</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1"/>
    </inkml:context>
    <inkml:brush xml:id="br0">
      <inkml:brushProperty name="width" value="0.0491374731063843" units="cm"/>
      <inkml:brushProperty name="height" value="0.0491374731063843" units="cm"/>
      <inkml:brushProperty name="color" value="#000000"/>
      <inkml:brushProperty name="ignorePressure" value="0"/>
    </inkml:brush>
  </inkml:definitions>
  <inkml:trace contextRef="#ctx0" brushRef="#br0">101200.000 43550.000 447,'45.000'-2.000'0,"-9.000"-3.000"0,-10.000-3.000 0,-8.000-2.000 0,-4.000-3.000 5,3.000 1.000 10,3.000-1.000 9,4.000 1.000 11,-4.000 8.000 2,-9.000 20.000-5,-10.000 18.000-4,-8.000 20.000-4,-12.000 11.000-5,-12.000 7.000-5,-13.000 6.000-6,-12.000 7.000-4,-5.000-1.000-5,3.000-6.000 0,3.000-6.000-3,4.000-6.000-1,22.000-20.000-4,45.000-30.000-6,43.000-32.000-7,45.000-30.000-6,21.000-19.000-3,0.000-2.000-1,0.000-3.000 0,0.000-3.000 0,-7.000-1.000 1,-11.000 4.000 5,-14.000 3.000 4,-11.000 3.000 5,-14.000 3.000 4,-11.000 3.000 2,-14.000 3.000 3,-11.000 4.000 4,-9.000 4.000 1,-3.000 6.000 1,-3.000 7.000 0,-2.000 6.000 2,-9.000 15.000 14,-12.000 26.000 30,-13.000 24.000 29,-12.000 26.000 30,-9.000 18.000 5,-2.000 13.000-21,-3.000 12.000-20,-3.000 13.000-21,2.000-1.000-13,10.000-11.000-6,10.000-14.000-6,9.000-11.000-6,7.000-12.000-5,7.000-9.000-3,6.000-10.000-4,7.000-8.000-3,8.000-11.000-4,14.000-8.000-4,11.000-10.000-6,14.000-9.000-4,10.000-16.000-3,9.000-22.000-5,10.000-22.000-3,10.000-21.000-4,-1.000-17.000 0,-9.000-8.000 2,-10.000-10.000 3,-8.000-9.000 2,-9.000-5.000 3,-6.000 0.000 3,-6.000 0.000 3,-6.000 0.000 4,-9.000 6.000 3,-8.000 13.000 4,-10.000 12.000 3,-9.000 13.000 3,-9.000 10.000 4,-5.000 10.000 1,-7.000 10.000 2,-5.000 9.000 2,-8.000 9.000 1,-5.000 9.000 0,-7.000 10.000-1,-5.000 10.000 1,-1.000 7.000-2,6.000 6.000-4,7.000 7.000-2,6.000 6.000-3,4.000 3.000-2,4.000 0.000 2,3.000 0.000 1,3.000 0.000 1,7.000 0.000-6,14.000 0.000-16,11.000 0.000-14,14.000 0.000-16,3.000-4.000-3,-2.000-5.000 7,-3.000-7.000 7,-3.000-5.000 8</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1"/>
    </inkml:context>
    <inkml:brush xml:id="br0">
      <inkml:brushProperty name="width" value="0.0443303026258945" units="cm"/>
      <inkml:brushProperty name="height" value="0.0443303026258945" units="cm"/>
      <inkml:brushProperty name="color" value="#000000"/>
      <inkml:brushProperty name="ignorePressure" value="0"/>
    </inkml:brush>
  </inkml:definitions>
  <inkml:trace contextRef="#ctx0" brushRef="#br0">103550.000 43200.000 496,'-4.000'48.000'1,"-5.000"-3.000"3,-7.000-3.000 3,-5.000-2.000 3,-4.000-5.000 4,0.000-2.000 5,0.000-3.000 5,0.000-3.000 5,-4.000 2.000 5,-5.000 10.000 3,-7.000 10.000 3,-5.000 9.000 3,0.000 6.000 0,10.000 3.000-4,10.000 3.000-4,9.000 4.000-4,6.000-1.000-4,3.000-3.000-4,3.000-3.000-5,4.000-2.000-3,5.000-6.000-6,10.000-6.000-7,10.000-6.000-9,9.000-6.000-7,9.000-7.000-7,9.000-6.000-5,10.000-6.000-5,10.000-6.000-4,5.000-6.000-6,4.000-2.000-6,3.000-3.000-5,3.000-3.000-5,-5.000-2.000 0,-12.000 0.000 6,-13.000 0.000 7,-12.000 0.000 6</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1"/>
    </inkml:context>
    <inkml:brush xml:id="br0">
      <inkml:brushProperty name="width" value="0.0454238280653954" units="cm"/>
      <inkml:brushProperty name="height" value="0.0454238280653954" units="cm"/>
      <inkml:brushProperty name="color" value="#000000"/>
      <inkml:brushProperty name="ignorePressure" value="0"/>
    </inkml:brush>
  </inkml:definitions>
  <inkml:trace contextRef="#ctx0" brushRef="#br0">104050.000 43250.000 484,'-115.000'-44.000'5,"23.000"13.000"10,22.000 12.000 10,22.000 13.000 11,12.000 12.000 5,3.000 13.000 3,3.000 12.000 2,4.000 13.000 2,1.000 16.000-2,0.000 23.000-5,0.000 22.000-4,0.000 22.000-6,0.000 26.000-4,0.000 31.000-3,0.000 32.000-2,0.000 31.000-3,-4.000 10.000-10,-5.000-8.000-19,-7.000-10.000-17,-5.000-9.000-18,0.000-24.000-5,10.000-37.000 7,10.000-38.000 8,9.000-37.000 8,2.000-23.000-2,-2.000-5.000-12,-3.000-7.000-12,-3.000-5.000-11</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2"/>
    </inkml:context>
    <inkml:brush xml:id="br0">
      <inkml:brushProperty name="width" value="0.0346416682004929" units="cm"/>
      <inkml:brushProperty name="height" value="0.0346416682004929" units="cm"/>
      <inkml:brushProperty name="color" value="#000000"/>
      <inkml:brushProperty name="ignorePressure" value="0"/>
    </inkml:brush>
  </inkml:definitions>
  <inkml:trace contextRef="#ctx0" brushRef="#br0">104050.000 42150.000 635,'23.000'-46.000'0,"-3.000"10.000"0,-3.000 10.000 0,-2.000 9.000 0,17.000 4.000 9,42.000 1.000 21,40.000-1.000 19,41.000 1.000 20,5.000 2.000 1,-27.000 7.000-14,-28.000 6.000-17,-28.000 7.000-15,-7.000 5.000-11,16.000 7.000-8,15.000 6.000-6,17.000 7.000-8</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3"/>
    </inkml:context>
    <inkml:brush xml:id="br0">
      <inkml:brushProperty name="width" value="0.0391157940030098" units="cm"/>
      <inkml:brushProperty name="height" value="0.0391157940030098" units="cm"/>
      <inkml:brushProperty name="color" value="#000000"/>
      <inkml:brushProperty name="ignorePressure" value="0"/>
    </inkml:brush>
  </inkml:definitions>
  <inkml:trace contextRef="#ctx0" brushRef="#br0">90050.000 48100.000 562,'-49.000'-19.000'7,"4.000"13.000"14,3.000 12.000 13,3.000 13.000 15,4.000 9.000 3,7.000 6.000-7,6.000 7.000-6,7.000 6.000-6,2.000 6.000-6,1.000 6.000-2,-1.000 7.000-2,1.000 6.000-3,1.000-1.000-2,3.000-5.000-3,3.000-7.000-3,4.000-5.000-2,10.000-8.000-3,19.000-5.000-6,19.000-7.000-6,19.000-5.000-5,7.000-15.000-3,-3.000-22.000-1,-3.000-22.000-1,-2.000-21.000-2,-6.000-12.000-1,-6.000 1.000 1,-6.000-1.000 0,-6.000 1.000 1,-9.000 1.000 0,-8.000 3.000 1,-10.000 3.000 0,-9.000 4.000 1,-10.000 4.000 1,-9.000 6.000 2,-10.000 7.000 1,-8.000 6.000 3,-8.000 4.000 0,-2.000 4.000-1,-3.000 3.000-1,-3.000 3.000 0,-1.000 3.000-2,4.000 3.000-1,3.000 3.000-1,3.000 4.000-2,3.000 4.000-3,3.000 6.000-8,3.000 7.000-7,4.000 6.000-7</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3"/>
    </inkml:context>
    <inkml:brush xml:id="br0">
      <inkml:brushProperty name="width" value="0.0322668515145779" units="cm"/>
      <inkml:brushProperty name="height" value="0.0322668515145779" units="cm"/>
      <inkml:brushProperty name="color" value="#000000"/>
      <inkml:brushProperty name="ignorePressure" value="0"/>
    </inkml:brush>
  </inkml:definitions>
  <inkml:trace contextRef="#ctx0" brushRef="#br0">90700.000 48350.000 681,'45.000'1.000'4,"-9.000"4.000"9,-10.000 3.000 7,-8.000 3.000 9,-3.000 6.000 7,7.000 9.000 4,6.000 10.000 5,7.000 10.000 5,0.000 2.000-6,-2.000-3.000-17,-3.000-3.000-16,-3.000-2.000-18,-4.000-3.000-14,-3.000 1.000-10,-3.000-1.000-10,-2.000 1.000-11</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3"/>
    </inkml:context>
    <inkml:brush xml:id="br0">
      <inkml:brushProperty name="width" value="0.0395086482167244" units="cm"/>
      <inkml:brushProperty name="height" value="0.0395086482167244" units="cm"/>
      <inkml:brushProperty name="color" value="#000000"/>
      <inkml:brushProperty name="ignorePressure" value="0"/>
    </inkml:brush>
  </inkml:definitions>
  <inkml:trace contextRef="#ctx0" brushRef="#br0">91800.000 48450.000 556,'-24.000'26.000'8,"4.000"4.000"15,3.000 3.000 15,3.000 3.000 16,1.000 4.000 4,1.000 7.000-7,-1.000 6.000-7,1.000 7.000-6,1.000-1.000-8,3.000-6.000-6,3.000-6.000-5,4.000-6.000-7,4.000-6.000-4,6.000-2.000 0,7.000-3.000 0,6.000-3.000-1,4.000-7.000-1,4.000-9.000-2,3.000-10.000-1,3.000-8.000-3,3.000-11.000-2,3.000-8.000-6,3.000-10.000-5,4.000-9.000-6,-4.000-5.000-1,-9.000 0.000-1,-10.000 0.000 1,-8.000 0.000 0,-9.000 1.000 0,-6.000 4.000-2,-6.000 3.000-1,-6.000 3.000-1,-9.000 3.000-1,-8.000 3.000 1,-10.000 3.000 2,-9.000 4.000 0,-4.000 2.000 0,4.000 4.000-4,3.000 3.000-3,3.000 3.000-3</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5"/>
    </inkml:context>
    <inkml:brush xml:id="br0">
      <inkml:brushProperty name="width" value="0.0366787426173687" units="cm"/>
      <inkml:brushProperty name="height" value="0.0366787426173687" units="cm"/>
      <inkml:brushProperty name="color" value="#00bff3"/>
      <inkml:brushProperty name="ignorePressure" value="0"/>
    </inkml:brush>
  </inkml:definitions>
  <inkml:trace contextRef="#ctx0" brushRef="#br0">59800.000 26250.000 599,'-44.000'-122.000'8,"13.000"56.000"17,12.000 57.000 18,13.000 56.000 16,6.000 31.000 3,0.000 6.000-11,0.000 7.000-12,0.000 6.000-12,0.000 9.000-5,0.000 13.000-2,0.000 12.000-2,0.000 13.000 0,0.000 15.000-9,0.000 19.000-16,0.000 19.000-15,0.000 19.000-16,0.000-4.000-6,0.000-24.000 2,0.000-26.000 4,0.000-24.000 3,0.000-24.000-1,0.000-22.000-5,0.000-22.000-3,0.000-21.000-4</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4"/>
    </inkml:context>
    <inkml:brush xml:id="br0">
      <inkml:brushProperty name="width" value="0.0364175625145435" units="cm"/>
      <inkml:brushProperty name="height" value="0.0364175625145435" units="cm"/>
      <inkml:brushProperty name="color" value="#000000"/>
      <inkml:brushProperty name="ignorePressure" value="0"/>
    </inkml:brush>
  </inkml:definitions>
  <inkml:trace contextRef="#ctx0" brushRef="#br0">92500.000 48150.000 604,'46.000'1.000'5,"-5.000"4.000"10,-7.000 3.000 10,-5.000 3.000 10,-3.000 3.000 5,4.000 3.000 1,3.000 3.000 0,3.000 4.000 1,-1.000 2.000-2,-2.000 4.000-6,-3.000 3.000-5,-3.000 3.000-6,-7.000 4.000-7,-9.000 7.000-7,-10.000 6.000-9,-8.000 7.000-7,-12.000 4.000-5,-12.000 3.000-3,-13.000 3.000-2,-12.000 4.000-3,-9.000-1.000 0,-2.000-3.000 4,-3.000-3.000 3,-3.000-2.000 3,4.000-9.000 3,13.000-12.000 3,12.000-13.000 2,13.000-12.000 2,20.000-10.000 1,28.000-6.000-3,28.000-6.000-2,29.000-6.000-2,15.000-10.000-4,3.000-12.000-7,3.000-13.000-6,4.000-12.000-7,-3.000-5.000-5,-5.000 3.000-1,-7.000 3.000-3,-5.000 4.000-1,-11.000 4.000 2,-11.000 6.000 7,-14.000 7.000 6,-11.000 6.000 6</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4"/>
    </inkml:context>
    <inkml:brush xml:id="br0">
      <inkml:brushProperty name="width" value="0.0420982912182808" units="cm"/>
      <inkml:brushProperty name="height" value="0.0420982912182808" units="cm"/>
      <inkml:brushProperty name="color" value="#000000"/>
      <inkml:brushProperty name="ignorePressure" value="0"/>
    </inkml:brush>
  </inkml:definitions>
  <inkml:trace contextRef="#ctx0" brushRef="#br0">93700.000 48050.000 522,'-2.000'-83.000'10,"-3.000"34.000"20,-3.000 35.000 20,-2.000 35.000 20,-3.000 25.000 3,1.000 20.000-12,-1.000 18.000-13,1.000 20.000-14,2.000 2.000-7,7.000-12.000-3,6.000-13.000-4,7.000-12.000-2,5.000-10.000-6,7.000-6.000-11,6.000-6.000-11,7.000-6.000-10,7.000-6.000-7,9.000-2.000-7,10.000-3.000-6,10.000-3.000-5,-3.000-6.000-2,-11.000-5.000 4,-14.000-7.000 3,-11.000-5.000 4,-7.000-6.000 1,0.000-3.000-1,0.000-3.000-1,0.000-2.000-1</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4"/>
    </inkml:context>
    <inkml:brush xml:id="br0">
      <inkml:brushProperty name="width" value="0.0391158685088158" units="cm"/>
      <inkml:brushProperty name="height" value="0.0391158685088158" units="cm"/>
      <inkml:brushProperty name="color" value="#000000"/>
      <inkml:brushProperty name="ignorePressure" value="0"/>
    </inkml:brush>
  </inkml:definitions>
  <inkml:trace contextRef="#ctx0" brushRef="#br0">94600.000 48000.000 562,'-135.000'3.000'70,"32.000"6.000"-8,31.000 7.000-6,32.000 6.000-8,13.000 12.000-5,-3.000 19.000-3,-3.000 19.000-3,-2.000 19.000-2,0.000 4.000-8,7.000-9.000-11,6.000-10.000-13,7.000-8.000-10,-7.000 17.000-7,-19.000 48.000 1,-18.000 47.000 1,-19.000 47.000 1,-2.000-2.000-3,16.000-50.000-6,15.000-50.000-7,17.000-50.000-7,5.000-25.000-7,-3.000 0.000-8,-3.000 0.000-8,-2.000 0.000-9</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4"/>
    </inkml:context>
    <inkml:brush xml:id="br0">
      <inkml:brushProperty name="width" value="0.0431941710412502" units="cm"/>
      <inkml:brushProperty name="height" value="0.0431941710412502" units="cm"/>
      <inkml:brushProperty name="color" value="#000000"/>
      <inkml:brushProperty name="ignorePressure" value="0"/>
    </inkml:brush>
  </inkml:definitions>
  <inkml:trace contextRef="#ctx0" brushRef="#br0">99000.000 47900.000 509,'23.000'-24.000'6,"-3.000"4.000"12,-3.000 3.000 12,-2.000 3.000 12,-8.000 12.000 6,-8.000 22.000-2,-10.000 22.000-1,-9.000 23.000-2,-7.000 10.000-3,-3.000 0.000-4,-3.000 0.000-7,-2.000 0.000-4,2.000-4.000-4,9.000-5.000-4,10.000-7.000-2,10.000-5.000-4,8.000-9.000-3,10.000-9.000-2,10.000-10.000-2,9.000-8.000-4,7.000-9.000-2,7.000-6.000-6,6.000-6.000-5,7.000-6.000-5,2.000-10.000-3,1.000-12.000-2,-1.000-13.000-2,1.000-12.000-1,-6.000-7.000 0,-8.000 1.000 2,-10.000-1.000 1,-9.000 1.000 1,-10.000 1.000 2,-9.000 3.000 2,-10.000 3.000 2,-8.000 4.000 1,-9.000 5.000 2,-6.000 10.000 3,-6.000 10.000 3,-6.000 9.000 2,-6.000 6.000 2,-2.000 3.000-1,-3.000 3.000 2,-3.000 4.000-1,1.000 1.000-4,6.000 0.000-8,7.000 0.000-8,6.000 0.000-8</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5"/>
    </inkml:context>
    <inkml:brush xml:id="br0">
      <inkml:brushProperty name="width" value="0.0328885242342949" units="cm"/>
      <inkml:brushProperty name="height" value="0.0328885242342949" units="cm"/>
      <inkml:brushProperty name="color" value="#000000"/>
      <inkml:brushProperty name="ignorePressure" value="0"/>
    </inkml:brush>
  </inkml:definitions>
  <inkml:trace contextRef="#ctx0" brushRef="#br0">99800.000 48150.000 668,'48.000'48.000'86,"-3.000"-3.000"-12,-3.000-3.000-13,-2.000-2.000-12,-5.000-5.000-14,-2.000-2.000-14,-3.000-3.000-16,-3.000-3.000-14,-2.000-4.000-16,0.000-3.000-19,0.000-3.000-19,0.000-2.000-18</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5"/>
    </inkml:context>
    <inkml:brush xml:id="br0">
      <inkml:brushProperty name="width" value="0.0422472208738327" units="cm"/>
      <inkml:brushProperty name="height" value="0.0422472208738327" units="cm"/>
      <inkml:brushProperty name="color" value="#000000"/>
      <inkml:brushProperty name="ignorePressure" value="0"/>
    </inkml:brush>
  </inkml:definitions>
  <inkml:trace contextRef="#ctx0" brushRef="#br0">100900.000 47900.000 520,'-46.000'71.000'143,"10.000"-5.000"-32,10.000-7.000-30,9.000-5.000-32,6.000-4.000-18,3.000 0.000-5,3.000 0.000-7,4.000 0.000-5,11.000-5.000-8,23.000-9.000-10,22.000-10.000-9,22.000-8.000-9,7.000-14.000-5,-6.000-15.000-1,-6.000-15.000 0,-6.000-16.000-2,-9.000-8.000 1,-8.000 0.000 1,-10.000 0.000 1,-9.000 0.000 2,-10.000 0.000 2,-9.000 0.000 2,-10.000 0.000 3,-8.000 0.000 2,-11.000 3.000 2,-8.000 6.000 2,-10.000 7.000 2,-9.000 6.000 2,-7.000 6.000 1,-3.000 6.000 0,-3.000 7.000 0,-2.000 6.000 0,0.000 3.000-3,7.000 0.000-4,6.000 0.000-4,7.000 0.000-4,5.000 1.000-1,7.000 4.000 2,6.000 3.000 1,7.000 3.000 3</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6"/>
    </inkml:context>
    <inkml:brush xml:id="br0">
      <inkml:brushProperty name="width" value="0.0372609756886959" units="cm"/>
      <inkml:brushProperty name="height" value="0.0372609756886959" units="cm"/>
      <inkml:brushProperty name="color" value="#000000"/>
      <inkml:brushProperty name="ignorePressure" value="0"/>
    </inkml:brush>
  </inkml:definitions>
  <inkml:trace contextRef="#ctx0" brushRef="#br0">102000.000 47300.000 590,'25.000'-24.000'0,"0.000"4.000"0,0.000 3.000 0,0.000 3.000 0,7.000 3.000 8,17.000 3.000 16,15.000 3.000 16,16.000 4.000 17,1.000 10.000 3,-12.000 19.000-7,-13.000 19.000-8,-12.000 19.000-8,-15.000 10.000-7,-15.000 4.000-8,-15.000 3.000-5,-16.000 3.000-8,-15.000-2.000-4,-11.000-6.000-3,-14.000-6.000-1,-11.000-6.000-4,-9.000-6.000 0,-3.000-2.000 0,-3.000-3.000 0,-2.000-3.000 0,3.000-6.000 0,14.000-5.000 1,11.000-7.000-1,14.000-5.000 1,27.000-12.000-5,44.000-16.000-8,44.000-15.000-8,44.000-15.000-8,13.000-7.000-7,-15.000 3.000-3,-15.000 3.000-4,-16.000 4.000-4,-15.000 2.000 0,-11.000 4.000 4,-14.000 3.000 3,-11.000 3.000 5</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6"/>
    </inkml:context>
    <inkml:brush xml:id="br0">
      <inkml:brushProperty name="width" value="0.0471963658928871" units="cm"/>
      <inkml:brushProperty name="height" value="0.0471963658928871" units="cm"/>
      <inkml:brushProperty name="color" value="#000000"/>
      <inkml:brushProperty name="ignorePressure" value="0"/>
    </inkml:brush>
  </inkml:definitions>
  <inkml:trace contextRef="#ctx0" brushRef="#br0">103300.000 47100.000 466,'-2.000'-46.000'0,"-3.000"10.000"0,-3.000 10.000 0,-2.000 9.000 0,-8.000 10.000 8,-8.000 14.000 17,-10.000 11.000 17,-9.000 14.000 16,-4.000 8.000 6,4.000 7.000-8,3.000 6.000-7,3.000 7.000-7,4.000 5.000-6,7.000 7.000-4,6.000 6.000-5,7.000 7.000-4,4.000 0.000-4,3.000-2.000-3,3.000-3.000-2,4.000-3.000-4,7.000-6.000-3,13.000-5.000-3,12.000-7.000-3,13.000-5.000-2,9.000-9.000-8,6.000-9.000-13,7.000-10.000-13,6.000-8.000-12,3.000-8.000-4,0.000-2.000 2,0.000-3.000 3,0.000-3.000 2,-7.000-4.000 6,-11.000-3.000 6,-14.000-3.000 7,-11.000-2.000 6,-7.000-3.000 1,0.000 1.000-6,0.000-1.000-7,0.000 1.000-5</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32:26"/>
    </inkml:context>
    <inkml:brush xml:id="br0">
      <inkml:brushProperty name="width" value="0.0392173267900944" units="cm"/>
      <inkml:brushProperty name="height" value="0.0392173267900944" units="cm"/>
      <inkml:brushProperty name="color" value="#000000"/>
      <inkml:brushProperty name="ignorePressure" value="0"/>
    </inkml:brush>
  </inkml:definitions>
  <inkml:trace contextRef="#ctx0" brushRef="#br0">104150.000 47100.000 560,'-25.000'-24.000'0,"0.000"4.000"0,0.000 3.000 0,0.000 3.000 0,-4.000 1.000 5,-5.000 1.000 10,-7.000-1.000 9,-5.000 1.000 10,-1.000 2.000 4,6.000 7.000 0,7.000 6.000-2,6.000 7.000 0,-1.000 10.000-1,-5.000 16.000-1,-7.000 15.000-1,-5.000 17.000-1,-4.000 13.000-3,0.000 13.000-7,0.000 12.000-6,0.000 13.000-6,-4.000 12.000-8,-5.000 13.000-6,-7.000 12.000-8,-5.000 13.000-8,-9.000 10.000-5,-9.000 10.000-5,-10.000 10.000-5,-8.000 9.000-4,5.000-16.000-5,22.000-41.000-7,22.000-40.000-5,23.000-40.000-6</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1:01"/>
    </inkml:context>
    <inkml:brush xml:id="br0">
      <inkml:brushProperty name="width" value="0.053797472268343" units="cm"/>
      <inkml:brushProperty name="height" value="0.053797472268343" units="cm"/>
      <inkml:brushProperty name="color" value="#00bff3"/>
      <inkml:brushProperty name="ignorePressure" value="0"/>
    </inkml:brush>
  </inkml:definitions>
  <inkml:trace contextRef="#ctx0" brushRef="#br0">17800.000 41500.000 408,'0.000'-49.000'1,"0.000"4.000"-1,0.000 3.000 0,0.000 3.000 1,-2.000 3.000 2,-3.000 3.000 6,-3.000 3.000 5,-2.000 4.000 5,-6.000-1.000 3,-6.000-3.000 0,-6.000-3.000-1,-6.000-2.000 0,-2.000-1.000-1,3.000 3.000-3,3.000 3.000-3,4.000 4.000-2,-6.000-1.000-1,-11.000-3.000 1,-14.000-3.000 1,-11.000-2.000 0,-7.000 0.000 0,0.000 7.000-1,0.000 6.000-2,0.000 7.000-1,-4.000 4.000-1,-5.000 3.000 0,-7.000 3.000-1,-5.000 4.000-1,-3.000 2.000-1,4.000 4.000 0,3.000 3.000 0,3.000 3.000 0,3.000 1.000 0,3.000 1.000-1,3.000-1.000 1,4.000 1.000 0,-1.000-1.000 0,-3.000 1.000-2,-3.000-1.000 1,-2.000 1.000-2,-3.000-1.000 0,1.000 1.000 0,-1.000-1.000-1,1.000 1.000 0,-1.000 2.000 1,1.000 7.000-1,-1.000 6.000 2,1.000 7.000 0,-4.000 5.000 0,-6.000 7.000 0,-6.000 6.000 0,-6.000 7.000-1,-2.000 4.000 1,3.000 3.000 0,3.000 3.000 0,4.000 4.000 1,4.000-1.000 0,6.000-3.000 0,7.000-3.000 0,6.000-2.000 1,4.000-3.000 0,4.000 1.000-1,3.000-1.000 0,3.000 1.000 0,3.000-3.000-1,3.000-2.000 1,3.000-3.000 0,4.000-3.000 0,4.000-2.000 1,6.000 0.000 0,7.000 0.000 0,6.000 0.000 1,3.000 3.000 0,0.000 6.000-2,0.000 7.000 0,0.000 6.000-1,0.000 1.000-1,0.000-3.000-1,0.000-3.000 0,0.000-2.000-1,1.000-3.000 0,4.000 1.000 0,3.000-1.000 0,3.000 1.000 1,1.000-1.000 0,1.000 1.000-1,-1.000-1.000 0,1.000 1.000 0,1.000-1.000 0,3.000 1.000 0,3.000-1.000 0,4.000 1.000 1,1.000-1.000-1,0.000 1.000 2,0.000-1.000 1,0.000 1.000 0,0.000-1.000 1,0.000 1.000-1,0.000-1.000 1,0.000 1.000-1,6.000 2.000-1,13.000 7.000-1,12.000 6.000-2,13.000 7.000-1,6.000-4.000-1,0.000-12.000 1,0.000-13.000 1,0.000-12.000 1,0.000-7.000 0,0.000 1.000 0,0.000-1.000-2,0.000 1.000 0,1.000-3.000 0,4.000-2.000 2,3.000-3.000 0,3.000-3.000 2,-1.000-2.000 0,-2.000 0.000 1,-3.000 0.000 0,-3.000 0.000 1,1.000 0.000 0,6.000 0.000-1,7.000 0.000 0,6.000 0.000-1,3.000 0.000 0,0.000 0.000 0,0.000 0.000 0,0.000 0.000 0,1.000-2.000 1,4.000-3.000 0,3.000-3.000 1,3.000-2.000 0,1.000-1.000 0,1.000 3.000-1,-1.000 3.000 0,1.000 4.000-1,-1.000 1.000 0,1.000 0.000 0,-1.000 0.000 0,1.000 0.000 0,1.000-2.000 0,3.000-3.000-1,3.000-3.000 1,4.000-2.000-1,2.000-3.000 0,4.000 1.000 0,3.000-1.000 0,3.000 1.000-1,-1.000-3.000 0,-2.000-2.000 0,-3.000-3.000-1,-3.000-3.000 0,1.000-2.000-1,6.000 0.000 0,7.000 0.000 1,6.000 0.000 0,4.000 0.000 0,4.000 0.000 0,3.000 0.000 0,3.000 0.000 1,1.000-4.000 0,1.000-5.000 0,-1.000-7.000-1,1.000-5.000 1,1.000-3.000 0,3.000 4.000 0,3.000 3.000-1,4.000 3.000 0,2.000-1.000-1,4.000-2.000 1,3.000-3.000 1,3.000-3.000-1,3.000-4.000 0,3.000-3.000-2,3.000-3.000-2,4.000-2.000-1,-1.000-1.000 0,-3.000 3.000 1,-3.000 3.000 0,-2.000 4.000 2,-6.000 1.000 0,-6.000 0.000 1,-6.000 0.000 1,-6.000 0.000 1,-6.000 3.000 0,-2.000 6.000-1,-3.000 7.000 0,-3.000 6.000 0,-2.000 1.000-2,0.000-3.000 0,0.000-3.000-1,0.000-2.000-1,-2.000-3.000-1,-3.000 1.000 0,-3.000-1.000 2,-2.000 1.000-1,-3.000-4.000 1,1.000-6.000 0,-1.000-6.000 1,1.000-6.000 1,-6.000-7.000-1,-8.000-6.000 1,-10.000-6.000 0,-9.000-6.000 0,-7.000-6.000 1,-3.000-2.000-1,-3.000-3.000 1,-2.000-3.000-1,-5.000-9.000 1,-2.000-11.000-1,-3.000-14.000 1,-3.000-11.000 0,-4.000-7.000 0,-3.000 0.000 0,-3.000 0.000-1,-2.000 0.000 1,-6.000 4.000-1,-6.000 10.000 1,-6.000 10.000 0,-6.000 9.000 0,-6.000 4.000-1,-2.000 1.000 1,-3.000-1.000-1,-3.000 1.000 0,-6.000 2.000-1,-5.000 7.000 0,-7.000 6.000 1,-5.000 7.000-1,-9.000-1.000 0,-9.000-6.000 0,-10.000-6.000 0,-8.000-6.000 0,-8.000-4.000 1,-2.000 1.000-1,-3.000-1.000 1,-3.000 1.000 0,-10.000 1.000 0,-16.000 3.000 0,-15.000 3.000 0,-15.000 4.000 1,-14.000 2.000 0,-8.000 4.000-1,-10.000 3.000 0,-9.000 3.000 1,-9.000 3.000 0,-5.000 3.000 1,-7.000 3.000 2,-5.000 4.000 1,-6.000 4.000 1,-3.000 6.000 0,-3.000 7.000-1,-2.000 6.000 0,-5.000 3.000 0,-2.000 0.000-1,-3.000 0.000 1,-3.000 0.000-1,-2.000 0.000 0,0.000 0.000-1,0.000 0.000 1,0.000 0.000 0,3.000 0.000-1,6.000 0.000 0,7.000 0.000-2,6.000 0.000 0,1.000 0.000-1,-3.000 0.000 1,-3.000 0.000 0,-2.000 0.000 1,-1.000 3.000 0,3.000 6.000-1,3.000 7.000 0,4.000 6.000 0,1.000 7.000-1,0.000 10.000 0,0.000 10.000-2,0.000 9.000-1,-5.000 13.000 1,-9.000 20.000-1,-10.000 18.000 0,-8.000 20.000 1,-1.000 10.000-4,9.000 3.000-7,10.000 3.000-7,10.000 4.000-7,8.000 5.000-4,10.000 10.000 1,10.000 10.000 2,9.000 9.000 1,18.000-5.000 0,29.000-19.000 1,28.000-18.000-1,28.000-19.000 2,17.000-15.000-1,6.000-8.000 2,7.000-10.000-1,6.000-9.000 1</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5"/>
    </inkml:context>
    <inkml:brush xml:id="br0">
      <inkml:brushProperty name="width" value="0.0406045243144035" units="cm"/>
      <inkml:brushProperty name="height" value="0.0406045243144035" units="cm"/>
      <inkml:brushProperty name="color" value="#00bff3"/>
      <inkml:brushProperty name="ignorePressure" value="0"/>
    </inkml:brush>
  </inkml:definitions>
  <inkml:trace contextRef="#ctx0" brushRef="#br0">62000.000 25900.000 541,'3.000'-66.000'40,"6.000"19.000"5,7.000 19.000 5,6.000 19.000 6,9.000 9.000-1,13.000 0.000-9,12.000 0.000-7,13.000 0.000-9,7.000 0.000-6,4.000 0.000-2,3.000 0.000-4,3.000 0.000-2,-1.000 0.000-5,-2.000 0.000-5,-3.000 0.000-5,-3.000 0.000-6,-7.000 0.000-5,-9.000 0.000-7,-10.000 0.000-7,-8.000 0.000-6,-12.000 3.000-5,-12.000 6.000-6,-13.000 7.000-5,-12.000 6.000-4,-13.000 4.000 0,-12.000 4.000 8,-13.000 3.000 6,-12.000 3.000 9,-5.000-2.000 3,3.000-6.000 3,3.000-6.000 2,4.000-6.000 1,2.000-6.000 2,4.000-2.000 2,3.000-3.000 0,3.000-3.000 3,4.000-4.000 3,7.000-3.000 9,6.000-3.000 7,7.000-2.000 7,5.000-3.000 1,7.000 1.000-7,6.000-1.000-8,7.000 1.000-7</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1:05"/>
    </inkml:context>
    <inkml:brush xml:id="br0">
      <inkml:brushProperty name="width" value="0.0567679479718208" units="cm"/>
      <inkml:brushProperty name="height" value="0.0567679479718208" units="cm"/>
      <inkml:brushProperty name="color" value="#fed406"/>
      <inkml:brushProperty name="ignorePressure" value="0"/>
    </inkml:brush>
  </inkml:definitions>
  <inkml:trace contextRef="#ctx0" brushRef="#br0">20900.000 41850.000 387,'43.000'-332.000'30,"-11.000"89.000"-5,-14.000 86.000-3,-11.000 89.000-5,-20.000 33.000 0,-24.000-18.000 3,-26.000-19.000 5,-24.000-18.000 3,-9.000 0.000 0,10.000 23.000-5,10.000 22.000-4,9.000 22.000-4,-10.000 7.000-3,-28.000-6.000-2,-28.000-6.000 0,-27.000-6.000-2,-20.000-1.000 0,-9.000 7.000 0,-10.000 6.000 0,-8.000 7.000 0,-6.000 4.000 0,1.000 3.000 1,-1.000 3.000 1,1.000 4.000 0,-3.000 4.000-1,-2.000 6.000 0,-3.000 7.000-2,-3.000 6.000-1,-1.000 1.000-1,4.000-3.000-1,3.000-3.000 1,3.000-2.000 0,1.000 0.000-1,1.000 7.000 0,-1.000 6.000 1,1.000 7.000-1,-3.000 5.000-1,-2.000 7.000 1,-3.000 6.000-1,-3.000 7.000 0,2.000 8.000 0,10.000 14.000 0,10.000 11.000 0,9.000 14.000 0,7.000 7.000 1,7.000 3.000-1,6.000 3.000 1,7.000 4.000 0,5.000-1.000 0,7.000-3.000-1,6.000-3.000 0,7.000-2.000 0,10.000-5.000 0,16.000-2.000 0,15.000-3.000 0,17.000-3.000 0,10.000-1.000 0,6.000 4.000-1,7.000 3.000 0,6.000 3.000-2,9.000 3.000 1,13.000 3.000 0,12.000 3.000 1,13.000 4.000 1,6.000 7.000 0,0.000 13.000 1,0.000 12.000 1,0.000 13.000 1,6.000-1.000-1,13.000-11.000-2,12.000-14.000-1,13.000-11.000-3,7.000-12.000 0,4.000-9.000 0,3.000-10.000 1,3.000-8.000 0,6.000-6.000 0,9.000 1.000 0,10.000-1.000 0,10.000 1.000 0,5.000-1.000 0,4.000 1.000 1,3.000-1.000-1,3.000 1.000 0,3.000 1.000 1,3.000 3.000 0,3.000 3.000 1,4.000 4.000-1,4.000-1.000 1,6.000-3.000 1,7.000-3.000 0,6.000-2.000 0,7.000-3.000 1,10.000 1.000 1,10.000-1.000 0,9.000 1.000 2,6.000-6.000 0,3.000-8.000-3,3.000-10.000-1,4.000-9.000-2,4.000-10.000-1,6.000-9.000-1,7.000-10.000 0,6.000-8.000-1,9.000-9.000 1,13.000-6.000 0,12.000-6.000 0,13.000-6.000 0,7.000-7.000 2,4.000-6.000-1,3.000-6.000 1,3.000-6.000 0,4.000-7.000 1,7.000-6.000-1,6.000-6.000 1,7.000-6.000-1,-7.000-4.000 1,-19.000 1.000 0,-18.000-1.000 0,-19.000 1.000 0,-32.000 4.000 0,-43.000 9.000-3,-44.000 10.000 0,-43.000 10.000-2,5.000-3.000-1,57.000-11.000-1,56.000-14.000-1,57.000-11.000-1,18.000-4.000 1,-19.000 6.000 0,-18.000 7.000 1,-19.000 6.000 0,-18.000 4.000 1,-15.000 4.000 0,-15.000 3.000 0,-16.000 3.000 0,-16.000 1.000 1,-16.000 1.000 1,-15.000-1.000 2,-15.000 1.000 1,-14.000-1.000 1,-8.000 1.000 0,-10.000-1.000-1,-9.000 1.000 1,-9.000-7.000 1,-5.000-12.000-1,-7.000-13.000 2,-5.000-12.000 0,-1.000-19.000-1,6.000-25.000 0,7.000-25.000 0,6.000-25.000-2,3.000-15.000 0,0.000-2.000 0,0.000-3.000 0,0.000-3.000 0,-5.000 4.000-2,-9.000 13.000-3,-10.000 12.000-2,-8.000 13.000-2,-9.000 10.000-2,-6.000 10.000 1,-6.000 10.000 0,-6.000 9.000 2,-10.000 2.000-1,-12.000-2.000 1,-13.000-3.000 1,-12.000-3.000 0,-12.000-2.000 0,-8.000 0.000 1,-10.000 0.000 2,-9.000 0.000 1,-10.000-2.000 0,-9.000-3.000 1,-10.000-3.000 1,-8.000-2.000 1,-12.000 2.000 0,-12.000 9.000 0,-13.000 10.000 1,-12.000 10.000-1,-16.000 11.000 1,-19.000 17.000-1,-18.000 15.000 0,-19.000 16.000 0,-16.000 10.000 0,-12.000 7.000-1,-13.000 6.000-1,-12.000 7.000 1,-9.000 5.000-2,-2.000 7.000 1,-3.000 6.000-1,-3.000 7.000-1,-6.000 4.000 0,-5.000 3.000 0,-7.000 3.000-2,-5.000 4.000-1,-4.000 1.000 1,0.000 0.000-1,0.000 0.000 1,0.000 0.000 1,4.000 4.000-1,10.000 10.000 0,10.000 10.000-1,9.000 9.000-1,4.000 10.000 0,1.000 14.000 0,-1.000 11.000 2,1.000 14.000 0,8.000 7.000-3,20.000 3.000-5,18.000 3.000-5,20.000 4.000-6,19.000 1.000-4,22.000 0.000-3,22.000 0.000-3,23.000 0.000-3,24.000-11.000-2,28.000-22.000-1,28.000-22.000-2,29.000-21.000-2</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1"/>
    </inkml:context>
    <inkml:brush xml:id="br0">
      <inkml:brushProperty name="width" value="0.0563710741698742" units="cm"/>
      <inkml:brushProperty name="height" value="0.0563710741698742" units="cm"/>
      <inkml:brushProperty name="color" value="#f2395b"/>
      <inkml:brushProperty name="ignorePressure" value="0"/>
    </inkml:brush>
  </inkml:definitions>
  <inkml:trace contextRef="#ctx0" brushRef="#br0">40750.000 26950.000 390,'-49.000'0.000'4,"4.000"0.000"10,3.000 0.000 8,3.000 0.000 9,9.000 3.000 6,16.000 6.000 2,15.000 7.000 2,17.000 6.000 3,8.000 3.000-2,4.000 0.000-4,3.000 0.000-6,3.000 0.000-4,1.000-4.000-4,1.000-5.000-4,-1.000-7.000-3,1.000-5.000-4,2.000-4.000-2,7.000 0.000-3,6.000 0.000-1,7.000 0.000-2,0.000 0.000-1,-2.000 0.000-2,-3.000 0.000-1,-3.000 0.000-1,-2.000 0.000-2,0.000 0.000 0,0.000 0.000 0,0.000 0.000-1,0.000 0.000-1,0.000 0.000 1,0.000 0.000 1,0.000 0.000 0,0.000-2.000 0,0.000-3.000 1,0.000-3.000 2,0.000-2.000 0,0.000-1.000 1,0.000 3.000 2,0.000 3.000 0,0.000 4.000 1,0.000 2.000 1,0.000 4.000 0,0.000 3.000 0,0.000 3.000 0,-2.000 3.000 0,-3.000 3.000 1,-3.000 3.000 0,-2.000 4.000 2,2.000 1.000-1,9.000 0.000 0,10.000 0.000 0,10.000 0.000-1,2.000-4.000-1,-3.000-5.000-2,-3.000-7.000-2,-2.000-5.000-2,-1.000-4.000-2,3.000 0.000 0,3.000 0.000-1,4.000 0.000 0,4.000-4.000-1,6.000-5.000 1,7.000-7.000 1,6.000-5.000 0,-1.000-3.000 0,-5.000 4.000 1,-7.000 3.000 0,-5.000 3.000 0,-4.000 1.000 1,0.000 1.000-1,0.000-1.000 0,0.000 1.000 0,-5.000 4.000 2,-9.000 9.000 3,-10.000 10.000 2,-8.000 10.000 4,-3.000 2.000 0,7.000-3.000 0,6.000-3.000-2,7.000-2.000 0,4.000-6.000-2,3.000-6.000-5,3.000-6.000-2,4.000-6.000-5,1.000-6.000-2,0.000-2.000-1,0.000-3.000-1,0.000-3.000-1,-4.000 1.000 0,-5.000 6.000-1,-7.000 7.000 0,-5.000 6.000 0</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2"/>
    </inkml:context>
    <inkml:brush xml:id="br0">
      <inkml:brushProperty name="width" value="0.0545985996723175" units="cm"/>
      <inkml:brushProperty name="height" value="0.0545985996723175" units="cm"/>
      <inkml:brushProperty name="color" value="#f2395b"/>
      <inkml:brushProperty name="ignorePressure" value="0"/>
    </inkml:brush>
  </inkml:definitions>
  <inkml:trace contextRef="#ctx0" brushRef="#br0">40900.000 36000.000 402,'-49.000'1.000'6,"4.000"4.000"10,3.000 3.000 11,3.000 3.000 10,10.000-1.000 5,20.000-2.000-1,18.000-3.000-3,20.000-3.000-1,11.000-2.000-3,7.000 0.000-5,6.000 0.000-6,7.000 0.000-5,2.000 0.000-2,1.000 0.000-2,-1.000 0.000-1,1.000 0.000-2,-1.000 0.000 0,1.000 0.000-3,-1.000 0.000-2,1.000 0.000-2,4.000-4.000-1,9.000-5.000-2,10.000-7.000-1,10.000-5.000-1,4.000-4.000 0,0.000 0.000 0,0.000 0.000 0,0.000 0.000 1,-4.000 3.000 1,-5.000 6.000-2,-7.000 7.000 1,-5.000 6.000-1,-6.000 10.000 1,-3.000 17.000 1,-3.000 15.000 2,-2.000 16.000 1,-6.000 7.000 2,-6.000 1.000 0,-6.000-1.000 2,-6.000 1.000 0,-6.000-3.000 0,-2.000-2.000 2,-3.000-3.000 0,-3.000-3.000 1,1.000-7.000 0,6.000-9.000 0,7.000-10.000 1,6.000-8.000 0,9.000-12.000-2,13.000-12.000-3,12.000-13.000-2,13.000-12.000-3,13.000-13.000-1,17.000-12.000 1,15.000-13.000 1,16.000-12.000 2,7.000-5.000-2,1.000 3.000-4,-1.000 3.000-5,1.000 4.000-4,-3.000 5.000-2,-2.000 10.000 2,-3.000 10.000 2,-3.000 9.000 2,-4.000 7.000 2,-3.000 7.000 3,-3.000 6.000 3,-2.000 7.000 2,-6.000 4.000 2,-6.000 3.000 2,-6.000 3.000 0,-6.000 4.000 2,-7.000 2.000-1,-6.000 4.000-1,-6.000 3.000-2,-6.000 3.000-2,-7.000-1.000-2,-6.000-2.000-6,-6.000-3.000-4,-6.000-3.000-4</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3"/>
    </inkml:context>
    <inkml:brush xml:id="br0">
      <inkml:brushProperty name="width" value="0.0301984082907438" units="cm"/>
      <inkml:brushProperty name="height" value="0.0301984082907438" units="cm"/>
      <inkml:brushProperty name="color" value="#f2395b"/>
      <inkml:brushProperty name="ignorePressure" value="0"/>
    </inkml:brush>
  </inkml:definitions>
  <inkml:trace contextRef="#ctx0" brushRef="#br0">33150.000 27600.000 728,'25.000'-44.000'36,"0.000"13.000"-5,0.000 12.000-4,0.000 13.000-4,1.000 6.000-4,4.000 0.000-1,3.000 0.000-2,3.000 0.000-1,9.000 1.000-2,16.000 4.000 1,15.000 3.000-1,17.000 3.000 0,7.000-1.000 0,0.000-2.000-4,0.000-3.000-2,0.000-3.000-4,3.000-4.000-1,6.000-3.000-4,7.000-3.000-3,6.000-2.000-3,6.000-3.000-1,6.000 1.000 3,7.000-1.000 2,6.000 1.000 2,1.000 1.000-3,-3.000 3.000-8,-3.000 3.000-8,-2.000 4.000-8,-14.000 2.000-7,-21.000 4.000-5,-22.000 3.000-6,-22.000 3.000-6</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4"/>
    </inkml:context>
    <inkml:brush xml:id="br0">
      <inkml:brushProperty name="width" value="0.0360126085579395" units="cm"/>
      <inkml:brushProperty name="height" value="0.0360126085579395" units="cm"/>
      <inkml:brushProperty name="color" value="#f2395b"/>
      <inkml:brushProperty name="ignorePressure" value="0"/>
    </inkml:brush>
  </inkml:definitions>
  <inkml:trace contextRef="#ctx0" brushRef="#br0">33450.000 36400.000 610,'53.000'0.000'91,"6.000"0.000"-17,7.000 0.000-18,6.000 0.000-16,9.000 1.000-11,13.000 4.000-3,12.000 3.000-4,13.000 3.000-3,9.000-1.000-4,6.000-2.000-4,7.000-3.000-5,6.000-3.000-5,10.000-2.000-6,17.000 0.000-4,15.000 0.000-6,16.000 0.000-6,12.000-5.000-2,9.000-9.000 3,10.000-10.000 3,10.000-8.000 2,-14.000-6.000-2,-33.000 1.000-6,-35.000-1.000-5,-34.000 1.000-7,-24.000 1.000-3,-12.000 3.000-3,-13.000 3.000-2,-12.000 4.000-3</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7"/>
    </inkml:context>
    <inkml:brush xml:id="br0">
      <inkml:brushProperty name="width" value="0.027345597743988" units="cm"/>
      <inkml:brushProperty name="height" value="0.027345597743988" units="cm"/>
      <inkml:brushProperty name="color" value="#f2395b"/>
      <inkml:brushProperty name="ignorePressure" value="0"/>
    </inkml:brush>
  </inkml:definitions>
  <inkml:trace contextRef="#ctx0" brushRef="#br0">37400.000 23400.000 804,'21.000'-49.000'-23,"-5.000"4.000"8,-7.000 3.000 7,-5.000 3.000 9,-4.000 1.000 4,0.000 1.000 1,0.000-1.000 2,0.000 1.000 1,0.000-4.000-1,0.000-6.000-3,0.000-6.000-4,0.000-6.000-2,-2.000-2.000-2,-3.000 3.000 1,-3.000 3.000 0,-2.000 4.000 1,-5.000 2.000 2,-2.000 4.000 0,-3.000 3.000 1,-3.000 3.000 1,-2.000 4.000 0,0.000 7.000 2,0.000 6.000 0,0.000 7.000 0,-2.000 4.000 1,-3.000 3.000 0,-3.000 3.000-1,-2.000 4.000 1,-3.000 4.000 0,1.000 6.000-1,-1.000 7.000 0,1.000 6.000 0,-3.000 7.000 0,-2.000 10.000-1,-3.000 10.000 1,-3.000 9.000 0,-2.000 6.000 0,0.000 3.000 1,0.000 3.000-1,0.000 4.000 0,0.000 2.000 1,0.000 4.000-1,0.000 3.000 0,0.000 3.000 0,1.000 1.000 0,4.000 1.000 0,3.000-1.000 0,3.000 1.000 0,3.000 1.000 1,3.000 3.000 0,3.000 3.000 0,4.000 4.000 1,4.000 1.000-1,6.000 0.000 0,7.000 0.000 0,6.000 0.000-1,6.000-4.000-2,6.000-5.000 0,7.000-7.000-1,6.000-5.000-1,6.000-9.000-1,6.000-9.000 0,7.000-10.000 0,6.000-8.000 0,9.000-11.000-1,13.000-8.000 0,12.000-10.000-1,13.000-9.000 1,9.000-13.000-3,6.000-16.000-4,7.000-15.000-4,6.000-15.000-4,4.000-14.000-6,4.000-8.000-4,3.000-10.000-6,3.000-9.000-5,-7.000 1.000-1,-15.000 13.000 3,-15.000 12.000 3,-16.000 13.000 4,-13.000 7.000 4,-9.000 4.000 4,-10.000 3.000 5,-8.000 3.000 4</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8"/>
    </inkml:context>
    <inkml:brush xml:id="br0">
      <inkml:brushProperty name="width" value="0.0288567245006561" units="cm"/>
      <inkml:brushProperty name="height" value="0.0288567245006561" units="cm"/>
      <inkml:brushProperty name="color" value="#f2395b"/>
      <inkml:brushProperty name="ignorePressure" value="0"/>
    </inkml:brush>
  </inkml:definitions>
  <inkml:trace contextRef="#ctx0" brushRef="#br0">38500.000 24100.000 762,'23.000'75.000'79,"-3.000"0.000"-17,-3.000 0.000-20,-2.000 0.000-17,-5.000 0.000-12,-2.000 0.000-4,-3.000 0.000-3,-3.000 0.000-4,-2.000 6.000-5,0.000 13.000-5,0.000 12.000-5,0.000 13.000-6,0.000-2.000 0,0.000-16.000 4,0.000-15.000 3,0.000-15.000 5,0.000-11.000-6,0.000-2.000-14,0.000-3.000-14,0.000-3.000-15</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9"/>
    </inkml:context>
    <inkml:brush xml:id="br0">
      <inkml:brushProperty name="width" value="0.0306943096220493" units="cm"/>
      <inkml:brushProperty name="height" value="0.0306943096220493" units="cm"/>
      <inkml:brushProperty name="color" value="#f2395b"/>
      <inkml:brushProperty name="ignorePressure" value="0"/>
    </inkml:brush>
  </inkml:definitions>
  <inkml:trace contextRef="#ctx0" brushRef="#br0">36850.000 32150.000 716,'-4.000'-49.000'-9,"-5.000"4.000"14,-7.000 3.000 14,-5.000 3.000 15,-4.000 3.000 5,0.000 3.000-6,0.000 3.000-6,0.000 4.000-4,0.000 1.000-6,0.000 0.000-3,0.000 0.000-5,0.000 0.000-4,-2.000 3.000-3,-3.000 6.000 2,-3.000 7.000 0,-2.000 6.000 0,-5.000 4.000 1,-2.000 4.000-2,-3.000 3.000 1,-3.000 3.000-2,-4.000 7.000 1,-3.000 14.000 0,-3.000 11.000 1,-2.000 14.000 0,0.000 8.000 0,7.000 7.000 0,6.000 6.000 0,7.000 7.000 0,4.000 4.000 0,3.000 3.000-2,3.000 3.000 0,4.000 4.000-1,4.000-4.000 0,6.000-9.000-3,7.000-10.000 0,6.000-8.000-2,9.000-8.000-3,13.000-2.000-3,12.000-3.000-3,13.000-3.000-4,9.000-7.000-3,6.000-9.000-4,7.000-10.000-2,6.000-8.000-4,4.000-9.000-3,4.000-6.000-2,3.000-6.000-4,3.000-6.000-3,-7.000-4.000 3,-15.000 1.000 7,-15.000-1.000 7,-16.000 1.000 8</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8:49"/>
    </inkml:context>
    <inkml:brush xml:id="br0">
      <inkml:brushProperty name="width" value="0.0292219836264849" units="cm"/>
      <inkml:brushProperty name="height" value="0.0292219836264849" units="cm"/>
      <inkml:brushProperty name="color" value="#f2395b"/>
      <inkml:brushProperty name="ignorePressure" value="0"/>
    </inkml:brush>
  </inkml:definitions>
  <inkml:trace contextRef="#ctx0" brushRef="#br0">37050.000 32800.000 752,'-40.000'-2.000'6,"23.000"-3.000"9,22.000-3.000 11,22.000-2.000 11,8.000-1.000 1,-2.000 3.000-7,-3.000 3.000-7,-3.000 4.000-7,-2.000 5.000-6,0.000 10.000-3,0.000 10.000-4,0.000 9.000-4,-4.000 7.000-2,-5.000 7.000 1,-7.000 6.000-1,-5.000 7.000 0,-6.000 5.000 0,-3.000 7.000 1,-3.000 6.000-1,-2.000 7.000 1,-3.000-4.000 0,1.000-12.000 2,-1.000-13.000 0,1.000-12.000 3,4.000-10.000 0,9.000-6.000 3,10.000-6.000 1,10.000-6.000 1,8.000-10.000-1,10.000-12.000-6,10.000-13.000-5,9.000-12.000-6,13.000-15.000-6,20.000-15.000-8,18.000-15.000-8,20.000-16.000-8,-3.000-2.000-5,-21.000 13.000 1,-22.000 12.000-1,-22.000 13.000 0</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9:2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66400.000 19550.000 999,'-133.000'-111.000'-68,"34.000"28.000"14,35.000 28.000 14,35.000 29.000 15</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6"/>
    </inkml:context>
    <inkml:brush xml:id="br0">
      <inkml:brushProperty name="width" value="0.0445943996310234" units="cm"/>
      <inkml:brushProperty name="height" value="0.0445943996310234" units="cm"/>
      <inkml:brushProperty name="color" value="#00bff3"/>
      <inkml:brushProperty name="ignorePressure" value="0"/>
    </inkml:brush>
  </inkml:definitions>
  <inkml:trace contextRef="#ctx0" brushRef="#br0">62400.000 26000.000 493,'-24.000'25.000'4,"4.000"0.000"10,3.000 0.000 10,3.000 0.000 8,3.000 3.000 4,3.000 6.000-3,3.000 7.000-3,4.000 6.000-2,-1.000 6.000-2,-3.000 6.000-1,-3.000 7.000-1,-2.000 6.000-1,-3.000 4.000-1,1.000 4.000-2,-1.000 3.000-3,1.000 3.000-1,-1.000 4.000-2,1.000 7.000-1,-1.000 6.000-2,1.000 7.000 0,1.000 2.000-2,3.000 1.000 0,3.000-1.000 1,4.000 1.000-1,2.000-4.000 0,4.000-6.000 1,3.000-6.000 0,3.000-6.000 1,4.000-10.000-4,7.000-12.000-9,6.000-13.000-7,7.000-12.000-9,2.000-12.000-2,1.000-8.000 4,-1.000-10.000 2,1.000-9.000 4,2.000-9.000-5,7.000-5.000-11,6.000-7.000-13,7.000-5.000-11,0.000-9.000-4,-2.000-9.000 5,-3.000-10.000 5,-3.000-8.000 5,-7.000-8.000 4,-9.000-2.000 1,-10.000-3.000 3,-8.000-3.000 2,-8.000 2.000 3,-2.000 10.000 6,-3.000 10.000 5,-3.000 9.000 5</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26"/>
    </inkml:context>
    <inkml:brush xml:id="br0">
      <inkml:brushProperty name="width" value="0.0482212975621223" units="cm"/>
      <inkml:brushProperty name="height" value="0.0482212975621223" units="cm"/>
      <inkml:brushProperty name="color" value="#f2395b"/>
      <inkml:brushProperty name="ignorePressure" value="0"/>
    </inkml:brush>
  </inkml:definitions>
  <inkml:trace contextRef="#ctx0" brushRef="#br0">56900.000 8450.000 456,'70.000'23.000'96,"-9.000"-3.000"-18,-10.000-3.000-20,-8.000-2.000-19,-8.000-1.000-12,-2.000 3.000-3,-3.000 3.000-3,-3.000 4.000-5,-2.000 2.000-3,0.000 4.000-3,0.000 3.000-3,0.000 3.000-3,-5.000 6.000-2,-9.000 9.000-2,-10.000 10.000-2,-8.000 10.000-1,-9.000 2.000 0,-6.000-3.000 0,-6.000-3.000 1,-6.000-2.000 1,-7.000 0.000-2,-6.000 7.000-4,-6.000 6.000-6,-6.000 7.000-4,-1.000-6.000-1,7.000-15.000 4,6.000-15.000 2,7.000-16.000 3,15.000-10.000 6,25.000-3.000 10,25.000-3.000 8,25.000-2.000 9,9.000-6.000 3,-6.000-6.000-3,-6.000-6.000-3,-6.000-6.000-4,-2.000 1.000-1,3.000 9.000-1,3.000 10.000-1,4.000 10.000-1,-4.000 5.000-1,-9.000 4.000-1,-10.000 3.000-1,-8.000 3.000-2,-9.000 9.000-1,-6.000 16.000-1,-6.000 15.000-1,-6.000 17.000-2,-7.000 0.000-1,-6.000-11.000-1,-6.000-14.000-1,-6.000-11.000 0,-6.000-6.000-2,-2.000 4.000 0,-3.000 3.000-1,-3.000 3.000 0,-4.000-1.000-1,-3.000-2.000-2,-3.000-3.000-2,-2.000-3.000-2,-1.000-6.000-1,3.000-5.000 1,3.000-7.000 1,4.000-5.000 1</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26"/>
    </inkml:context>
    <inkml:brush xml:id="br0">
      <inkml:brushProperty name="width" value="0.0404351614415646" units="cm"/>
      <inkml:brushProperty name="height" value="0.0404351614415646" units="cm"/>
      <inkml:brushProperty name="color" value="#f2395b"/>
      <inkml:brushProperty name="ignorePressure" value="0"/>
    </inkml:brush>
  </inkml:definitions>
  <inkml:trace contextRef="#ctx0" brushRef="#br0">59900.000 8900.000 544,'-18.000'-65.000'-30,"17.000"23.000"31,15.000 22.000 28,16.000 22.000 31,9.000 13.000 10,3.000 7.000-8,3.000 6.000-7,4.000 7.000-7,-1.000 4.000-8,-3.000 3.000-5,-3.000 3.000-7,-2.000 4.000-6,-5.000-1.000-5,-2.000-3.000-6,-3.000-3.000-5,-3.000-2.000-4,-4.000 2.000-16,-3.000 9.000-24,-3.000 10.000-23,-2.000 10.000-25,-8.000-3.000-4,-8.000-11.000 14,-10.000-14.000 15,-9.000-11.000 15</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26"/>
    </inkml:context>
    <inkml:brush xml:id="br0">
      <inkml:brushProperty name="width" value="0.0378979034721851" units="cm"/>
      <inkml:brushProperty name="height" value="0.0378979034721851" units="cm"/>
      <inkml:brushProperty name="color" value="#f2395b"/>
      <inkml:brushProperty name="ignorePressure" value="0"/>
    </inkml:brush>
  </inkml:definitions>
  <inkml:trace contextRef="#ctx0" brushRef="#br0">59750.000 9800.000 580,'-44.000'25.000'-9,"13.000"0.000"22,12.000 0.000 23,13.000 0.000 23,9.000 1.000 8,6.000 4.000-8,7.000 3.000-7,6.000 3.000-7,4.000 1.000-8,4.000 1.000-11,3.000-1.000-10,3.000 1.000-10,3.000 1.000-5,3.000 3.000 1,3.000 3.000 2,4.000 4.000 2,1.000-1.000-12,0.000-3.000-22,0.000-3.000-23,0.000-2.000-23</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27"/>
    </inkml:context>
    <inkml:brush xml:id="br0">
      <inkml:brushProperty name="width" value="0.0476702935993671" units="cm"/>
      <inkml:brushProperty name="height" value="0.0476702935993671" units="cm"/>
      <inkml:brushProperty name="color" value="#f2395b"/>
      <inkml:brushProperty name="ignorePressure" value="0"/>
    </inkml:brush>
  </inkml:definitions>
  <inkml:trace contextRef="#ctx0" brushRef="#br0">66250.000 8200.000 461,'6.000'-46.000'67,"13.000"10.000"-11,12.000 10.000-13,13.000 9.000-12,12.000 7.000-5,13.000 7.000 1,12.000 6.000 2,13.000 7.000 2,1.000 5.000-1,-9.000 7.000-3,-10.000 6.000-4,-8.000 7.000-3,-9.000 4.000-2,-6.000 3.000-3,-6.000 3.000-3,-6.000 4.000-3,-9.000 7.000-1,-8.000 13.000-1,-10.000 12.000 0,-9.000 13.000-1,-13.000 6.000-3,-16.000 0.000-5,-15.000 0.000-5,-15.000 0.000-5,-12.000 0.000-3,-6.000 0.000 2,-6.000 0.000 0,-6.000 0.000 0,-6.000-5.000 2,-2.000-9.000 2,-3.000-10.000 0,-3.000-8.000 3,4.000-9.000 2,13.000-6.000 3,12.000-6.000 3,13.000-6.000 4,18.000-7.000 4,26.000-6.000 6,24.000-6.000 5,26.000-6.000 6,29.000-13.000 0,34.000-19.000-6,35.000-18.000-6,35.000-19.000-5,24.000-13.000-7,16.000-6.000-5,15.000-6.000-5,17.000-6.000-7,14.000 1.000-9,17.000 9.000-11,15.000 10.000-13,16.000 10.000-11,-23.000 10.000-7,-58.000 13.000 0,-60.000 12.000-1,-59.000 13.000-1</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39"/>
    </inkml:context>
    <inkml:brush xml:id="br0">
      <inkml:brushProperty name="width" value="0.0315982438623905" units="cm"/>
      <inkml:brushProperty name="height" value="0.0315982438623905" units="cm"/>
      <inkml:brushProperty name="color" value="#f2395b"/>
      <inkml:brushProperty name="ignorePressure" value="0"/>
    </inkml:brush>
  </inkml:definitions>
  <inkml:trace contextRef="#ctx0" brushRef="#br0">52950.000 15900.000 696,'48.000'0.000'56,"-3.000"0.000"-12,-3.000 0.000-12,-2.000 0.000-11,-5.000 0.000-7,-2.000 0.000 0,-3.000 0.000 1,-3.000 0.000-1,-4.000 3.000-3,-3.000 6.000-4,-3.000 7.000-6,-2.000 6.000-5,-5.000 3.000-2,-2.000 0.000-2,-3.000 0.000 0,-3.000 0.000-2,-6.000 1.000 1,-5.000 4.000 1,-7.000 3.000 1,-5.000 3.000 0,-6.000-1.000 0,-3.000-2.000-1,-3.000-3.000-2,-2.000-3.000-2,-3.000-2.000 0,1.000 0.000 3,-1.000 0.000 2,1.000 0.000 2,-1.000-2.000 2,1.000-3.000 2,-1.000-3.000 1,1.000-2.000 1,4.000-1.000 3,9.000 3.000 4,10.000 3.000 3,10.000 4.000 3,7.000-1.000 2,6.000-3.000-1,7.000-3.000-1,6.000-2.000 0,4.000-3.000-2,4.000 1.000-1,3.000-1.000-1,3.000 1.000-2,1.000-3.000 0,1.000-2.000 0,-1.000-3.000 0,1.000-3.000-1,-3.000-1.000 1,-2.000 4.000-1,-3.000 3.000 0,-3.000 3.000-1,-4.000 3.000-1,-3.000 3.000-2,-3.000 3.000-2,-2.000 4.000-2,-5.000 4.000-1,-2.000 6.000 1,-3.000 7.000 0,-3.000 6.000 2,-4.000 1.000 0,-3.000-3.000 0,-3.000-3.000 0,-2.000-2.000 1,-6.000-1.000 0,-6.000 3.000 0,-6.000 3.000-1,-6.000 4.000 1,-6.000-3.000-1,-2.000-5.000-1,-3.000-7.000 0,-3.000-5.000-2,-1.000-4.000-2,4.000 0.000-1,3.000 0.000-3,3.000 0.000-1,3.000-2.000-1,3.000-3.000 2,3.000-3.000 2,4.000-2.000 0,5.000-9.000-2,10.000-12.000-9,10.000-13.000-9,9.000-12.000-9,7.000-7.000-5,7.000 1.000-3,6.000-1.000-3,7.000 1.000-2</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39"/>
    </inkml:context>
    <inkml:brush xml:id="br0">
      <inkml:brushProperty name="width" value="0.0354018583893776" units="cm"/>
      <inkml:brushProperty name="height" value="0.0354018583893776" units="cm"/>
      <inkml:brushProperty name="color" value="#f2395b"/>
      <inkml:brushProperty name="ignorePressure" value="0"/>
    </inkml:brush>
  </inkml:definitions>
  <inkml:trace contextRef="#ctx0" brushRef="#br0">54000.000 15800.000 621,'3.000'-41.000'7,"6.000"19.000"16,7.000 19.000 14,6.000 19.000 15,-1.000 10.000 2,-5.000 4.000-9,-7.000 3.000-9,-5.000 3.000-9,-9.000 9.000-7,-9.000 16.000-1,-10.000 15.000-2,-8.000 17.000-2,-3.000 5.000-3,7.000-3.000-3,6.000-3.000-4,7.000-2.000-5,2.000-6.000-3,1.000-6.000-4,-1.000-6.000-4,1.000-6.000-5,1.000-16.000-10,3.000-25.000-20,3.000-25.000-17,4.000-25.000-20,-1.000-11.000 1,-3.000 3.000 18,-3.000 3.000 19,-2.000 4.000 17</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0"/>
    </inkml:context>
    <inkml:brush xml:id="br0">
      <inkml:brushProperty name="width" value="0.0304054729640484" units="cm"/>
      <inkml:brushProperty name="height" value="0.0304054729640484" units="cm"/>
      <inkml:brushProperty name="color" value="#f2395b"/>
      <inkml:brushProperty name="ignorePressure" value="0"/>
    </inkml:brush>
  </inkml:definitions>
  <inkml:trace contextRef="#ctx0" brushRef="#br0">53800.000 16500.000 723,'1.000'-47.000'-5,"4.000"6.000"3,3.000 7.000 3,3.000 6.000 2,1.000 3.000 5,1.000 0.000 3,-1.000 0.000 5,1.000 0.000 4,2.000 3.000 2,7.000 6.000 0,6.000 7.000 0,7.000 6.000 0,0.000 3.000-1,-2.000 0.000 0,-3.000 0.000-1,-3.000 0.000-1,-1.000 0.000-1,4.000 0.000-4,3.000 0.000-2,3.000 0.000-4,3.000-2.000-4,3.000-3.000-7,3.000-3.000-5,4.000-2.000-6,-3.000-1.000-7,-5.000 3.000-7,-7.000 3.000-6,-5.000 4.000-7,-6.000-3.000-3,-3.000-5.000 0,-3.000-7.000 1,-2.000-5.000 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0"/>
    </inkml:context>
    <inkml:brush xml:id="br0">
      <inkml:brushProperty name="width" value="0.0449485667049885" units="cm"/>
      <inkml:brushProperty name="height" value="0.0449485667049885" units="cm"/>
      <inkml:brushProperty name="color" value="#f2395b"/>
      <inkml:brushProperty name="ignorePressure" value="0"/>
    </inkml:brush>
  </inkml:definitions>
  <inkml:trace contextRef="#ctx0" brushRef="#br0">54700.000 15150.000 489,'21.000'-63.000'9,"-5.000"26.000"19,-7.000 24.000 19,-5.000 26.000 18,-4.000 16.000 4,0.000 10.000-12,0.000 10.000-12,0.000 9.000-11,0.000 6.000-8,0.000 3.000-4,0.000 3.000-3,0.000 4.000-4,0.000 4.000-3,0.000 6.000-2,0.000 7.000-3,0.000 6.000-2,-2.000 9.000-2,-3.000 13.000 3,-3.000 12.000 1,-2.000 13.000 1,-1.000 9.000 0,3.000 6.000-3,3.000 7.000-2,4.000 6.000-2,1.000-1.000-10,0.000-5.000-15,0.000-7.000-15,0.000-5.000-15,0.000-9.000-7,0.000-9.000 1,0.000-10.000 2,0.000-8.000 1,-4.000-17.000 4,-5.000-21.000 6,-7.000-22.000 6,-5.000-22.000 7</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4"/>
    </inkml:context>
    <inkml:brush xml:id="br0">
      <inkml:brushProperty name="width" value="0.0337388701736927" units="cm"/>
      <inkml:brushProperty name="height" value="0.0337388701736927" units="cm"/>
      <inkml:brushProperty name="color" value="#f2395b"/>
      <inkml:brushProperty name="ignorePressure" value="0"/>
    </inkml:brush>
  </inkml:definitions>
  <inkml:trace contextRef="#ctx0" brushRef="#br0">53950.000 15300.000 652,'0.000'-36.000'36,"0.000"28.000"7,0.000 28.000 6,0.000 29.000 7,0.000 11.000-3,0.000-2.000-12,0.000-3.000-11,0.000-3.000-12,0.000 4.000-7,0.000 13.000-4,0.000 12.000-4,0.000 13.000-3,0.000 6.000-3,0.000 0.000-2,0.000 0.000-3,0.000 0.000-2,0.000 1.000-5,0.000 4.000-6,0.000 3.000-6,0.000 3.000-8,-2.000 1.000-4,-3.000 1.000-2,-3.000-1.000-4,-2.000 1.000-2,-1.000-12.000 1,3.000-21.000 7,3.000-22.000 7,4.000-22.000 7</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5"/>
    </inkml:context>
    <inkml:brush xml:id="br0">
      <inkml:brushProperty name="width" value="0.0337671749293804" units="cm"/>
      <inkml:brushProperty name="height" value="0.0337671749293804" units="cm"/>
      <inkml:brushProperty name="color" value="#f2395b"/>
      <inkml:brushProperty name="ignorePressure" value="0"/>
    </inkml:brush>
  </inkml:definitions>
  <inkml:trace contextRef="#ctx0" brushRef="#br0">55300.000 16250.000 651,'48.000'0.000'95,"-3.000"0.000"-20,-3.000 0.000-23,-2.000 0.000-20,-3.000 1.000-12,1.000 4.000-3,-1.000 3.000-2,1.000 3.000-3,-3.000 1.000-1,-2.000 1.000-3,-3.000-1.000-2,-3.000 1.000-2,-2.000 1.000-2,0.000 3.000-4,0.000 3.000-2,0.000 4.000-3,-7.000 7.000-4,-11.000 13.000-2,-14.000 12.000-4,-11.000 13.000-3,-14.000 2.000 0,-11.000-5.000 1,-14.000-7.000 4,-11.000-5.000 1,-6.000-4.000 2,4.000 0.000 0,3.000 0.000 1,3.000 0.000 0,3.000-4.000 1,3.000-5.000 3,3.000-7.000 2,4.000-5.000 4,4.000-6.000 2,6.000-3.000 3,7.000-3.000 2,6.000-2.000 3,12.000-5.000 3,19.000-2.000 4,19.000-3.000 3,19.000-3.000 4,9.000-2.000-1,0.000 0.000-5,0.000 0.000-5,0.000 0.000-6,1.000 0.000-3,4.000 0.000-2,3.000 0.000-1,3.000 0.000-2,3.000 0.000-1,3.000 0.000 1,3.000 0.000-1,4.000 0.000 0,-6.000 0.000-4,-11.000 0.000-11,-14.000 0.000-9,-11.000 0.000-9,-7.000 0.000-7,0.000 0.000-3,0.000 0.000-2,0.000 0.000-4</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6"/>
    </inkml:context>
    <inkml:brush xml:id="br0">
      <inkml:brushProperty name="width" value="0.046880878508091" units="cm"/>
      <inkml:brushProperty name="height" value="0.046880878508091" units="cm"/>
      <inkml:brushProperty name="color" value="#00bff3"/>
      <inkml:brushProperty name="ignorePressure" value="0"/>
    </inkml:brush>
  </inkml:definitions>
  <inkml:trace contextRef="#ctx0" brushRef="#br0">62550.000 27100.000 469,'-125.000'0.000'30,"50.000"0.000"5,50.000 0.000 4,50.000 0.000 4,26.000 0.000-2,4.000 0.000-7,3.000 0.000-8,3.000 0.000-7,6.000-2.000-9,9.000-3.000-8,10.000-3.000-9,10.000-2.000-9,0.000-5.000-7,-5.000-2.000-6,-7.000-3.000-6,-5.000-3.000-7,-8.000-1.000-1,-5.000 4.000 3,-7.000 3.000 5,-5.000 3.000 3,-9.000 1.000 4,-9.000 1.000 7,-10.000-1.000 6,-8.000 1.000 6,-8.000-3.000 4,-2.000-2.000 3,-3.000-3.000 3,-3.000-3.000 2,-6.000 1.000 7,-5.000 6.000 13,-7.000 7.000 11,-5.000 6.000 13,-3.000 7.000 4,4.000 10.000-2,3.000 10.000-2,3.000 9.000-4,1.000 6.000-3,1.000 3.000-7,-1.000 3.000-6,1.000 4.000-7,-1.000 4.000-3,1.000 6.000-3,-1.000 7.000-1,1.000 6.000-2,1.000 3.000-3,3.000 0.000-2,3.000 0.000-3,4.000 0.000-2,1.000-4.000-1,0.000-5.000 2,0.000-7.000 0,0.000-5.000 2,9.000-15.000-9,19.000-22.000-21,19.000-22.000-20,19.000-21.000-20,7.000-20.000-5,-3.000-15.000 10,-3.000-15.000 10,-2.000-16.000 10,-6.000-5.000 8,-6.000 6.000 6,-6.000 7.000 5,-6.000 6.000 7,-7.000 7.000 4,-6.000 10.000 5,-6.000 10.000 5,-6.000 9.000 4,-9.000 13.000 12,-8.000 20.000 20,-10.000 18.000 20,-9.000 20.000 19,-4.000 11.000 4,4.000 7.000-12,3.000 6.000-12,3.000 7.000-12,1.000 7.000-7,1.000 9.000-5,-1.000 10.000-3,1.000 10.000-3,1.000 0.000-4,3.000-5.000-3,3.000-7.000-2,4.000-5.000-3,5.000-8.000-8,10.000-5.000-10,10.000-7.000-11,9.000-5.000-12,7.000-11.000-8,7.000-11.000-7,6.000-14.000-5,7.000-11.000-7,4.000-11.000-1,3.000-5.000 4,3.000-7.000 5,4.000-5.000 4,-6.000-3.000 4,-11.000 4.000 5,-14.000 3.000 4,-11.000 3.000 5</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6"/>
    </inkml:context>
    <inkml:brush xml:id="br0">
      <inkml:brushProperty name="width" value="0.0377036221325397" units="cm"/>
      <inkml:brushProperty name="height" value="0.0377036221325397" units="cm"/>
      <inkml:brushProperty name="color" value="#f2395b"/>
      <inkml:brushProperty name="ignorePressure" value="0"/>
    </inkml:brush>
  </inkml:definitions>
  <inkml:trace contextRef="#ctx0" brushRef="#br0">57900.000 15550.000 583,'17.000'-66.000'16,"-16.000"19.000"3,-15.000 19.000 5,-15.000 19.000 4,-11.000 12.000 0,-2.000 6.000-4,-3.000 7.000-3,-3.000 6.000-3,-6.000 6.000-2,-5.000 6.000-1,-7.000 7.000-1,-5.000 6.000 0,-4.000 4.000-1,0.000 4.000 1,0.000 3.000-1,0.000 3.000 0,1.000 3.000 1,4.000 3.000-1,3.000 3.000 0,3.000 4.000 1,4.000 4.000-1,7.000 6.000-1,6.000 7.000 0,7.000 6.000 0,5.000-1.000-2,7.000-5.000-3,6.000-7.000-2,7.000-5.000-3,8.000-8.000-3,14.000-5.000-2,11.000-7.000-1,14.000-5.000-3,8.000-9.000-2,7.000-9.000-2,6.000-10.000-4,7.000-8.000-2,7.000-8.000-4,9.000-2.000-4,10.000-3.000-6,10.000-3.000-4,-1.000-7.000-3,-9.000-9.000 0,-10.000-10.000-1,-8.000-8.000 0</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6"/>
    </inkml:context>
    <inkml:brush xml:id="br0">
      <inkml:brushProperty name="width" value="0.0444644428789616" units="cm"/>
      <inkml:brushProperty name="height" value="0.0444644428789616" units="cm"/>
      <inkml:brushProperty name="color" value="#f2395b"/>
      <inkml:brushProperty name="ignorePressure" value="0"/>
    </inkml:brush>
  </inkml:definitions>
  <inkml:trace contextRef="#ctx0" brushRef="#br0">57900.000 16400.000 494,'4.000'-44.000'38,"10.000"13.000"-6,10.000 12.000-3,9.000 13.000-6,6.000 6.000-2,3.000 0.000-1,3.000 0.000-1,4.000 0.000-1,-3.000 4.000-3,-5.000 10.000-5,-7.000 10.000-5,-5.000 9.000-4,-8.000 7.000-3,-5.000 7.000-2,-7.000 6.000-1,-5.000 7.000-2,-11.000 4.000 0,-11.000 3.000-1,-14.000 3.000-1,-11.000 4.000 0,-6.000-3.000 0,4.000-5.000 3,3.000-7.000 2,3.000-5.000 2,3.000-6.000 1,3.000-3.000 0,3.000-3.000-1,4.000-2.000 1,15.000-14.000-1,28.000-21.000-1,28.000-22.000 0,29.000-22.000 0,11.000-15.000-3,-2.000-5.000-2,-3.000-7.000-4,-3.000-5.000-3,-4.000-4.000-3,-3.000 0.000 0,-3.000 0.000-2,-2.000 0.000 0,-6.000 1.000 0,-6.000 4.000 4,-6.000 3.000 2,-6.000 3.000 4,-6.000 1.000 4,-2.000 1.000 4,-3.000-1.000 5,-3.000 1.000 4,-4.000 4.000 4,-3.000 9.000 3,-3.000 10.000 3,-2.000 10.000 2,-6.000 19.000 8,-6.000 32.000 12,-6.000 31.000 11,-6.000 32.000 13,-6.000 18.000-1,-2.000 6.000-11,-3.000 7.000-12,-3.000 6.000-13,-1.000-1.000-6,4.000-5.000-3,3.000-7.000-3,3.000-5.000-2,3.000-9.000-1,3.000-9.000 0,3.000-10.000 1,4.000-8.000 0,5.000-14.000-3,10.000-15.000-7,10.000-15.000-9,9.000-16.000-7,4.000-12.000-3,1.000-5.000 0,-1.000-7.000 3,1.000-5.000 0,2.000-12.000 0,7.000-16.000-3,6.000-15.000-3,7.000-15.000-3,2.000-21.000-2,1.000-25.000-2,-1.000-25.000-3,1.000-25.000-1,-7.000-2.000 1,-12.000 22.000 5,-13.000 22.000 6,-12.000 23.000 5,-9.000 16.000 4,-2.000 13.000 5,-3.000 12.000 3,-3.000 13.000 5,-4.000 9.000 2,-3.000 6.000 2,-3.000 7.000 2,-2.000 6.000 2,-5.000 6.000 1,-2.000 6.000-1,-3.000 7.000 1,-3.000 6.000-1,-4.000 6.000-1,-3.000 6.000-2,-3.000 7.000-3,-2.000 6.000-2,0.000 6.000-4,7.000 6.000-3,6.000 7.000-4,7.000 6.000-4,2.000 1.000-5,1.000-3.000-4,-1.000-3.000-6,1.000-2.000-5,5.000-6.000-2,14.000-6.000 0,11.000-6.000 0,14.000-6.000 1</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7"/>
    </inkml:context>
    <inkml:brush xml:id="br0">
      <inkml:brushProperty name="width" value="0.039025004953146" units="cm"/>
      <inkml:brushProperty name="height" value="0.039025004953146" units="cm"/>
      <inkml:brushProperty name="color" value="#f2395b"/>
      <inkml:brushProperty name="ignorePressure" value="0"/>
    </inkml:brush>
  </inkml:definitions>
  <inkml:trace contextRef="#ctx0" brushRef="#br0">60750.000 16100.000 563,'-93.000'46.000'66,"17.000"-5.000"-9,15.000-7.000-9,16.000-5.000-10,9.000-3.000-5,3.000 4.000-4,3.000 3.000-4,4.000 3.000-2,2.000 4.000-4,4.000 7.000-2,3.000 6.000-2,3.000 7.000-3,3.000 0.000 0,3.000-2.000-2,3.000-3.000-1,4.000-3.000 0,2.000-2.000-2,4.000 0.000-2,3.000 0.000-3,3.000 0.000-2,6.000-4.000-2,9.000-5.000-1,10.000-7.000-2,10.000-5.000-2,8.000-8.000-3,10.000-5.000-4,10.000-7.000-4,9.000-5.000-5,6.000-6.000-4,3.000-3.000-4,3.000-3.000-4,4.000-2.000-3,-4.000-5.000-3,-9.000-2.000 1,-10.000-3.000-1,-8.000-3.000 1,-12.000-1.000 2,-12.000 4.000 4,-13.000 3.000 5,-12.000 3.000 3</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7"/>
    </inkml:context>
    <inkml:brush xml:id="br0">
      <inkml:brushProperty name="width" value="0.0429267883300781" units="cm"/>
      <inkml:brushProperty name="height" value="0.0429267883300781" units="cm"/>
      <inkml:brushProperty name="color" value="#f2395b"/>
      <inkml:brushProperty name="ignorePressure" value="0"/>
    </inkml:brush>
  </inkml:definitions>
  <inkml:trace contextRef="#ctx0" brushRef="#br0">61450.000 16100.000 512,'-69.000'-24.000'17,"13.000"4.000"9,12.000 3.000 9,13.000 3.000 9,6.000 14.000 4,0.000 25.000-1,0.000 25.000 1,0.000 25.000-2,-2.000 17.000-2,-3.000 9.000-8,-3.000 10.000-7,-2.000 10.000-7,-1.000 11.000-5,3.000 17.000-4,3.000 15.000-5,4.000 16.000-3,1.000 1.000-3,0.000-12.000-1,0.000-13.000-2,0.000-12.000-1,-2.000-4.000-12,-3.000 7.000-22,-3.000 6.000-22,-2.000 7.000-22,0.000-14.000-6,7.000-30.000 11,6.000-32.000 11,7.000-30.000 11</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8"/>
    </inkml:context>
    <inkml:brush xml:id="br0">
      <inkml:brushProperty name="width" value="0.0339307934045792" units="cm"/>
      <inkml:brushProperty name="height" value="0.0339307934045792" units="cm"/>
      <inkml:brushProperty name="color" value="#f2395b"/>
      <inkml:brushProperty name="ignorePressure" value="0"/>
    </inkml:brush>
  </inkml:definitions>
  <inkml:trace contextRef="#ctx0" brushRef="#br0">62850.000 16150.000 648,'-11.000'-22.000'-5,"28.000"6.000"25,28.000 7.000 24,29.000 6.000 23,15.000 3.000 6,3.000 0.000-16,3.000 0.000-14,4.000 0.000-15,7.000 0.000-12,13.000 0.000-8,12.000 0.000-7,13.000 0.000-9,-2.000 0.000-8,-16.000 0.000-6,-15.000 0.000-7,-15.000 0.000-8,-17.000 0.000-1,-15.000 0.000 4,-15.000 0.000 3,-16.000 0.000 4</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48"/>
    </inkml:context>
    <inkml:brush xml:id="br0">
      <inkml:brushProperty name="width" value="0.0364993773400784" units="cm"/>
      <inkml:brushProperty name="height" value="0.0364993773400784" units="cm"/>
      <inkml:brushProperty name="color" value="#f2395b"/>
      <inkml:brushProperty name="ignorePressure" value="0"/>
    </inkml:brush>
  </inkml:definitions>
  <inkml:trace contextRef="#ctx0" brushRef="#br0">64100.000 15550.000 602,'-25.000'-25.000'-1,"0.000"0.000"-1,0.000 0.000-2,0.000 0.000-2,1.000 0.000 1,4.000 0.000 0,3.000 0.000 1,3.000 0.000 0,3.000 12.000 14,3.000 26.000 22,3.000 24.000 25,4.000 26.000 22,-1.000 16.000 4,-3.000 10.000-17,-3.000 10.000-18,-2.000 9.000-17,-3.000 10.000-14,1.000 14.000-12,-1.000 11.000-9,1.000 14.000-12,1.000 8.000-8,3.000 7.000-7,3.000 6.000-7,4.000 7.000-7,1.000-14.000 0,0.000-30.000 6,0.000-32.000 5,0.000-30.000 7,1.000-20.000 1,4.000-6.000-4,3.000-6.000-3,3.000-6.000-3</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50"/>
    </inkml:context>
    <inkml:brush xml:id="br0">
      <inkml:brushProperty name="width" value="0.0402538776397705" units="cm"/>
      <inkml:brushProperty name="height" value="0.0402538776397705" units="cm"/>
      <inkml:brushProperty name="color" value="#f2395b"/>
      <inkml:brushProperty name="ignorePressure" value="0"/>
    </inkml:brush>
  </inkml:definitions>
  <inkml:trace contextRef="#ctx0" brushRef="#br0">68700.000 15200.000 546,'-27.000'-46.000'28,"-3.000"10.000"8,-3.000 10.000 6,-2.000 9.000 8,-1.000 9.000-3,3.000 9.000-9,3.000 10.000-11,4.000 10.000-11,-1.000 4.000-5,-3.000 0.000-1,-3.000 0.000-1,-2.000 0.000-1,-1.000 1.000-1,3.000 4.000-1,3.000 3.000-1,4.000 3.000 0,8.000-5.000 0,17.000-12.000 3,15.000-13.000 2,16.000-12.000 2,9.000-5.000 1,3.000 3.000-2,3.000 3.000-1,4.000 4.000 0,-1.000 2.000-2,-3.000 4.000-2,-3.000 3.000-2,-2.000 3.000-2,-3.000 4.000 0,1.000 7.000 0,-1.000 6.000 0,1.000 7.000 0,-7.000 4.000-1,-12.000 3.000-2,-13.000 3.000-2,-12.000 4.000-3,-13.000 1.000 0,-12.000 0.000 0,-13.000 0.000 0,-12.000 0.000 0,-10.000 1.000 0,-6.000 4.000 2,-6.000 3.000 0,-6.000 3.000 0,-2.000-1.000 0,3.000-2.000-3,3.000-3.000-1,4.000-3.000-2,4.000-4.000-1,6.000-3.000 2,7.000-3.000 2,6.000-2.000 1,4.000-6.000 1,4.000-6.000 3,3.000-6.000 1,3.000-6.000 3,15.000-7.000 3,29.000-6.000 3,28.000-6.000 5,28.000-6.000 3,14.000-2.000 1,0.000 3.000-3,0.000 3.000-2,0.000 4.000-4,0.000 1.000-1,0.000 0.000-4,0.000 0.000-2,0.000 0.000-3,-4.000 1.000-6,-5.000 4.000-7,-7.000 3.000-10,-5.000 3.000-7,0.000 1.000-8,10.000 1.000-6,10.000-1.000-6,9.000 1.000-7</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51"/>
    </inkml:context>
    <inkml:brush xml:id="br0">
      <inkml:brushProperty name="width" value="0.045654658228159" units="cm"/>
      <inkml:brushProperty name="height" value="0.045654658228159" units="cm"/>
      <inkml:brushProperty name="color" value="#f2395b"/>
      <inkml:brushProperty name="ignorePressure" value="0"/>
    </inkml:brush>
  </inkml:definitions>
  <inkml:trace contextRef="#ctx0" brushRef="#br0">70900.000 15200.000 481,'34.000'-86.000'17,"-31.000"28.000"13,-31.000 28.000 14,-31.000 29.000 15,-15.000 15.000 1,4.000 3.000-11,3.000 3.000-10,3.000 4.000-10,1.000 1.000-7,1.000 0.000-3,-1.000 0.000-2,1.000 0.000-3,1.000 1.000-2,3.000 4.000-1,3.000 3.000-1,4.000 3.000-1,2.000 3.000-2,4.000 3.000 0,3.000 3.000-1,3.000 4.000-1,4.000 1.000-1,7.000 0.000 0,6.000 0.000-1,7.000 0.000 0,2.000 0.000-1,1.000 0.000 0,-1.000 0.000 0,1.000 0.000 0,2.000 0.000-1,7.000 0.000-1,6.000 0.000-1,7.000 0.000-2,2.000-2.000 0,1.000-3.000-1,-1.000-3.000 1,1.000-2.000-1,2.000-5.000 1,7.000-2.000-1,6.000-3.000 1,7.000-3.000 0,2.000-2.000-1,1.000 0.000-2,-1.000 0.000-3,1.000 0.000-2,2.000-5.000-2,7.000-9.000 0,6.000-10.000 0,7.000-8.000-1,-3.000-8.000 1,-8.000-2.000 3,-10.000-3.000 4,-9.000-3.000 2,-4.000-1.000 1,4.000 4.000 0,3.000 3.000-1,3.000 3.000 0,7.000-4.000-1,14.000-8.000-2,11.000-10.000-3,14.000-9.000-1,0.000-7.000-2,-8.000-3.000-2,-10.000-3.000-1,-9.000-2.000-2,-7.000 0.000 0,-3.000 7.000 1,-3.000 6.000 2,-2.000 7.000 1,-3.000 2.000 3,1.000 1.000 3,-1.000-1.000 5,1.000 1.000 4,-6.000 1.000 4,-8.000 3.000 7,-10.000 3.000 4,-9.000 4.000 7,-9.000 13.000 4,-5.000 26.000 4,-7.000 24.000 3,-5.000 26.000 3,-3.000 7.000-1,4.000-9.000-6,3.000-10.000-8,3.000-8.000-7,-1.000-4.000-3,-2.000 3.000-2,-3.000 3.000-1,-3.000 4.000-2,-1.000 4.000 0,4.000 6.000 0,3.000 7.000-1,3.000 6.000 1,3.000-1.000-1,3.000-5.000-1,3.000-7.000-1,4.000-5.000-2,4.000-6.000-2,6.000-3.000-3,7.000-3.000-3,6.000-2.000-4,7.000-9.000-1,10.000-12.000 0,10.000-13.000 0,9.000-12.000 0,4.000-13.000 1,1.000-12.000 0,-1.000-13.000 1,1.000-12.000 0,-1.000-10.000 1,1.000-6.000-3,-1.000-6.000-1,1.000-6.000-2,-4.000-6.000 0,-6.000-2.000 1,-6.000-3.000 1,-6.000-3.000 2,-7.000 1.000 1,-6.000 6.000 1,-6.000 7.000 2,-6.000 6.000 2,-9.000 6.000 1,-8.000 6.000 0,-10.000 7.000 2,-9.000 6.000 1,-7.000 7.000 1,-3.000 10.000 1,-3.000 10.000 0,-2.000 9.000 1,-6.000 6.000-1,-6.000 3.000-2,-6.000 3.000-3,-6.000 4.000-2,-4.000 5.000-3,1.000 10.000-4,-1.000 10.000-3,1.000 9.000-3,2.000 6.000-3,7.000 3.000-2,6.000 3.000-1,7.000 4.000-2,7.000-3.000-1,9.000-5.000 1,10.000-7.000 1,10.000-5.000 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51"/>
    </inkml:context>
    <inkml:brush xml:id="br0">
      <inkml:brushProperty name="width" value="0.0432359948754311" units="cm"/>
      <inkml:brushProperty name="height" value="0.0432359948754311" units="cm"/>
      <inkml:brushProperty name="color" value="#f2395b"/>
      <inkml:brushProperty name="ignorePressure" value="0"/>
    </inkml:brush>
  </inkml:definitions>
  <inkml:trace contextRef="#ctx0" brushRef="#br0">72350.000 15800.000 508,'70.000'25.000'109,"-9.000"0.000"-24,-10.000 0.000-25,-8.000 0.000-23,-8.000 3.000-14,-2.000 6.000-3,-3.000 7.000-3,-3.000 6.000-3,-7.000 6.000-2,-9.000 6.000-2,-10.000 7.000-3,-8.000 6.000-3,-11.000 4.000-1,-8.000 4.000-3,-10.000 3.000-1,-9.000 3.000-3,-4.000-1.000 0,4.000-2.000 0,3.000-3.000 1,3.000-3.000 0,3.000-7.000 0,3.000-9.000 2,3.000-10.000 1,4.000-8.000 0,2.000-6.000 2,4.000 1.000 0,3.000-1.000 2,3.000 1.000 1,7.000-3.000 0,14.000-2.000 0,11.000-3.000 0,14.000-3.000-2,5.000-2.000 1,1.000 0.000 1,-1.000 0.000 1,1.000 0.000 0,-3.000 6.000 0,-2.000 13.000 2,-3.000 12.000-1,-3.000 13.000 1,-9.000 6.000-1,-11.000 0.000-1,-14.000 0.000-1,-11.000 0.000-2,-11.000 1.000 0,-5.000 4.000-1,-7.000 3.000 1,-5.000 3.000 0,-8.000 1.000-2,-5.000 1.000-7,-7.000-1.000-6,-5.000 1.000-6,-4.000-6.000-5,0.000-8.000-7,0.000-10.000-6,0.000-9.000-5,4.000-9.000-5,10.000-5.000-1,10.000-7.000-1,9.000-5.000-2,9.000-11.000 2,9.000-11.000 5,10.000-14.000 4,10.000-11.000 5</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52"/>
    </inkml:context>
    <inkml:brush xml:id="br0">
      <inkml:brushProperty name="width" value="0.0395150743424892" units="cm"/>
      <inkml:brushProperty name="height" value="0.0395150743424892" units="cm"/>
      <inkml:brushProperty name="color" value="#f2395b"/>
      <inkml:brushProperty name="ignorePressure" value="0"/>
    </inkml:brush>
  </inkml:definitions>
  <inkml:trace contextRef="#ctx0" brushRef="#br0">72950.000 14350.000 556,'3.000'-46.000'4,"6.000"10.000"7,7.000 10.000 8,6.000 9.000 8,7.000 6.000 5,10.000 3.000 5,10.000 3.000 4,9.000 4.000 5,2.000 5.000-2,-2.000 10.000-6,-3.000 10.000-8,-3.000 9.000-8,-7.000 7.000-3,-9.000 7.000-1,-10.000 6.000-1,-8.000 7.000-1,-9.000 4.000-4,-6.000 3.000-4,-6.000 3.000-6,-6.000 4.000-4,-10.000-1.000-5,-12.000-3.000-4,-13.000-3.000-4,-12.000-2.000-3,-5.000-6.000-3,3.000-6.000 2,3.000-6.000-1,4.000-6.000 2,4.000-7.000 1,6.000-6.000 3,7.000-6.000 3,6.000-6.000 3,18.000-6.000 3,32.000-2.000 3,31.000-3.000 2,32.000-3.000 3,11.000-4.000 1,-5.000-3.000-1,-7.000-3.000 0,-5.000-2.000 0,-8.000-3.000-5,-5.000 1.000-11,-7.000-1.000-10,-5.000 1.000-10,-6.000 1.000-4,-3.000 3.000 4,-3.000 3.000 4,-2.000 4.000 3</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7"/>
    </inkml:context>
    <inkml:brush xml:id="br0">
      <inkml:brushProperty name="width" value="0.0455229617655277" units="cm"/>
      <inkml:brushProperty name="height" value="0.0455229617655277" units="cm"/>
      <inkml:brushProperty name="color" value="#00bff3"/>
      <inkml:brushProperty name="ignorePressure" value="0"/>
    </inkml:brush>
  </inkml:definitions>
  <inkml:trace contextRef="#ctx0" brushRef="#br0">65100.000 26400.000 483,'18.000'-18.000'7,"-11.000"17.000"17,-14.000 15.000 14,-11.000 16.000 16,-7.000 12.000 3,0.000 9.000-10,0.000 10.000-10,0.000 10.000-10,0.000 4.000-3,0.000 0.000 4,0.000 0.000 2,0.000 0.000 4,1.000 3.000-1,4.000 6.000-6,3.000 7.000-5,3.000 6.000-6,4.000-2.000-7,7.000-9.000-7,6.000-10.000-6,7.000-8.000-8,7.000-9.000-5,9.000-6.000-1,10.000-6.000-3,10.000-6.000-1,5.000-10.000-1,4.000-12.000 1,3.000-13.000 1,3.000-12.000 1,-2.000-9.000-1,-6.000-2.000-4,-6.000-3.000-2,-6.000-3.000-4,-6.000-4.000-5,-2.000-3.000-6,-3.000-3.000-6,-3.000-2.000-5</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0:52"/>
    </inkml:context>
    <inkml:brush xml:id="br0">
      <inkml:brushProperty name="width" value="0.0338859260082245" units="cm"/>
      <inkml:brushProperty name="height" value="0.0338859260082245" units="cm"/>
      <inkml:brushProperty name="color" value="#f2395b"/>
      <inkml:brushProperty name="ignorePressure" value="0"/>
    </inkml:brush>
  </inkml:definitions>
  <inkml:trace contextRef="#ctx0" brushRef="#br0">74000.000 14650.000 649,'3.000'-47.000'6,"6.000"6.000"13,7.000 7.000 13,6.000 6.000 13,4.000 4.000 4,4.000 4.000-5,3.000 3.000-5,3.000 3.000-5,7.000 3.000-5,14.000 3.000-6,11.000 3.000-6,14.000 4.000-7,2.000 4.000-7,-6.000 6.000-7,-6.000 7.000-8,-6.000 6.000-7,-6.000 3.000-8,-2.000 0.000-8,-3.000 0.000-7,-3.000 0.000-7,-6.000-4.000-3,-5.000-5.000 3,-7.000-7.000 3,-5.000-5.000 2</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31"/>
    </inkml:context>
    <inkml:brush xml:id="br0">
      <inkml:brushProperty name="width" value="0.0251519996672869" units="cm"/>
      <inkml:brushProperty name="height" value="0.0251519996672869" units="cm"/>
      <inkml:brushProperty name="color" value="#00bff3"/>
      <inkml:brushProperty name="ignorePressure" value="0"/>
    </inkml:brush>
  </inkml:definitions>
  <inkml:trace contextRef="#ctx0" brushRef="#br0">70900.000 13750.000 874,'70.000'-54.000'3,"-9.000"-5.000"7,-10.000-7.000 7,-8.000-5.000 6,-8.000 8.000 1,-2.000 26.000-4,-3.000 24.000-4,-3.000 26.000-4</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33"/>
    </inkml:context>
    <inkml:brush xml:id="br0">
      <inkml:brushProperty name="width" value="0.035702396184206" units="cm"/>
      <inkml:brushProperty name="height" value="0.035702396184206" units="cm"/>
      <inkml:brushProperty name="color" value="#00bff3"/>
      <inkml:brushProperty name="ignorePressure" value="0"/>
    </inkml:brush>
  </inkml:definitions>
  <inkml:trace contextRef="#ctx0" brushRef="#br0">42900.000 14150.000 616,'-47.000'-2.000'-1,"6.000"-3.000"1,7.000-3.000-2,6.000-2.000 0,10.000-5.000 7,17.000-2.000 15,15.000-3.000 15,16.000-3.000 15,15.000-2.000 2,16.000 0.000-9,15.000 0.000-10,17.000 0.000-9,13.000 3.000-6,13.000 6.000 0,12.000 7.000-1,13.000 6.000-1,16.000-1.000-2,23.000-5.000-3,22.000-7.000-4,22.000-5.000-4,23.000-9.000 0,25.000-9.000 1,25.000-10.000 1,25.000-8.000 2,18.000-6.000-3,14.000 1.000-8,11.000-1.000-7,14.000 1.000-7,-4.000 4.000-6,-19.000 9.000-3,-18.000 10.000-4,-19.000 10.000-3,-24.000 5.000 0,-28.000 4.000 5,-28.000 3.000 6,-27.000 3.000 4,-33.000 1.000-1,-33.000 1.000-9,-35.000-1.000-8,-34.000 1.000-8</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34"/>
    </inkml:context>
    <inkml:brush xml:id="br0">
      <inkml:brushProperty name="width" value="0.0404772460460663" units="cm"/>
      <inkml:brushProperty name="height" value="0.0404772460460663" units="cm"/>
      <inkml:brushProperty name="color" value="#00bff3"/>
      <inkml:brushProperty name="ignorePressure" value="0"/>
    </inkml:brush>
  </inkml:definitions>
  <inkml:trace contextRef="#ctx0" brushRef="#br0">43700.000 15000.000 543,'-54.000'0.000'9,"45.000"0.000"17,43.000 0.000 17,45.000 0.000 18,24.000-5.000 1,6.000-9.000-16,7.000-10.000-15,6.000-8.000-16,1.000-8.000-7,-3.000-2.000-2,-3.000-3.000-1,-2.000-3.000-1,-11.000 1.000-4,-15.000 6.000-8,-15.000 7.000-8,-16.000 6.000-7,-12.000 4.000-4,-5.000 4.000 0,-7.000 3.000-1,-5.000 3.000-1,-8.000-1.000 1,-5.000-2.000 1,-7.000-3.000 2,-5.000-3.000 2,-8.000-4.000 2,-5.000-3.000 5,-7.000-3.000 5,-5.000-2.000 4,-4.000-1.000 3,0.000 3.000 1,0.000 3.000 2,0.000 4.000 0,0.000 2.000 4,0.000 4.000 3,0.000 3.000 5,0.000 3.000 3,0.000 1.000 3,0.000 1.000 2,0.000-1.000 1,0.000 1.000 2,3.000 10.000 3,6.000 22.000 5,7.000 22.000 3,6.000 23.000 5,3.000 10.000 0,0.000 0.000-6,0.000 0.000-5,0.000 0.000-6,1.000-2.000-4,4.000-3.000-2,3.000-3.000-2,3.000-2.000-3,1.000-1.000 0,1.000 3.000 1,-1.000 3.000 0,1.000 4.000 2,-3.000-1.000-4,-2.000-3.000-8,-3.000-3.000-9,-3.000-2.000-7,-6.000-3.000-5,-5.000 1.000 0,-7.000-1.000-1,-5.000 1.000 1,-9.000-4.000-1,-9.000-6.000-1,-10.000-6.000 1,-8.000-6.000-2,-4.000-9.000 2,3.000-8.000 0,3.000-10.000 2,4.000-9.000 1,1.000-10.000 2,0.000-9.000 1,0.000-10.000 2,0.000-8.000 2,4.000-8.000 2,10.000-2.000 3,10.000-3.000 2,9.000-3.000 3,10.000-1.000 3,14.000 4.000 2,11.000 3.000 4,14.000 3.000 3,10.000 4.000 1,9.000 7.000-3,10.000 6.000-1,10.000 7.000-1,2.000 4.000 0,-3.000 3.000 5,-3.000 3.000 5,-2.000 4.000 3,-6.000 2.000-1,-6.000 4.000-6,-6.000 3.000-7,-6.000 3.000-7,-7.000 4.000-5,-6.000 7.000-3,-6.000 6.000-3,-6.000 7.000-4,-9.000 0.000-1,-8.000-2.000-2,-10.000-3.000-2,-9.000-3.000-2,-10.000-1.000 0,-9.000 4.000-1,-10.000 3.000 0,-8.000 3.000-1,-9.000-2.000 1,-6.000-6.000 2,-6.000-6.000 2,-6.000-6.000 1,-6.000-6.000 2,-2.000-2.000 2,-3.000-3.000 1,-3.000-3.000 1,-1.000-2.000 3,4.000 0.000 4,3.000 0.000 2,3.000 0.000 4,4.000 0.000 4,7.000 0.000 5,6.000 0.000 4,7.000 0.000 5,8.000 1.000 7,14.000 4.000 11,11.000 3.000 10,14.000 3.000 11,14.000 6.000 1,20.000 9.000-9,18.000 10.000-9,20.000 10.000-9,11.000 4.000-6,7.000 0.000-2,6.000 0.000-3,7.000 0.000-2,7.000-2.000-3,9.000-3.000-6,10.000-3.000-5,10.000-2.000-4,4.000-8.000-6,0.000-8.000-7,0.000-10.000-7,0.000-9.000-6,0.000-9.000-4,0.000-5.000 0,0.000-7.000 0,0.000-5.000 0,-2.000-11.000-1,-3.000-11.000-3,-3.000-14.000-2,-2.000-11.000-3,-14.000-1.000 1,-21.000 13.000 5,-22.000 12.000 4,-22.000 13.000 5</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35"/>
    </inkml:context>
    <inkml:brush xml:id="br0">
      <inkml:brushProperty name="width" value="0.0459847897291183" units="cm"/>
      <inkml:brushProperty name="height" value="0.0459847897291183" units="cm"/>
      <inkml:brushProperty name="color" value="#00bff3"/>
      <inkml:brushProperty name="ignorePressure" value="0"/>
    </inkml:brush>
  </inkml:definitions>
  <inkml:trace contextRef="#ctx0" brushRef="#br0">46000.000 13750.000 478,'0.000'-69.000'2,"0.000"13.000"3,0.000 12.000 3,0.000 13.000 3,1.000 13.000 6,4.000 17.000 6,3.000 15.000 7,3.000 16.000 6,-1.000 12.000 0,-2.000 9.000-7,-3.000 10.000-8,-3.000 10.000-8,-4.000 5.000-5,-3.000 4.000-1,-3.000 3.000-2,-2.000 3.000-2,5.000-10.000-8,16.000-21.000-12,15.000-22.000-12,17.000-22.000-13,11.000-19.000-3,10.000-16.000 4,10.000-15.000 6,9.000-15.000 4,1.000-4.000 6,-6.000 9.000 5,-6.000 10.000 5,-6.000 10.000 4,-16.000 16.000 8,-25.000 26.000 8,-25.000 24.000 8,-25.000 26.000 8,-19.000 12.000 4,-12.000 0.000 1,-13.000 0.000 1,-12.000 0.000-1,-5.000-2.000 1,3.000-3.000-2,3.000-3.000-1,4.000-2.000-1,5.000-6.000-2,10.000-6.000-3,10.000-6.000-2,9.000-6.000-3,18.000-7.000-2,29.000-6.000-4,28.000-6.000-3,28.000-6.000-3,15.000-6.000-2,4.000-2.000-2,3.000-3.000-2,3.000-3.000-2,-2.000-4.000-2,-6.000-3.000-2,-6.000-3.000-1,-6.000-2.000-2,-16.000 5.000 0,-25.000 16.000 2,-25.000 15.000 3,-25.000 17.000 2,-18.000 7.000 3,-8.000 0.000 1,-10.000 0.000 3,-9.000 0.000 2,-2.000-4.000 2,6.000-5.000 3,7.000-7.000 2,6.000-5.000 3,4.000-4.000 2,4.000 0.000 0,3.000 0.000 1,3.000 0.000 0,17.000-4.000-1,31.000-5.000-2,32.000-7.000-1,31.000-5.000-2,17.000-6.000-2,3.000-3.000-3,3.000-3.000-3,4.000-2.000-2,-4.000-3.000-2,-9.000 1.000-1,-10.000-1.000-2,-8.000 1.000-1,-11.000 2.000 0,-8.000 7.000 1,-10.000 6.000 1,-9.000 7.000 1,-15.000 7.000 1,-18.000 9.000 1,-19.000 10.000 0,-18.000 10.000 0,-18.000 5.000 1,-16.000 4.000-1,-15.000 3.000 0,-15.000 3.000-1,-9.000 1.000 0,1.000 1.000 1,-1.000-1.000-1,1.000 1.000 1,-3.000-3.000 0,-2.000-2.000 0,-3.000-3.000 1,-3.000-3.000 0,4.000-4.000 3,13.000-3.000 3,12.000-3.000 5,13.000-2.000 3,20.000-8.000 6,28.000-8.000 6,28.000-10.000 5,29.000-9.000 7,33.000-10.000 1,42.000-9.000-4,40.000-10.000-5,41.000-8.000-5,40.000-12.000-7,41.000-12.000-10,40.000-13.000-10,42.000-12.000-10,17.000-2.000-9,-2.000 9.000-6,-3.000 10.000-7,-3.000 10.000-6,-32.000 7.000-8,-59.000 6.000-10,-60.000 7.000-8,-58.000 6.000-10</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42"/>
    </inkml:context>
    <inkml:brush xml:id="br0">
      <inkml:brushProperty name="width" value="0.0333473011851311" units="cm"/>
      <inkml:brushProperty name="height" value="0.0333473011851311" units="cm"/>
      <inkml:brushProperty name="color" value="#00bff3"/>
      <inkml:brushProperty name="ignorePressure" value="0"/>
    </inkml:brush>
  </inkml:definitions>
  <inkml:trace contextRef="#ctx0" brushRef="#br0">101250.000 14750.000 659,'26.000'-22.000'77,"4.000"6.000"-15,3.000 7.000-16,3.000 6.000-14,6.000 4.000-9,9.000 4.000-4,10.000 3.000-3,10.000 3.000-3,0.000 3.000-2,-5.000 3.000-1,-7.000 3.000 0,-5.000 4.000-2,-8.000 1.000-1,-5.000 0.000-3,-7.000 0.000-3,-5.000 0.000-3,-8.000 3.000-1,-5.000 6.000 3,-7.000 7.000 1,-5.000 6.000 2,-12.000 6.000 0,-16.000 6.000-5,-15.000 7.000-3,-15.000 6.000-4,-15.000 3.000-3,-12.000 0.000 0,-13.000 0.000 0,-12.000 0.000-1,-5.000-2.000 1,3.000-3.000 3,3.000-3.000 2,4.000-2.000 3,5.000-5.000 2,10.000-2.000 1,10.000-3.000 0,9.000-3.000 0,4.000-4.000 3,1.000-3.000 1,-1.000-3.000 3,1.000-2.000 1,10.000-6.000 2,22.000-6.000 0,22.000-6.000 0,23.000-6.000-1,20.000-7.000-1,23.000-6.000-4,22.000-6.000-2,22.000-6.000-3,16.000-9.000-4,14.000-8.000-5,11.000-10.000-5,14.000-9.000-4,2.000-5.000-5,-6.000 0.000-6,-6.000 0.000-6,-6.000 0.000-5,-18.000 4.000 0,-28.000 10.000 5,-28.000 10.000 5,-27.000 9.000 5,-15.000 4.000 3,0.000 1.000 2,0.000-1.000 2,0.000 1.000 2</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43"/>
    </inkml:context>
    <inkml:brush xml:id="br0">
      <inkml:brushProperty name="width" value="0.0419956296682358" units="cm"/>
      <inkml:brushProperty name="height" value="0.0419956296682358" units="cm"/>
      <inkml:brushProperty name="color" value="#00bff3"/>
      <inkml:brushProperty name="ignorePressure" value="0"/>
    </inkml:brush>
  </inkml:definitions>
  <inkml:trace contextRef="#ctx0" brushRef="#br0">103550.000 14800.000 523,'21.000'-25.000'1,"-5.000"0.000"1,-7.000 0.000 1,-5.000 0.000 1,-9.000 7.000 7,-9.000 17.000 10,-10.000 15.000 10,-8.000 16.000 11,-11.000 13.000 2,-8.000 14.000-7,-10.000 11.000-8,-9.000 14.000-7,-4.000 2.000-6,4.000-6.000-2,3.000-6.000-3,3.000-6.000-2,4.000-9.000-3,7.000-8.000-1,6.000-10.000-2,7.000-9.000-1,-3.000 1.000 0,-8.000 13.000 0,-10.000 12.000 0,-9.000 13.000 1,-2.000 2.000-1,6.000-5.000 1,7.000-7.000 1,6.000-5.000-1,15.000-9.000-1,26.000-9.000-6,24.000-10.000-3,26.000-8.000-5,21.000-12.000-4,19.000-12.000-1,19.000-13.000-2,19.000-12.000-2,7.000-9.000 0,-3.000-2.000 2,-3.000-3.000 0,-2.000-3.000 1,-6.000-2.000 1,-6.000 0.000-2,-6.000 0.000-2,-6.000 0.000 0,-9.000 3.000 0,-8.000 6.000 5,-10.000 7.000 4,-9.000 6.000 4,-18.000 13.000 12,-24.000 23.000 21,-26.000 22.000 20,-24.000 22.000 20,-10.000 7.000 4,6.000-6.000-13,7.000-6.000-13,6.000-6.000-13,4.000 1.000-8,4.000 9.000-2,3.000 10.000-3,3.000 10.000-2,3.000-1.000-2,3.000-9.000-3,3.000-10.000-2,4.000-8.000-3,10.000-9.000-3,19.000-6.000-5,19.000-6.000-2,19.000-6.000-5,10.000-13.000-2,4.000-19.000 0,3.000-18.000-1,3.000-19.000 1,-1.000-10.000-2,-2.000 1.000-1,-3.000-1.000-2,-3.000 1.000-2,-6.000-3.000 0,-5.000-2.000 3,-7.000-3.000 1,-5.000-3.000 3,-9.000 1.000 1,-9.000 6.000 2,-10.000 7.000 2,-8.000 6.000 1,-11.000 6.000 1,-8.000 6.000-1,-10.000 7.000 0,-9.000 6.000-1,-10.000 4.000 1,-9.000 4.000 1,-10.000 3.000 3,-8.000 3.000 1,-8.000 3.000 1,-2.000 3.000-3,-3.000 3.000-1,-3.000 4.000-2,-2.000 4.000-3,0.000 6.000-3,0.000 7.000-3,0.000 6.000-3,3.000 6.000-2,6.000 6.000 1,7.000 7.000 0,6.000 6.000 1</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43"/>
    </inkml:context>
    <inkml:brush xml:id="br0">
      <inkml:brushProperty name="width" value="0.0366484858095646" units="cm"/>
      <inkml:brushProperty name="height" value="0.0366484858095646" units="cm"/>
      <inkml:brushProperty name="color" value="#00bff3"/>
      <inkml:brushProperty name="ignorePressure" value="0"/>
    </inkml:brush>
  </inkml:definitions>
  <inkml:trace contextRef="#ctx0" brushRef="#br0">105050.000 15500.000 600,'50.000'0.000'-1,"0.000"0.000"-1,0.000 0.000-2,0.000 0.000-2,-5.000 1.000 5,-9.000 4.000 9,-10.000 3.000 10,-8.000 3.000 10,-8.000 6.000 7,-2.000 9.000 6,-3.000 10.000 6,-3.000 10.000 6,-7.000 4.000-2,-9.000 0.000-9,-10.000 0.000-10,-8.000 0.000-10,-8.000 1.000-6,-2.000 4.000-6,-3.000 3.000-3,-3.000 3.000-5,-4.000 1.000-3,-3.000 1.000 2,-3.000-1.000-1,-2.000 1.000 1,2.000-3.000-2,9.000-2.000-7,10.000-3.000-6,10.000-3.000-6,11.000-7.000-1,17.000-9.000 3,15.000-10.000 2,16.000-8.000 4,13.000-12.000 3,14.000-12.000 1,11.000-13.000 3,14.000-12.000 2,5.000-7.000 0,1.000 1.000 0,-1.000-1.000-2,1.000 1.000 0,-6.000-1.000-5,-8.000 1.000-5,-10.000-1.000-7,-9.000 1.000-5,-5.000-3.000-5,0.000-2.000-3,0.000-3.000-3,0.000-3.000-4,-4.000 1.000 3,-5.000 6.000 6,-7.000 7.000 6,-5.000 6.000 6</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44"/>
    </inkml:context>
    <inkml:brush xml:id="br0">
      <inkml:brushProperty name="width" value="0.0502752773463726" units="cm"/>
      <inkml:brushProperty name="height" value="0.0502752773463726" units="cm"/>
      <inkml:brushProperty name="color" value="#00bff3"/>
      <inkml:brushProperty name="ignorePressure" value="0"/>
    </inkml:brush>
  </inkml:definitions>
  <inkml:trace contextRef="#ctx0" brushRef="#br0">106700.000 14450.000 437,'21.000'-85.000'14,"-5.000"32.000"13,-7.000 31.000 15,-5.000 32.000 14,-6.000 21.000 2,-3.000 13.000-7,-3.000 12.000-9,-2.000 13.000-8,-6.000 9.000-5,-6.000 6.000-1,-6.000 7.000-1,-6.000 6.000-2,-2.000 4.000-1,3.000 4.000-3,3.000 3.000-4,4.000 3.000-3,1.000 6.000-2,0.000 9.000-3,0.000 10.000 0,0.000 10.000-3,0.000 7.000 0,0.000 6.000-2,0.000 7.000 0,0.000 6.000-1,0.000 1.000-2,0.000-3.000-7,0.000-3.000-5,0.000-2.000-6,0.000-9.000-5,0.000-12.000-8,0.000-13.000-6,0.000-12.000-7,1.000-12.000-1,4.000-8.000 5,3.000-10.000 7,3.000-9.000 4,-1.000-16.000-1,-2.000-22.000-7,-3.000-22.000-8,-3.000-21.000-8,1.000-15.000 1,6.000-6.000 10,7.000-6.000 9,6.000-6.000 9</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44"/>
    </inkml:context>
    <inkml:brush xml:id="br0">
      <inkml:brushProperty name="width" value="0.0357218272984028" units="cm"/>
      <inkml:brushProperty name="height" value="0.0357218272984028" units="cm"/>
      <inkml:brushProperty name="color" value="#00bff3"/>
      <inkml:brushProperty name="ignorePressure" value="0"/>
    </inkml:brush>
  </inkml:definitions>
  <inkml:trace contextRef="#ctx0" brushRef="#br0">106750.000 14050.000 615,'1.000'-46.000'1,"4.000"10.000"-1,3.000 10.000 2,3.000 9.000-1,-4.000 15.000 11,-8.000 22.000 17,-10.000 22.000 19,-9.000 23.000 18,-10.000 11.000 2,-9.000 4.000-13,-10.000 3.000-14,-8.000 3.000-13,-8.000-2.000-11,-2.000-6.000-5,-3.000-6.000-7,-3.000-6.000-7,-1.000-6.000-9,4.000-2.000-12,3.000-3.000-11,3.000-3.000-12,6.000-7.000-2,9.000-9.000 7,10.000-10.000 7,10.000-8.000 6</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8"/>
    </inkml:context>
    <inkml:brush xml:id="br0">
      <inkml:brushProperty name="width" value="0.0517537444829941" units="cm"/>
      <inkml:brushProperty name="height" value="0.0517537444829941" units="cm"/>
      <inkml:brushProperty name="color" value="#00bff3"/>
      <inkml:brushProperty name="ignorePressure" value="0"/>
    </inkml:brush>
  </inkml:definitions>
  <inkml:trace contextRef="#ctx0" brushRef="#br0">66100.000 26500.000 425,'-100.000'170.000'140,"0.000"-9.000"-35,0.000-10.000-34,0.000-8.000-35,6.000-14.000-21,13.000-15.000-8,12.000-15.000-8,13.000-16.000-8,12.000-24.000-10,13.000-31.000-13,12.000-31.000-14,13.000-31.000-12,15.000-26.000-2,19.000-18.000 8,19.000-19.000 10,19.000-18.000 8,9.000-6.000 6,0.000 10.000 5,0.000 10.000 3,0.000 9.000 5,-4.000 10.000 5,-5.000 14.000 3,-7.000 11.000 5,-5.000 14.000 5,-8.000 10.000 7,-5.000 9.000 12,-7.000 10.000 12,-5.000 10.000 11,-8.000 7.000 4,-5.000 6.000-4,-7.000 7.000-4,-5.000 6.000-4,-4.000 9.000-4,0.000 13.000-3,0.000 12.000-3,0.000 13.000-3,0.000 10.000-2,0.000 10.000-2,0.000 10.000-2,0.000 9.000-1,-2.000-1.000-3,-3.000-8.000-5,-3.000-10.000-4,-2.000-9.000-5,8.000-21.000-8,22.000-31.000-13,22.000-31.000-11,23.000-31.000-14,8.000-23.000-2,-3.000-11.000 6,-3.000-14.000 6,-2.000-11.000 7,-3.000-4.000 5,1.000 6.000 2,-1.000 7.000 2,1.000 6.000 3,-6.000 7.000 2,-8.000 10.000 1,-10.000 10.000 1,-9.000 9.000 0,-9.000 12.000 13,-5.000 16.000 24,-7.000 15.000 24,-5.000 17.000 24,-8.000 14.000 6,-5.000 17.000-11,-7.000 15.000-12,-5.000 16.000-11,-1.000 7.000-8,6.000 1.000-6,7.000-1.000-5,6.000 1.000-6,3.000-1.000-3,0.000 1.000-3,0.000-1.000-3,0.000 1.000-1,0.000-4.000-4,0.000-6.000-2,0.000-6.000-4,0.000-6.000-3,9.000-15.000-6,19.000-21.000-9,19.000-22.000-10,19.000-22.000-10,5.000-24.000-2,-5.000-24.000 6,-7.000-26.000 5,-5.000-24.000 5,-4.000-15.000 4,0.000-3.000-1,0.000-3.000 1,0.000-2.000 1,-5.000 5.000 2,-9.000 16.000 3,-10.000 15.000 4,-8.000 17.000 3,-8.000 11.000 5,-2.000 10.000 7,-3.000 10.000 5,-3.000 9.000 7,-10.000 9.000 3,-16.000 9.000 1,-15.000 10.000 0,-15.000 10.000 1,-3.000 10.000-4,14.000 13.000-7,11.000 12.000-9,14.000 13.000-7,13.000 4.000-6,16.000-3.000-6,15.000-3.000-5,17.000-2.000-6,3.000-5.000 0,-5.000-2.000 4,-7.000-3.000 5,-5.000-3.000 4,-8.000 4.000 4,-5.000 13.000 4,-7.000 12.000 3,-5.000 13.000 5,-9.000 7.000 3,-9.000 4.000 3,-10.000 3.000 4,-8.000 3.000 3,-4.000-4.000 1,3.000-8.000 0,3.000-10.000-1,4.000-9.000 0,7.000-5.000-1,13.000 0.000-2,12.000 0.000-3,13.000 0.000-2,9.000-2.000 0,6.000-3.000-1,7.000-3.000 1,6.000-2.000 0,1.000-3.000 0,-3.000 1.000-1,-3.000-1.000 0,-2.000 1.000-2,-5.000 1.000 3,-2.000 3.000 3,-3.000 3.000 3,-3.000 4.000 4,-4.000 2.000 2,-3.000 4.000 0,-3.000 3.000-1,-2.000 3.000 0,-6.000-1.000-2,-6.000-2.000-3,-6.000-3.000-4,-6.000-3.000-3,-7.000-2.000-6,-6.000 0.000-8,-6.000 0.000-6,-6.000 0.000-9,-12.000-2.000-6,-15.000-3.000-6,-15.000-3.000-7,-16.000-2.000-5,1.000-8.000 0,19.000-8.000 8,19.000-10.000 7,19.000-9.000 7,7.000-5.000 4,-3.000 0.000-1,-3.000 0.000 0,-2.000 0.000-1</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1:44"/>
    </inkml:context>
    <inkml:brush xml:id="br0">
      <inkml:brushProperty name="width" value="0.0384433530271053" units="cm"/>
      <inkml:brushProperty name="height" value="0.0384433530271053" units="cm"/>
      <inkml:brushProperty name="color" value="#00bff3"/>
      <inkml:brushProperty name="ignorePressure" value="0"/>
    </inkml:brush>
  </inkml:definitions>
  <inkml:trace contextRef="#ctx0" brushRef="#br0">106950.000 14200.000 572,'117.000'51.000'71,"-16.000"4.000"-5,-15.000 3.000-5,-15.000 3.000-5,-14.000 1.000-7,-8.000 1.000-9,-10.000-1.000-10,-9.000 1.000-10,-9.000-1.000-6,-5.000 1.000-6,-7.000-1.000-5,-5.000 1.000-5,-3.000-3.000-1,4.000-2.000 4,3.000-3.000 4,3.000-3.000 3</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42"/>
    </inkml:context>
    <inkml:brush xml:id="br0">
      <inkml:brushProperty name="width" value="0.0465426407754421" units="cm"/>
      <inkml:brushProperty name="height" value="0.0465426407754421" units="cm"/>
      <inkml:brushProperty name="color" value="#00bff3"/>
      <inkml:brushProperty name="ignorePressure" value="0"/>
    </inkml:brush>
  </inkml:definitions>
  <inkml:trace contextRef="#ctx0" brushRef="#br0">95450.000 20700.000 472,'-2.000'-50.000'5,"-3.000"0.000"8,-3.000 0.000 9,-2.000 0.000 10,-5.000 4.000 2,-2.000 10.000-3,-3.000 10.000-4,-3.000 9.000-2,-4.000 6.000-3,-3.000 3.000-3,-3.000 3.000-2,-2.000 4.000-2,-5.000 1.000-1,-2.000 0.000 0,-3.000 0.000 1,-3.000 0.000 1,-6.000 4.000 0,-5.000 10.000 0,-7.000 10.000 1,-5.000 9.000 0,-3.000 7.000 0,4.000 7.000-1,3.000 6.000-2,3.000 7.000-1,-2.000 8.000 0,-6.000 14.000 0,-6.000 11.000 0,-6.000 14.000 1,1.000 2.000-2,9.000-6.000-4,10.000-6.000-3,10.000-6.000-4,8.000-6.000-2,10.000-2.000 1,10.000-3.000 1,9.000-3.000 0,7.000-2.000-1,7.000 0.000-4,6.000 0.000-4,7.000 0.000-4,7.000-5.000-4,9.000-9.000-5,10.000-10.000-5,10.000-8.000-5,8.000-9.000-5,10.000-6.000-6,10.000-6.000-6,9.000-6.000-5,-1.000-6.000 1,-8.000-2.000 7,-10.000-3.000 7,-9.000-3.000 7,-9.000-6.000 4,-5.000-5.000 1,-7.000-7.000 0,-5.000-5.000 1</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43"/>
    </inkml:context>
    <inkml:brush xml:id="br0">
      <inkml:brushProperty name="width" value="0.0514410212635994" units="cm"/>
      <inkml:brushProperty name="height" value="0.0514410212635994" units="cm"/>
      <inkml:brushProperty name="color" value="#00bff3"/>
      <inkml:brushProperty name="ignorePressure" value="0"/>
    </inkml:brush>
  </inkml:definitions>
  <inkml:trace contextRef="#ctx0" brushRef="#br0">94700.000 21600.000 427,'26.000'-22.000'49,"4.000"6.000"-6,3.000 7.000-7,3.000 6.000-6,1.000 3.000-5,1.000 0.000-3,-1.000 0.000-3,1.000 0.000-3,-1.000 1.000-3,1.000 4.000-1,-1.000 3.000-2,1.000 3.000-2,-4.000 7.000-2,-6.000 14.000-1,-6.000 11.000-1,-6.000 14.000-2,-10.000 7.000-1,-12.000 3.000 0,-13.000 3.000-1,-12.000 4.000 0,-9.000-1.000 0,-2.000-3.000-1,-3.000-3.000 0,-3.000-2.000-1,-1.000-8.000 1,4.000-8.000 0,3.000-10.000 0,3.000-9.000 0,18.000-18.000-1,35.000-24.000-5,35.000-26.000-5,34.000-24.000-4,21.000-20.000-2,10.000-11.000 0,10.000-14.000 1,9.000-11.000 0,-2.000 0.000 0,-12.000 17.000 2,-13.000 15.000 0,-12.000 16.000 2,-12.000 7.000 1,-8.000 1.000 2,-10.000-1.000 3,-9.000 1.000 1,-10.000 2.000 1,-9.000 7.000 0,-10.000 6.000 0,-8.000 7.000 1,-6.000 4.000 2,1.000 3.000 6,-1.000 3.000 6,1.000 4.000 5,-3.000 1.000 5,-2.000 0.000 2,-3.000 0.000 2,-3.000 0.000 3,-4.000 10.000 4,-3.000 23.000 7,-3.000 22.000 7,-2.000 22.000 7,-5.000 15.000-1,-2.000 9.000-9,-3.000 10.000-9,-3.000 10.000-9,-1.000 2.000-6,4.000-3.000-4,3.000-3.000-3,3.000-2.000-4,3.000-3.000-2,3.000 1.000-1,3.000-1.000-2,4.000 1.000 1,16.000-28.000-8,32.000-52.000-12,31.000-53.000-11,32.000-53.000-13,8.000-31.000-3,-11.000-5.000 5,-14.000-7.000 5,-11.000-5.000 5,-14.000-1.000 5,-11.000 6.000 2,-14.000 7.000 4,-11.000 6.000 3,-9.000 9.000 2,-3.000 13.000 3,-3.000 12.000 3,-2.000 13.000 2,-9.000 12.000 3,-12.000 13.000 4,-13.000 12.000 3,-12.000 13.000 3,-10.000 10.000 4,-6.000 10.000 2,-6.000 10.000 3,-6.000 9.000 2,-4.000 10.000 0,1.000 14.000-5,-1.000 11.000-4,1.000 14.000-5,1.000 7.000-6,3.000 3.000-5,3.000 3.000-6,4.000 4.000-6,7.000-3.000-6,13.000-5.000-6,12.000-7.000-6,13.000-5.000-6,10.000-6.000 0,10.000-3.000 6,10.000-3.000 6,9.000-2.000 5,2.000-8.000 5,-2.000-8.000 3,-3.000-10.000 5,-3.000-9.000 4</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43"/>
    </inkml:context>
    <inkml:brush xml:id="br0">
      <inkml:brushProperty name="width" value="0.0478393211960793" units="cm"/>
      <inkml:brushProperty name="height" value="0.0478393211960793" units="cm"/>
      <inkml:brushProperty name="color" value="#00bff3"/>
      <inkml:brushProperty name="ignorePressure" value="0"/>
    </inkml:brush>
  </inkml:definitions>
  <inkml:trace contextRef="#ctx0" brushRef="#br0">96950.000 21150.000 459,'46.000'1.000'2,"-5.000"4.000"2,-7.000 3.000 2,-5.000 3.000 3,-11.000 9.000 11,-11.000 16.000 20,-14.000 15.000 18,-11.000 17.000 19,-9.000 10.000 3,-3.000 6.000-15,-3.000 7.000-14,-2.000 6.000-13,0.000-1.000-11,7.000-5.000-5,6.000-7.000-5,7.000-5.000-6,8.000-9.000-4,14.000-9.000-2,11.000-10.000-4,14.000-8.000-2,10.000-9.000-4,9.000-6.000-5,10.000-6.000-7,10.000-6.000-4,5.000-9.000-7,4.000-8.000-5,3.000-10.000-7,3.000-9.000-7,-2.000-9.000-1,-6.000-5.000 1,-6.000-7.000 3,-6.000-5.000 1,-9.000-1.000 4,-8.000 6.000 4,-10.000 7.000 6,-9.000 6.000 5,-7.000 3.000 2,-3.000 0.000 1,-3.000 0.000 1,-2.000 0.000 0</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43"/>
    </inkml:context>
    <inkml:brush xml:id="br0">
      <inkml:brushProperty name="width" value="0.0464718900620937" units="cm"/>
      <inkml:brushProperty name="height" value="0.0464718900620937" units="cm"/>
      <inkml:brushProperty name="color" value="#00bff3"/>
      <inkml:brushProperty name="ignorePressure" value="0"/>
    </inkml:brush>
  </inkml:definitions>
  <inkml:trace contextRef="#ctx0" brushRef="#br0">97850.000 21350.000 473,'-69.000'-41.000'29,"13.000"19.000"16,12.000 19.000 16,13.000 19.000 16,4.000 19.000 2,-3.000 23.000-13,-3.000 22.000-13,-2.000 22.000-13,-3.000 21.000-10,1.000 22.000-8,-1.000 22.000-7,1.000 23.000-8,-1.000 13.000-4,1.000 6.000-4,-1.000 7.000-4,1.000 6.000-2,2.000 1.000-6,7.000-3.000-10,6.000-3.000-10,7.000-2.000-9,4.000-19.000-5,3.000-30.000-1,3.000-32.000 0,4.000-30.000-1,1.000-22.000 0,0.000-8.000 1,0.000-10.000 2,0.000-9.000 0</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44"/>
    </inkml:context>
    <inkml:brush xml:id="br0">
      <inkml:brushProperty name="width" value="0.040187656879425" units="cm"/>
      <inkml:brushProperty name="height" value="0.040187656879425" units="cm"/>
      <inkml:brushProperty name="color" value="#00bff3"/>
      <inkml:brushProperty name="ignorePressure" value="0"/>
    </inkml:brush>
  </inkml:definitions>
  <inkml:trace contextRef="#ctx0" brushRef="#br0">98000.000 19950.000 547,'0.000'-47.000'0,"0.000"6.000"0,0.000 7.000 0,0.000 6.000 0,7.000 4.000 7,17.000 4.000 15,15.000 3.000 14,16.000 3.000 14,5.000 6.000 5,-2.000 9.000-5,-3.000 10.000-4,-3.000 10.000-5,-7.000 11.000-5,-9.000 17.000-6,-10.000 15.000-6,-8.000 16.000-5,-9.000 7.000-4,-6.000 1.000-4,-6.000-1.000-4,-6.000 1.000-3,-9.000-3.000-5,-8.000-2.000-3,-10.000-3.000-5,-9.000-3.000-4,-5.000-9.000-2,0.000-11.000 0,0.000-14.000 1,0.000-11.000 0,20.000-12.000 1,41.000-9.000 2,40.000-10.000 1,42.000-8.000 1,16.000-6.000-1,-6.000 1.000-5,-6.000-1.000-5,-6.000 1.000-4,-9.000 1.000-6,-8.000 3.000-4,-10.000 3.000-6,-9.000 4.000-6</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44"/>
    </inkml:context>
    <inkml:brush xml:id="br0">
      <inkml:brushProperty name="width" value="0.0384621433913708" units="cm"/>
      <inkml:brushProperty name="height" value="0.0384621433913708" units="cm"/>
      <inkml:brushProperty name="color" value="#00bff3"/>
      <inkml:brushProperty name="ignorePressure" value="0"/>
    </inkml:brush>
  </inkml:definitions>
  <inkml:trace contextRef="#ctx0" brushRef="#br0">99200.000 20200.000 571,'4.000'-47.000'62,"10.000"6.000"-11,10.000 7.000-13,9.000 6.000-12,12.000 6.000-1,16.000 6.000 8,15.000 7.000 9,17.000 6.000 7,7.000 4.000-2,0.000 4.000-14,0.000 3.000-15,0.000 3.000-13,-8.000 1.000-15,-16.000 1.000-12,-15.000-1.000-13,-15.000 1.000-13,-11.000-1.000-8,-2.000 1.000-4,-3.000-1.000-3,-3.000 1.000-4</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3"/>
    </inkml:context>
    <inkml:brush xml:id="br0">
      <inkml:brushProperty name="width" value="0.0468614846467972" units="cm"/>
      <inkml:brushProperty name="height" value="0.0468614846467972" units="cm"/>
      <inkml:brushProperty name="color" value="#00bff3"/>
      <inkml:brushProperty name="ignorePressure" value="0"/>
    </inkml:brush>
  </inkml:definitions>
  <inkml:trace contextRef="#ctx0" brushRef="#br0">56650.000 18600.000 469,'-72.000'7.000'97,"6.000"17.000"-21,7.000 15.000-20,6.000 16.000-22,3.000 13.000-10,0.000 14.000-1,0.000 11.000-1,0.000 14.000 0,-4.000 8.000-2,-5.000 7.000-1,-7.000 6.000-2,-5.000 7.000-1,-1.000 0.000-1,6.000-2.000-1,7.000-3.000 0,6.000-3.000-2,4.000-7.000 0,4.000-9.000-1,3.000-10.000-3,3.000-8.000 0,6.000-12.000-3,9.000-12.000-1,10.000-13.000-3,10.000-12.000 0,8.000-10.000-4,10.000-6.000-2,10.000-6.000-4,9.000-6.000-3,9.000-9.000-3,9.000-8.000-3,10.000-10.000-3,10.000-9.000-2,5.000-12.000-1,4.000-11.000 1,3.000-14.000 0,3.000-11.000 2,-4.000-9.000 1,-8.000-3.000 2,-10.000-3.000 1,-9.000-2.000 3,-12.000-1.000 1,-11.000 3.000 4,-14.000 3.000 3,-11.000 4.000 3,-12.000 7.000 3,-9.000 13.000 3,-10.000 12.000 2,-8.000 13.000 2,-9.000 10.000 2,-6.000 10.000-1,-6.000 10.000 1,-6.000 9.000-1,-4.000 7.000 0,1.000 7.000-1,-1.000 6.000 0,1.000 7.000 0,1.000 4.000-3,3.000 3.000-4,3.000 3.000-6,4.000 4.000-5,4.000 1.000-4,6.000 0.000-7,7.000 0.000-4,6.000 0.000-6,7.000-4.000-5,10.000-5.000-4,10.000-7.000-3,9.000-5.000-3</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4"/>
    </inkml:context>
    <inkml:brush xml:id="br0">
      <inkml:brushProperty name="width" value="0.0441263467073441" units="cm"/>
      <inkml:brushProperty name="height" value="0.0441263467073441" units="cm"/>
      <inkml:brushProperty name="color" value="#00bff3"/>
      <inkml:brushProperty name="ignorePressure" value="0"/>
    </inkml:brush>
  </inkml:definitions>
  <inkml:trace contextRef="#ctx0" brushRef="#br0">57450.000 18950.000 498,'-22.000'121.000'161,"6.000"-5.000"-39,7.000-7.000-37,6.000-5.000-39,1.000-1.000-21,-3.000 6.000-4,-3.000 7.000-4,-2.000 6.000-4,-5.000 1.000-5,-2.000-3.000-4,-3.000-3.000-6,-3.000-2.000-4,-1.000-8.000-2,4.000-8.000 1,3.000-10.000 1,3.000-9.000 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4"/>
    </inkml:context>
    <inkml:brush xml:id="br0">
      <inkml:brushProperty name="width" value="0.038348164409399" units="cm"/>
      <inkml:brushProperty name="height" value="0.038348164409399" units="cm"/>
      <inkml:brushProperty name="color" value="#00bff3"/>
      <inkml:brushProperty name="ignorePressure" value="0"/>
    </inkml:brush>
  </inkml:definitions>
  <inkml:trace contextRef="#ctx0" brushRef="#br0">57350.000 20050.000 573,'23.000'-113.000'42,"-3.000"26.000"-1,-3.000 24.000-1,-2.000 26.000 0,2.000 13.000-1,9.000 4.000-5,10.000 3.000-2,10.000 3.000-4,5.000 3.000-3,4.000 3.000-1,3.000 3.000-1,3.000 4.000-1,1.000 1.000-4,1.000 0.000-6,-1.000 0.000-6,1.000 0.000-6,-3.000 1.000-6,-2.000 4.000-10,-3.000 3.000-8,-3.000 3.000-9</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8"/>
    </inkml:context>
    <inkml:brush xml:id="br0">
      <inkml:brushProperty name="width" value="0.0481914170086384" units="cm"/>
      <inkml:brushProperty name="height" value="0.0481914170086384" units="cm"/>
      <inkml:brushProperty name="color" value="#00bff3"/>
      <inkml:brushProperty name="ignorePressure" value="0"/>
    </inkml:brush>
  </inkml:definitions>
  <inkml:trace contextRef="#ctx0" brushRef="#br0">68000.000 26050.000 456,'28.000'-22.000'4,"6.000"6.000"7,7.000 7.000 7,6.000 6.000 7,3.000 9.000 7,0.000 13.000 7,0.000 12.000 7,0.000 13.000 6,1.000 9.000 2,4.000 6.000-4,3.000 7.000-3,3.000 6.000-3,-4.000 6.000-6,-8.000 6.000-7,-10.000 7.000-8,-9.000 6.000-7,-13.000 12.000-7,-16.000 19.000-4,-15.000 19.000-6,-15.000 19.000-4,-17.000 7.000-2,-15.000-3.000 3,-15.000-3.000 2,-16.000-2.000 2,-7.000-11.000-9,4.000-15.000-20,3.000-15.000-21,3.000-16.000-19,10.000-18.000-9,20.000-18.000 4,18.000-19.000 4,20.000-18.000 4</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4"/>
    </inkml:context>
    <inkml:brush xml:id="br0">
      <inkml:brushProperty name="width" value="0.0531807951629162" units="cm"/>
      <inkml:brushProperty name="height" value="0.0531807951629162" units="cm"/>
      <inkml:brushProperty name="color" value="#00bff3"/>
      <inkml:brushProperty name="ignorePressure" value="0"/>
    </inkml:brush>
  </inkml:definitions>
  <inkml:trace contextRef="#ctx0" brushRef="#br0">58450.000 18750.000 413,'0.000'-85.000'51,"0.000"32.000"5,0.000 31.000 5,0.000 32.000 5,-2.000 24.000-3,-3.000 19.000-8,-3.000 19.000-8,-2.000 19.000-8,-3.000 16.000-7,1.000 17.000-4,-1.000 15.000-3,1.000 16.000-4,-3.000 10.000-3,-2.000 7.000-6,-3.000 6.000-3,-3.000 7.000-6,-1.000 2.000-3,4.000 1.000-4,3.000-1.000-4,3.000 1.000-4,3.000-1.000-6,3.000 1.000-9,3.000-1.000-9,4.000 1.000-9,1.000-6.000-6,0.000-8.000-2,0.000-10.000-2,0.000-9.000-2,1.000-21.000 1,4.000-31.000 4,3.000-31.000 5,3.000-31.000 4</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4"/>
    </inkml:context>
    <inkml:brush xml:id="br0">
      <inkml:brushProperty name="width" value="0.0375451371073723" units="cm"/>
      <inkml:brushProperty name="height" value="0.0375451371073723" units="cm"/>
      <inkml:brushProperty name="color" value="#00bff3"/>
      <inkml:brushProperty name="ignorePressure" value="0"/>
    </inkml:brush>
  </inkml:definitions>
  <inkml:trace contextRef="#ctx0" brushRef="#br0">59050.000 19250.000 585,'-22.000'-27.000'7,"6.000"-3.000"14,7.000-3.000 13,6.000-2.000 14,7.000 0.000 3,10.000 7.000-8,10.000 6.000-8,9.000 7.000-7,9.000 0.000-4,9.000-2.000-1,10.000-3.000-2,10.000-3.000-1,0.000 1.000-3,-5.000 6.000-4,-7.000 7.000-5,-5.000 6.000-4,-6.000 3.000-2,-3.000 0.000 0,-3.000 0.000 0,-2.000 0.000 1,-3.000 1.000 0,1.000 4.000-1,-1.000 3.000 0,1.000 3.000 0,-1.000 1.000-9,1.000 1.000-14,-1.000-1.000-14,1.000 1.000-16,-3.000-1.000-8,-2.000 1.000-1,-3.000-1.000-3,-3.000 1.000-1</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5"/>
    </inkml:context>
    <inkml:brush xml:id="br0">
      <inkml:brushProperty name="width" value="0.0422100275754929" units="cm"/>
      <inkml:brushProperty name="height" value="0.0422100275754929" units="cm"/>
      <inkml:brushProperty name="color" value="#00bff3"/>
      <inkml:brushProperty name="ignorePressure" value="0"/>
    </inkml:brush>
  </inkml:definitions>
  <inkml:trace contextRef="#ctx0" brushRef="#br0">59500.000 18450.000 521,'-22.000'-27.000'5,"6.000"-3.000"11,7.000-3.000 11,6.000-2.000 10,4.000 8.000 8,4.000 22.000 4,3.000 22.000 5,3.000 23.000 4,-1.000 16.000-2,-2.000 13.000-11,-3.000 12.000-10,-3.000 13.000-11,-2.000 15.000-9,0.000 19.000-5,0.000 19.000-8,0.000 19.000-5,0.000 12.000-3,0.000 6.000 1,0.000 7.000 1,0.000 6.000 1,-2.000-16.000-14,-3.000-37.000-28,-3.000-38.000-28,-2.000-37.000-29</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8"/>
    </inkml:context>
    <inkml:brush xml:id="br0">
      <inkml:brushProperty name="width" value="0.0335140414535999" units="cm"/>
      <inkml:brushProperty name="height" value="0.0335140414535999" units="cm"/>
      <inkml:brushProperty name="color" value="#00bff3"/>
      <inkml:brushProperty name="ignorePressure" value="0"/>
    </inkml:brush>
  </inkml:definitions>
  <inkml:trace contextRef="#ctx0" brushRef="#br0">70000.000 18600.000 656,'-50.000'29.000'61,"0.000"10.000"-10,0.000 10.000-11,0.000 9.000-10,-4.000 6.000-6,-5.000 3.000-4,-7.000 3.000-3,-5.000 4.000-3,-3.000 1.000-2,4.000 0.000-2,3.000 0.000-2,3.000 0.000-1,4.000-5.000-1,7.000-9.000 1,6.000-10.000 0,7.000-8.000 1,5.000-8.000-1,7.000-2.000-2,6.000-3.000-3,7.000-3.000-1,13.000-2.000-1,22.000 0.000 1,22.000 0.000 1,23.000 0.000 1,11.000-4.000-2,4.000-5.000-5,3.000-7.000-4,3.000-5.000-3,1.000-4.000-5,1.000 0.000-3,-1.000 0.000-4,1.000 0.000-3,-1.000 0.000-3,1.000 0.000 0,-1.000 0.000-2,1.000 0.000 0,-7.000 0.000-2,-12.000 0.000-1,-13.000 0.000-1,-12.000 0.000-2,-10.000-2.000 2,-6.000-3.000 7,-6.000-3.000 7,-6.000-2.000 6</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8"/>
    </inkml:context>
    <inkml:brush xml:id="br0">
      <inkml:brushProperty name="width" value="0.0417042747139931" units="cm"/>
      <inkml:brushProperty name="height" value="0.0417042747139931" units="cm"/>
      <inkml:brushProperty name="color" value="#00bff3"/>
      <inkml:brushProperty name="ignorePressure" value="0"/>
    </inkml:brush>
  </inkml:definitions>
  <inkml:trace contextRef="#ctx0" brushRef="#br0">70100.000 18900.000 527,'-24.000'-25.000'-1,"4.000"0.000"-1,3.000 0.000-2,3.000 0.000-1,1.000 6.000 10,1.000 13.000 23,-1.000 12.000 22,1.000 13.000 22,-1.000 10.000 5,1.000 10.000-14,-1.000 10.000-15,1.000 9.000-12,-1.000 10.000-10,1.000 14.000-4,-1.000 11.000-4,1.000 14.000-4,-1.000 8.000-3,1.000 7.000-3,-1.000 6.000-3,1.000 7.000-3,1.000 4.000-7,3.000 3.000-9,3.000 3.000-9,4.000 4.000-9,1.000-3.000-6,0.000-5.000 0,0.000-7.000 0,0.000-5.000-1,0.000-15.000 0,0.000-22.000-1,0.000-22.000-1,0.000-21.000 0,-2.000-14.000 2,-3.000-2.000 3,-3.000-3.000 4,-2.000-3.000 4</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9"/>
    </inkml:context>
    <inkml:brush xml:id="br0">
      <inkml:brushProperty name="width" value="0.0411506928503513" units="cm"/>
      <inkml:brushProperty name="height" value="0.0411506928503513" units="cm"/>
      <inkml:brushProperty name="color" value="#00bff3"/>
      <inkml:brushProperty name="ignorePressure" value="0"/>
    </inkml:brush>
  </inkml:definitions>
  <inkml:trace contextRef="#ctx0" brushRef="#br0">71300.000 18550.000 534,'21.000'-36.000'79,"-5.000"28.000"-11,-7.000 28.000-11,-5.000 29.000-11,-6.000 18.000-7,-3.000 9.000-4,-3.000 10.000-4,-2.000 10.000-4,-3.000 8.000-4,1.000 10.000-3,-1.000 10.000-5,1.000 9.000-2,-3.000 2.000-5,-2.000-2.000-4,-3.000-3.000-3,-3.000-3.000-6,-1.000-10.000-4,4.000-16.000-5,3.000-15.000-7,3.000-15.000-5,3.000-12.000-6,3.000-6.000-7,3.000-6.000-6,4.000-6.000-6,1.000-12.000-3,0.000-15.000 1,0.000-15.000 2,0.000-16.000 2</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9"/>
    </inkml:context>
    <inkml:brush xml:id="br0">
      <inkml:brushProperty name="width" value="0.0321827158331871" units="cm"/>
      <inkml:brushProperty name="height" value="0.0321827158331871" units="cm"/>
      <inkml:brushProperty name="color" value="#00bff3"/>
      <inkml:brushProperty name="ignorePressure" value="0"/>
    </inkml:brush>
  </inkml:definitions>
  <inkml:trace contextRef="#ctx0" brushRef="#br0">71300.000 19600.000 683,'25.000'-46.000'8,"0.000"10.000"4,0.000 10.000 4,0.000 9.000 5,1.000 2.000 3,4.000-2.000 3,3.000-3.000 3,3.000-3.000 3,4.000 1.000-1,7.000 6.000-5,6.000 7.000-4,7.000 6.000-4,0.000 3.000-4,-2.000 0.000-3,-3.000 0.000-2,-3.000 0.000-3,-4.000 0.000-7,-3.000 0.000-7,-3.000 0.000-9,-2.000 0.000-9,-5.000 0.000-7,-2.000 0.000-5,-3.000 0.000-6,-3.000 0.000-6</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2:59"/>
    </inkml:context>
    <inkml:brush xml:id="br0">
      <inkml:brushProperty name="width" value="0.0455858968198299" units="cm"/>
      <inkml:brushProperty name="height" value="0.0455858968198299" units="cm"/>
      <inkml:brushProperty name="color" value="#00bff3"/>
      <inkml:brushProperty name="ignorePressure" value="0"/>
    </inkml:brush>
  </inkml:definitions>
  <inkml:trace contextRef="#ctx0" brushRef="#br0">72350.000 18500.000 482,'-22.000'-83.000'29,"6.000"34.000"15,7.000 35.000 15,6.000 35.000 16,1.000 22.000 0,-3.000 14.000-13,-3.000 11.000-14,-2.000 14.000-14,-3.000 11.000-8,1.000 14.000-4,-1.000 11.000-4,1.000 14.000-4,1.000 11.000-5,3.000 14.000-6,3.000 11.000-8,4.000 14.000-6,-1.000 5.000-9,-3.000 1.000-10,-3.000-1.000-11,-2.000 1.000-11,-1.000-12.000-4,3.000-21.000 4,3.000-22.000 4,4.000-22.000 3,-1.000-21.000 2,-3.000-18.000 2,-3.000-19.000 1,-2.000-18.000 2</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00"/>
    </inkml:context>
    <inkml:brush xml:id="br0">
      <inkml:brushProperty name="width" value="0.0242147725075483" units="cm"/>
      <inkml:brushProperty name="height" value="0.0242147725075483" units="cm"/>
      <inkml:brushProperty name="color" value="#00bff3"/>
      <inkml:brushProperty name="ignorePressure" value="0"/>
    </inkml:brush>
  </inkml:definitions>
  <inkml:trace contextRef="#ctx0" brushRef="#br0">72800.000 18550.000 908,'-41.000'-25.000'0,"19.000"0.000"1,19.000 0.000 1,19.000 0.000 0,13.000 3.000 4,10.000 6.000 6,10.000 7.000 6,9.000 6.000 6,7.000 3.000-4,7.000 0.000-14,6.000 0.000-14,7.000 0.000-14,-1.000 1.000-9,-6.000 4.000-1,-6.000 3.000-2,-6.000 3.000-2,-7.000-1.000 2,-6.000-2.000 6,-6.000-3.000 5,-6.000-3.000 5,-7.000-1.000 4,-6.000 4.000 4,-6.000 3.000 2,-6.000 3.000 4</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00"/>
    </inkml:context>
    <inkml:brush xml:id="br0">
      <inkml:brushProperty name="width" value="0.0319953002035618" units="cm"/>
      <inkml:brushProperty name="height" value="0.0319953002035618" units="cm"/>
      <inkml:brushProperty name="color" value="#00bff3"/>
      <inkml:brushProperty name="ignorePressure" value="0"/>
    </inkml:brush>
  </inkml:definitions>
  <inkml:trace contextRef="#ctx0" brushRef="#br0">73450.000 17950.000 687,'-24.000'-25.000'0,"4.000"0.000"0,3.000 0.000 0,3.000 0.000 0,1.000 7.000 8,1.000 17.000 15,-1.000 15.000 16,1.000 16.000 15,2.000 15.000 2,7.000 16.000-11,6.000 15.000-11,7.000 17.000-12,0.000 13.000-7,-2.000 13.000-5,-3.000 12.000-5,-3.000 13.000-3,-2.000-1.000-10,0.000-11.000-14,0.000-14.000-14,0.000-11.000-13,0.000-12.000-7,0.000-9.000 2,0.000-10.000 2,0.000-8.000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1:16"/>
    </inkml:context>
    <inkml:brush xml:id="br0">
      <inkml:brushProperty name="width" value="0.0398063994944096" units="cm"/>
      <inkml:brushProperty name="height" value="0.0398063994944096" units="cm"/>
      <inkml:brushProperty name="color" value="#f2395b"/>
      <inkml:brushProperty name="ignorePressure" value="0"/>
    </inkml:brush>
  </inkml:definitions>
  <inkml:trace contextRef="#ctx0" brushRef="#br0">4950.000 38000.000 552,'-40.000'0.000'9,"23.000"0.000"2,22.000 0.000 2,22.000 0.000 2,13.000 1.000-1,7.000 4.000-1,6.000 3.000-2,7.000 3.000-2,4.000 3.000-2,3.000 3.000 2,3.000 3.000-1,4.000 4.000 1,2.000-1.000-1,4.000-3.000-2,3.000-3.000-1,3.000-2.000-2,3.000-3.000-1,3.000 1.000 0,3.000-1.000-2,4.000 1.000 0,4.000-3.000-1,6.000-2.000 1,7.000-3.000 0,6.000-3.000 1,6.000-2.000 0,6.000 0.000 0,7.000 0.000 1,6.000 0.000 0,4.000 0.000 0,4.000 0.000-1,3.000 0.000 0,3.000 0.000 0,-1.000 1.000-2,-2.000 4.000 1,-3.000 3.000-1,-3.000 3.000-1,-1.000 1.000 1,4.000 1.000-1,3.000-1.000 0,3.000 1.000-1,1.000-1.000 2,1.000 1.000 2,-1.000-1.000 1,1.000 1.000 2,-1.000-1.000 1,1.000 1.000-1,-1.000-1.000-1,1.000 1.000 0,-3.000-4.000-1,-2.000-6.000 0,-3.000-6.000 1,-3.000-6.000 0,-1.000-4.000-1,4.000 1.000 0,3.000-1.000-1,3.000 1.000-2,1.000 1.000 1,1.000 3.000 1,-1.000 3.000 0,1.000 4.000 0,-3.000 4.000 1,-2.000 6.000 0,-3.000 7.000-1,-3.000 6.000-1,-2.000-1.000 1,0.000-5.000-1,0.000-7.000 0,0.000-5.000 0,-2.000-4.000-1,-3.000 0.000 0,-3.000 0.000-1,-2.000 0.000 0,2.000 0.000 0,9.000 0.000 0,10.000 0.000 0,10.000 0.000 2,5.000 0.000-1,4.000 0.000 1,3.000 0.000 1,3.000 0.000 0,-1.000 0.000-1,-2.000 0.000 1,-3.000 0.000-1,-3.000 0.000 0,-9.000-2.000-1,-11.000-3.000 0,-14.000-3.000-1,-11.000-2.000 0,3.000-1.000-1,23.000 3.000 0,22.000 3.000-1,22.000 4.000 0,5.000 1.000-1,-8.000 0.000 0,-10.000 0.000-2,-9.000 0.000 0,-4.000 0.000 0,4.000 0.000 2,3.000 0.000 1,3.000 0.000 2,1.000 0.000 0,1.000 0.000 1,-1.000 0.000 1,1.000 0.000 0,1.000-2.000 1,3.000-3.000-1,3.000-3.000 1,4.000-2.000 0,-1.000-1.000 0,-3.000 3.000 0,-3.000 3.000 0,-2.000 4.000 0,-3.000 1.000-1,1.000 0.000 1,-1.000 0.000-2,1.000 0.000 1,1.000 0.000-1,3.000 0.000 1,3.000 0.000 0,4.000 0.000 1,-1.000 0.000-1,-3.000 0.000 1,-3.000 0.000-1,-2.000 0.000 0,-5.000 0.000 0,-2.000 0.000 0,-3.000 0.000 1,-3.000 0.000 0,-2.000-2.000 1,0.000-3.000-1,0.000-3.000 0,0.000-2.000 1,0.000-1.000-2,0.000 3.000 1,0.000 3.000-2,0.000 4.000 1,-2.000 1.000-1,-3.000 0.000 0,-3.000 0.000 1,-2.000 0.000 0,-6.000 1.000 0,-6.000 4.000 1,-6.000 3.000-1,-6.000 3.000 1,-4.000 1.000 0,1.000 1.000-1,-1.000-1.000 0,1.000 1.000 0,-1.000-3.000 1,1.000-2.000 2,-1.000-3.000 1,1.000-3.000 1,-1.000-1.000 1,1.000 4.000 0,-1.000 3.000-2,1.000 3.000 0,-3.000 1.000-1,-2.000 1.000 0,-3.000-1.000-1,-3.000 1.000 0,-1.000-3.000-1,4.000-2.000 0,3.000-3.000-1,3.000-3.000 1,1.000-2.000-1,1.000 0.000 0,-1.000 0.000 0,1.000 0.000 1,4.000-4.000-1,9.000-5.000 1,10.000-7.000-1,10.000-5.000 1,2.000-4.000 0,-3.000 0.000 0,-3.000 0.000 1,-2.000 0.000 1,-5.000 3.000-1,-2.000 6.000 1,-3.000 7.000 0,-3.000 6.000 0,-6.000 1.000-1,-5.000-3.000 1,-7.000-3.000-1,-5.000-2.000-1,-6.000-1.000 1,-3.000 3.000-1,-3.000 3.000 1,-2.000 4.000 0,-3.000 2.000-1,1.000 4.000 1,-1.000 3.000 0,1.000 3.000-1,-1.000-1.000 0,1.000-2.000 1,-1.000-3.000-1,1.000-3.000 0,-3.000-2.000 0,-2.000 0.000-1,-3.000 0.000 1,-3.000 0.000 0,-1.000 0.000 0,4.000 0.000 0,3.000 0.000 1,3.000 0.000-1,3.000 0.000 0,3.000 0.000 1,3.000 0.000-1,4.000 0.000 0,-3.000 0.000 0,-5.000 0.000 1,-7.000 0.000-1,-5.000 0.000 2,-1.000 0.000-1,6.000 0.000 1,7.000 0.000-1,6.000 0.000 1,3.000 1.000-1,0.000 4.000 1,0.000 3.000 0,0.000 3.000-1,1.000-1.000 0,4.000-2.000 0,3.000-3.000-1,3.000-3.000 0,3.000-2.000 0,3.000 0.000 0,3.000 0.000 1,4.000 0.000 0,2.000-2.000 1,4.000-3.000 0,3.000-3.000-1,3.000-2.000 1,1.000-1.000 0,1.000 3.000-1,-1.000 3.000 2,1.000 4.000-1,-3.000 1.000 0,-2.000 0.000 1,-3.000 0.000 0,-3.000 0.000 0,-1.000 0.000 0,4.000 0.000 1,3.000 0.000-1,3.000 0.000 0,-1.000 0.000-1,-2.000 0.000 0,-3.000 0.000 0,-3.000 0.000-1,-2.000 0.000 0,0.000 0.000 0,0.000 0.000 0,0.000 0.000 1,1.000 0.000-1,4.000 0.000-1,3.000 0.000-1,3.000 0.000-2,-1.000 0.000 0,-2.000 0.000 1,-3.000 0.000 2,-3.000 0.000 0,-4.000 0.000 0,-3.000 0.000 0,-3.000 0.000 1,-2.000 0.000-1,-3.000 0.000 0,1.000 0.000 0,-1.000 0.000 0,1.000 0.000 1,1.000 0.000-1,3.000 0.000 1,3.000 0.000 0,4.000 0.000 0,2.000 0.000 0,4.000 0.000 0,3.000 0.000-1,3.000 0.000 1,-2.000 0.000-1,-6.000 0.000-1,-6.000 0.000 1,-6.000 0.000-1,-4.000 0.000 0,1.000 0.000 0,-1.000 0.000 1,1.000 0.000 0,1.000 0.000-1,3.000 0.000 1,3.000 0.000-1,4.000 0.000 1,1.000 0.000 0,0.000 0.000 0,0.000 0.000 0,0.000 0.000 1,-2.000 0.000 0,-3.000 0.000 1,-3.000 0.000-1,-2.000 0.000 0,-1.000 0.000 0,3.000 0.000-1,3.000 0.000 0,4.000 0.000 0,-1.000 1.000-1,-3.000 4.000 1,-3.000 3.000 0,-2.000 3.000 1,-3.000-1.000-1,1.000-2.000 0,-1.000-3.000-1,1.000-3.000 0,1.000-1.000 0,3.000 4.000 0,3.000 3.000-1,4.000 3.000 1,-1.000-1.000-1,-3.000-2.000 0,-3.000-3.000 1,-2.000-3.000 0,-1.000-2.000 0,3.000 0.000-1,3.000 0.000 1,4.000 0.000-1,4.000-2.000 1,6.000-3.000 2,7.000-3.000 1,6.000-2.000 3,4.000-3.000-1,4.000 1.000-1,3.000-1.000 0,3.000 1.000-2,-1.000-1.000-1,-2.000 1.000 0,-3.000-1.000-1,-3.000 1.000 1,-6.000-1.000-1,-5.000 1.000 1,-7.000-1.000-1,-5.000 1.000 0,-6.000 1.000 0,-3.000 3.000-1,-3.000 3.000 0,-2.000 4.000-1,-1.000 1.000 0,3.000 0.000 1,3.000 0.000 0,4.000 0.000 2,2.000 0.000 1,4.000 0.000-1,3.000 0.000 0,3.000 0.000 1,-1.000 0.000-1,-2.000 0.000 0,-3.000 0.000 0,-3.000 0.000 0,-1.000 1.000 0,4.000 4.000 0,3.000 3.000 0,3.000 3.000 0,1.000 1.000 0,1.000 1.000-1,-1.000-1.000 0,1.000 1.000-1,-1.000-3.000-1,1.000-2.000 1,-1.000-3.000 0,1.000-3.000 0,-1.000-1.000 1,1.000 4.000 1,-1.000 3.000-1,1.000 3.000 1,-3.000 1.000 1,-2.000 1.000-1,-3.000-1.000 0,-3.000 1.000-1,-2.000-1.000 0,0.000 1.000 0,0.000-1.000 0,0.000 1.000-1,1.000-3.000-1,4.000-2.000 1,3.000-3.000 1,3.000-3.000-1,-1.000-2.000 1,-2.000 0.000 0,-3.000 0.000-1,-3.000 0.000 1,-4.000 0.000 0,-3.000 0.000 0,-3.000 0.000-1,-2.000 0.000 1,-1.000 0.000 0,3.000 0.000 0,3.000 0.000 0,4.000 0.000 1,-1.000-2.000 0,-3.000-3.000-1,-3.000-3.000 1,-2.000-2.000-1,-5.000-1.000 1,-2.000 3.000-2,-3.000 3.000 0,-3.000 4.000-1,-1.000-3.000 0,4.000-5.000 0,3.000-7.000 0,3.000-5.000 0,-2.000-1.000 1,-6.000 6.000 0,-6.000 7.000 0,-6.000 6.000 0,-4.000 1.000 0,1.000-3.000 0,-1.000-3.000 1,1.000-2.000-1,-1.000-3.000 0,1.000 1.000 1,-1.000-1.000 0,1.000 1.000-1,-1.000 1.000 1,1.000 3.000 0,-1.000 3.000 0,1.000 4.000 0,-1.000-1.000 0,1.000-3.000 0,-1.000-3.000 0,1.000-2.000 0,-3.000-1.000 0,-2.000 3.000 0,-3.000 3.000 0,-3.000 4.000 0,-1.000-1.000 0,4.000-3.000 0,3.000-3.000 0,3.000-2.000 0,1.000-1.000 0,1.000 3.000 1,-1.000 3.000-1,1.000 4.000 1,-3.000-1.000 0,-2.000-3.000 0,-3.000-3.000 0,-3.000-2.000 0,-1.000-1.000 1,4.000 3.000-1,3.000 3.000 1,3.000 4.000-1,-1.000 1.000-1,-2.000 0.000 1,-3.000 0.000-2,-3.000 0.000 1,-4.000 1.000-2,-3.000 4.000 0,-3.000 3.000-1,-2.000 3.000-1,-3.000-1.000 0,1.000-2.000 1,-1.000-3.000 1,1.000-3.000 0,1.000-2.000 2,3.000 0.000-1,3.000 0.000 1,4.000 0.000 1,-1.000 1.000-1,-3.000 4.000 0,-3.000 3.000 0,-2.000 3.000-1,-5.000-1.000 1,-2.000-2.000 0,-3.000-3.000 0,-3.000-3.000 1,-2.000-1.000-1,0.000 4.000 1,0.000 3.000-2,0.000 3.000 0,1.000-1.000 0,4.000-2.000 0,3.000-3.000-1,3.000-3.000 0,-1.000-2.000 0,-2.000 0.000-1,-3.000 0.000 0,-3.000 0.000 0,1.000 0.000 0,6.000 0.000 0,7.000 0.000 0,6.000 0.000 1,6.000 3.000-1,6.000 6.000 1,7.000 7.000-1,6.000 6.000 2,10.000 3.000-4,17.000 0.000-6,15.000 0.000-6,16.000 0.000-5,20.000-2.000-5,25.000-3.000-4,25.000-3.000-3,25.000-2.000-4,-4.000-3.000 1,-30.000 1.000 5,-32.000-1.000 4,-30.000 1.000 6,-23.000-3.000 1,-12.000-2.000-4,-13.000-3.000-3,-12.000-3.000-4</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48"/>
    </inkml:context>
    <inkml:brush xml:id="br0">
      <inkml:brushProperty name="width" value="0.0522537529468536" units="cm"/>
      <inkml:brushProperty name="height" value="0.0522537529468536" units="cm"/>
      <inkml:brushProperty name="color" value="#00bff3"/>
      <inkml:brushProperty name="ignorePressure" value="0"/>
    </inkml:brush>
  </inkml:definitions>
  <inkml:trace contextRef="#ctx0" brushRef="#br0">68750.000 27650.000 421,'50.000'-21.000'46,"0.000"10.000"-7,0.000 10.000-6,0.000 9.000-6,-2.000 7.000-1,-3.000 7.000 4,-3.000 6.000 4,-2.000 7.000 5,-8.000 5.000-1,-8.000 7.000-8,-10.000 6.000-6,-9.000 7.000-8,-10.000 5.000-6,-9.000 7.000-4,-10.000 6.000-5,-8.000 7.000-5,-9.000-1.000-3,-6.000-6.000 0,-6.000-6.000-2,-6.000-6.000 0,1.000-7.000 0,9.000-6.000-1,10.000-6.000 0,10.000-6.000 0,11.000-4.000 2,17.000 1.000 4,15.000-1.000 4,16.000 1.000 5,9.000-6.000 1,3.000-8.000 1,3.000-10.000 0,4.000-9.000 1,1.000-4.000 2,0.000 4.000 5,0.000 3.000 4,0.000 3.000 5,-5.000 4.000 2,-9.000 7.000 0,-10.000 6.000-1,-8.000 7.000 0,-8.000 5.000-3,-2.000 7.000-5,-3.000 6.000-4,-3.000 7.000-5,-12.000 8.000-5,-18.000 14.000-3,-19.000 11.000-3,-18.000 14.000-3,-18.000 14.000-6,-16.000 20.000-7,-15.000 18.000-6,-15.000 20.000-7,-11.000 5.000-5,-2.000-6.000-4,-3.000-6.000-4,-3.000-6.000-3,8.000-18.000-4,23.000-28.000-3,22.000-28.000-3,22.000-27.000-2</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14"/>
    </inkml:context>
    <inkml:brush xml:id="br0">
      <inkml:brushProperty name="width" value="0.0423913076519966" units="cm"/>
      <inkml:brushProperty name="height" value="0.0423913076519966" units="cm"/>
      <inkml:brushProperty name="color" value="#00bff3"/>
      <inkml:brushProperty name="ignorePressure" value="0"/>
    </inkml:brush>
  </inkml:definitions>
  <inkml:trace contextRef="#ctx0" brushRef="#br0">85050.000 15500.000 518,'-41.000'0.000'33,"19.000"0.000"8,19.000 0.000 11,19.000 0.000 9,13.000 1.000 0,10.000 4.000-12,10.000 3.000-11,9.000 3.000-10,1.000-1.000-9,-6.000-2.000-2,-6.000-3.000-5,-6.000-3.000-3,-6.000 1.000-2,-2.000 6.000-1,-3.000 7.000-1,-3.000 6.000 0,-1.000 3.000-1,4.000 0.000 1,3.000 0.000-1,3.000 0.000 0,-2.000 1.000 0,-6.000 4.000-1,-6.000 3.000-2,-6.000 3.000 0,-6.000 1.000-1,-2.000 1.000 0,-3.000-1.000 0,-3.000 1.000-1,-4.000 1.000 1,-3.000 3.000-1,-3.000 3.000 1,-2.000 4.000-1,-8.000 1.000 0,-8.000 0.000 0,-10.000 0.000 0,-9.000 0.000 0,-5.000 0.000 0,0.000 0.000-1,0.000 0.000-1,0.000 0.000-1,-5.000 1.000-1,-9.000 4.000 1,-10.000 3.000-1,-8.000 3.000 1,-4.000-1.000-1,3.000-2.000 1,3.000-3.000 1,4.000-3.000-1,1.000-2.000 1,0.000 0.000 1,0.000 0.000 0,0.000 0.000 1,4.000-4.000 0,10.000-5.000 0,10.000-7.000 1,9.000-5.000-1,6.000-4.000 1,3.000 0.000 1,3.000 0.000 1,4.000 0.000 1,11.000-4.000 3,23.000-5.000 2,22.000-7.000 3,22.000-5.000 3,16.000-6.000 0,14.000-3.000-4,11.000-3.000-5,14.000-2.000-5,10.000-5.000-2,9.000-2.000-3,10.000-3.000-1,10.000-3.000-3,4.000-1.000-4,0.000 4.000-7,0.000 3.000-7,0.000 3.000-6,-5.000 3.000-5,-9.000 3.000-2,-10.000 3.000-4,-8.000 4.000-2,-17.000 1.000-1,-21.000 0.000 5,-22.000 0.000 3,-22.000 0.000 3,-11.000 0.000 4,0.000 0.000 4,0.000 0.000 4,0.000 0.000 4</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17"/>
    </inkml:context>
    <inkml:brush xml:id="br0">
      <inkml:brushProperty name="width" value="0.0391850359737873" units="cm"/>
      <inkml:brushProperty name="height" value="0.0391850359737873" units="cm"/>
      <inkml:brushProperty name="color" value="#00bff3"/>
      <inkml:brushProperty name="ignorePressure" value="0"/>
    </inkml:brush>
  </inkml:definitions>
  <inkml:trace contextRef="#ctx0" brushRef="#br0">79500.000 15600.000 561,'-60.000'0.000'31,"32.000"0.000"12,31.000 0.000 11,32.000 0.000 12,24.000 0.000-1,19.000 0.000-11,19.000 0.000-12,19.000 0.000-12,10.000 0.000-8,4.000 0.000-6,3.000 0.000-6,3.000 0.000-4,-2.000 0.000-8,-6.000 0.000-6,-6.000 0.000-6,-6.000 0.000-8,-9.000 0.000-6,-8.000 0.000-6,-10.000 0.000-5,-9.000 0.000-6,-10.000 1.000-2,-9.000 4.000 2,-10.000 3.000 2,-8.000 3.000 3,-9.000 1.000 3,-6.000 1.000 7,-6.000-1.000 6,-6.000 1.000 5</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18"/>
    </inkml:context>
    <inkml:brush xml:id="br0">
      <inkml:brushProperty name="width" value="0.0337900519371033" units="cm"/>
      <inkml:brushProperty name="height" value="0.0337900519371033" units="cm"/>
      <inkml:brushProperty name="color" value="#00bff3"/>
      <inkml:brushProperty name="ignorePressure" value="0"/>
    </inkml:brush>
  </inkml:definitions>
  <inkml:trace contextRef="#ctx0" brushRef="#br0">79600.000 16350.000 651,'-105.000'0.000'22,"41.000"0.000"13,40.000 0.000 13,42.000 0.000 12,30.000 0.000 0,22.000 0.000-13,22.000 0.000-13,23.000 0.000-13,13.000 0.000-9,6.000 0.000-5,7.000 0.000-5,6.000 0.000-4,6.000-2.000-6,6.000-3.000-3,7.000-3.000-5,6.000-2.000-3,-2.000 0.000-6,-9.000 7.000-5,-10.000 6.000-7,-8.000 7.000-5,-18.000 2.000-3,-25.000 1.000 0,-25.000-1.000 0,-25.000 1.000 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6"/>
    </inkml:context>
    <inkml:brush xml:id="br0">
      <inkml:brushProperty name="width" value="0.0368462540209293" units="cm"/>
      <inkml:brushProperty name="height" value="0.0368462540209293" units="cm"/>
      <inkml:brushProperty name="color" value="#00bff3"/>
      <inkml:brushProperty name="ignorePressure" value="0"/>
    </inkml:brush>
  </inkml:definitions>
  <inkml:trace contextRef="#ctx0" brushRef="#br0">87200.000 15450.000 597,'1.000'-46.000'-12,"4.000"10.000"8,3.000 10.000 6,3.000 9.000 8,1.000 12.000 8,1.000 16.000 9,-1.000 15.000 10,1.000 17.000 10,-4.000 10.000 2,-6.000 6.000-6,-6.000 7.000-6,-6.000 6.000-5,-4.000 6.000-5,1.000 6.000-4,-1.000 7.000-4,1.000 6.000-3,-3.000 3.000-4,-2.000 0.000-2,-3.000 0.000-4,-3.000 0.000-3,1.000 0.000-3,6.000 0.000-5,7.000 0.000-4,6.000 0.000-5,1.000-4.000-3,-3.000-5.000-2,-3.000-7.000-2,-2.000-5.000-1,-1.000-11.000-1,3.000-11.000 2,3.000-14.000 0,4.000-11.000 1,1.000-14.000-5,0.000-11.000-11,0.000-14.000-11,0.000-11.000-10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7"/>
    </inkml:context>
    <inkml:brush xml:id="br0">
      <inkml:brushProperty name="width" value="0.0306773036718369" units="cm"/>
      <inkml:brushProperty name="height" value="0.0306773036718369" units="cm"/>
      <inkml:brushProperty name="color" value="#00bff3"/>
      <inkml:brushProperty name="ignorePressure" value="0"/>
    </inkml:brush>
  </inkml:definitions>
  <inkml:trace contextRef="#ctx0" brushRef="#br0">87100.000 16100.000 717,'4.000'-44.000'67,"10.000"13.000"-13,10.000 12.000-13,9.000 13.000-13,6.000 6.000-7,3.000 0.000-3,3.000 0.000-3,4.000 0.000-2,1.000 0.000-2,0.000 0.000-4,0.000 0.000-2,0.000 0.000-2,-2.000 0.000-5,-3.000 0.000-4,-3.000 0.000-4,-2.000 0.000-5,-5.000 3.000-5,-2.000 6.000-9,-3.000 7.000-6,-3.000 6.000-8</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7"/>
    </inkml:context>
    <inkml:brush xml:id="br0">
      <inkml:brushProperty name="width" value="0.0374296866357327" units="cm"/>
      <inkml:brushProperty name="height" value="0.0374296866357327" units="cm"/>
      <inkml:brushProperty name="color" value="#00bff3"/>
      <inkml:brushProperty name="ignorePressure" value="0"/>
    </inkml:brush>
  </inkml:definitions>
  <inkml:trace contextRef="#ctx0" brushRef="#br0">88050.000 15300.000 587,'0.000'-85.000'33,"0.000"32.000"5,0.000 31.000 5,0.000 32.000 6,0.000 19.000-2,0.000 10.000-6,0.000 10.000-8,0.000 9.000-7,-2.000 7.000-5,-3.000 7.000-1,-3.000 6.000-2,-2.000 7.000-2,-3.000 7.000-2,1.000 9.000-5,-1.000 10.000-5,1.000 10.000-3,-3.000 4.000-6,-2.000 0.000-6,-3.000 0.000-5,-3.000 0.000-5,1.000-4.000-7,6.000-5.000-7,7.000-7.000-6,6.000-5.000-6,3.000-12.000-2,0.000-16.000 6,0.000-15.000 4,0.000-15.000 5</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7"/>
    </inkml:context>
    <inkml:brush xml:id="br0">
      <inkml:brushProperty name="width" value="0.0375694036483765" units="cm"/>
      <inkml:brushProperty name="height" value="0.0375694036483765" units="cm"/>
      <inkml:brushProperty name="color" value="#00bff3"/>
      <inkml:brushProperty name="ignorePressure" value="0"/>
    </inkml:brush>
  </inkml:definitions>
  <inkml:trace contextRef="#ctx0" brushRef="#br0">89600.000 15200.000 585,'-46.000'-46.000'0,"10.000"10.000"0,10.000 10.000 0,9.000 9.000 0,2.000 6.000 3,-2.000 3.000 6,-3.000 3.000 5,-3.000 4.000 6,-6.000 8.000 7,-5.000 17.000 7,-7.000 15.000 8,-5.000 16.000 6,-3.000 10.000 0,4.000 7.000-9,3.000 6.000-9,3.000 7.000-8,-2.000 4.000-7,-6.000 3.000-2,-6.000 3.000-3,-6.000 4.000-3,-1.000-1.000-1,7.000-3.000 1,6.000-3.000-1,7.000-2.000 1,7.000-5.000-1,9.000-2.000-4,10.000-3.000-4,10.000-3.000-3,4.000-7.000-4,0.000-9.000-4,0.000-10.000-4,0.000-8.000-4,7.000-11.000-4,17.000-8.000-2,15.000-10.000-4,16.000-9.000-3,7.000-10.000 0,1.000-9.000 4,-1.000-10.000 4,1.000-8.000 4,-6.000-4.000-1,-8.000 3.000-6,-10.000 3.000-6,-9.000 4.000-7</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8"/>
    </inkml:context>
    <inkml:brush xml:id="br0">
      <inkml:brushProperty name="width" value="0.0442533940076828" units="cm"/>
      <inkml:brushProperty name="height" value="0.0442533940076828" units="cm"/>
      <inkml:brushProperty name="color" value="#00bff3"/>
      <inkml:brushProperty name="ignorePressure" value="0"/>
    </inkml:brush>
  </inkml:definitions>
  <inkml:trace contextRef="#ctx0" brushRef="#br0">89500.000 15950.000 497,'50.000'-22.000'60,"0.000"6.000"-11,0.000 7.000-11,0.000 6.000-11,-7.000 9.000-8,-11.000 13.000-4,-14.000 12.000-5,-11.000 13.000-5,-9.000 9.000-2,-3.000 6.000 0,-3.000 7.000-1,-2.000 6.000 0,-8.000 6.000 0,-8.000 6.000-1,-10.000 7.000 0,-9.000 6.000 0,-5.000-2.000 0,0.000-9.000 1,0.000-10.000 1,0.000-8.000 1,9.000-11.000 0,19.000-8.000-2,19.000-10.000-1,19.000-9.000-2,18.000-20.000 0,19.000-27.000 0,19.000-28.000 2,19.000-28.000-1,10.000-17.000-3,4.000-2.000-8,3.000-3.000-9,3.000-3.000-7,-2.000-1.000-4,-6.000 4.000 3,-6.000 3.000 3,-6.000 3.000 2,-10.000 4.000 3,-12.000 7.000 4,-13.000 6.000 3,-12.000 7.000 4,-9.000 4.000 3,-2.000 3.000 2,-3.000 3.000 2,-3.000 4.000 2,-6.000 4.000 7,-5.000 6.000 13,-7.000 7.000 12,-5.000 6.000 13,-9.000 12.000 4,-9.000 19.000-2,-10.000 19.000-4,-8.000 19.000-3,-4.000 13.000-4,3.000 10.000-4,3.000 10.000-6,4.000 9.000-5,1.000 2.000-3,0.000-2.000-3,0.000-3.000-3,0.000-3.000-2,1.000-4.000-3,4.000-3.000 0,3.000-3.000 0,3.000-2.000-1,3.000-6.000-2,3.000-6.000-1,3.000-6.000-3,4.000-6.000-1,5.000-9.000-3,10.000-8.000-4,10.000-10.000-4,9.000-9.000-2,9.000-18.000-4,9.000-24.000-2,10.000-26.000-2,10.000-24.000-3,5.000-17.000 0,4.000-5.000 2,3.000-7.000 1,3.000-5.000 1,-5.000 0.000 1,-12.000 10.000 0,-13.000 10.000 1,-12.000 9.000 0,-12.000 9.000 1,-8.000 9.000 5,-10.000 10.000 2,-9.000 10.000 4,-9.000 8.000 4,-5.000 10.000 2,-7.000 10.000 5,-5.000 9.000 2,-8.000 6.000 3,-5.000 3.000 2,-7.000 3.000 0,-5.000 4.000 2,-4.000 7.000 0,0.000 13.000-4,0.000 12.000-1,0.000 13.000-3,3.000 4.000-5,6.000-3.000-7,7.000-3.000-7,6.000-2.000-8,7.000-3.000-5,10.000 1.000-3,10.000-1.000-5,9.000 1.000-3,6.000-4.000-1,3.000-6.000 6,3.000-6.000 4,4.000-6.000 4</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8"/>
    </inkml:context>
    <inkml:brush xml:id="br0">
      <inkml:brushProperty name="width" value="0.0397081673145294" units="cm"/>
      <inkml:brushProperty name="height" value="0.0397081673145294" units="cm"/>
      <inkml:brushProperty name="color" value="#00bff3"/>
      <inkml:brushProperty name="ignorePressure" value="0"/>
    </inkml:brush>
  </inkml:definitions>
  <inkml:trace contextRef="#ctx0" brushRef="#br0">91800.000 15750.000 554,'-47.000'48.000'44,"6.000"-3.000"0,7.000-3.000-3,6.000-2.000 0,4.000-1.000-3,4.000 3.000-3,3.000 3.000-3,3.000 4.000-3,3.000 4.000-3,3.000 6.000-2,3.000 7.000-4,4.000 6.000-1,1.000 1.000-4,0.000-3.000-1,0.000-3.000-3,0.000-2.000-3,6.000-6.000-4,13.000-6.000-5,12.000-6.000-7,13.000-6.000-6,7.000-7.000-6,4.000-6.000-4,3.000-6.000-4,3.000-6.000-6,3.000-7.000-3,3.000-6.000-3,3.000-6.000-4,4.000-6.000-3,-4.000-9.000 0,-9.000-8.000 3,-10.000-10.000 4,-8.000-9.000 3,-11.000-4.000 5,-8.000 4.000 7,-10.000 3.000 6,-9.000 3.000 7,-5.000 3.000 4,0.000 3.000 2,0.000 3.000 1,0.000 4.000 3</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8"/>
    </inkml:context>
    <inkml:brush xml:id="br0">
      <inkml:brushProperty name="width" value="0.0420328751206398" units="cm"/>
      <inkml:brushProperty name="height" value="0.0420328751206398" units="cm"/>
      <inkml:brushProperty name="color" value="#00bff3"/>
      <inkml:brushProperty name="ignorePressure" value="0"/>
    </inkml:brush>
  </inkml:definitions>
  <inkml:trace contextRef="#ctx0" brushRef="#br0">92350.000 15950.000 523,'-47.000'-24.000'3,"6.000"4.000"5,7.000 3.000 5,6.000 3.000 6,1.000 7.000 7,-3.000 14.000 7,-3.000 11.000 9,-2.000 14.000 7,0.000 14.000 2,7.000 20.000-5,6.000 18.000-6,7.000 20.000-6,-1.000 13.000-4,-6.000 9.000-3,-6.000 10.000-4,-6.000 10.000-4,-2.000 8.000-7,3.000 10.000-11,3.000 10.000-9,4.000 9.000-11,1.000 1.000-7,0.000-6.000-5,0.000-6.000-4,0.000-6.000-4,1.000-13.000-4,4.000-19.000-1,3.000-18.000-4,3.000-19.000-1,3.000-18.000 1,3.000-15.000 4,3.000-15.000 5,4.000-16.000 5</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11"/>
    </inkml:context>
    <inkml:brush xml:id="br0">
      <inkml:brushProperty name="width" value="0.0528822690248489" units="cm"/>
      <inkml:brushProperty name="height" value="0.0528822690248489" units="cm"/>
      <inkml:brushProperty name="color" value="#6adcab"/>
      <inkml:brushProperty name="ignorePressure" value="0"/>
    </inkml:brush>
  </inkml:definitions>
  <inkml:trace contextRef="#ctx0" brushRef="#br0">17100.000 50950.000 416,'68.000'-133.000'42,"-11.000"34.000"-3,-14.000 35.000-4,-11.000 35.000-3,-12.000 22.000 3,-9.000 14.000 9,-10.000 11.000 9,-8.000 14.000 8,-6.000 7.000-1,1.000 3.000-12,-1.000 3.000-11,1.000 4.000-12,-4.000 8.000-7,-6.000 17.000-4,-6.000 15.000-4,-6.000 16.000-2,-2.000 7.000-3,3.000 1.000 0,3.000-1.000 0,4.000 1.000-1,-1.000 1.000-1,-3.000 3.000-3,-3.000 3.000-2,-2.000 4.000-3,-1.000 2.000 0,3.000 4.000 0,3.000 3.000 2,4.000 3.000 2,2.000-4.000 0,4.000-8.000 1,3.000-10.000-1,3.000-9.000 0,-1.000-7.000 0,-2.000-3.000 1,-3.000-3.000-1,-3.000-2.000 0,-1.000-3.000 1,4.000 1.000-1,3.000-1.000-1,3.000 1.000 0,-1.000 1.000 0,-2.000 3.000-3,-3.000 3.000-1,-3.000 4.000-2,-2.000-1.000-1,0.000-3.000-1,0.000-3.000 0,0.000-2.000 0,0.000-5.000 0,0.000-2.000-1,0.000-3.000 1,0.000-3.000-1,0.000-2.000 1,0.000 0.000 1,0.000 0.000 0,0.000 0.000 1,0.000-2.000 0,0.000-3.000 0,0.000-3.000 0,0.000-2.000 0,0.000-8.000 1,0.000-8.000-1,0.000-10.000 1,0.000-9.000 1,1.000-4.000 0,4.000 4.000 1,3.000 3.000 1,3.000 3.000 2,-1.000 1.000 0,-2.000 1.000 3,-3.000-1.000 0,-3.000 1.000 2,4.000-3.000 3,13.000-2.000 5,12.000-3.000 5,13.000-3.000 4,7.000-6.000 2,4.000-5.000-2,3.000-7.000-2,3.000-5.000-3,7.000-6.000-3,14.000-3.000-2,11.000-3.000-3,14.000-2.000-3,3.000-1.000-3,-2.000 3.000-1,-3.000 3.000-4,-3.000 4.000-1,-4.000 1.000-1,-3.000 0.000 2,-3.000 0.000 2,-2.000 0.000 2,0.000-2.000 1,7.000-3.000 0,6.000-3.000 1,7.000-2.000 1,2.000-3.000-1,1.000 1.000-1,-1.000-1.000 0,1.000 1.000-1,-3.000 1.000 0,-2.000 3.000 0,-3.000 3.000 0,-3.000 4.000 0,-2.000 2.000-1,0.000 4.000 0,0.000 3.000-2,0.000 3.000 0,0.000 1.000-1,0.000 1.000 0,0.000-1.000 0,0.000 1.000-1,-2.000-3.000 1,-3.000-2.000 0,-3.000-3.000 1,-2.000-3.000 0,-3.000-2.000 0,1.000 0.000 1,-1.000 0.000 0,1.000 0.000 0,-1.000 0.000 1,1.000 0.000 0,-1.000 0.000 1,1.000 0.000-1,-1.000 0.000 1,1.000 0.000 0,-1.000 0.000 0,1.000 0.000-1,-1.000 0.000 1,1.000 0.000-1,-1.000 0.000 1,1.000 0.000 0,1.000 0.000-1,3.000 0.000 1,3.000 0.000-2,4.000 0.000 1,1.000 0.000-1,0.000 0.000 0,0.000 0.000-1,0.000 0.000 1,0.000 0.000-1,0.000 0.000 1,0.000 0.000 0,0.000 0.000 0,0.000-4.000 0,0.000-5.000 0,0.000-7.000 0,0.000-5.000 0,0.000-4.000 1,0.000 0.000 0,0.000 0.000 1,0.000 0.000 0,-2.000 1.000 0,-3.000 4.000 1,-3.000 3.000-1,-2.000 3.000-1,-5.000 3.000 1,-2.000 3.000 0,-3.000 3.000 0,-3.000 4.000 1,-4.000 1.000 0,-3.000 0.000 0,-3.000 0.000 0,-2.000 0.000 0,-3.000 0.000 0,1.000 0.000-1,-1.000 0.000 1,1.000 0.000-1,-1.000 0.000 1,1.000 0.000 2,-1.000 0.000 0,1.000 0.000 3,-6.000-10.000 2,-8.000-18.000 2,-10.000-19.000 4,-9.000-18.000 3,-7.000-14.000 0,-3.000-5.000-3,-3.000-7.000-2,-2.000-5.000-3,-5.000-11.000-4,-2.000-11.000-5,-3.000-14.000-5,-3.000-11.000-5,-4.000-9.000-3,-3.000-3.000-1,-3.000-3.000-2,-2.000-2.000 0,-1.000-3.000-1,3.000 1.000 2,3.000-1.000 1,4.000 1.000 2,-3.000-4.000 2,-5.000-6.000 1,-7.000-6.000 2,-5.000-6.000 1,-4.000-6.000 2,0.000-2.000 0,0.000-3.000 1,0.000-3.000 1,1.000 8.000 2,4.000 23.000 2,3.000 22.000 3,3.000 22.000 2,3.000 15.000 0,3.000 9.000 0,3.000 10.000-3,4.000 10.000-1,2.000 7.000 0,4.000 6.000 1,3.000 7.000 1,3.000 6.000 1,1.000 4.000-4,1.000 4.000-9,-1.000 3.000-9,1.000 3.000-9</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29"/>
    </inkml:context>
    <inkml:brush xml:id="br0">
      <inkml:brushProperty name="width" value="0.0348608791828156" units="cm"/>
      <inkml:brushProperty name="height" value="0.0348608791828156" units="cm"/>
      <inkml:brushProperty name="color" value="#00bff3"/>
      <inkml:brushProperty name="ignorePressure" value="0"/>
    </inkml:brush>
  </inkml:definitions>
  <inkml:trace contextRef="#ctx0" brushRef="#br0">92600.000 15050.000 631,'4.000'-49.000'6,"10.000"4.000"13,10.000 3.000 13,9.000 3.000 13,13.000 3.000 5,20.000 3.000-6,18.000 3.000-5,20.000 4.000-5,8.000 4.000-5,1.000 6.000-8,-1.000 7.000-6,1.000 6.000-7,-7.000 3.000-3,-12.000 0.000 1,-13.000 0.000 1,-12.000 0.000 2</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41"/>
    </inkml:context>
    <inkml:brush xml:id="br0">
      <inkml:brushProperty name="width" value="0.0411431230604649" units="cm"/>
      <inkml:brushProperty name="height" value="0.0411431230604649" units="cm"/>
      <inkml:brushProperty name="color" value="#00bff3"/>
      <inkml:brushProperty name="ignorePressure" value="0"/>
    </inkml:brush>
  </inkml:definitions>
  <inkml:trace contextRef="#ctx0" brushRef="#br0">94800.000 16350.000 534,'189.000'-44.000'109,"-22.000"13.000"-19,-22.000 12.000-19,-21.000 13.000-19,-6.000 9.000-13,14.000 6.000-6,11.000 7.000-7,14.000 6.000-7,5.000-1.000-5,1.000-5.000-5,-1.000-7.000-6,1.000-5.000-4,-6.000-4.000-8,-8.000 0.000-9,-10.000 0.000-12,-9.000 0.000-9,-15.000 0.000-6,-18.000 0.000-3,-19.000 0.000-1,-18.000 0.000-2</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3:42"/>
    </inkml:context>
    <inkml:brush xml:id="br0">
      <inkml:brushProperty name="width" value="0.0489743612706661" units="cm"/>
      <inkml:brushProperty name="height" value="0.0489743612706661" units="cm"/>
      <inkml:brushProperty name="color" value="#00bff3"/>
      <inkml:brushProperty name="ignorePressure" value="0"/>
    </inkml:brush>
  </inkml:definitions>
  <inkml:trace contextRef="#ctx0" brushRef="#br0">96250.000 15600.000 449,'-69.000'-44.000'22,"13.000"13.000"3,12.000 12.000 1,13.000 13.000 3,9.000 9.000 5,6.000 6.000 7,7.000 7.000 8,6.000 6.000 6,4.000 7.000 1,4.000 10.000-8,3.000 10.000-8,3.000 9.000-7,1.000 10.000-6,1.000 14.000-5,-1.000 11.000-2,1.000 14.000-5,-1.000 14.000-6,1.000 20.000-10,-1.000 18.000-8,1.000 20.000-9,-1.000 11.000-8,1.000 7.000-7,-1.000 6.000-7,1.000 7.000-7,-3.000-17.000-6,-2.000-36.000-8,-3.000-39.000-6,-3.000-36.000-7</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9:52"/>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60150.000 56525.000 333,'157.000'63.000'167,"51.000"46.000"-1,49.000 47.000 1,51.000 47.000 0</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09"/>
    </inkml:context>
    <inkml:brush xml:id="br0">
      <inkml:brushProperty name="width" value="0.0420706309378147" units="cm"/>
      <inkml:brushProperty name="height" value="0.0420706309378147" units="cm"/>
      <inkml:brushProperty name="color" value="#f2395b"/>
      <inkml:brushProperty name="ignorePressure" value="0"/>
    </inkml:brush>
  </inkml:definitions>
  <inkml:trace contextRef="#ctx0" brushRef="#br0">80050.000 40250.000 522,'23.000'-24.000'-43,"-3.000"4.000"11,-3.000 3.000 11,-2.000 3.000 12,-3.000-1.000 6,1.000-2.000 2,-1.000-3.000 2,1.000-3.000 2,-4.000 2.000 15,-6.000 10.000 25,-6.000 10.000 26,-6.000 9.000 25,-9.000 12.000 4,-8.000 16.000-20,-10.000 15.000-19,-9.000 17.000-21,-4.000 7.000-11,4.000 0.000-7,3.000 0.000-4,3.000 0.000-6,4.000-2.000-4,7.000-3.000-2,6.000-3.000-2,7.000-2.000-2,7.000-8.000-1,9.000-8.000-3,10.000-10.000-3,10.000-9.000-2,10.000-16.000 0,13.000-22.000-1,12.000-22.000 0,13.000-21.000 0,7.000-14.000-1,4.000-2.000-1,3.000-3.000-2,3.000-3.000-1,-4.000-1.000 0,-8.000 4.000 2,-10.000 3.000 1,-9.000 3.000 2,-9.000 4.000 1,-5.000 7.000 1,-7.000 6.000 0,-5.000 7.000 0,-9.000 0.000 1,-9.000-2.000 2,-10.000-3.000 2,-8.000-3.000 1,-9.000 4.000 1,-6.000 13.000-1,-6.000 12.000 0,-6.000 13.000-2,-4.000 7.000-2,1.000 4.000-5,-1.000 3.000-6,1.000 3.000-4,-1.000 4.000-4,1.000 7.000-5,-1.000 6.000-3,1.000 7.000-5,4.000 0.000 0,9.000-2.000 4,10.000-3.000 4,10.000-3.000 3</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09"/>
    </inkml:context>
    <inkml:brush xml:id="br0">
      <inkml:brushProperty name="width" value="0.0326782949268818" units="cm"/>
      <inkml:brushProperty name="height" value="0.0326782949268818" units="cm"/>
      <inkml:brushProperty name="color" value="#f2395b"/>
      <inkml:brushProperty name="ignorePressure" value="0"/>
    </inkml:brush>
  </inkml:definitions>
  <inkml:trace contextRef="#ctx0" brushRef="#br0">80800.000 40250.000 673,'23.000'45.000'0,"-3.000"-9.000"16,-3.000-10.000 18,-2.000-8.000 15,0.000-4.000 4,7.000 3.000-8,6.000 3.000-10,7.000 4.000-9,0.000 2.000-7,-2.000 4.000-1,-3.000 3.000-4,-3.000 3.000-3,-2.000-1.000-4,0.000-2.000-9,0.000-3.000-8,0.000-3.000-8,0.000-4.000-11,0.000-3.000-16,0.000-3.000-15,0.000-2.000-16</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0"/>
    </inkml:context>
    <inkml:brush xml:id="br0">
      <inkml:brushProperty name="width" value="0.0417175516486168" units="cm"/>
      <inkml:brushProperty name="height" value="0.0417175516486168" units="cm"/>
      <inkml:brushProperty name="color" value="#f2395b"/>
      <inkml:brushProperty name="ignorePressure" value="0"/>
    </inkml:brush>
  </inkml:definitions>
  <inkml:trace contextRef="#ctx0" brushRef="#br0">81850.000 39850.000 527,'0.000'-41.000'45,"0.000"19.000"2,0.000 19.000 0,0.000 19.000 1,-4.000 13.000-2,-5.000 10.000-8,-7.000 10.000-7,-5.000 9.000-8,-4.000 6.000-3,0.000 3.000-2,0.000 3.000 0,0.000 4.000-1,3.000-3.000-1,6.000-5.000-1,7.000-7.000 0,6.000-5.000-1,10.000-11.000-3,17.000-11.000-8,15.000-14.000-6,16.000-11.000-7,7.000-15.000-5,1.000-16.000-3,-1.000-15.000-3,1.000-15.000-3,-3.000-11.000-2,-2.000-2.000 0,-3.000-3.000 0,-3.000-3.000-1,-9.000 1.000 3,-11.000 6.000 5,-14.000 7.000 4,-11.000 6.000 4,-9.000 6.000 5,-3.000 6.000 4,-3.000 7.000 3,-2.000 6.000 4,-6.000 4.000 1,-6.000 4.000 0,-6.000 3.000-1,-6.000 3.000-1,-4.000 4.000-3,1.000 7.000-6,-1.000 6.000-4,1.000 7.000-6</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0"/>
    </inkml:context>
    <inkml:brush xml:id="br0">
      <inkml:brushProperty name="width" value="0.0434266217052937" units="cm"/>
      <inkml:brushProperty name="height" value="0.0434266217052937" units="cm"/>
      <inkml:brushProperty name="color" value="#f2395b"/>
      <inkml:brushProperty name="ignorePressure" value="0"/>
    </inkml:brush>
  </inkml:definitions>
  <inkml:trace contextRef="#ctx0" brushRef="#br0">83300.000 39000.000 506,'23.000'-25.000'4,"-3.000"0.000"6,-3.000 0.000 7,-2.000 0.000 8,-6.000 9.000 7,-6.000 19.000 7,-6.000 19.000 8,-6.000 19.000 8,-10.000 15.000-1,-12.000 13.000-9,-13.000 12.000-10,-12.000 13.000-9,-4.000 4.000-6,7.000-3.000-3,6.000-3.000-2,7.000-2.000-4,4.000-8.000-1,3.000-8.000-2,3.000-10.000-2,4.000-9.000-2,4.000-7.000 0,6.000-3.000-1,7.000-3.000 0,6.000-2.000 0,9.000-8.000-3,13.000-8.000-5,12.000-10.000-7,13.000-9.000-6,15.000-7.000-4,19.000-3.000-2,19.000-3.000-3,19.000-2.000-2,7.000-5.000-1,-3.000-2.000-3,-3.000-3.000-1,-2.000-3.000-1,-9.000-1.000 1,-12.000 4.000 3,-13.000 3.000 3,-12.000 3.000 4,-12.000 1.000-1,-8.000 1.000-3,-10.000-1.000-4,-9.000 1.000-3</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0"/>
    </inkml:context>
    <inkml:brush xml:id="br0">
      <inkml:brushProperty name="width" value="0.0376596637070179" units="cm"/>
      <inkml:brushProperty name="height" value="0.0376596637070179" units="cm"/>
      <inkml:brushProperty name="color" value="#f2395b"/>
      <inkml:brushProperty name="ignorePressure" value="0"/>
    </inkml:brush>
  </inkml:definitions>
  <inkml:trace contextRef="#ctx0" brushRef="#br0">84000.000 39150.000 584,'-71.000'-30.000'45,"10.000"41.000"7,10.000 40.000 5,9.000 42.000 5,2.000 22.000-2,-2.000 7.000-12,-3.000 6.000-11,-3.000 7.000-11,-6.000 5.000-10,-5.000 7.000-6,-7.000 6.000-7,-5.000 7.000-8,2.000 2.000-5,13.000 1.000-7,12.000-1.000-7,13.000 1.000-6,9.000-10.000 0,6.000-19.000 3,7.000-18.000 5,6.000-19.000 4</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1"/>
    </inkml:context>
    <inkml:brush xml:id="br0">
      <inkml:brushProperty name="width" value="0.0450333766639233" units="cm"/>
      <inkml:brushProperty name="height" value="0.0450333766639233" units="cm"/>
      <inkml:brushProperty name="color" value="#f2395b"/>
      <inkml:brushProperty name="ignorePressure" value="0"/>
    </inkml:brush>
  </inkml:definitions>
  <inkml:trace contextRef="#ctx0" brushRef="#br0">85100.000 39450.000 488,'-2.000'-50.000'1,"-3.000"0.000"2,-3.000 0.000 2,-2.000 0.000 3,-5.000 1.000 3,-2.000 4.000 6,-3.000 3.000 6,-3.000 3.000 6,-6.000 4.000 1,-5.000 7.000-4,-7.000 6.000-2,-5.000 7.000-3,-3.000 8.000-1,4.000 14.000-2,3.000 11.000 1,3.000 14.000-1,4.000 7.000-1,7.000 3.000-1,6.000 3.000-1,7.000 4.000 0,2.000 4.000-1,1.000 6.000 1,-1.000 7.000 1,1.000 6.000 1,2.000 1.000 0,7.000-3.000-1,6.000-3.000-1,7.000-2.000-2,4.000-5.000 0,3.000-2.000-2,3.000-3.000 0,4.000-3.000-2,-1.000-1.000-3,-3.000 4.000-4,-3.000 3.000-4,-2.000 3.000-5,-5.000 1.000-3,-2.000 1.000 0,-3.000-1.000-2,-3.000 1.000-1,-6.000-3.000 1,-5.000-2.000-1,-7.000-3.000 1,-5.000-3.000 0,-8.000-6.000 1,-5.000-5.000 0,-7.000-7.000 1,-5.000-5.000 0,-4.000-6.000 0,0.000-3.000 1,0.000-3.000 1,0.000-2.000 0,3.000-11.000 2,6.000-15.000 0,7.000-15.000 3,6.000-16.000 1,6.000-10.000 1,6.000-3.000 0,7.000-3.000 1,6.000-2.000 1,9.000-6.000-1,13.000-6.000 1,12.000-6.000 0,13.000-6.000 0,9.000-2.000-3,6.000 3.000-2,7.000 3.000-4,6.000 4.000-4,3.000 4.000-3,0.000 6.000-4,0.000 7.000-4,0.000 6.000-4,-2.000 6.000-3,-3.000 6.000-2,-3.000 7.000-2,-2.000 6.000-2,-8.000 4.000 2,-8.000 4.000 6,-10.000 3.000 7,-9.000 3.000 5,-5.000 1.000 3,0.000 1.000 1,0.000-1.000-2,0.000 1.000 1</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12"/>
    </inkml:context>
    <inkml:brush xml:id="br0">
      <inkml:brushProperty name="width" value="0.0444146022200584" units="cm"/>
      <inkml:brushProperty name="height" value="0.0444146022200584" units="cm"/>
      <inkml:brushProperty name="color" value="#6adcab"/>
      <inkml:brushProperty name="ignorePressure" value="0"/>
    </inkml:brush>
  </inkml:definitions>
  <inkml:trace contextRef="#ctx0" brushRef="#br0">19600.000 45550.000 495,'0.000'50.000'109,"0.000"0.000"-24,0.000 0.000-24,0.000 0.000-25,0.000 1.000-12,0.000 4.000-2,0.000 3.000-3,0.000 3.000-1,0.000 3.000-1,0.000 3.000-3,0.000 3.000 0,0.000 4.000-2,-2.000 10.000-1,-3.000 19.000 0,-3.000 19.000-1,-2.000 19.000 0,-3.000 9.000 0,1.000 0.000-3,-1.000 0.000-1,1.000 0.000-1,-1.000-2.000-3,1.000-3.000-1,-1.000-3.000-1,1.000-2.000-1,1.000-5.000-2,3.000-2.000-2,3.000-3.000-2,4.000-3.000-1,2.000-2.000 0,4.000 0.000-2,3.000 0.000 1,3.000 0.000 0,3.000 1.000-1,3.000 4.000 1,3.000 3.000 0,4.000 3.000 0,1.000-2.000-1,0.000-6.000-1,0.000-6.000-1,0.000-6.000-2,-2.000-7.000-1,-3.000-6.000-2,-3.000-6.000 0,-2.000-6.000-2,-5.000-4.000-1,-2.000 1.000 0,-3.000-1.000-2,-3.000 1.000-1,-4.000-3.000 0,-3.000-2.000-2,-3.000-3.000-2,-2.000-3.000-1,-3.000-7.000-1,1.000-9.000 1,-1.000-10.000-1,1.000-8.000 1,-1.000-9.000 1,1.000-6.000 5,-1.000-6.000 5,1.000-6.000 4</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1"/>
    </inkml:context>
    <inkml:brush xml:id="br0">
      <inkml:brushProperty name="width" value="0.045826755464077" units="cm"/>
      <inkml:brushProperty name="height" value="0.045826755464077" units="cm"/>
      <inkml:brushProperty name="color" value="#f2395b"/>
      <inkml:brushProperty name="ignorePressure" value="0"/>
    </inkml:brush>
  </inkml:definitions>
  <inkml:trace contextRef="#ctx0" brushRef="#br0">86150.000 38700.000 480,'-22.000'-41.000'11,"6.000"19.000"22,7.000 19.000 22,6.000 19.000 22,3.000 16.000 4,0.000 17.000-17,0.000 15.000-16,0.000 16.000-17,-2.000 7.000-9,-3.000 1.000-3,-3.000-1.000-4,-2.000 1.000-3,-8.000 5.000-1,-8.000 14.000 0,-10.000 11.000 0,-9.000 14.000 1,-4.000-1.000-6,4.000-12.000-10,3.000-13.000-11,3.000-12.000-12,6.000-13.000-9,9.000-12.000-9,10.000-13.000-8,10.000-12.000-9</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1"/>
    </inkml:context>
    <inkml:brush xml:id="br0">
      <inkml:brushProperty name="width" value="0.0324645005166531" units="cm"/>
      <inkml:brushProperty name="height" value="0.0324645005166531" units="cm"/>
      <inkml:brushProperty name="color" value="#f2395b"/>
      <inkml:brushProperty name="ignorePressure" value="0"/>
    </inkml:brush>
  </inkml:definitions>
  <inkml:trace contextRef="#ctx0" brushRef="#br0">85900.000 39850.000 677,'25.000'-71.000'4,"0.000"10.000"8,0.000 10.000 8,0.000 9.000 8,0.000 6.000 6,0.000 3.000 2,0.000 3.000 2,0.000 4.000 3,3.000 2.000-3,6.000 4.000-8,7.000 3.000-8,6.000 3.000-7,1.000 1.000-11,-3.000 1.000-10,-3.000-1.000-12,-2.000 1.000-11,-5.000 1.000-3,-2.000 3.000 6,-3.000 3.000 7,-3.000 4.000 6</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1"/>
    </inkml:context>
    <inkml:brush xml:id="br0">
      <inkml:brushProperty name="width" value="0.0442708432674408" units="cm"/>
      <inkml:brushProperty name="height" value="0.0442708432674408" units="cm"/>
      <inkml:brushProperty name="color" value="#f2395b"/>
      <inkml:brushProperty name="ignorePressure" value="0"/>
    </inkml:brush>
  </inkml:definitions>
  <inkml:trace contextRef="#ctx0" brushRef="#br0">86750.000 38600.000 496,'0.000'-40.000'96,"0.000"23.000"-16,0.000 22.000-14,0.000 22.000-14,0.000 18.000-9,0.000 16.000-6,0.000 15.000-5,0.000 17.000-5,-4.000 13.000-4,-5.000 13.000-5,-7.000 12.000-5,-5.000 13.000-4,-8.000 12.000-4,-5.000 13.000-2,-7.000 12.000-4,-5.000 13.000-3,-1.000 2.000-6,6.000-5.000-12,7.000-7.000-12,6.000-5.000-10,6.000-15.000-7,6.000-22.000 1,7.000-22.000 0,6.000-21.000 0,3.000-20.000 1,0.000-15.000 2,0.000-15.000 3,0.000-16.000 1</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2"/>
    </inkml:context>
    <inkml:brush xml:id="br0">
      <inkml:brushProperty name="width" value="0.0294974017888308" units="cm"/>
      <inkml:brushProperty name="height" value="0.0294974017888308" units="cm"/>
      <inkml:brushProperty name="color" value="#f2395b"/>
      <inkml:brushProperty name="ignorePressure" value="0"/>
    </inkml:brush>
  </inkml:definitions>
  <inkml:trace contextRef="#ctx0" brushRef="#br0">87000.000 38400.000 745,'25.000'-46.000'3,"0.000"10.000"4,0.000 10.000 4,0.000 9.000 5,4.000 4.000 6,10.000 1.000 8,10.000-1.000 7,9.000 1.000 7,6.000 1.000-3,3.000 3.000-13,3.000 3.000-13,4.000 4.000-15,2.000 2.000-10,4.000 4.000-11,3.000 3.000-10,3.000 3.000-10,-5.000-1.000-2,-12.000-2.000 6,-13.000-3.000 7,-12.000-3.000 6</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2"/>
    </inkml:context>
    <inkml:brush xml:id="br0">
      <inkml:brushProperty name="width" value="0.0381616950035095" units="cm"/>
      <inkml:brushProperty name="height" value="0.0381616950035095" units="cm"/>
      <inkml:brushProperty name="color" value="#f2395b"/>
      <inkml:brushProperty name="ignorePressure" value="0"/>
    </inkml:brush>
  </inkml:definitions>
  <inkml:trace contextRef="#ctx0" brushRef="#br0">87950.000 37550.000 576,'-46.000'12.000'12,"10.000"26.000"24,10.000 24.000 24,9.000 26.000 25,2.000 24.000 1,-2.000 26.000-20,-3.000 24.000-21,-3.000 26.000-20,-2.000 2.000-16,0.000-18.000-15,0.000-19.000-12,0.000-18.000-13,3.000-21.000-14,6.000-22.000-11,7.000-22.000-12,6.000-21.000-13</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3"/>
    </inkml:context>
    <inkml:brush xml:id="br0">
      <inkml:brushProperty name="width" value="0.0443814620375633" units="cm"/>
      <inkml:brushProperty name="height" value="0.0443814620375633" units="cm"/>
      <inkml:brushProperty name="color" value="#f2395b"/>
      <inkml:brushProperty name="ignorePressure" value="0"/>
    </inkml:brush>
  </inkml:definitions>
  <inkml:trace contextRef="#ctx0" brushRef="#br0">97300.000 33600.000 495,'-5.000'-44.000'1,"-9.000"13.000"2,-10.000 12.000 2,-8.000 13.000 2,-6.000 9.000 6,1.000 6.000 8,-1.000 7.000 9,1.000 6.000 8,-6.000 9.000 3,-8.000 13.000-3,-10.000 12.000-5,-9.000 13.000-4,-5.000 7.000-3,0.000 4.000-3,0.000 3.000-3,0.000 3.000-3,3.000 1.000-2,6.000 1.000-1,7.000-1.000-1,6.000 1.000 0,7.000-6.000-2,10.000-8.000-1,10.000-10.000-2,9.000-9.000-1,9.000-9.000-2,9.000-5.000-3,10.000-7.000-2,10.000-5.000-2,11.000-9.000-3,17.000-9.000-3,15.000-10.000-3,16.000-8.000-3,12.000-12.000-4,9.000-12.000-2,10.000-13.000-4,10.000-12.000-3,0.000-7.000-1,-5.000 1.000 1,-7.000-1.000 1,-5.000 1.000 1,-11.000 4.000 4,-11.000 9.000 6,-14.000 10.000 5,-11.000 10.000 6,-15.000 14.000 12,-16.000 23.000 16,-15.000 22.000 18,-15.000 22.000 17,-9.000 8.000 2,1.000-2.000-10,-1.000-3.000-11,1.000-3.000-11,10.000-6.000-10,22.000-5.000-8,22.000-7.000-9,23.000-5.000-8,8.000-12.000-6,-3.000-16.000-6,-3.000-15.000-4,-2.000-15.000-4,-5.000-14.000-3,-2.000-8.000 2,-3.000-10.000 1,-3.000-9.000 1,-7.000-4.000 2,-9.000 4.000 1,-10.000 3.000 3,-8.000 3.000 2,-8.000 4.000 3,-2.000 7.000 6,-3.000 6.000 5,-3.000 7.000 5,-7.000 16.000 9,-9.000 29.000 11,-10.000 28.000 12,-8.000 28.000 10,-1.000 14.000 0,9.000 0.000-15,10.000 0.000-13,10.000 0.000-15,5.000-4.000-7,4.000-5.000 0,3.000-7.000-1,3.000-5.000-1,4.000-6.000 2,7.000-3.000 3,6.000-3.000 4,7.000-2.000 3,2.000-3.000 2,1.000 1.000 2,-1.000-1.000 2,1.000 1.000 2,-3.000-1.000 0,-2.000 1.000-2,-3.000-1.000 0,-3.000 1.000-1,-7.000 2.000-1,-9.000 7.000-1,-10.000 6.000 1,-8.000 7.000-1,-11.000 0.000-2,-8.000-2.000-5,-10.000-3.000-4,-9.000-3.000-4,-9.000-4.000-5,-5.000-3.000-5,-7.000-3.000-6,-5.000-2.000-5,-6.000-5.000-2,-3.000-2.000 2,-3.000-3.000 2,-2.000-3.000 2,0.000-9.000-2,7.000-11.000-4,6.000-14.000-4,7.000-11.000-6,8.000-7.000 0,14.000 0.000 0,11.000 0.000 2,14.000 0.000 2</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3"/>
    </inkml:context>
    <inkml:brush xml:id="br0">
      <inkml:brushProperty name="width" value="0.037912305444479" units="cm"/>
      <inkml:brushProperty name="height" value="0.037912305444479" units="cm"/>
      <inkml:brushProperty name="color" value="#f2395b"/>
      <inkml:brushProperty name="ignorePressure" value="0"/>
    </inkml:brush>
  </inkml:definitions>
  <inkml:trace contextRef="#ctx0" brushRef="#br0">98950.000 32950.000 580,'46.000'-27.000'0,"-5.000"-3.000"0,-7.000-3.000 0,-5.000-2.000 0,0.000-3.000 3,10.000 1.000 8,10.000-1.000 8,9.000 1.000 6,-1.000 4.000 8,-8.000 9.000 5,-10.000 10.000 5,-9.000 10.000 7,-5.000 5.000-1,0.000 4.000-7,0.000 3.000-6,0.000 3.000-7,-5.000 10.000-8,-9.000 20.000-7,-10.000 18.000-8,-8.000 20.000-7,-14.000 11.000-4,-15.000 7.000-4,-15.000 6.000-1,-16.000 7.000-3,-4.000-3.000-3,10.000-8.000-5,10.000-10.000-4,9.000-9.000-5,7.000-10.000 0,7.000-9.000 3,6.000-10.000 5,7.000-8.000 3,11.000-11.000 3,20.000-8.000 3,18.000-10.000 3,20.000-9.000 2,10.000-10.000 0,3.000-9.000-4,3.000-10.000-5,4.000-8.000-3,-6.000-3.000-1,-11.000 7.000 3,-14.000 6.000 3,-11.000 7.000 4,-9.000 2.000-1,-3.000 1.000-5,-3.000-1.000-4,-2.000 1.000-6</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3"/>
    </inkml:context>
    <inkml:brush xml:id="br0">
      <inkml:brushProperty name="width" value="0.0287519060075283" units="cm"/>
      <inkml:brushProperty name="height" value="0.0287519060075283" units="cm"/>
      <inkml:brushProperty name="color" value="#f2395b"/>
      <inkml:brushProperty name="ignorePressure" value="0"/>
    </inkml:brush>
  </inkml:definitions>
  <inkml:trace contextRef="#ctx0" brushRef="#br0">99800.000 32900.000 765,'32.000'-46.000'74,"17.000"10.000"-13,15.000 10.000-14,16.000 9.000-14,9.000 7.000-15,3.000 7.000-16,3.000 6.000-18,4.000 7.000-16,-6.000 4.000-7,-11.000 3.000 3,-14.000 3.000 3,-11.000 4.000 3,-11.000-1.000 0,-5.000-3.000-1,-7.000-3.000-2,-5.000-2.000-2</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4"/>
    </inkml:context>
    <inkml:brush xml:id="br0">
      <inkml:brushProperty name="width" value="0.0326880551874638" units="cm"/>
      <inkml:brushProperty name="height" value="0.0326880551874638" units="cm"/>
      <inkml:brushProperty name="color" value="#f2395b"/>
      <inkml:brushProperty name="ignorePressure" value="0"/>
    </inkml:brush>
  </inkml:definitions>
  <inkml:trace contextRef="#ctx0" brushRef="#br0">100350.000 33950.000 673,'170.000'-22.000'119,"-9.000"6.000"-27,-10.000 7.000-28,-8.000 6.000-27,-9.000 1.000-23,-6.000-3.000-14,-6.000-3.000-15,-6.000-2.000-16,-12.000-1.000-9,-15.000 3.000-1,-15.000 3.000-2,-16.000 4.000-1,-16.000 4.000-1,-16.000 6.000 3,-15.000 7.000 2,-15.000 6.000 2</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4"/>
    </inkml:context>
    <inkml:brush xml:id="br0">
      <inkml:brushProperty name="width" value="0.0403602607548237" units="cm"/>
      <inkml:brushProperty name="height" value="0.0403602607548237" units="cm"/>
      <inkml:brushProperty name="color" value="#f2395b"/>
      <inkml:brushProperty name="ignorePressure" value="0"/>
    </inkml:brush>
  </inkml:definitions>
  <inkml:trace contextRef="#ctx0" brushRef="#br0">101250.000 33400.000 545,'-24.000'-27.000'0,"4.000"-3.000"0,3.000-3.000 0,3.000-2.000 0,1.000 0.000 5,1.000 7.000 10,-1.000 6.000 11,1.000 7.000 10,1.000 8.000 6,3.000 14.000 0,3.000 11.000 1,4.000 14.000 0,-1.000 13.000-2,-3.000 16.000-5,-3.000 15.000-5,-2.000 17.000-5,-1.000 2.000-4,3.000-9.000-4,3.000-10.000-5,4.000-8.000-2,-3.000-4.000-7,-5.000 3.000-5,-7.000 3.000-6,-5.000 4.000-7,-6.000 7.000-1,-3.000 13.000 5,-3.000 12.000 3,-2.000 13.000 5,0.000-4.000-11,7.000-18.000-27,6.000-19.000-26,7.000-18.000-27</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12"/>
    </inkml:context>
    <inkml:brush xml:id="br0">
      <inkml:brushProperty name="width" value="0.0415095873177052" units="cm"/>
      <inkml:brushProperty name="height" value="0.0415095873177052" units="cm"/>
      <inkml:brushProperty name="color" value="#6adcab"/>
      <inkml:brushProperty name="ignorePressure" value="0"/>
    </inkml:brush>
  </inkml:definitions>
  <inkml:trace contextRef="#ctx0" brushRef="#br0">19150.000 50100.000 529,'-25.000'-24.000'3,"0.000"4.000"3,0.000 3.000 5,0.000 3.000 4,4.000 6.000 7,10.000 9.000 9,10.000 10.000 9,9.000 10.000 9,4.000 7.000 1,1.000 6.000-7,-1.000 7.000-8,1.000 6.000-7,1.000 4.000-5,3.000 4.000-2,3.000 3.000-3,4.000 3.000-2,-1.000 3.000-2,-3.000 3.000-3,-3.000 3.000-3,-2.000 4.000-2,-3.000 2.000-2,1.000 4.000 0,-1.000 3.000 0,1.000 3.000 0,-1.000-2.000-1,1.000-6.000-2,-1.000-6.000-1,1.000-6.000-1,-1.000-4.000-1,1.000 1.000 0,-1.000-1.000 0,1.000 1.000 0,2.000-12.000 0,7.000-21.000 1,6.000-22.000-1,7.000-22.000 2,7.000-21.000-1,9.000-18.000 2,10.000-19.000 1,10.000-18.000 0,7.000-14.000-1,6.000-5.000-5,7.000-7.000-5,6.000-5.000-6,1.000-1.000-5,-3.000 6.000-6,-3.000 7.000-8,-2.000 6.000-7,-11.000 10.000 1,-15.000 17.000 6,-15.000 15.000 8,-16.000 16.000 7,-8.000 9.000-2,0.000 3.000-11,0.000 3.000-10,0.000 4.000-10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4"/>
    </inkml:context>
    <inkml:brush xml:id="br0">
      <inkml:brushProperty name="width" value="0.036007221788168" units="cm"/>
      <inkml:brushProperty name="height" value="0.036007221788168" units="cm"/>
      <inkml:brushProperty name="color" value="#f2395b"/>
      <inkml:brushProperty name="ignorePressure" value="0"/>
    </inkml:brush>
  </inkml:definitions>
  <inkml:trace contextRef="#ctx0" brushRef="#br0">103400.000 33050.000 610,'6.000'-46.000'10,"13.000"10.000"17,12.000 10.000 19,13.000 9.000 18,6.000 13.000 3,0.000 20.000-10,0.000 18.000-12,0.000 20.000-11,-8.000 8.000-10,-16.000 1.000-11,-15.000-1.000-11,-15.000 1.000-9,-17.000 2.000-9,-15.000 7.000-3,-15.000 6.000-5,-16.000 7.000-4,-13.000 0.000-2,-9.000-2.000 0,-10.000-3.000 1,-8.000-3.000 1,-1.000-6.000 1,9.000-5.000 5,10.000-7.000 4,10.000-5.000 3,8.000-6.000 7,10.000-3.000 8,10.000-3.000 8,9.000-2.000 9,20.000-6.000 6,31.000-6.000 4,32.000-6.000 6,31.000-6.000 3,18.000-10.000-2,7.000-12.000-11,6.000-13.000-10,7.000-12.000-11,-1.000-7.000-9,-6.000 1.000-5,-6.000-1.000-6,-6.000 1.000-7,-9.000-1.000-4,-8.000 1.000-3,-10.000-1.000-3,-9.000 1.000-3,-7.000-1.000-1,-3.000 1.000 2,-3.000-1.000 3,-2.000 1.000 1,-8.000 1.000 4,-8.000 3.000 6,-10.000 3.000 5,-9.000 4.000 5</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4"/>
    </inkml:context>
    <inkml:brush xml:id="br0">
      <inkml:brushProperty name="width" value="0.0519382432103157" units="cm"/>
      <inkml:brushProperty name="height" value="0.0519382432103157" units="cm"/>
      <inkml:brushProperty name="color" value="#f2395b"/>
      <inkml:brushProperty name="ignorePressure" value="0"/>
    </inkml:brush>
  </inkml:definitions>
  <inkml:trace contextRef="#ctx0" brushRef="#br0">104200.000 33150.000 423,'3.000'-83.000'19,"6.000"34.000"16,7.000 35.000 16,6.000 35.000 15,-1.000 22.000 3,-5.000 14.000-11,-7.000 11.000-12,-5.000 14.000-12,-6.000 7.000-6,-3.000 3.000-1,-3.000 3.000 0,-2.000 4.000 0,-8.000-1.000-2,-8.000-3.000-4,-10.000-3.000-2,-9.000-2.000-4,-5.000-3.000-6,0.000 1.000-8,0.000-1.000-11,0.000 1.000-8,4.000-7.000-7,10.000-12.000-3,10.000-13.000-3,9.000-12.000-3</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4"/>
    </inkml:context>
    <inkml:brush xml:id="br0">
      <inkml:brushProperty name="width" value="0.0310955494642258" units="cm"/>
      <inkml:brushProperty name="height" value="0.0310955494642258" units="cm"/>
      <inkml:brushProperty name="color" value="#f2395b"/>
      <inkml:brushProperty name="ignorePressure" value="0"/>
    </inkml:brush>
  </inkml:definitions>
  <inkml:trace contextRef="#ctx0" brushRef="#br0">104300.000 33850.000 707,'48.000'-50.000'4,"-3.000"0.000"7,-3.000 0.000 8,-2.000 0.000 8,-1.000 4.000 7,3.000 10.000 5,3.000 10.000 6,4.000 9.000 5,-1.000 7.000-7,-3.000 7.000-22,-3.000 6.000-22,-2.000 7.000-22</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5"/>
    </inkml:context>
    <inkml:brush xml:id="br0">
      <inkml:brushProperty name="width" value="0.0461691543459892" units="cm"/>
      <inkml:brushProperty name="height" value="0.0461691543459892" units="cm"/>
      <inkml:brushProperty name="color" value="#f2395b"/>
      <inkml:brushProperty name="ignorePressure" value="0"/>
    </inkml:brush>
  </inkml:definitions>
  <inkml:trace contextRef="#ctx0" brushRef="#br0">105050.000 32600.000 476,'0.000'-69.000'5,"0.000"13.000"11,0.000 12.000 11,0.000 13.000 10,1.000 21.000 7,4.000 32.000 4,3.000 31.000 4,3.000 32.000 3,-4.000 22.000-1,-8.000 17.000-6,-10.000 15.000-8,-9.000 16.000-6,-5.000 5.000-7,0.000-2.000-7,0.000-3.000-8,0.000-3.000-8,1.000-6.000-4,4.000-5.000-4,3.000-7.000-4,3.000-5.000-3,3.000-9.000-6,3.000-9.000-9,3.000-10.000-10,4.000-8.000-8</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5"/>
    </inkml:context>
    <inkml:brush xml:id="br0">
      <inkml:brushProperty name="width" value="0.031064422801137" units="cm"/>
      <inkml:brushProperty name="height" value="0.031064422801137" units="cm"/>
      <inkml:brushProperty name="color" value="#f2395b"/>
      <inkml:brushProperty name="ignorePressure" value="0"/>
    </inkml:brush>
  </inkml:definitions>
  <inkml:trace contextRef="#ctx0" brushRef="#br0">105150.000 32450.000 708,'51.000'-90.000'5,"4.000"23.000"-5,3.000 22.000-4,3.000 22.000-4,4.000 12.000 8,7.000 3.000 23,6.000 3.000 21,7.000 4.000 22,4.000 2.000 1,3.000 4.000-16,3.000 3.000-19,4.000 3.000-17,-6.000 1.000-14,-11.000 1.000-12,-14.000-1.000-9,-11.000 1.000-12</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5"/>
    </inkml:context>
    <inkml:brush xml:id="br0">
      <inkml:brushProperty name="width" value="0.0416447781026363" units="cm"/>
      <inkml:brushProperty name="height" value="0.0416447781026363" units="cm"/>
      <inkml:brushProperty name="color" value="#f2395b"/>
      <inkml:brushProperty name="ignorePressure" value="0"/>
    </inkml:brush>
  </inkml:definitions>
  <inkml:trace contextRef="#ctx0" brushRef="#br0">106000.000 31500.000 528,'-2.000'-63.000'29,"-3.000"26.000"15,-3.000 24.000 15,-2.000 26.000 16,0.000 21.000 1,7.000 19.000-13,6.000 19.000-14,7.000 19.000-13,0.000 16.000-12,-2.000 17.000-10,-3.000 15.000-11,-3.000 16.000-11,-4.000-1.000-7,-3.000-15.000-1,-3.000-15.000-2,-2.000-16.000-1,-3.000-12.000-12,1.000-5.000-18,-1.000-7.000-19,1.000-5.000-19</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9"/>
    </inkml:context>
    <inkml:brush xml:id="br0">
      <inkml:brushProperty name="width" value="0.0324389636516571" units="cm"/>
      <inkml:brushProperty name="height" value="0.0324389636516571" units="cm"/>
      <inkml:brushProperty name="color" value="#f2395b"/>
      <inkml:brushProperty name="ignorePressure" value="0"/>
    </inkml:brush>
  </inkml:definitions>
  <inkml:trace contextRef="#ctx0" brushRef="#br0">102150.000 37150.000 678,'-77.000'6.000'7,"-3.000"13.000"16,-3.000 12.000 15,-2.000 13.000 15,6.000 4.000 3,20.000-3.000-9,18.000-3.000-11,20.000-2.000-9,16.000-5.000-8,16.000-2.000-8,15.000-3.000-7,17.000-3.000-6,8.000-7.000-6,4.000-9.000-3,3.000-10.000-3,3.000-8.000-3,3.000-12.000-2,3.000-12.000 0,3.000-13.000 0,4.000-12.000-1,-4.000-5.000 1,-9.000 3.000 0,-10.000 3.000 1,-8.000 4.000 0,-11.000 2.000 4,-8.000 4.000 6,-10.000 3.000 5,-9.000 3.000 6,-10.000 4.000 5,-9.000 7.000 2,-10.000 6.000 4,-8.000 7.000 2,-9.000 5.000 1,-6.000 7.000-4,-6.000 6.000-4,-6.000 7.000-4,-2.000 4.000-4,3.000 3.000-6,3.000 3.000-6,4.000 4.000-5,5.000 1.000-5,10.000 0.000-4,10.000 0.000-5,9.000 0.000-4,7.000-2.000-2,7.000-3.000 3,6.000-3.000 2,7.000-2.000 2</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19"/>
    </inkml:context>
    <inkml:brush xml:id="br0">
      <inkml:brushProperty name="width" value="0.0286041889339685" units="cm"/>
      <inkml:brushProperty name="height" value="0.0286041889339685" units="cm"/>
      <inkml:brushProperty name="color" value="#f2395b"/>
      <inkml:brushProperty name="ignorePressure" value="0"/>
    </inkml:brush>
  </inkml:definitions>
  <inkml:trace contextRef="#ctx0" brushRef="#br0">102600.000 37200.000 769,'46.000'4.000'18,"-5.000"10.000"11,-7.000 10.000 12,-5.000 9.000 11,-4.000 2.000-4,0.000-2.000-18,0.000-3.000-18,0.000-3.000-18,0.000-4.000-16,0.000-3.000-16,0.000-3.000-16,0.000-2.000-14</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20"/>
    </inkml:context>
    <inkml:brush xml:id="br0">
      <inkml:brushProperty name="width" value="0.0387338064610958" units="cm"/>
      <inkml:brushProperty name="height" value="0.0387338064610958" units="cm"/>
      <inkml:brushProperty name="color" value="#f2395b"/>
      <inkml:brushProperty name="ignorePressure" value="0"/>
    </inkml:brush>
  </inkml:definitions>
  <inkml:trace contextRef="#ctx0" brushRef="#br0">103650.000 37050.000 567,'18.000'-22.000'4,"-11.000"6.000"8,-14.000 7.000 8,-11.000 6.000 7,-9.000 9.000 6,-3.000 13.000 3,-3.000 12.000 2,-2.000 13.000 3,0.000 6.000 0,7.000 0.000-5,6.000 0.000-4,7.000 0.000-5,4.000 0.000-3,3.000 0.000-5,3.000 0.000-3,4.000 0.000-5,5.000-5.000-3,10.000-9.000-3,10.000-10.000-3,9.000-8.000-2,6.000-9.000-5,3.000-6.000-3,3.000-6.000-3,4.000-6.000-4,1.000-9.000-2,0.000-8.000 1,0.000-10.000 1,0.000-9.000 0,-4.000-7.000-1,-5.000-3.000-3,-7.000-3.000-3,-5.000-2.000-2,-8.000-3.000 0,-5.000 1.000 3,-7.000-1.000 4,-5.000 1.000 3,-8.000 4.000 3,-5.000 9.000 3,-7.000 10.000 4,-5.000 10.000 2,-4.000 5.000 1,0.000 4.000-2,0.000 3.000-1,0.000 3.000-3,0.000 3.000 0,0.000 3.000 0,0.000 3.000-1,0.000 4.000 1,0.000 4.000-6,0.000 6.000-8,0.000 7.000-10,0.000 6.000-10</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20"/>
    </inkml:context>
    <inkml:brush xml:id="br0">
      <inkml:brushProperty name="width" value="0.0378365889191628" units="cm"/>
      <inkml:brushProperty name="height" value="0.0378365889191628" units="cm"/>
      <inkml:brushProperty name="color" value="#f2395b"/>
      <inkml:brushProperty name="ignorePressure" value="0"/>
    </inkml:brush>
  </inkml:definitions>
  <inkml:trace contextRef="#ctx0" brushRef="#br0">104600.000 36600.000 581,'48.000'-47.000'0,"-3.000"6.000"0,-3.000 7.000 0,-2.000 6.000 0,-5.000 6.000 5,-2.000 6.000 10,-3.000 7.000 10,-3.000 6.000 10,-6.000 6.000 4,-5.000 6.000-4,-7.000 7.000-4,-5.000 6.000-3,-8.000 6.000-4,-5.000 6.000-5,-7.000 7.000-4,-5.000 6.000-5,-6.000 3.000-4,-3.000 0.000 0,-3.000 0.000-2,-2.000 0.000 0,0.000 0.000-2,7.000 0.000 0,6.000 0.000-1,7.000 0.000-1,5.000-4.000-1,7.000-5.000-4,6.000-7.000-2,7.000-5.000-4,7.000-4.000 0,9.000 0.000 5,10.000 0.000 4,10.000 0.000 4,0.000 0.000 3,-5.000 0.000 1,-7.000 0.000 2,-5.000 0.000 0,-8.000 3.000 1,-5.000 6.000 2,-7.000 7.000 1,-5.000 6.000 1,-11.000 3.000 0,-11.000 0.000-1,-14.000 0.000-3,-11.000 0.000-1,-9.000 1.000-1,-3.000 4.000 1,-3.000 3.000-1,-2.000 3.000 0,-5.000-1.000 0,-2.000-2.000-4,-3.000-3.000-3,-3.000-3.000-2,2.000-4.000-4,10.000-3.000-6,10.000-3.000-6,9.000-2.000-5,12.000-12.000-10,16.000-19.000-17,15.000-18.000-16,17.000-19.000-15</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21"/>
    </inkml:context>
    <inkml:brush xml:id="br0">
      <inkml:brushProperty name="width" value="0.0236321985721588" units="cm"/>
      <inkml:brushProperty name="height" value="0.0236321985721588" units="cm"/>
      <inkml:brushProperty name="color" value="#6adcab"/>
      <inkml:brushProperty name="ignorePressure" value="0"/>
    </inkml:brush>
  </inkml:definitions>
  <inkml:trace contextRef="#ctx0" brushRef="#br0">18700.000 53850.000 930,'290.000'0.000'20,"-68.000"0.000"-4,-69.000 0.000-3,-68.000 0.000-5,-26.000-2.000-2,19.000-3.000-2,19.000-3.000-2,19.000-2.000-2,15.000-3.000 0,13.000 1.000-1,12.000-1.000-1,13.000 1.000-1,6.000 1.000 1,0.000 3.000 0,0.000 3.000 0,0.000 4.000 0,-2.000 1.000 0,-3.000 0.000 0,-3.000 0.000 0,-2.000 0.000-1,2.000 1.000 0,9.000 4.000-2,10.000 3.000-2,10.000 3.000 0,-4.000-1.000-3,-16.000-2.000-1,-15.000-3.000-3,-15.000-3.000-2,-6.000-2.000-2,7.000 0.000-2,6.000 0.000-1,7.000 0.000-2,-14.000 0.000 0,-30.000 0.000 3,-32.000 0.000 3,-30.000 0.000 2</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20"/>
    </inkml:context>
    <inkml:brush xml:id="br0">
      <inkml:brushProperty name="width" value="0.0398009791970253" units="cm"/>
      <inkml:brushProperty name="height" value="0.0398009791970253" units="cm"/>
      <inkml:brushProperty name="color" value="#f2395b"/>
      <inkml:brushProperty name="ignorePressure" value="0"/>
    </inkml:brush>
  </inkml:definitions>
  <inkml:trace contextRef="#ctx0" brushRef="#br0">105700.000 36550.000 552,'89.000'-46.000'0,"-22.000"10.000"0,-22.000 10.000 0,-21.000 9.000 0,-6.000 6.000 5,14.000 3.000 9,11.000 3.000 10,14.000 4.000 9,2.000 1.000 5,-6.000 0.000 0,-6.000 0.000 1,-6.000 0.000-1,-7.000 3.000-1,-6.000 6.000-2,-6.000 7.000-4,-6.000 6.000-3,-6.000 6.000-4,-2.000 6.000-4,-3.000 7.000-5,-3.000 6.000-4,-9.000 4.000-3,-11.000 4.000-3,-14.000 3.000-2,-11.000 3.000-2,-11.000 1.000-2,-5.000 1.000-6,-7.000-1.000-3,-5.000 1.000-5,-1.000-3.000-1,6.000-2.000 0,7.000-3.000 2,6.000-3.000 0,7.000-4.000 2,10.000-3.000 2,10.000-3.000 3,9.000-2.000 3,17.000-6.000 2,25.000-6.000 4,25.000-6.000 3,25.000-6.000 3,15.000-6.000 2,7.000-2.000 1,6.000-3.000-1,7.000-3.000 1,-3.000-4.000 0,-8.000-3.000-3,-10.000-3.000-1,-9.000-2.000-2,-5.000-1.000-1,0.000 3.000-1,0.000 3.000 0,0.000 4.000-1,-5.000 1.000-4,-9.000 0.000-7,-10.000 0.000-7,-8.000 0.000-8,-14.000 3.000-12,-15.000 6.000-14,-15.000 7.000-16,-16.000 6.000-16</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1"/>
    </inkml:context>
    <inkml:brush xml:id="br0">
      <inkml:brushProperty name="width" value="0.0434172563254833" units="cm"/>
      <inkml:brushProperty name="height" value="0.0434172563254833" units="cm"/>
      <inkml:brushProperty name="color" value="#f2395b"/>
      <inkml:brushProperty name="ignorePressure" value="0"/>
    </inkml:brush>
  </inkml:definitions>
  <inkml:trace contextRef="#ctx0" brushRef="#br0">79400.000 53750.000 506,'21.000'-47.000'24,"-5.000"6.000"-2,-7.000 7.000-2,-5.000 6.000-1,-1.000 15.000 5,6.000 26.000 13,7.000 24.000 13,6.000 26.000 12,-1.000 16.000 1,-5.000 10.000-13,-7.000 10.000-13,-5.000 9.000-14,-6.000 6.000-6,-3.000 3.000-2,-3.000 3.000-1,-2.000 4.000-1,-6.000-1.000-10,-6.000-3.000-16,-6.000-3.000-16,-6.000-2.000-18,-1.000-11.000-8,7.000-15.000-1,6.000-15.000 0,7.000-16.000-1</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1"/>
    </inkml:context>
    <inkml:brush xml:id="br0">
      <inkml:brushProperty name="width" value="0.0347040258347988" units="cm"/>
      <inkml:brushProperty name="height" value="0.0347040258347988" units="cm"/>
      <inkml:brushProperty name="color" value="#f2395b"/>
      <inkml:brushProperty name="ignorePressure" value="0"/>
    </inkml:brush>
  </inkml:definitions>
  <inkml:trace contextRef="#ctx0" brushRef="#br0">79400.000 54550.000 633,'48.000'-66.000'31,"-3.000"19.000"0,-3.000 19.000 1,-2.000 19.000 0,0.000 9.000-1,7.000 0.000-2,6.000 0.000-2,7.000 0.000-2,5.000 0.000-1,7.000 0.000 0,6.000 0.000-1,7.000 0.000 1,-1.000 1.000-5,-6.000 4.000-8,-6.000 3.000-8,-6.000 3.000-7,-9.000 1.000-14,-8.000 1.000-19,-10.000-1.000-18,-9.000 1.000-19</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1"/>
    </inkml:context>
    <inkml:brush xml:id="br0">
      <inkml:brushProperty name="width" value="0.0437222756445408" units="cm"/>
      <inkml:brushProperty name="height" value="0.0437222756445408" units="cm"/>
      <inkml:brushProperty name="color" value="#f2395b"/>
      <inkml:brushProperty name="ignorePressure" value="0"/>
    </inkml:brush>
  </inkml:definitions>
  <inkml:trace contextRef="#ctx0" brushRef="#br0">80600.000 53650.000 503,'1.000'-50.000'0,"4.000"0.000"0,3.000 0.000 0,3.000 0.000 0,1.000 9.000 9,1.000 19.000 17,-1.000 19.000 19,1.000 19.000 18,-3.000 15.000 4,-2.000 13.000-8,-3.000 12.000-8,-3.000 13.000-8,-7.000 12.000-7,-9.000 13.000-6,-10.000 12.000-6,-8.000 13.000-6,-6.000 10.000-5,1.000 10.000-5,-1.000 10.000-3,1.000 9.000-6,2.000-1.000-6,7.000-8.000-11,6.000-10.000-10,7.000-9.000-10,4.000-13.000-4,3.000-16.000 4,3.000-15.000 3,4.000-15.000 4</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2"/>
    </inkml:context>
    <inkml:brush xml:id="br0">
      <inkml:brushProperty name="width" value="0.0416280888020992" units="cm"/>
      <inkml:brushProperty name="height" value="0.0416280888020992" units="cm"/>
      <inkml:brushProperty name="color" value="#f2395b"/>
      <inkml:brushProperty name="ignorePressure" value="0"/>
    </inkml:brush>
  </inkml:definitions>
  <inkml:trace contextRef="#ctx0" brushRef="#br0">82450.000 53650.000 528,'-5.000'-47.000'7,"-9.000"6.000"15,-10.000 7.000 14,-8.000 6.000 15,-11.000 12.000 6,-8.000 19.000-3,-10.000 19.000-3,-9.000 19.000-2,-7.000 12.000-7,-3.000 6.000-9,-3.000 7.000-10,-2.000 6.000-9,0.000 7.000-5,7.000 10.000-2,6.000 10.000-1,7.000 9.000-1,5.000 2.000-1,7.000-2.000-3,6.000-3.000-1,7.000-3.000-1,7.000-7.000-2,9.000-9.000-2,10.000-10.000-1,10.000-8.000-1,8.000-12.000-4,10.000-12.000-5,10.000-13.000-7,9.000-12.000-5,10.000-13.000-7,14.000-12.000-7,11.000-13.000-6,14.000-12.000-7,-3.000-4.000-2,-15.000 7.000 6,-15.000 6.000 3,-16.000 7.000 6</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2"/>
    </inkml:context>
    <inkml:brush xml:id="br0">
      <inkml:brushProperty name="width" value="0.0508998818695545" units="cm"/>
      <inkml:brushProperty name="height" value="0.0508998818695545" units="cm"/>
      <inkml:brushProperty name="color" value="#f2395b"/>
      <inkml:brushProperty name="ignorePressure" value="0"/>
    </inkml:brush>
  </inkml:definitions>
  <inkml:trace contextRef="#ctx0" brushRef="#br0">82050.000 54500.000 432,'25.000'-24.000'4,"0.000"4.000"7,0.000 3.000 8,0.000 3.000 8,3.000 1.000 4,6.000 1.000 1,7.000-1.000 0,6.000 1.000 1,3.000 2.000-2,0.000 7.000-6,0.000 6.000-5,0.000 7.000-6,-7.000 10.000-4,-11.000 16.000-3,-14.000 15.000-4,-11.000 17.000-4,-12.000 8.000-1,-9.000 4.000-1,-10.000 3.000-1,-8.000 3.000 0,-4.000-2.000 0,3.000-6.000 1,3.000-6.000-1,4.000-6.000 1,2.000-7.000-1,4.000-6.000 1,3.000-6.000-1,3.000-6.000 1,14.000-21.000-1,25.000-34.000 0,25.000-35.000 0,25.000-33.000-1,12.000-20.000 0,1.000-3.000 1,-1.000-3.000 1,1.000-2.000 0,-6.000 2.000-3,-8.000 9.000-12,-10.000 10.000-9,-9.000 10.000-11,-10.000 10.000-2,-9.000 13.000 5,-10.000 12.000 7,-8.000 13.000 5,-11.000 16.000 15,-8.000 23.000 24,-10.000 22.000 23,-9.000 22.000 23,-4.000 12.000 9,4.000 3.000-7,3.000 3.000-7,3.000 4.000-7,3.000 1.000-6,3.000 0.000-5,3.000 0.000-6,4.000 0.000-4,1.000-4.000-7,0.000-5.000-4,0.000-7.000-5,0.000-5.000-4,10.000-17.000-10,23.000-24.000-12,22.000-26.000-13,22.000-24.000-12,7.000-23.000-5,-6.000-18.000 2,-6.000-19.000 3,-6.000-18.000 2,-7.000-7.000 5,-6.000 6.000 4,-6.000 7.000 5,-6.000 6.000 5,-9.000 3.000 3,-8.000 0.000 3,-10.000 0.000 3,-9.000 0.000 1,-7.000 9.000 2,-3.000 19.000-2,-3.000 19.000 0,-2.000 19.000-1,-9.000 15.000 0,-12.000 13.000 1,-13.000 12.000 1,-12.000 13.000 1,-4.000 9.000 3,7.000 6.000 4,6.000 7.000 5,7.000 6.000 5,7.000 3.000-4,9.000 0.000-11,10.000 0.000-10,10.000 0.000-12,7.000-5.000-6,6.000-9.000 2,7.000-10.000-1,6.000-8.000 1,1.000-6.000 2,-3.000 1.000 5,-3.000-1.000 4,-2.000 1.000 5</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2"/>
    </inkml:context>
    <inkml:brush xml:id="br0">
      <inkml:brushProperty name="width" value="0.0444061532616615" units="cm"/>
      <inkml:brushProperty name="height" value="0.0444061532616615" units="cm"/>
      <inkml:brushProperty name="color" value="#f2395b"/>
      <inkml:brushProperty name="ignorePressure" value="0"/>
    </inkml:brush>
  </inkml:definitions>
  <inkml:trace contextRef="#ctx0" brushRef="#br0">83850.000 54250.000 495,'43.000'25.000'1,"-11.000"0.000"9,-14.000 0.000 8,-11.000 0.000 8,-7.000 0.000 7,0.000 0.000 1,0.000 0.000 3,0.000 0.000 1,-2.000 3.000 1,-3.000 6.000-1,-3.000 7.000-3,-2.000 6.000-2,-1.000 4.000-2,3.000 4.000-3,3.000 3.000-5,4.000 3.000-2,4.000-1.000-4,6.000-2.000-3,7.000-3.000-2,6.000-3.000-3,6.000-6.000-3,6.000-5.000-5,7.000-7.000-3,6.000-5.000-5,6.000-8.000-4,6.000-5.000-4,7.000-7.000-3,6.000-5.000-4,-1.000-4.000-7,-5.000 0.000-13,-7.000 0.000-11,-5.000 0.000-12,-8.000-4.000-2,-5.000-5.000 9,-7.000-7.000 8,-5.000-5.000 9,-6.000-4.000 7,-3.000 0.000 6,-3.000 0.000 5,-2.000 0.000 6</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2"/>
    </inkml:context>
    <inkml:brush xml:id="br0">
      <inkml:brushProperty name="width" value="0.0462502278387547" units="cm"/>
      <inkml:brushProperty name="height" value="0.0462502278387547" units="cm"/>
      <inkml:brushProperty name="color" value="#f2395b"/>
      <inkml:brushProperty name="ignorePressure" value="0"/>
    </inkml:brush>
  </inkml:definitions>
  <inkml:trace contextRef="#ctx0" brushRef="#br0">84750.000 54550.000 475,'-25.000'-25.000'2,"0.000"0.000"2,0.000 0.000 4,0.000 0.000 3,0.000 3.000 6,0.000 6.000 12,0.000 7.000 11,0.000 6.000 10,1.000 7.000 4,4.000 10.000-2,3.000 10.000-4,3.000 9.000-3,1.000 12.000-5,1.000 16.000-5,-1.000 15.000-6,1.000 17.000-6,-3.000 11.000-5,-2.000 10.000-6,-3.000 10.000-5,-3.000 9.000-6,-2.000 6.000-10,0.000 3.000-12,0.000 3.000-13,0.000 4.000-14,3.000-14.000-1,6.000-27.000 7,7.000-28.000 9,6.000-28.000 7,1.000-15.000-1,-3.000 1.000-11,-3.000-1.000-12,-2.000 1.000-12</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3"/>
    </inkml:context>
    <inkml:brush xml:id="br0">
      <inkml:brushProperty name="width" value="0.0292204264551401" units="cm"/>
      <inkml:brushProperty name="height" value="0.0292204264551401" units="cm"/>
      <inkml:brushProperty name="color" value="#f2395b"/>
      <inkml:brushProperty name="ignorePressure" value="0"/>
    </inkml:brush>
  </inkml:definitions>
  <inkml:trace contextRef="#ctx0" brushRef="#br0">84800.000 53200.000 752,'-18.000'-46.000'7,"17.000"10.000"14,15.000 10.000 14,16.000 9.000 15,13.000 6.000 0,14.000 3.000-12,11.000 3.000-12,14.000 4.000-11,3.000 2.000-9,-2.000 4.000-7,-3.000 3.000-6,-3.000 3.000-6,-7.000 1.000-11,-9.000 1.000-14,-10.000-1.000-15,-8.000 1.000-15</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3"/>
    </inkml:context>
    <inkml:brush xml:id="br0">
      <inkml:brushProperty name="width" value="0.0349336825311184" units="cm"/>
      <inkml:brushProperty name="height" value="0.0349336825311184" units="cm"/>
      <inkml:brushProperty name="color" value="#f2395b"/>
      <inkml:brushProperty name="ignorePressure" value="0"/>
    </inkml:brush>
  </inkml:definitions>
  <inkml:trace contextRef="#ctx0" brushRef="#br0">86300.000 54200.000 629,'79.000'-7.000'100,"10.000"-11.000"-19,10.000-14.000-19,9.000-11.000-20,10.000-4.000-12,14.000 6.000-6,11.000 7.000-7,14.000 6.000-6,-7.000 7.000-8,-25.000 10.000-6,-25.000 10.000-7,-25.000 9.000-8,-13.000 6.000-6,1.000 3.000-4,-1.000 3.000-4,1.000 4.000-5</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22"/>
    </inkml:context>
    <inkml:brush xml:id="br0">
      <inkml:brushProperty name="width" value="0.0376153886318207" units="cm"/>
      <inkml:brushProperty name="height" value="0.0376153886318207" units="cm"/>
      <inkml:brushProperty name="color" value="#6adcab"/>
      <inkml:brushProperty name="ignorePressure" value="0"/>
    </inkml:brush>
  </inkml:definitions>
  <inkml:trace contextRef="#ctx0" brushRef="#br0">27100.000 52150.000 584,'0.000'-41.000'51,"0.000"19.000"1,0.000 19.000 2,0.000 19.000 1,-5.000 15.000-4,-9.000 13.000-9,-10.000 12.000-9,-8.000 13.000-11,-11.000 16.000-5,-8.000 23.000-3,-10.000 22.000-2,-9.000 22.000-4,-4.000 1.000-4,4.000-19.000-5,3.000-18.000-5,3.000-19.000-6,3.000-12.000-4,3.000-2.000-3,3.000-3.000-3,4.000-3.000-2,5.000-9.000-2,10.000-11.000-1,10.000-14.000-1,9.000-11.000-1,13.000-23.000-4,20.000-31.000-7,18.000-31.000-7,20.000-31.000-7,3.000-10.000 2,-8.000 13.000 12,-10.000 12.000 11,-9.000 13.000 12</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3"/>
    </inkml:context>
    <inkml:brush xml:id="br0">
      <inkml:brushProperty name="width" value="0.0333782508969307" units="cm"/>
      <inkml:brushProperty name="height" value="0.0333782508969307" units="cm"/>
      <inkml:brushProperty name="color" value="#f2395b"/>
      <inkml:brushProperty name="ignorePressure" value="0"/>
    </inkml:brush>
  </inkml:definitions>
  <inkml:trace contextRef="#ctx0" brushRef="#br0">87650.000 53450.000 659,'-18.000'-46.000'45,"17.000"10.000"-7,15.000 10.000-7,16.000 9.000-7,12.000 9.000-4,9.000 9.000-2,10.000 10.000-2,10.000 10.000-1,4.000 5.000 1,0.000 4.000 5,0.000 3.000 5,0.000 3.000 5,-4.000 1.000-5,-5.000 1.000-13,-7.000-1.000-13,-5.000 1.000-13,-8.000-1.000-9,-5.000 1.000-6,-7.000-1.000-6,-5.000 1.000-5,-8.000-3.000-5,-5.000-2.000-3,-7.000-3.000-4,-5.000-3.000-3</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4"/>
    </inkml:context>
    <inkml:brush xml:id="br0">
      <inkml:brushProperty name="width" value="0.0322862043976784" units="cm"/>
      <inkml:brushProperty name="height" value="0.0322862043976784" units="cm"/>
      <inkml:brushProperty name="color" value="#f2395b"/>
      <inkml:brushProperty name="ignorePressure" value="0"/>
    </inkml:brush>
  </inkml:definitions>
  <inkml:trace contextRef="#ctx0" brushRef="#br0">86750.000 54650.000 681,'-40.000'18.000'8,"23.000"-11.000"14,22.000-14.000 17,22.000-11.000 14,24.000-9.000 3,29.000-3.000-8,28.000-3.000-10,28.000-2.000-9,14.000 2.000-11,0.000 9.000-11,0.000 10.000-11,0.000 10.000-11,-8.000 4.000-10,-16.000 0.000-5,-15.000 0.000-6,-15.000 0.000-6,-15.000 3.000-1,-12.000 6.000 3,-13.000 7.000 4,-12.000 6.000 3</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4"/>
    </inkml:context>
    <inkml:brush xml:id="br0">
      <inkml:brushProperty name="width" value="0.039014670997858" units="cm"/>
      <inkml:brushProperty name="height" value="0.039014670997858" units="cm"/>
      <inkml:brushProperty name="color" value="#f2395b"/>
      <inkml:brushProperty name="ignorePressure" value="0"/>
    </inkml:brush>
  </inkml:definitions>
  <inkml:trace contextRef="#ctx0" brushRef="#br0">87050.000 54600.000 563,'-82.000'1.000'66,"39.000"4.000"-2,36.000 3.000-1,39.000 3.000-2,22.000 7.000-5,10.000 14.000-9,10.000 11.000-9,9.000 14.000-10,2.000 5.000-14,-2.000 1.000-23,-3.000-1.000-20,-3.000 1.000-21,-9.000-6.000-13,-11.000-8.000-2,-14.000-10.000-4,-11.000-9.000-2</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4"/>
    </inkml:context>
    <inkml:brush xml:id="br0">
      <inkml:brushProperty name="width" value="0.0394352413713932" units="cm"/>
      <inkml:brushProperty name="height" value="0.0394352413713932" units="cm"/>
      <inkml:brushProperty name="color" value="#f2395b"/>
      <inkml:brushProperty name="ignorePressure" value="0"/>
    </inkml:brush>
  </inkml:definitions>
  <inkml:trace contextRef="#ctx0" brushRef="#br0">91450.000 53350.000 557,'-46.000'-113.000'5,"10.000"26.000"9,10.000 24.000 9,9.000 26.000 10,10.000 26.000 7,14.000 28.000 5,11.000 28.000 7,14.000 29.000 5,2.000 15.000-2,-6.000 3.000-12,-6.000 3.000-10,-6.000 4.000-11,-7.000 2.000-9,-6.000 4.000-6,-6.000 3.000-6,-6.000 3.000-7,-9.000 1.000-1,-8.000 1.000-1,-10.000-1.000 2,-9.000 1.000 0,-4.000-9.000-9,4.000-15.000-18,3.000-15.000-20,3.000-16.000-19,6.000-18.000-4,9.000-18.000 10,10.000-19.000 9,10.000-18.000 10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4"/>
    </inkml:context>
    <inkml:brush xml:id="br0">
      <inkml:brushProperty name="width" value="0.0357565619051456" units="cm"/>
      <inkml:brushProperty name="height" value="0.0357565619051456" units="cm"/>
      <inkml:brushProperty name="color" value="#f2395b"/>
      <inkml:brushProperty name="ignorePressure" value="0"/>
    </inkml:brush>
  </inkml:definitions>
  <inkml:trace contextRef="#ctx0" brushRef="#br0">91600.000 53850.000 615,'71.000'-68.000'43,"-5.000"17.000"1,-7.000 15.000 3,-5.000 16.000 2,-4.000 7.000-2,0.000 1.000-5,0.000-1.000-6,0.000 1.000-5,0.000 2.000-7,0.000 7.000-9,0.000 6.000-9,0.000 7.000-7</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4"/>
    </inkml:context>
    <inkml:brush xml:id="br0">
      <inkml:brushProperty name="width" value="0.0489960722625256" units="cm"/>
      <inkml:brushProperty name="height" value="0.0489960722625256" units="cm"/>
      <inkml:brushProperty name="color" value="#f2395b"/>
      <inkml:brushProperty name="ignorePressure" value="0"/>
    </inkml:brush>
  </inkml:definitions>
  <inkml:trace contextRef="#ctx0" brushRef="#br0">92300.000 53100.000 449,'-2.000'-49.000'2,"-3.000"4.000"7,-3.000 3.000 6,-2.000 3.000 6,-1.000 14.000 8,3.000 25.000 11,3.000 25.000 12,4.000 25.000 11,1.000 17.000 0,0.000 9.000-8,0.000 10.000-9,0.000 10.000-10,0.000 8.000-6,0.000 10.000-5,0.000 10.000-6,0.000 9.000-4,-4.000 13.000-5,-5.000 20.000-1,-7.000 18.000-2,-5.000 20.000-2,-3.000 3.000-10,4.000-8.000-16,3.000-10.000-17,3.000-9.000-16,3.000-16.000-9,3.000-22.000-1,3.000-22.000-1,4.000-21.000-2</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5"/>
    </inkml:context>
    <inkml:brush xml:id="br0">
      <inkml:brushProperty name="width" value="0.0292106159031391" units="cm"/>
      <inkml:brushProperty name="height" value="0.0292106159031391" units="cm"/>
      <inkml:brushProperty name="color" value="#f2395b"/>
      <inkml:brushProperty name="ignorePressure" value="0"/>
    </inkml:brush>
  </inkml:definitions>
  <inkml:trace contextRef="#ctx0" brushRef="#br0">92500.000 53100.000 753,'29.000'-93.000'5,"10.000"17.000"12,10.000 15.000 11,9.000 16.000 12,9.000 10.000 2,9.000 7.000-7,10.000 6.000-5,10.000 7.000-7,5.000 4.000-7,4.000 3.000-7,3.000 3.000-7,3.000 4.000-9,-7.000 1.000-1,-15.000 0.000 2,-15.000 0.000 3,-16.000 0.000 3</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5"/>
    </inkml:context>
    <inkml:brush xml:id="br0">
      <inkml:brushProperty name="width" value="0.0396026000380516" units="cm"/>
      <inkml:brushProperty name="height" value="0.0396026000380516" units="cm"/>
      <inkml:brushProperty name="color" value="#f2395b"/>
      <inkml:brushProperty name="ignorePressure" value="0"/>
    </inkml:brush>
  </inkml:definitions>
  <inkml:trace contextRef="#ctx0" brushRef="#br0">93550.000 51950.000 555,'-88.000'-41.000'46,"26.000"19.000"2,24.000 19.000 3,26.000 19.000 4,12.000 18.000-3,0.000 19.000-4,0.000 19.000-6,0.000 19.000-6,0.000 13.000-7,0.000 10.000-8,0.000 10.000-8,0.000 9.000-10,-5.000 7.000-9,-9.000 7.000-12,-10.000 6.000-12,-8.000 7.000-12,-4.000-10.000-5,3.000-25.000 0,3.000-25.000 1,4.000-25.000 1,1.000-16.000 1,0.000-6.000 0,0.000-6.000 1,0.000-6.000 1</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5"/>
    </inkml:context>
    <inkml:brush xml:id="br0">
      <inkml:brushProperty name="width" value="0.0334822721779346" units="cm"/>
      <inkml:brushProperty name="height" value="0.0334822721779346" units="cm"/>
      <inkml:brushProperty name="color" value="#f2395b"/>
      <inkml:brushProperty name="ignorePressure" value="0"/>
    </inkml:brush>
  </inkml:definitions>
  <inkml:trace contextRef="#ctx0" brushRef="#br0">94500.000 53900.000 657,'-15.000'-24.000'6,"23.000"4.000"13,22.000 3.000 14,22.000 3.000 12,21.000 3.000 6,22.000 3.000-3,22.000 3.000 0,23.000 4.000-3,10.000 1.000-11,0.000 0.000-21,0.000 0.000-20,0.000 0.000-21,-5.000 0.000-13,-9.000 0.000-2,-10.000 0.000-4,-8.000 0.000-2</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5"/>
    </inkml:context>
    <inkml:brush xml:id="br0">
      <inkml:brushProperty name="width" value="0.0410019494593143" units="cm"/>
      <inkml:brushProperty name="height" value="0.0410019494593143" units="cm"/>
      <inkml:brushProperty name="color" value="#f2395b"/>
      <inkml:brushProperty name="ignorePressure" value="0"/>
    </inkml:brush>
  </inkml:definitions>
  <inkml:trace contextRef="#ctx0" brushRef="#br0">95700.000 53250.000 536,'-68.000'-24.000'9,"17.000"4.000"16,15.000 3.000 17,16.000 3.000 18,9.000 9.000 4,3.000 16.000-8,3.000 15.000-8,4.000 17.000-8,1.000 13.000-7,0.000 13.000-4,0.000 12.000-5,0.000 13.000-5,-2.000 12.000-7,-3.000 13.000-9,-3.000 12.000-11,-2.000 13.000-8,-6.000 12.000-7,-6.000 13.000-4,-6.000 12.000-3,-6.000 13.000-4,-1.000-13.000-6,7.000-37.000-11,6.000-38.000-11,7.000-37.000-10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22"/>
    </inkml:context>
    <inkml:brush xml:id="br0">
      <inkml:brushProperty name="width" value="0.0400132276117802" units="cm"/>
      <inkml:brushProperty name="height" value="0.0400132276117802" units="cm"/>
      <inkml:brushProperty name="color" value="#6adcab"/>
      <inkml:brushProperty name="ignorePressure" value="0"/>
    </inkml:brush>
  </inkml:definitions>
  <inkml:trace contextRef="#ctx0" brushRef="#br0">26750.000 52750.000 549,'28.000'-110.000'27,"6.000"32.000"11,7.000 31.000 10,6.000 32.000 11,1.000 21.000 1,-3.000 13.000-10,-3.000 12.000-11,-2.000 13.000-9,-3.000 9.000-8,1.000 6.000-2,-1.000 7.000-3,1.000 6.000-4,-3.000 3.000-2,-2.000 0.000-3,-3.000 0.000-3,-3.000 0.000-2,-4.000-2.000-3,-3.000-3.000 0,-3.000-3.000 0,-2.000-2.000-1,-1.000-8.000-1,3.000-8.000-2,3.000-10.000-1,4.000-9.000-2,7.000-16.000-1,13.000-22.000 1,12.000-22.000-1,13.000-21.000 1,6.000-20.000 2,0.000-15.000 3,0.000-15.000 3,0.000-16.000 3,-2.000-10.000 2,-3.000-3.000 0,-3.000-3.000 1,-2.000-2.000-1,-6.000 5.000 0,-6.000 16.000-1,-6.000 15.000-2,-6.000 17.000-2,-7.000 11.000-3,-6.000 10.000-6,-6.000 10.000-6,-6.000 9.000-5,-6.000 17.000-11,-2.000 25.000-15,-3.000 25.000-16,-3.000 25.000-14,-2.000 9.000-2,0.000-6.000 14,0.000-6.000 13,0.000-6.000 13</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6"/>
    </inkml:context>
    <inkml:brush xml:id="br0">
      <inkml:brushProperty name="width" value="0.046667505055666" units="cm"/>
      <inkml:brushProperty name="height" value="0.046667505055666" units="cm"/>
      <inkml:brushProperty name="color" value="#f2395b"/>
      <inkml:brushProperty name="ignorePressure" value="0"/>
    </inkml:brush>
  </inkml:definitions>
  <inkml:trace contextRef="#ctx0" brushRef="#br0">98550.000 53200.000 471,'-24.000'-68.000'0,"4.000"17.000"0,3.000 15.000 0,3.000 16.000 0,-4.000 5.000 6,-8.000-2.000 13,-10.000-3.000 13,-9.000-3.000 13,-9.000 2.000 3,-5.000 10.000-6,-7.000 10.000-5,-5.000 9.000-7,-6.000 12.000-3,-3.000 16.000-3,-3.000 15.000 0,-2.000 17.000-3,-1.000 8.000-1,3.000 4.000-2,3.000 3.000 0,4.000 3.000-1,5.000 3.000 0,10.000 3.000-1,10.000 3.000 0,9.000 4.000 0,9.000-3.000-2,9.000-5.000-4,10.000-7.000-2,10.000-5.000-5,11.000-6.000-3,17.000-3.000-8,15.000-3.000-5,16.000-2.000-7,12.000-11.000-7,9.000-15.000-7,10.000-15.000-6,10.000-16.000-8,-1.000-10.000-2,-9.000-3.000 1,-10.000-3.000 2,-8.000-2.000 2,-11.000-5.000 2,-8.000-2.000 3,-10.000-3.000 1,-9.000-3.000 4</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6"/>
    </inkml:context>
    <inkml:brush xml:id="br0">
      <inkml:brushProperty name="width" value="0.0513823255896568" units="cm"/>
      <inkml:brushProperty name="height" value="0.0513823255896568" units="cm"/>
      <inkml:brushProperty name="color" value="#f2395b"/>
      <inkml:brushProperty name="ignorePressure" value="0"/>
    </inkml:brush>
  </inkml:definitions>
  <inkml:trace contextRef="#ctx0" brushRef="#br0">98250.000 53850.000 428,'50.000'-24.000'28,"0.000"4.000"3,0.000 3.000 1,0.000 3.000 1,0.000 4.000 0,0.000 7.000-4,0.000 6.000-5,0.000 7.000-5,-2.000 5.000-1,-3.000 7.000-2,-3.000 6.000 0,-2.000 7.000-1,-11.000 5.000-1,-15.000 7.000-2,-15.000 6.000-2,-16.000 7.000 0,-13.000 4.000-4,-9.000 3.000-3,-10.000 3.000-5,-8.000 4.000-4,-3.000-4.000-1,7.000-9.000-1,6.000-10.000 0,7.000-8.000 0,21.000-20.000-1,38.000-28.000-2,37.000-28.000-1,38.000-27.000-1,7.000-9.000-2,-21.000 13.000-2,-22.000 12.000 0,-22.000 13.000-2,-1.000-2.000-2,23.000-16.000-3,22.000-15.000-4,22.000-15.000-2,4.000-7.000 0,-12.000 3.000 3,-13.000 3.000 5,-12.000 4.000 4,-12.000 5.000 4,-8.000 10.000 4,-10.000 10.000 4,-9.000 9.000 5,-9.000 6.000 1,-5.000 3.000-1,-7.000 3.000-2,-5.000 4.000 0,-6.000 11.000 13,-3.000 23.000 28,-3.000 22.000 30,-2.000 22.000 28,-5.000 15.000 6,-2.000 9.000-18,-3.000 10.000-19,-3.000 10.000-16,-1.000 2.000-14,4.000-3.000-7,3.000-3.000-8,3.000-2.000-7,7.000-9.000-8,14.000-12.000-9,11.000-13.000-7,14.000-12.000-9,11.000-23.000-5,14.000-30.000-2,11.000-32.000-4,14.000-30.000-2,2.000-20.000-1,-6.000-6.000 3,-6.000-6.000 3,-6.000-6.000 3,-9.000-2.000 2,-8.000 3.000 2,-10.000 3.000 3,-9.000 4.000 3,-9.000 5.000 1,-5.000 10.000-1,-7.000 10.000 0,-5.000 9.000-2,-8.000 10.000 3,-5.000 14.000 6,-7.000 11.000 5,-5.000 14.000 7,-4.000 7.000 3,0.000 3.000 1,0.000 3.000 3,0.000 4.000 1,3.000 7.000-7,6.000 13.000-13,7.000 12.000-14,6.000 13.000-14,6.000 1.000-4,6.000-9.000 7,7.000-10.000 7,6.000-8.000 7</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6"/>
    </inkml:context>
    <inkml:brush xml:id="br0">
      <inkml:brushProperty name="width" value="0.0424054339528084" units="cm"/>
      <inkml:brushProperty name="height" value="0.0424054339528084" units="cm"/>
      <inkml:brushProperty name="color" value="#f2395b"/>
      <inkml:brushProperty name="ignorePressure" value="0"/>
    </inkml:brush>
  </inkml:definitions>
  <inkml:trace contextRef="#ctx0" brushRef="#br0">100850.000 53600.000 518,'-49.000'46.000'6,"4.000"-5.000"12,3.000-7.000 12,3.000-5.000 12,4.000-3.000 6,7.000 4.000 0,6.000 3.000 0,7.000 3.000 0,4.000 3.000-4,3.000 3.000-5,3.000 3.000-6,4.000 4.000-7,2.000-1.000-5,4.000-3.000-5,3.000-3.000-6,3.000-2.000-5,6.000-6.000-8,9.000-6.000-8,10.000-6.000-8,10.000-6.000-8,5.000-6.000-5,4.000-2.000 3,3.000-3.000 2,3.000-3.000 1,-1.000-4.000 0,-2.000-3.000-2,-3.000-3.000-4,-3.000-2.000-3,-6.000-3.000-2,-5.000 1.000-4,-7.000-1.000-3,-5.000 1.000-2</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7"/>
    </inkml:context>
    <inkml:brush xml:id="br0">
      <inkml:brushProperty name="width" value="0.0485980361700058" units="cm"/>
      <inkml:brushProperty name="height" value="0.0485980361700058" units="cm"/>
      <inkml:brushProperty name="color" value="#f2395b"/>
      <inkml:brushProperty name="ignorePressure" value="0"/>
    </inkml:brush>
  </inkml:definitions>
  <inkml:trace contextRef="#ctx0" brushRef="#br0">101350.000 53550.000 452,'-135.000'-44.000'47,"32.000"13.000"2,31.000 12.000 3,32.000 13.000 4,16.000 12.000-3,4.000 13.000-5,3.000 12.000-7,3.000 13.000-6,1.000 12.000-4,1.000 13.000-5,-1.000 12.000-2,1.000 13.000-5,-1.000 15.000-1,1.000 19.000-2,-1.000 19.000-2,1.000 19.000 0,-3.000 13.000-9,-2.000 10.000-18,-3.000 10.000-16,-3.000 9.000-16,-1.000-7.000-11,4.000-21.000-4,3.000-22.000-3,3.000-22.000-4,1.000-24.000 2,1.000-24.000 7,-1.000-26.000 9,1.000-24.000 8</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7"/>
    </inkml:context>
    <inkml:brush xml:id="br0">
      <inkml:brushProperty name="width" value="0.0394910760223866" units="cm"/>
      <inkml:brushProperty name="height" value="0.0394910760223866" units="cm"/>
      <inkml:brushProperty name="color" value="#f2395b"/>
      <inkml:brushProperty name="ignorePressure" value="0"/>
    </inkml:brush>
  </inkml:definitions>
  <inkml:trace contextRef="#ctx0" brushRef="#br0">101400.000 52300.000 557,'50.000'-19.000'108,"0.000"13.000"-21,0.000 12.000-22,0.000 13.000-21,-2.000 7.000-13,-3.000 4.000-3,-3.000 3.000-2,-2.000 3.000-3,-6.000 4.000-6,-6.000 7.000-6,-6.000 6.000-8,-6.000 7.000-8,-13.000 7.000-4,-19.000 9.000-2,-18.000 10.000 0,-19.000 10.000-3,-10.000-3.000-3,1.000-11.000-6,-1.000-14.000-7,1.000-11.000-5,18.000-12.000 0,38.000-9.000 9,37.000-10.000 8,38.000-8.000 8,21.000-9.000 6,7.000-6.000 2,6.000-6.000 2,7.000-6.000 2,-6.000-2.000-3,-15.000 3.000-7,-15.000 3.000-6,-16.000 4.000-7,-12.000 1.000-7,-5.000 0.000-5,-7.000 0.000-6,-5.000 0.000-5</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37"/>
    </inkml:context>
    <inkml:brush xml:id="br0">
      <inkml:brushProperty name="width" value="0.0312159731984138" units="cm"/>
      <inkml:brushProperty name="height" value="0.0312159731984138" units="cm"/>
      <inkml:brushProperty name="color" value="#f2395b"/>
      <inkml:brushProperty name="ignorePressure" value="0"/>
    </inkml:brush>
  </inkml:definitions>
  <inkml:trace contextRef="#ctx0" brushRef="#br0">102500.000 52550.000 704,'78.000'-46.000'8,"6.000"10.000"14,7.000 10.000 15,6.000 9.000 15,1.000 9.000 2,-3.000 9.000-11,-3.000 10.000-9,-2.000 10.000-10,-8.000 4.000-10,-8.000 0.000-7,-10.000 0.000-7,-9.000 0.000-8,-9.000 0.000-13,-5.000 0.000-18,-7.000 0.000-20,-5.000 0.000-19</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3"/>
    </inkml:context>
    <inkml:brush xml:id="br0">
      <inkml:brushProperty name="width" value="0.029938654974103" units="cm"/>
      <inkml:brushProperty name="height" value="0.029938654974103" units="cm"/>
      <inkml:brushProperty name="color" value="#f2395b"/>
      <inkml:brushProperty name="ignorePressure" value="0"/>
    </inkml:brush>
  </inkml:definitions>
  <inkml:trace contextRef="#ctx0" brushRef="#br0">97800.000 58250.000 734,'-22.000'-25.000'-4,"6.000"0.000"-8,7.000 0.000-8,6.000 0.000-8,3.000 0.000-2,0.000 0.000 7,0.000 0.000 5,0.000 0.000 6,-2.000 7.000 15,-3.000 17.000 23,-3.000 15.000 22,-2.000 16.000 24,-3.000 5.000 3,1.000-2.000-16,-1.000-3.000-15,1.000-3.000-16,-1.000-2.000-10,1.000 0.000-4,-1.000 0.000-3,1.000 0.000-3,4.000-2.000-4,9.000-3.000-2,10.000-3.000-2,10.000-2.000-1,8.000-5.000-2,10.000-2.000 0,10.000-3.000 2,9.000-3.000-1,1.000-2.000 0,-6.000 0.000-2,-6.000 0.000-2,-6.000 0.000-3,-6.000-2.000 0,-2.000-3.000 0,-3.000-3.000 0,-3.000-2.000 0,-2.000-5.000 1,0.000-2.000 1,0.000-3.000 0,0.000-3.000 1,-2.000-4.000 1,-3.000-3.000-1,-3.000-3.000 1,-2.000-2.000 1,-5.000-5.000-1,-2.000-2.000 1,-3.000-3.000 2,-3.000-3.000-1,-2.000-2.000 2,0.000 0.000 0,0.000 0.000 1,0.000 0.000 1,0.000 1.000 0,0.000 4.000 2,0.000 3.000-1,0.000 3.000 2,-4.000 3.000 0,-5.000 3.000-1,-7.000 3.000 1,-5.000 4.000-1,-4.000 4.000 0,0.000 6.000-2,0.000 7.000 0,0.000 6.000-2,-2.000 4.000-2,-3.000 4.000-3,-3.000 3.000-4,-2.000 3.000-3,-3.000 4.000-4,1.000 7.000-3,-1.000 6.000-5,1.000 7.000-3,4.000 0.000-1,9.000-2.000 4,10.000-3.000 3,10.000-3.000 3,2.000-2.000 1,-3.000 0.000 1,-3.000 0.000-1,-2.000 0.000 0</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4"/>
    </inkml:context>
    <inkml:brush xml:id="br0">
      <inkml:brushProperty name="width" value="0.0301668830215931" units="cm"/>
      <inkml:brushProperty name="height" value="0.0301668830215931" units="cm"/>
      <inkml:brushProperty name="color" value="#f2395b"/>
      <inkml:brushProperty name="ignorePressure" value="0"/>
    </inkml:brush>
  </inkml:definitions>
  <inkml:trace contextRef="#ctx0" brushRef="#br0">98750.000 58150.000 729,'25.000'26.000'5,"0.000"4.000"13,0.000 3.000 15,0.000 3.000 14,0.000-1.000 3,0.000-2.000-9,0.000-3.000-9,0.000-3.000-8,0.000-2.000-10,0.000 0.000-8,0.000 0.000-8,0.000 0.000-10,0.000-2.000-6,0.000-3.000-3,0.000-3.000-4,0.000-2.000-3</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4"/>
    </inkml:context>
    <inkml:brush xml:id="br0">
      <inkml:brushProperty name="width" value="0.0346969999372959" units="cm"/>
      <inkml:brushProperty name="height" value="0.0346969999372959" units="cm"/>
      <inkml:brushProperty name="color" value="#f2395b"/>
      <inkml:brushProperty name="ignorePressure" value="0"/>
    </inkml:brush>
  </inkml:definitions>
  <inkml:trace contextRef="#ctx0" brushRef="#br0">100050.000 57600.000 634,'-25.000'29.000'74,"0.000"10.000"-14,0.000 10.000-17,0.000 9.000-14,1.000 4.000-9,4.000 1.000 0,3.000-1.000 0,3.000 1.000-1,1.000-4.000-1,1.000-6.000-2,-1.000-6.000-2,1.000-6.000-2,2.000-4.000-2,7.000 1.000-4,6.000-1.000-2,7.000 1.000-4,8.000-7.000-2,14.000-12.000-3,11.000-13.000-3,14.000-12.000-3,8.000-12.000-3,7.000-8.000-3,6.000-10.000-3,7.000-9.000-3,-1.000-9.000-1,-6.000-5.000 3,-6.000-7.000 1,-6.000-5.000 2,-10.000-1.000 2,-12.000 6.000 3,-13.000 7.000 2,-12.000 6.000 4,-10.000 4.000 0,-6.000 4.000-1,-6.000 3.000 0,-6.000 3.000-1,-7.000 6.000 3,-6.000 9.000 5,-6.000 10.000 5,-6.000 10.000 7,-7.000 4.000 2,-6.000 0.000-2,-6.000 0.000 0,-6.000 0.000-1,-2.000 3.000-3,3.000 6.000-1,3.000 7.000-4,4.000 6.000-2,4.000 3.000-5,6.000 0.000-6,7.000 0.000-6,6.000 0.000-7,6.000 0.000-5,6.000 0.000-4,7.000 0.000-4,6.000 0.000-4</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5"/>
    </inkml:context>
    <inkml:brush xml:id="br0">
      <inkml:brushProperty name="width" value="0.0345568433403969" units="cm"/>
      <inkml:brushProperty name="height" value="0.0345568433403969" units="cm"/>
      <inkml:brushProperty name="color" value="#f2395b"/>
      <inkml:brushProperty name="ignorePressure" value="0"/>
    </inkml:brush>
  </inkml:definitions>
  <inkml:trace contextRef="#ctx0" brushRef="#br0">101050.000 57600.000 636,'-25.000'71.000'81,"0.000"-5.000"-13,0.000-7.000-14,0.000-5.000-13,3.000-6.000-10,6.000-3.000-6,7.000-3.000-6,6.000-2.000-5,4.000-3.000-4,4.000 1.000-2,3.000-1.000-2,3.000 1.000-1,4.000-4.000-4,7.000-6.000-2,6.000-6.000-4,7.000-6.000-4,2.000-7.000 0,1.000-6.000 1,-1.000-6.000 2,1.000-6.000 1,-1.000-7.000 1,1.000-6.000-2,-1.000-6.000-1,1.000-6.000-1,-3.000-4.000-1,-2.000 1.000 2,-3.000-1.000 2,-3.000 1.000 1,-6.000-4.000 1,-5.000-6.000 2,-7.000-6.000 1,-5.000-6.000 1,-4.000-1.000 0,0.000 7.000-1,0.000 6.000-1,0.000 7.000-1,-4.000 4.000-2,-5.000 3.000-3,-7.000 3.000-2,-5.000 4.000-3,-4.000 4.000-2,0.000 6.000-1,0.000 7.000-1,0.000 6.000-2,0.000 6.000-5,0.000 6.000-10,0.000 7.000-10,0.000 6.000-10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23"/>
    </inkml:context>
    <inkml:brush xml:id="br0">
      <inkml:brushProperty name="width" value="0.0495605878531933" units="cm"/>
      <inkml:brushProperty name="height" value="0.0495605878531933" units="cm"/>
      <inkml:brushProperty name="color" value="#6adcab"/>
      <inkml:brushProperty name="ignorePressure" value="0"/>
    </inkml:brush>
  </inkml:definitions>
  <inkml:trace contextRef="#ctx0" brushRef="#br0">29150.000 52750.000 443,'46.000'-71.000'13,"-5.000"10.000"2,-7.000 10.000 2,-5.000 9.000 1,-4.000 4.000 2,0.000 1.000-1,0.000-1.000-1,0.000 1.000-1,-4.000 1.000-1,-5.000 3.000-2,-7.000 3.000-2,-5.000 4.000-2,-11.000 5.000 0,-11.000 10.000 1,-14.000 10.000 1,-11.000 9.000 0,-12.000 13.000 1,-9.000 20.000-2,-10.000 18.000-2,-8.000 20.000-2,-4.000 10.000-1,3.000 3.000 1,3.000 3.000 0,4.000 4.000 1,5.000-3.000 0,10.000-5.000 0,10.000-7.000-1,9.000-5.000 1,6.000-8.000 0,3.000-5.000-2,3.000-7.000 1,4.000-5.000-1,10.000-9.000-4,19.000-9.000-5,19.000-10.000-5,19.000-8.000-7,13.000-14.000-3,10.000-15.000-1,10.000-15.000-3,9.000-16.000-1,4.000-12.000-1,1.000-5.000 0,-1.000-7.000 2,1.000-5.000 1,-4.000-1.000 1,-6.000 6.000 4,-6.000 7.000 3,-6.000 6.000 3,-9.000 7.000 4,-8.000 10.000 4,-10.000 10.000 4,-9.000 9.000 5,-9.000 10.000 7,-5.000 14.000 10,-7.000 11.000 11,-5.000 14.000 10,-3.000 7.000 0,4.000 3.000-13,3.000 3.000-11,3.000 4.000-13,6.000-6.000-8,9.000-11.000-3,10.000-14.000-3,10.000-11.000-3,5.000-11.000-3,4.000-5.000-4,3.000-7.000-3,3.000-5.000-4,-2.000-6.000 0,-6.000-3.000 0,-6.000-3.000 2,-6.000-2.000 1,-2.000-5.000 3,3.000-2.000 3,3.000-3.000 4,4.000-3.000 4,-10.000 8.000 12,-22.000 23.000 21,-22.000 22.000 21,-21.000 22.000 22,-9.000 13.000 3,7.000 7.000-14,6.000 6.000-12,7.000 7.000-15,2.000 0.000-8,1.000-2.000-4,-1.000-3.000-3,1.000-3.000-4,4.000-4.000-5,9.000-3.000-10,10.000-3.000-7,10.000-2.000-9,7.000-11.000-5,6.000-15.000 0,7.000-15.000-2,6.000-16.000 0,4.000-16.000-1,4.000-16.000 0,3.000-15.000 1,3.000-15.000 0,-2.000-12.000 2,-6.000-6.000 1,-6.000-6.000 2,-6.000-6.000 3,-6.000-1.000 2,-2.000 7.000 4,-3.000 6.000 3,-3.000 7.000 4,-6.000 8.000 3,-5.000 14.000 5,-7.000 11.000 3,-5.000 14.000 5,2.000 14.000 6,13.000 20.000 12,12.000 18.000 10,13.000 20.000 12,2.000 8.000-1,-5.000 1.000-10,-7.000-1.000-11,-5.000 1.000-10,-4.000 4.000-7,0.000 9.000-3,0.000 10.000-3,0.000 10.000-2,-4.000 4.000-2,-5.000 0.000 0,-7.000 0.000 0,-5.000 0.000 1,-8.000 0.000-4,-5.000 0.000-5,-7.000 0.000-6,-5.000 0.000-6,-6.000-4.000-5,-3.000-5.000-2,-3.000-7.000-4,-2.000-5.000-3,6.000-17.000 0,20.000-24.000 1,18.000-26.000 1,20.000-24.000 2,11.000-10.000 5,7.000 6.000 5,6.000 7.000 6,7.000 6.000 7,2.000 3.000 3,1.000 0.000-1,-1.000 0.000 1,1.000 0.000-2,-3.000 1.000 1,-2.000 4.000 1,-3.000 3.000 0,-3.000 3.000 1,-4.000 3.000-6,-3.000 3.000-10,-3.000 3.000-11,-2.000 4.000-10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6"/>
    </inkml:context>
    <inkml:brush xml:id="br0">
      <inkml:brushProperty name="width" value="0.0432086102664471" units="cm"/>
      <inkml:brushProperty name="height" value="0.0432086102664471" units="cm"/>
      <inkml:brushProperty name="color" value="#f2395b"/>
      <inkml:brushProperty name="ignorePressure" value="0"/>
    </inkml:brush>
  </inkml:definitions>
  <inkml:trace contextRef="#ctx0" brushRef="#br0">103150.000 57700.000 509,'23.000'-24.000'0,"-3.000"4.000"0,-3.000 3.000 0,-2.000 3.000 0,-1.000-4.000 1,3.000-8.000 2,3.000-10.000 3,4.000-9.000 2,-1.000-4.000 1,-3.000 4.000-1,-3.000 3.000 0,-2.000 3.000-1,-3.000-2.000 1,1.000-6.000 3,-1.000-6.000 2,1.000-6.000 3,-1.000-2.000 1,1.000 3.000-2,-1.000 3.000-1,1.000 4.000-1,-4.000 1.000-2,-6.000 0.000-1,-6.000 0.000 0,-6.000 0.000-2,-9.000 4.000 1,-8.000 10.000 0,-10.000 10.000 1,-9.000 9.000 1,-4.000 4.000 0,4.000 1.000 1,3.000-1.000 0,3.000 1.000 1,1.000 1.000 0,1.000 3.000 0,-1.000 3.000 0,1.000 4.000 0,-1.000 4.000-1,1.000 6.000-1,-1.000 7.000-1,1.000 6.000-1,1.000 9.000-1,3.000 13.000-1,3.000 12.000 0,4.000 13.000 0,2.000 7.000-1,4.000 4.000 1,3.000 3.000-1,3.000 3.000-1,3.000 3.000 0,3.000 3.000-2,3.000 3.000 0,4.000 4.000-2,5.000-1.000-1,10.000-3.000 1,10.000-3.000 0,9.000-2.000 0,6.000-8.000 0,3.000-8.000 0,3.000-10.000 1,4.000-9.000-1,-1.000-5.000-1,-3.000 0.000 1,-3.000 0.000-1,-2.000 0.000 1,-6.000-2.000-1,-6.000-3.000 0,-6.000-3.000 0,-6.000-2.000 0,-9.000 0.000 0,-8.000 7.000 0,-10.000 6.000 1,-9.000 7.000 0,-12.000 2.000 0,-11.000 1.000-1,-14.000-1.000 0,-11.000 1.000 0,-12.000-3.000 0,-9.000-2.000 0,-10.000-3.000 0,-8.000-3.000 0,-1.000-6.000 0,9.000-5.000 0,10.000-7.000 0,10.000-5.000-1,8.000-8.000 1,10.000-5.000 1,10.000-7.000 1,9.000-5.000 0,9.000-11.000 1,9.000-11.000 1,10.000-14.000 0,10.000-11.000 1,16.000-15.000 0,26.000-16.000-1,24.000-15.000 0,26.000-15.000-1,19.000-11.000-7,17.000-2.000-9,15.000-3.000-12,16.000-3.000-10,4.000 1.000-8,-6.000 6.000-3,-6.000 7.000-3,-6.000 6.000-4,-18.000 12.000-1,-28.000 19.000 2,-28.000 19.000 2,-27.000 19.000 1</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7"/>
    </inkml:context>
    <inkml:brush xml:id="br0">
      <inkml:brushProperty name="width" value="0.0286383368074894" units="cm"/>
      <inkml:brushProperty name="height" value="0.0286383368074894" units="cm"/>
      <inkml:brushProperty name="color" value="#f2395b"/>
      <inkml:brushProperty name="ignorePressure" value="0"/>
    </inkml:brush>
  </inkml:definitions>
  <inkml:trace contextRef="#ctx0" brushRef="#br0">89600.000 58250.000 768,'-52.000'9.000'4,"-3.000"19.000"8,-3.000 19.000 9,-2.000 19.000 7,5.000 2.000 2,16.000-11.000-5,15.000-14.000-5,17.000-11.000-5,5.000-6.000-3,-3.000 4.000 1,-3.000 3.000 0,-2.000 3.000 1,-1.000-1.000-2,3.000-2.000-4,3.000-3.000-4,4.000-3.000-3,7.000-6.000-3,13.000-5.000 0,12.000-7.000 1,13.000-5.000 0,10.000-12.000 0,10.000-16.000-2,10.000-15.000 0,9.000-15.000-2,1.000-9.000-1,-6.000 1.000 1,-6.000-1.000 0,-6.000 1.000-1,-9.000-1.000 1,-8.000 1.000 1,-10.000-1.000 0,-9.000 1.000 2,-9.000 2.000 0,-5.000 7.000 2,-7.000 6.000-1,-5.000 7.000 2,-9.000 5.000 0,-9.000 7.000 0,-10.000 6.000 0,-8.000 7.000-1,-8.000 4.000 1,-2.000 3.000-1,-3.000 3.000 0,-3.000 4.000 0,-1.000 4.000 0,4.000 6.000 0,3.000 7.000 0,3.000 6.000 1,4.000 3.000-7,7.000 0.000-12,6.000 0.000-14,7.000 0.000-12,4.000 0.000-5,3.000 0.000 5,3.000 0.000 4,4.000 0.000 5</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7"/>
    </inkml:context>
    <inkml:brush xml:id="br0">
      <inkml:brushProperty name="width" value="0.0310754217207432" units="cm"/>
      <inkml:brushProperty name="height" value="0.0310754217207432" units="cm"/>
      <inkml:brushProperty name="color" value="#f2395b"/>
      <inkml:brushProperty name="ignorePressure" value="0"/>
    </inkml:brush>
  </inkml:definitions>
  <inkml:trace contextRef="#ctx0" brushRef="#br0">90350.000 58350.000 707,'25.000'48.000'91,"0.000"-3.000"-22,0.000-3.000-23,0.000-2.000-22,0.000-1.000-11,0.000 3.000 2,0.000 3.000 0,0.000 4.000 2,-2.000-3.000-14,-3.000-5.000-30,-3.000-7.000-28,-2.000-5.000-30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47"/>
    </inkml:context>
    <inkml:brush xml:id="br0">
      <inkml:brushProperty name="width" value="0.0386120304465294" units="cm"/>
      <inkml:brushProperty name="height" value="0.0386120304465294" units="cm"/>
      <inkml:brushProperty name="color" value="#f2395b"/>
      <inkml:brushProperty name="ignorePressure" value="0"/>
    </inkml:brush>
  </inkml:definitions>
  <inkml:trace contextRef="#ctx0" brushRef="#br0">91500.000 58200.000 569,'-24.000'-24.000'0,"4.000"4.000"1,3.000 3.000-1,3.000 3.000 1,1.000 10.000 9,1.000 20.000 19,-1.000 18.000 20,1.000 20.000 19,1.000 6.000 3,3.000-2.000-11,3.000-3.000-13,4.000-3.000-11,1.000-4.000-10,0.000-3.000-8,0.000-3.000-7,0.000-2.000-7,6.000-6.000-8,13.000-6.000-7,12.000-6.000-7,13.000-6.000-7,6.000-10.000-3,0.000-12.000 4,0.000-13.000 2,0.000-12.000 3,-2.000-9.000 2,-3.000-2.000 3,-3.000-3.000 1,-2.000-3.000 2,-3.000-7.000 3,1.000-9.000 2,-1.000-10.000 3,1.000-8.000 3,-4.000 0.000 1,-6.000 14.000-2,-6.000 11.000 0,-6.000 14.000-1,-9.000 7.000-1,-8.000 3.000 3,-10.000 3.000 0,-9.000 4.000 2,-9.000 5.000 0,-5.000 10.000-3,-7.000 10.000-3,-5.000 9.000-2,-3.000 7.000-1,4.000 7.000 2,3.000 6.000 0,3.000 7.000 1,4.000 4.000-5,7.000 3.000-11,6.000 3.000-11,7.000 4.000-12,2.000-4.000-2,1.000-9.000 7,-1.000-10.000 6,1.000-8.000 6</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53"/>
    </inkml:context>
    <inkml:brush xml:id="br0">
      <inkml:brushProperty name="width" value="0.03232167288661" units="cm"/>
      <inkml:brushProperty name="height" value="0.03232167288661" units="cm"/>
      <inkml:brushProperty name="color" value="#f2395b"/>
      <inkml:brushProperty name="ignorePressure" value="0"/>
    </inkml:brush>
  </inkml:definitions>
  <inkml:trace contextRef="#ctx0" brushRef="#br0">92550.000 58050.000 680,'21.000'-41.000'0,"-5.000"19.000"14,-7.000 19.000 13,-5.000 19.000 14,-9.000 13.000 3,-9.000 10.000-7,-10.000 10.000-6,-8.000 9.000-8,-3.000 2.000-3,7.000-2.000-1,6.000-3.000-2,7.000-3.000 0,2.000-6.000-3,1.000-5.000-5,-1.000-7.000-4,1.000-5.000-3,1.000-3.000-4,3.000 4.000-1,3.000 3.000-2,4.000 3.000-1,5.000-4.000 0,10.000-8.000 1,10.000-10.000 0,9.000-9.000 2,2.000-7.000 0,-2.000-3.000 1,-3.000-3.000 0,-3.000-2.000 1,-2.000-3.000 0,0.000 1.000-1,0.000-1.000-2,0.000 1.000-1,0.000-3.000 0,0.000-2.000 0,0.000-3.000-1,0.000-3.000 1,-2.000-4.000 0,-3.000-3.000-3,-3.000-3.000-2,-2.000-2.000-2,-5.000-3.000 0,-2.000 1.000 1,-3.000-1.000 2,-3.000 1.000 0,-2.000 1.000 2,0.000 3.000 3,0.000 3.000 3,0.000 4.000 2,0.000 1.000 3,0.000 0.000 1,0.000 0.000 0,0.000 0.000 2,-5.000 1.000-1,-9.000 4.000-2,-10.000 3.000-3,-8.000 3.000-3,-4.000 3.000-3,3.000 3.000-6,3.000 3.000-6,4.000 4.000-5,2.000 4.000-3,4.000 6.000-3,3.000 7.000-2,3.000 6.000-3</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54"/>
    </inkml:context>
    <inkml:brush xml:id="br0">
      <inkml:brushProperty name="width" value="0.0411147847771645" units="cm"/>
      <inkml:brushProperty name="height" value="0.0411147847771645" units="cm"/>
      <inkml:brushProperty name="color" value="#f2395b"/>
      <inkml:brushProperty name="ignorePressure" value="0"/>
    </inkml:brush>
  </inkml:definitions>
  <inkml:trace contextRef="#ctx0" brushRef="#br0">94050.000 57850.000 535,'1.000'-47.000'13,"4.000"6.000"0,3.000 7.000 2,3.000 6.000 0,-1.000 1.000-1,-2.000-3.000-3,-3.000-3.000-4,-3.000-2.000-3,-1.000-3.000-3,4.000 1.000 0,3.000-1.000-1,3.000 1.000-1,-1.000-1.000 0,-2.000 1.000 0,-3.000-1.000 1,-3.000 1.000 0,-2.000-1.000 2,0.000 1.000-1,0.000-1.000 2,0.000 1.000 0,0.000 1.000 0,0.000 3.000 0,0.000 3.000 1,0.000 4.000-1,0.000 1.000 1,0.000 0.000 0,0.000 0.000 1,0.000 0.000 1,-5.000 1.000 0,-9.000 4.000 1,-10.000 3.000 0,-8.000 3.000 1,-4.000 3.000 0,3.000 3.000-1,3.000 3.000 0,4.000 4.000-1,1.000 1.000 0,0.000 0.000 0,0.000 0.000 0,0.000 0.000 1,0.000 1.000 0,0.000 4.000-1,0.000 3.000 1,0.000 3.000-1,1.000 3.000 1,4.000 3.000 0,3.000 3.000 2,3.000 4.000 0,1.000 4.000 1,1.000 6.000-1,-1.000 7.000-1,1.000 6.000-1,1.000 4.000-1,3.000 4.000 0,3.000 3.000-1,4.000 3.000 0,1.000-2.000-2,0.000-6.000 0,0.000-6.000 0,0.000-6.000-1,1.000-4.000 1,4.000 1.000 1,3.000-1.000 1,3.000 1.000 2,3.000 1.000 0,3.000 3.000 0,3.000 3.000-1,4.000 4.000-2,-1.000-1.000 1,-3.000-3.000 1,-3.000-3.000 1,-2.000-2.000 1,-1.000-3.000 0,3.000 1.000 0,3.000-1.000-1,4.000 1.000 0,1.000-1.000-1,0.000 1.000 0,0.000-1.000-1,0.000 1.000 0,-4.000 2.000-2,-5.000 7.000-1,-7.000 6.000-2,-5.000 7.000-1,-6.000 2.000-1,-3.000 1.000 1,-3.000-1.000 1,-2.000 1.000 0,-6.000-4.000 1,-6.000-6.000-1,-6.000-6.000 1,-6.000-6.000-1,-4.000-4.000-1,1.000 1.000 0,-1.000-1.000-2,1.000 1.000-1,-3.000-6.000-1,-2.000-8.000-4,-3.000-10.000-2,-3.000-9.000-2,-2.000-9.000-1,0.000-5.000 3,0.000-7.000 3,0.000-5.000 2,3.000-4.000 3,6.000 0.000 1,7.000 0.000 1,6.000 0.000 2,4.000-2.000 1,4.000-3.000 2,3.000-3.000 0,3.000-2.000 1,7.000-5.000 0,14.000-2.000 0,11.000-3.000 0,14.000-3.000 0,8.000-1.000-1,7.000 4.000 0,6.000 3.000-1,7.000 3.000 0,5.000-1.000-1,7.000-2.000 0,6.000-3.000-1,7.000-3.000 0,2.000-4.000-1,1.000-3.000-2,-1.000-3.000-2,1.000-2.000-2,-4.000 0.000 0,-6.000 7.000 2,-6.000 6.000 0,-6.000 7.000 2,-6.000 2.000 1,-2.000 1.000 0,-3.000-1.000 0,-3.000 1.000 2,-4.000-1.000-1,-3.000 1.000 0,-3.000-1.000 0,-2.000 1.000 0,-3.000 1.000 0,1.000 3.000-1,-1.000 3.000-1,1.000 4.000 0,-10.000 4.000-10,-19.000 6.000-21,-18.000 7.000-19,-19.000 6.000-19,-8.000 4.000-6,3.000 4.000 12,3.000 3.000 11,4.000 3.000 10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55"/>
    </inkml:context>
    <inkml:brush xml:id="br0">
      <inkml:brushProperty name="width" value="0.0403409525752068" units="cm"/>
      <inkml:brushProperty name="height" value="0.0403409525752068" units="cm"/>
      <inkml:brushProperty name="color" value="#f2395b"/>
      <inkml:brushProperty name="ignorePressure" value="0"/>
    </inkml:brush>
  </inkml:definitions>
  <inkml:trace contextRef="#ctx0" brushRef="#br0">88500.000 50200.000 545,'-33.000'-47.000'-3,"34.000"6.000"-5,35.000 7.000-6,35.000 6.000-5,16.000 4.000 7,1.000 4.000 18,-1.000 3.000 19,1.000 3.000 19,-3.000 3.000 6,-2.000 3.000-7,-3.000 3.000-7,-3.000 4.000-7,-1.000 4.000-4,4.000 6.000-3,3.000 7.000-2,3.000 6.000-3,4.000-1.000-1,7.000-5.000-1,6.000-7.000 0,7.000-5.000-1,10.000-4.000-1,16.000 0.000 0,15.000 0.000 0,17.000 0.000 0,11.000-4.000-1,10.000-5.000-1,10.000-7.000-1,9.000-5.000-1,10.000-6.000-1,14.000-3.000 0,11.000-3.000 0,14.000-2.000-2,11.000-3.000 0,14.000 1.000-3,11.000-1.000-3,14.000 1.000-1,-3.000 2.000-4,-15.000 7.000-2,-15.000 6.000-3,-16.000 7.000-3,-13.000 4.000 0,-9.000 3.000 2,-10.000 3.000 1,-8.000 4.000 2,-18.000 2.000 1,-25.000 4.000-1,-25.000 3.000-1,-25.000 3.000 0,-21.000 1.000-1,-15.000 1.000 2,-15.000-1.000 0,-16.000 1.000 2,-16.000 2.000-7,-16.000 7.000-13,-15.000 6.000-13,-15.000 7.000-14,-11.000 0.000-4,-2.000-2.000 5,-3.000-3.000 5,-3.000-3.000 6</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56"/>
    </inkml:context>
    <inkml:brush xml:id="br0">
      <inkml:brushProperty name="width" value="0.0339244119822979" units="cm"/>
      <inkml:brushProperty name="height" value="0.0339244119822979" units="cm"/>
      <inkml:brushProperty name="color" value="#f2395b"/>
      <inkml:brushProperty name="ignorePressure" value="0"/>
    </inkml:brush>
  </inkml:definitions>
  <inkml:trace contextRef="#ctx0" brushRef="#br0">88700.000 59850.000 648,'-136.000'21.000'0,"28.000"-5.000"-2,28.000-7.000 0,29.000-5.000-2,21.000-3.000 7,16.000 4.000 12,15.000 3.000 13,17.000 3.000 13,11.000-1.000 4,10.000-2.000-3,10.000-3.000-4,9.000-3.000-4,2.000-4.000-3,-2.000-3.000-4,-3.000-3.000-2,-3.000-2.000-4,-4.000-1.000-11,-3.000 3.000-19,-3.000 3.000-18,-2.000 4.000-19,-5.000 2.000-11,-2.000 4.000-1,-3.000 3.000-2,-3.000 3.000-2</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0:59"/>
    </inkml:context>
    <inkml:brush xml:id="br0">
      <inkml:brushProperty name="width" value="0.0468727611005306" units="cm"/>
      <inkml:brushProperty name="height" value="0.0468727611005306" units="cm"/>
      <inkml:brushProperty name="color" value="#00bff3"/>
      <inkml:brushProperty name="ignorePressure" value="0"/>
    </inkml:brush>
  </inkml:definitions>
  <inkml:trace contextRef="#ctx0" brushRef="#br0">88150.000 59750.000 469,'-222.000'46.000'-18,"56.000"-5.000"0,57.000-7.000 2,56.000-5.000 0,37.000-8.000 16,19.000-5.000 29,19.000-7.000 30,19.000-5.000 30,15.000-4.000 6,13.000 0.000-18,12.000 0.000-17,13.000 0.000-19,10.000 0.000-10,10.000 0.000-5,10.000 0.000-5,9.000 0.000-5,7.000 0.000-3,7.000 0.000-2,6.000 0.000-2,7.000 0.000-1,7.000-4.000-3,9.000-5.000-2,10.000-7.000-1,10.000-5.000-4,10.000-6.000 1,13.000-3.000 1,12.000-3.000 1,13.000-2.000 1,4.000 0.000 0,-3.000 7.000-1,-3.000 6.000-1,-2.000 7.000-1,-9.000 4.000-1,-12.000 3.000 0,-13.000 3.000 2,-12.000 4.000 0,-19.000 4.000 0,-25.000 6.000 0,-25.000 7.000-1,-25.000 6.000 1,-19.000 3.000-2,-12.000 0.000-2,-13.000 0.000-2,-12.000 0.000-2,-5.000-2.000-1,3.000-3.000-2,3.000-3.000-1,4.000-2.000 0,7.000-6.000 0,13.000-6.000 4,12.000-6.000 2,13.000-6.000 4,6.000-7.000 2,0.000-6.000 1,0.000-6.000 0,0.000-6.000 2,0.000-1.000 0,0.000 7.000 0,0.000 6.000-1,0.000 7.000 1,0.000 2.000-2,0.000 1.000-2,0.000-1.000-1,0.000 1.000-3,-4.000-1.000 0,-5.000 1.000-2,-7.000-1.000 0,-5.000 1.000 0,-8.000 1.000-1,-5.000 3.000 0,-7.000 3.000-1,-5.000 4.000 0,-6.000-1.000 0,-3.000-3.000 0,-3.000-3.000-1,-2.000-2.000 1</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00"/>
    </inkml:context>
    <inkml:brush xml:id="br0">
      <inkml:brushProperty name="width" value="0.0399457365274429" units="cm"/>
      <inkml:brushProperty name="height" value="0.0399457365274429" units="cm"/>
      <inkml:brushProperty name="color" value="#00bff3"/>
      <inkml:brushProperty name="ignorePressure" value="0"/>
    </inkml:brush>
  </inkml:definitions>
  <inkml:trace contextRef="#ctx0" brushRef="#br0">89350.000 50000.000 550,'-230.000'1.000'2,"41.000"4.000"5,40.000 3.000 6,42.000 3.000 5,24.000 1.000 2,9.000 1.000 0,10.000-1.000 0,10.000 1.000 0,14.000-3.000 3,23.000-2.000 5,22.000-3.000 6,22.000-3.000 5,19.000-1.000 0,20.000 4.000-5,18.000 3.000-7,20.000 3.000-5,14.000 1.000-4,14.000 1.000-3,11.000-1.000-1,14.000 1.000-3,13.000 1.000-3,16.000 3.000-1,15.000 3.000-3,17.000 4.000-2,11.000-1.000-1,10.000-3.000 0,10.000-3.000 0,9.000-2.000 0,1.000-3.000 0,-6.000 1.000-2,-6.000-1.000 0,-6.000 1.000-2,-4.000-3.000 0,1.000-2.000 2,-1.000-3.000 0,1.000-3.000 1,-3.000-2.000 0,-2.000 0.000 0,-3.000 0.000-1,-3.000 0.000-1,-6.000 0.000 1,-5.000 0.000-1,-7.000 0.000 0,-5.000 0.000 1,-6.000-2.000-1,-3.000-3.000 0,-3.000-3.000-1,-2.000-2.000 0,-11.000-3.000 0,-15.000 1.000 0,-15.000-1.000-1,-16.000 1.000 1,-18.000 1.000-1,-18.000 3.000-1,-19.000 3.000 0,-18.000 4.000 0,-21.000 1.000-6,-22.000 0.000-9,-22.000 0.000-8,-21.000 0.000-10,-20.000 3.000-2,-15.000 6.000 5,-15.000 7.000 4,-16.000 6.000 4,-1.000 1.000 0,17.000-3.000-7,15.000-3.000-5,16.000-2.000-7</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23"/>
    </inkml:context>
    <inkml:brush xml:id="br0">
      <inkml:brushProperty name="width" value="0.0516017265617847" units="cm"/>
      <inkml:brushProperty name="height" value="0.0516017265617847" units="cm"/>
      <inkml:brushProperty name="color" value="#6adcab"/>
      <inkml:brushProperty name="ignorePressure" value="0"/>
    </inkml:brush>
  </inkml:definitions>
  <inkml:trace contextRef="#ctx0" brushRef="#br0">32500.000 51750.000 426,'0.000'-115.000'15,"0.000"23.000"-3,0.000 22.000-3,0.000 22.000-3,0.000 19.000 9,0.000 20.000 23,0.000 18.000 22,0.000 20.000 21,-2.000 22.000 5,-3.000 29.000-14,-3.000 28.000-15,-2.000 28.000-13,-5.000 20.000-12,-2.000 13.000-8,-3.000 12.000-9,-3.000 13.000-9,1.000 6.000-5,6.000 0.000 0,7.000 0.000-2,6.000 0.000-2,3.000 9.000-6,0.000 19.000-12,0.000 19.000-14,0.000 19.000-12,0.000-12.000-3,0.000-40.000 4,0.000-40.000 6,0.000-41.000 5,0.000-26.000-1,0.000-8.000-9,0.000-10.000-8,0.000-9.000-8</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07"/>
    </inkml:context>
    <inkml:brush xml:id="br0">
      <inkml:brushProperty name="width" value="0.0312494784593582" units="cm"/>
      <inkml:brushProperty name="height" value="0.0312494784593582" units="cm"/>
      <inkml:brushProperty name="color" value="#00bff3"/>
      <inkml:brushProperty name="ignorePressure" value="0"/>
    </inkml:brush>
  </inkml:definitions>
  <inkml:trace contextRef="#ctx0" brushRef="#br0">80200.000 58750.000 704,'23.000'-47.000'-40,"-3.000"6.000"16,-3.000 7.000 16,-2.000 6.000 15,-8.000 9.000 14,-8.000 13.000 10,-10.000 12.000 11,-9.000 13.000 10,-5.000 9.000 2,0.000 6.000-10,0.000 7.000-8,0.000 6.000-9,1.000 3.000-6,4.000 0.000-6,3.000 0.000-6,3.000 0.000-5,3.000-4.000-2,3.000-5.000-1,3.000-7.000 0,4.000-5.000-1,4.000-6.000 0,6.000-3.000-1,7.000-3.000-2,6.000-2.000-1,4.000-5.000-1,4.000-2.000-2,3.000-3.000-1,3.000-3.000-2,3.000-7.000 0,3.000-9.000 1,3.000-10.000 3,4.000-8.000 1,-1.000-8.000 0,-3.000-2.000-3,-3.000-3.000-1,-2.000-3.000-4,-5.000-4.000 2,-2.000-3.000 2,-3.000-3.000 4,-3.000-2.000 4,-6.000 0.000 1,-5.000 7.000 0,-7.000 6.000 0,-5.000 7.000 1,-8.000 4.000-1,-5.000 3.000 0,-7.000 3.000 0,-5.000 4.000 0,-4.000 2.000-1,0.000 4.000-1,0.000 3.000-1,0.000 3.000-1,0.000 3.000-2,0.000 3.000-1,0.000 3.000-3,0.000 4.000-2,0.000 5.000-3,0.000 10.000-5,0.000 10.000-4,0.000 9.000-5,1.000 4.000-2,4.000 1.000 2,3.000-1.000 2,3.000 1.000 2,1.000-3.000 3,1.000-2.000 3,-1.000-3.000 5,1.000-3.000 3</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07"/>
    </inkml:context>
    <inkml:brush xml:id="br0">
      <inkml:brushProperty name="width" value="0.0276936944574118" units="cm"/>
      <inkml:brushProperty name="height" value="0.0276936944574118" units="cm"/>
      <inkml:brushProperty name="color" value="#00bff3"/>
      <inkml:brushProperty name="ignorePressure" value="0"/>
    </inkml:brush>
  </inkml:definitions>
  <inkml:trace contextRef="#ctx0" brushRef="#br0">81050.000 58750.000 794,'26.000'23.000'58,"4.000"-3.000"-11,3.000-3.000-10,3.000-2.000-11,-1.000-1.000-8,-2.000 3.000-6,-3.000 3.000-5,-3.000 4.000-6,1.000-1.000-6,6.000-3.000-6,7.000-3.000-6,6.000-2.000-6,-1.000-5.000-6,-5.000-2.000-4,-7.000-3.000-5,-5.000-3.000-5</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08"/>
    </inkml:context>
    <inkml:brush xml:id="br0">
      <inkml:brushProperty name="width" value="0.0351617410778999" units="cm"/>
      <inkml:brushProperty name="height" value="0.0351617410778999" units="cm"/>
      <inkml:brushProperty name="color" value="#00bff3"/>
      <inkml:brushProperty name="ignorePressure" value="0"/>
    </inkml:brush>
  </inkml:definitions>
  <inkml:trace contextRef="#ctx0" brushRef="#br0">82200.000 58550.000 625,'-47.000'25.000'42,"6.000"0.000"-5,7.000 0.000-5,6.000 0.000-6,6.000 1.000-4,6.000 4.000 0,7.000 3.000-3,6.000 3.000 0,3.000 1.000-3,0.000 1.000-4,0.000-1.000-2,0.000 1.000-4,4.000-4.000-4,10.000-6.000-5,10.000-6.000-5,9.000-6.000-5,6.000-10.000-2,3.000-12.000 0,3.000-13.000-1,4.000-12.000 0,1.000-9.000 0,0.000-2.000 0,0.000-3.000 2,0.000-3.000-1,-5.000-2.000 2,-9.000 0.000 3,-10.000 0.000 1,-8.000 0.000 2,-9.000 3.000 2,-6.000 6.000 1,-6.000 7.000 2,-6.000 6.000 2,-9.000 6.000 1,-8.000 6.000 0,-10.000 7.000 1,-9.000 6.000 1,-2.000 3.000 2,6.000 0.000 0,7.000 0.000 2,6.000 0.000 1,13.000 1.000-2,23.000 4.000-8,22.000 3.000-7,22.000 3.000-7,10.000-1.000-4,1.000-2.000 1,-1.000-3.000 1,1.000-3.000 0,-4.000-2.000 1,-6.000 0.000 4,-6.000 0.000 3,-6.000 0.000 3,-9.000 4.000 5,-8.000 10.000 4,-10.000 10.000 6,-9.000 9.000 5,-9.000 2.000 2,-5.000-2.000-1,-7.000-3.000-1,-5.000-3.000-1,-3.000-2.000 5,4.000 0.000 8,3.000 0.000 10,3.000 0.000 8,3.000 1.000 4,3.000 4.000-3,3.000 3.000-4,4.000 3.000-2,5.000-2.000-8,10.000-6.000-12,10.000-6.000-12,9.000-6.000-13,4.000-6.000-5,1.000-2.000-1,-1.000-3.000 0,1.000-3.000 0,-3.000-6.000 1,-2.000-5.000 2,-3.000-7.000 0,-3.000-5.000 2,-4.000-8.000 1,-3.000-5.000 0,-3.000-7.000 1,-2.000-5.000-1,-5.000-1.000 2,-2.000 6.000 2,-3.000 7.000 3,-3.000 6.000 2,-4.000 3.000 1,-3.000 0.000-1,-3.000 0.000 1,-2.000 0.000-2,-5.000 1.000 0,-2.000 4.000 0,-3.000 3.000-2,-3.000 3.000 0,-2.000 4.000-2,0.000 7.000-5,0.000 6.000-5,0.000 7.000-4,0.000 4.000-6,0.000 3.000-7,0.000 3.000-5,0.000 4.000-8</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08"/>
    </inkml:context>
    <inkml:brush xml:id="br0">
      <inkml:brushProperty name="width" value="0.0351496934890747" units="cm"/>
      <inkml:brushProperty name="height" value="0.0351496934890747" units="cm"/>
      <inkml:brushProperty name="color" value="#00bff3"/>
      <inkml:brushProperty name="ignorePressure" value="0"/>
    </inkml:brush>
  </inkml:definitions>
  <inkml:trace contextRef="#ctx0" brushRef="#br0">84350.000 58500.000 625,'-44.000'-94.000'6,"13.000"13.000"2,12.000 12.000 2,13.000 13.000 2,6.000 6.000 0,0.000 0.000 0,0.000 0.000-1,0.000 0.000-1,0.000 1.000 0,0.000 4.000 0,0.000 3.000 0,0.000 3.000-1,-4.000 4.000 1,-5.000 7.000 0,-7.000 6.000 0,-5.000 7.000 0,-4.000 4.000 1,0.000 3.000 1,0.000 3.000 3,0.000 4.000 1,-2.000 5.000 1,-3.000 10.000-1,-3.000 10.000-2,-2.000 9.000-1,0.000 7.000-1,7.000 7.000 0,6.000 6.000-2,7.000 7.000 0,4.000 4.000-1,3.000 3.000-1,3.000 3.000-1,4.000 4.000-1,1.000-1.000-1,0.000-3.000 0,0.000-3.000 1,0.000-2.000-1,4.000 0.000-1,10.000 7.000-2,10.000 6.000-4,9.000 7.000-2,1.000-1.000-1,-6.000-6.000 0,-6.000-6.000 2,-6.000-6.000 0,-4.000-4.000 1,1.000 1.000 0,-1.000-1.000-1,1.000 1.000 1,-7.000-1.000 0,-12.000 1.000 1,-13.000-1.000 0,-12.000 1.000 0,-7.000-4.000 0,1.000-6.000-2,-1.000-6.000-1,1.000-6.000-1,-1.000-9.000-1,1.000-8.000 2,-1.000-10.000 1,1.000-9.000 2,1.000-9.000 1,3.000-5.000 3,3.000-7.000 2,4.000-5.000 2,2.000-9.000 2,4.000-9.000-1,3.000-10.000 0,3.000-8.000 0,12.000-9.000-2,22.000-6.000-3,22.000-6.000-4,23.000-6.000-4,16.000-4.000-6,13.000 1.000-12,12.000-1.000-12,13.000 1.000-10,-4.000 7.000-2,-18.000 16.000 8,-19.000 15.000 8,-18.000 17.000 8,-12.000 5.000 1,-3.000-3.000-7,-3.000-3.000-6,-2.000-2.000-6</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0"/>
    </inkml:context>
    <inkml:brush xml:id="br0">
      <inkml:brushProperty name="width" value="0.0275991428643465" units="cm"/>
      <inkml:brushProperty name="height" value="0.0275991428643465" units="cm"/>
      <inkml:brushProperty name="color" value="#00bff3"/>
      <inkml:brushProperty name="ignorePressure" value="0"/>
    </inkml:brush>
  </inkml:definitions>
  <inkml:trace contextRef="#ctx0" brushRef="#br0">98200.000 50100.000 797,'-46.000'-2.000'0,"10.000"-3.000"0,10.000-3.000 0,9.000-2.000 0,2.000-3.000 1,-2.000 1.000 2,-3.000-1.000 2,-3.000 1.000 2,5.000 1.000 4,17.000 3.000 5,15.000 3.000 4,16.000 4.000 5,10.000 1.000 1,7.000 0.000-5,6.000 0.000-4,7.000 0.000-5,8.000 0.000-3,14.000 0.000 1,11.000 0.000-1,14.000 0.000 0,10.000 0.000-8,9.000 0.000-14,10.000 0.000-15,10.000 0.000-15,-11.000 0.000-6,-27.000 0.000 2,-28.000 0.000 2,-28.000 0.000 1</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5"/>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100850.000 50050.000 999,'-25.000'-22.000'-86,"0.000"6.000"22,0.000 7.000 22,0.000 6.000 21</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6"/>
    </inkml:context>
    <inkml:brush xml:id="br0">
      <inkml:brushProperty name="width" value="0.0244651827961206" units="cm"/>
      <inkml:brushProperty name="height" value="0.0244651827961206" units="cm"/>
      <inkml:brushProperty name="color" value="#00bff3"/>
      <inkml:brushProperty name="ignorePressure" value="0"/>
    </inkml:brush>
  </inkml:definitions>
  <inkml:trace contextRef="#ctx0" brushRef="#br0">100600.000 49900.000 899,'18.000'-16.000'-30,"-11.000"19.000"16,-14.000 19.000 14,-11.000 19.000 16,-7.000 5.000 5,0.000-5.000-3,0.000-7.000-2,0.000-5.000-4,1.000-3.000-1,4.000 4.000 0,3.000 3.000-1,3.000 3.000 0,9.000-2.000-1,16.000-6.000-3,15.000-6.000-3,17.000-6.000-1,5.000-9.000-3,-3.000-8.000 0,-3.000-10.000 0,-2.000-9.000-1,-5.000-7.000-1,-2.000-3.000 1,-3.000-3.000 1,-3.000-2.000-1,-4.000-3.000 1,-3.000 1.000 0,-3.000-1.000 0,-2.000 1.000 0,-6.000 1.000 0,-6.000 3.000-1,-6.000 3.000-1,-6.000 4.000-1,-7.000 4.000-2,-6.000 6.000-4,-6.000 7.000-4,-6.000 6.000-4,-2.000 4.000-2,3.000 4.000 0,3.000 3.000 0,4.000 3.000 0,2.000 3.000 0,4.000 3.000 2,3.000 3.000 0,3.000 4.000 3,1.000-1.000 0,1.000-3.000 0,-1.000-3.000 2,1.000-2.000 0</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6"/>
    </inkml:context>
    <inkml:brush xml:id="br0">
      <inkml:brushProperty name="width" value="0.0236059837043285" units="cm"/>
      <inkml:brushProperty name="height" value="0.0236059837043285" units="cm"/>
      <inkml:brushProperty name="color" value="#00bff3"/>
      <inkml:brushProperty name="ignorePressure" value="0"/>
    </inkml:brush>
  </inkml:definitions>
  <inkml:trace contextRef="#ctx0" brushRef="#br0">101150.000 50150.000 931,'23.000'25.000'34,"-3.000"0.000"-11,-3.000 0.000-12,-2.000 0.000-11,-1.000 0.000-5,3.000 0.000 0,3.000 0.000-1,4.000 0.000 0,1.000 0.000-6,0.000 0.000-11,0.000 0.000-12,0.000 0.000-11</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7"/>
    </inkml:context>
    <inkml:brush xml:id="br0">
      <inkml:brushProperty name="width" value="0.0265425555408001" units="cm"/>
      <inkml:brushProperty name="height" value="0.0265425555408001" units="cm"/>
      <inkml:brushProperty name="color" value="#00bff3"/>
      <inkml:brushProperty name="ignorePressure" value="0"/>
    </inkml:brush>
  </inkml:definitions>
  <inkml:trace contextRef="#ctx0" brushRef="#br0">102050.000 50100.000 828,'-47.000'-2.000'-1,"6.000"-3.000"-2,7.000-3.000-4,6.000-2.000-1,3.000 0.000 2,0.000 7.000 9,0.000 6.000 8,0.000 7.000 8,1.000 5.000 3,4.000 7.000 0,3.000 6.000 0,3.000 7.000-2,10.000-1.000-4,20.000-6.000-7,18.000-6.000-9,20.000-6.000-7,8.000-10.000-4,1.000-12.000-1,-1.000-13.000 0,1.000-12.000-1,-6.000-7.000 0,-8.000 1.000 2,-10.000-1.000 1,-9.000 1.000 2,-15.000 2.000 1,-18.000 7.000 1,-19.000 6.000 0,-18.000 7.000 2,-7.000 4.000 0,6.000 3.000 1,7.000 3.000 0,6.000 4.000 0,4.000 2.000-1,4.000 4.000-3,3.000 3.000-1,3.000 3.000-3,9.000-1.000-3,16.000-2.000-4,15.000-3.000-3,17.000-3.000-4,5.000-2.000 2,-3.000 0.000 4,-3.000 0.000 6,-2.000 0.000 5,-5.000 0.000 3,-2.000 0.000 2,-3.000 0.000 0,-3.000 0.000 2,-4.000 1.000 6,-3.000 4.000 12,-3.000 3.000 13,-2.000 3.000 12,-5.000 3.000 2,-2.000 3.000-6,-3.000 3.000-8,-3.000 4.000-7,-2.000 2.000-3,0.000 4.000-1,0.000 3.000-2,0.000 3.000 0,4.000-4.000-1,10.000-8.000-3,10.000-10.000-1,9.000-9.000-3,9.000-7.000-2,9.000-3.000-1,10.000-3.000-3,10.000-2.000-3,-3.000-5.000 0,-11.000-2.000-2,-14.000-3.000-2,-11.000-3.000-1,-11.000-2.000 0,-5.000 0.000 0,-7.000 0.000 1,-5.000 0.000 0,-6.000-2.000 1,-3.000-3.000 0,-3.000-3.000 1,-2.000-2.000 1,-8.000 0.000 0,-8.000 7.000 0,-10.000 6.000 0,-9.000 7.000 1,-4.000 2.000-2,4.000 1.000-2,3.000-1.000-2,3.000 1.000-3,3.000 2.000 0,3.000 7.000 1,3.000 6.000 0,4.000 7.000 0,2.000 4.000-4,4.000 3.000-12,3.000 3.000-12,3.000 4.000-11</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8"/>
    </inkml:context>
    <inkml:brush xml:id="br0">
      <inkml:brushProperty name="width" value="0.0273574180901051" units="cm"/>
      <inkml:brushProperty name="height" value="0.0273574180901051" units="cm"/>
      <inkml:brushProperty name="color" value="#00bff3"/>
      <inkml:brushProperty name="ignorePressure" value="0"/>
    </inkml:brush>
  </inkml:definitions>
  <inkml:trace contextRef="#ctx0" brushRef="#br0">103850.000 49800.000 804,'25.000'-32.000'1,"0.000"-11.000"2,0.000-14.000 3,0.000-11.000 3,-4.000-1.000 0,-5.000 13.000 1,-7.000 12.000 0,-5.000 13.000 0,-11.000 6.000 0,-11.000 0.000-1,-14.000 0.000 0,-11.000 0.000-1,-9.000 3.000-1,-3.000 6.000-2,-3.000 7.000-1,-2.000 6.000-1,-1.000 3.000-1,3.000 0.000 2,3.000 0.000 1,4.000 0.000 1,4.000 4.000 1,6.000 10.000-2,7.000 10.000-2,6.000 9.000 0,4.000 4.000-1,4.000 1.000 0,3.000-1.000 1,3.000 1.000 1,6.000 2.000-1,9.000 7.000-1,10.000 6.000 0,10.000 7.000-1,8.000 0.000-1,10.000-2.000 1,10.000-3.000-1,9.000-3.000 1,2.000-2.000 0,-2.000 0.000-2,-3.000 0.000-1,-3.000 0.000-1,-7.000 0.000 0,-9.000 0.000-1,-10.000 0.000-1,-8.000 0.000 0,-9.000 0.000-1,-6.000 0.000 1,-6.000 0.000-1,-6.000 0.000 0,-7.000-4.000 1,-6.000-5.000 0,-6.000-7.000 1,-6.000-5.000 1,-6.000-6.000 1,-2.000-3.000 1,-3.000-3.000 3,-3.000-2.000 1,1.000-5.000 1,6.000-2.000 3,7.000-3.000 2,6.000-3.000 3,4.000-6.000-1,4.000-5.000-1,3.000-7.000-2,3.000-5.000-1,9.000-8.000-2,16.000-5.000 0,15.000-7.000-1,17.000-5.000 0,13.000-8.000-3,13.000-5.000-6,12.000-7.000-4,13.000-5.000-6,6.000-1.000-1,0.000 6.000 2,0.000 7.000 2,0.000 6.000 2,-10.000 7.000-1,-18.000 10.000-2,-19.000 10.000-3,-18.000 9.000-2,-10.000 4.000-5,0.000 1.000-5,0.000-1.000-6,0.000 1.000-6</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6:25"/>
    </inkml:context>
    <inkml:brush xml:id="br0">
      <inkml:brushProperty name="width" value="0.0593644268810749" units="cm"/>
      <inkml:brushProperty name="height" value="0.0593644268810749" units="cm"/>
      <inkml:brushProperty name="color" value="#6adcab"/>
      <inkml:brushProperty name="ignorePressure" value="0"/>
    </inkml:brush>
  </inkml:definitions>
  <inkml:trace contextRef="#ctx0" brushRef="#br0">21450.000 45600.000 370,'0.000'-47.000'3,"0.000"6.000"5,0.000 7.000 6,0.000 6.000 5,1.000 9.000 6,4.000 13.000 4,3.000 12.000 5,3.000 13.000 4,1.000 10.000 1,1.000 10.000-4,-1.000 10.000-5,1.000 9.000-4,-3.000 10.000-4,-2.000 14.000-2,-3.000 11.000-2,-3.000 14.000-2,-2.000 7.000-5,0.000 3.000-6,0.000 3.000-7,0.000 4.000-6,-4.000-3.000-3,-5.000-5.000-2,-7.000-7.000-1,-5.000-5.000-1,-3.000-12.000-2,4.000-16.000-5,3.000-15.000-5,3.000-15.000-4,3.000-23.000-3,3.000-28.000-2,3.000-28.000-2,4.000-27.000-2,2.000-19.000 2,4.000-5.000 8,3.000-7.000 7,3.000-5.000 7,1.000 0.000 7,1.000 10.000 4,-1.000 10.000 4,1.000 9.000 5,-1.000 9.000 6,1.000 9.000 5,-1.000 10.000 5,1.000 10.000 7,1.000 5.000 2,3.000 4.000 0,3.000 3.000 2,4.000 3.000-1,4.000 3.000-1,6.000 3.000-4,7.000 3.000-4,6.000 4.000-3,4.000 1.000-4,4.000 0.000-3,3.000 0.000-4,3.000 0.000-3,-1.000 1.000-3,-2.000 4.000-3,-3.000 3.000-4,-3.000 3.000-3,-4.000 3.000-4,-3.000 3.000-5,-3.000 3.000-5,-2.000 4.000-5,-5.000-4.000-3,-2.000-9.000-4,-3.000-10.000-2,-3.000-8.000-2,-4.000-14.000 1,-3.000-15.000 9,-3.000-15.000 7,-2.000-16.000 7,-3.000-7.000 6,1.000 4.000 1,-1.000 3.000 3,1.000 3.000 2,-3.000 4.000 2,-2.000 7.000 1,-3.000 6.000 3,-3.000 7.000 1,-2.000 10.000 11,0.000 16.000 18,0.000 15.000 19,0.000 17.000 19,-2.000 11.000 2,-3.000 10.000-14,-3.000 10.000-15,-2.000 9.000-13,-3.000 13.000-8,1.000 20.000-4,-1.000 18.000-3,1.000 20.000-3,2.000 2.000-5,7.000-12.000-8,6.000-13.000-7,7.000-12.000-7,7.000-15.000-4,9.000-15.000 2,10.000-15.000 2,10.000-16.000 0,2.000-13.000 2,-3.000-9.000 2,-3.000-10.000 0,-2.000-8.000 2,-3.000-9.000-3,1.000-6.000-5,-1.000-6.000-7,1.000-6.000-5,5.000-15.000-1,14.000-21.000 1,11.000-22.000 2,14.000-22.000 3,-1.000-7.000 2,-12.000 10.000 5,-13.000 10.000 3,-12.000 9.000 5,-10.000 9.000 2,-6.000 9.000 2,-6.000 10.000 3,-6.000 10.000 2,-9.000 8.000 10,-8.000 10.000 19,-10.000 10.000 19,-9.000 9.000 18,-4.000 12.000 4,4.000 16.000-13,3.000 15.000-13,3.000 17.000-12,1.000 11.000-9,1.000 10.000-3,-1.000 10.000-3,1.000 9.000-4,1.000 4.000-2,3.000 1.000 0,3.000-1.000 0,4.000 1.000-1,2.000-4.000-1,4.000-6.000-1,3.000-6.000-3,3.000-6.000-2,4.000-9.000-3,7.000-8.000-4,6.000-10.000-5,7.000-9.000-5,5.000-12.000-2,7.000-11.000-1,6.000-14.000-1,7.000-11.000-1,5.000-18.000-1,7.000-22.000-4,6.000-22.000-4,7.000-21.000-4,-1.000-15.000 1,-6.000-6.000 2,-6.000-6.000 2,-6.000-6.000 4,-7.000 2.000 3,-6.000 14.000 4,-6.000 11.000 5,-6.000 14.000 4,-7.000 11.000 3,-6.000 14.000 2,-6.000 11.000 2,-6.000 14.000 1,-6.000 5.000 8,-2.000 1.000 11,-3.000-1.000 11,-3.000 1.000 12,-2.000 8.000 5,0.000 20.000-3,0.000 18.000-3,0.000 20.000-2,0.000 25.000-5,0.000 35.000-5,0.000 35.000-5,0.000 34.000-6,1.000 13.000-4,4.000-5.000-2,3.000-7.000-2,3.000-5.000-2,1.000 6.000-8,1.000 23.000-12,-1.000 22.000-13,1.000 22.000-13,-1.000-12.000-3,1.000-43.000 6,-1.000-44.000 7,1.000-43.000 6,-1.000-25.000-8,1.000-2.000-20,-1.000-3.000-20,1.000-3.000-21</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8"/>
    </inkml:context>
    <inkml:brush xml:id="br0">
      <inkml:brushProperty name="width" value="0.0295410882681608" units="cm"/>
      <inkml:brushProperty name="height" value="0.0295410882681608" units="cm"/>
      <inkml:brushProperty name="color" value="#00bff3"/>
      <inkml:brushProperty name="ignorePressure" value="0"/>
    </inkml:brush>
  </inkml:definitions>
  <inkml:trace contextRef="#ctx0" brushRef="#br0">104600.000 47650.000 744,'-44.000'-27.000'-1,"13.000"-3.000"-3,12.000-3.000-2,13.000-2.000-2,13.000 5.000 6,17.000 16.000 17,15.000 15.000 17,16.000 17.000 16,5.000 10.000 3,-2.000 6.000-11,-3.000 7.000-10,-3.000 6.000-12,-1.000 4.000-6,4.000 4.000-2,3.000 3.000-2,3.000 3.000-2,3.000 1.000-2,3.000 1.000-2,3.000-1.000-2,4.000 1.000-1,-1.000-3.000-3,-3.000-2.000-2,-3.000-3.000-2,-2.000-3.000-2,-6.000-1.000-2,-6.000 4.000 0,-6.000 3.000 1,-6.000 3.000-1,-9.000-2.000 2,-8.000-6.000 1,-10.000-6.000 1,-9.000-6.000 2,-7.000-4.000 1,-3.000 1.000 1,-3.000-1.000 0,-2.000 1.000 1,-6.000-1.000 1,-6.000 1.000 4,-6.000-1.000 2,-6.000 1.000 3,-7.000-1.000 3,-6.000 1.000 0,-6.000-1.000 1,-6.000 1.000 1,-6.000 1.000 0,-2.000 3.000-3,-3.000 3.000-1,-3.000 4.000-1,-7.000 4.000-3,-9.000 6.000-1,-10.000 7.000-2,-8.000 6.000-2,-6.000 4.000-4,1.000 4.000-5,-1.000 3.000-6,1.000 3.000-6,5.000-4.000-1,14.000-8.000 2,11.000-10.000 2,14.000-9.000 3,10.000-7.000-4,9.000-3.000-7,10.000-3.000-10,10.000-2.000-7</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9"/>
    </inkml:context>
    <inkml:brush xml:id="br0">
      <inkml:brushProperty name="width" value="0.0226827263832092" units="cm"/>
      <inkml:brushProperty name="height" value="0.0226827263832092" units="cm"/>
      <inkml:brushProperty name="color" value="#00bff3"/>
      <inkml:brushProperty name="ignorePressure" value="0"/>
    </inkml:brush>
  </inkml:definitions>
  <inkml:trace contextRef="#ctx0" brushRef="#br0">103100.000 51750.000 969,'54.000'-24.000'14,"10.000"4.000"-4,10.000 3.000-5,9.000 3.000-3,-2.000 3.000-5,-12.000 3.000-4,-13.000 3.000-4,-12.000 4.000-4,-9.000 2.000-1,-2.000 4.000 3,-3.000 3.000 3,-3.000 3.000 2,-2.000 1.000-2,0.000 1.000-7,0.000-1.000-6,0.000 1.000-8</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19"/>
    </inkml:context>
    <inkml:brush xml:id="br0">
      <inkml:brushProperty name="width" value="0.0220850966870785" units="cm"/>
      <inkml:brushProperty name="height" value="0.0220850966870785" units="cm"/>
      <inkml:brushProperty name="color" value="#00bff3"/>
      <inkml:brushProperty name="ignorePressure" value="0"/>
    </inkml:brush>
  </inkml:definitions>
  <inkml:trace contextRef="#ctx0" brushRef="#br0">103100.000 52050.000 996,'-38.000'1.000'0,"26.000"4.000"1,24.000 3.000 0,26.000 3.000 0,16.000-1.000 0,10.000-2.000-4,10.000-3.000-2,9.000-3.000-3,-2.000-1.000-4,-12.000 4.000-4,-13.000 3.000-5,-12.000 3.000-3,-9.000-1.000-2,-2.000-2.000 1,-3.000-3.000 2,-3.000-3.000 2</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20"/>
    </inkml:context>
    <inkml:brush xml:id="br0">
      <inkml:brushProperty name="width" value="0.0264885779470205" units="cm"/>
      <inkml:brushProperty name="height" value="0.0264885779470205" units="cm"/>
      <inkml:brushProperty name="color" value="#00bff3"/>
      <inkml:brushProperty name="ignorePressure" value="0"/>
    </inkml:brush>
  </inkml:definitions>
  <inkml:trace contextRef="#ctx0" brushRef="#br0">104900.000 51700.000 830,'-46.000'28.000'26,"10.000"6.000"-3,10.000 7.000-2,9.000 6.000-2,2.000 3.000-2,-2.000 0.000-1,-3.000 0.000-1,-3.000 0.000-1,1.000 0.000-3,6.000 0.000-5,7.000 0.000-5,6.000 0.000-4,6.000-5.000-5,6.000-9.000 0,7.000-10.000-3,6.000-8.000-2,4.000-11.000 0,4.000-8.000 1,3.000-10.000-1,3.000-9.000 1,3.000-10.000 1,3.000-9.000 0,3.000-10.000 1,4.000-8.000 2,-6.000-1.000 0,-11.000 9.000 3,-14.000 10.000 1,-11.000 10.000 2,-7.000 4.000 1,0.000 0.000 0,0.000 0.000 2,0.000 0.000-1,-5.000 3.000 0,-9.000 6.000-1,-10.000 7.000-2,-8.000 6.000-1,-4.000 3.000-2,3.000 0.000-3,3.000 0.000-2,4.000 0.000-3,1.000 1.000-2,0.000 4.000-2,0.000 3.000-1,0.000 3.000-2</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20"/>
    </inkml:context>
    <inkml:brush xml:id="br0">
      <inkml:brushProperty name="width" value="0.0226143039762974" units="cm"/>
      <inkml:brushProperty name="height" value="0.0226143039762974" units="cm"/>
      <inkml:brushProperty name="color" value="#00bff3"/>
      <inkml:brushProperty name="ignorePressure" value="0"/>
    </inkml:brush>
  </inkml:definitions>
  <inkml:trace contextRef="#ctx0" brushRef="#br0">105250.000 52100.000 972,'28.000'48.000'23,"6.000"-3.000"-18,7.000-3.000-18,6.000-2.000-16,-2.000-6.000-8,-9.000-6.000 2,-10.000-6.000 3,-8.000-6.000 2</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21"/>
    </inkml:context>
    <inkml:brush xml:id="br0">
      <inkml:brushProperty name="width" value="0.0285960137844086" units="cm"/>
      <inkml:brushProperty name="height" value="0.0285960137844086" units="cm"/>
      <inkml:brushProperty name="color" value="#00bff3"/>
      <inkml:brushProperty name="ignorePressure" value="0"/>
    </inkml:brush>
  </inkml:definitions>
  <inkml:trace contextRef="#ctx0" brushRef="#br0">106050.000 51950.000 769,'-24.000'70.000'74,"4.000"-9.000"-15,3.000-10.000-17,3.000-8.000-16,3.000-6.000-10,3.000 1.000-6,3.000-1.000-6,4.000 1.000-6,1.000-3.000-4,0.000-2.000 0,0.000-3.000-1,0.000-3.000-1,7.000-6.000-1,17.000-5.000 0,15.000-7.000-2,16.000-5.000 1,5.000-9.000-1,-2.000-9.000 0,-3.000-10.000 1,-3.000-8.000 1,-7.000-4.000 0,-9.000 3.000 3,-10.000 3.000 1,-8.000 4.000 1,-8.000-3.000 2,-2.000-5.000 1,-3.000-7.000 0,-3.000-5.000 1,-6.000-1.000 0,-5.000 6.000-1,-7.000 7.000 0,-5.000 6.000-1,-6.000 3.000 0,-3.000 0.000-2,-3.000 0.000-1,-2.000 0.000-2,-1.000 3.000-1,3.000 6.000-1,3.000 7.000 0,4.000 6.000-2,1.000 3.000-4,0.000 0.000-6,0.000 0.000-9,0.000 0.000-6</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21"/>
    </inkml:context>
    <inkml:brush xml:id="br0">
      <inkml:brushProperty name="width" value="0.0334981195628643" units="cm"/>
      <inkml:brushProperty name="height" value="0.0334981195628643" units="cm"/>
      <inkml:brushProperty name="color" value="#00bff3"/>
      <inkml:brushProperty name="ignorePressure" value="0"/>
    </inkml:brush>
  </inkml:definitions>
  <inkml:trace contextRef="#ctx0" brushRef="#br0">107000.000 51400.000 656,'1.000'-46.000'3,"4.000"10.000"7,3.000 10.000 5,3.000 9.000 7,1.000 9.000 3,1.000 9.000-1,-1.000 10.000-1,1.000 10.000 0,-4.000 8.000-1,-6.000 10.000-1,-6.000 10.000-1,-6.000 9.000-1,-7.000 7.000-2,-6.000 7.000 0,-6.000 6.000-2,-6.000 7.000-1,-4.000 4.000-1,1.000 3.000-3,-1.000 3.000-2,1.000 4.000-2,2.000-1.000-1,7.000-3.000-1,6.000-3.000 0,7.000-2.000 0,4.000-6.000-9,3.000-6.000-15,3.000-6.000-15,4.000-6.000-16,1.000-9.000-5,0.000-8.000 2,0.000-10.000 4,0.000-9.000 4</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22"/>
    </inkml:context>
    <inkml:brush xml:id="br0">
      <inkml:brushProperty name="width" value="0.0331818573176861" units="cm"/>
      <inkml:brushProperty name="height" value="0.0331818573176861" units="cm"/>
      <inkml:brushProperty name="color" value="#00bff3"/>
      <inkml:brushProperty name="ignorePressure" value="0"/>
    </inkml:brush>
  </inkml:definitions>
  <inkml:trace contextRef="#ctx0" brushRef="#br0">107950.000 51000.000 663,'18.000'29.000'6,"-11.000"10.000"14,-14.000 10.000 14,-11.000 9.000 13,-11.000 7.000 3,-5.000 7.000-7,-7.000 6.000-8,-5.000 7.000-7,-3.000 4.000-7,4.000 3.000-3,3.000 3.000-6,3.000 4.000-4,1.000 2.000-3,1.000 4.000-1,-1.000 3.000-1,1.000 3.000-1,2.000-4.000-2,7.000-8.000 1,6.000-10.000-2,7.000-9.000 0,5.000-10.000 0,7.000-9.000-1,6.000-10.000 1,7.000-8.000 0,7.000-8.000-1,9.000-2.000-3,10.000-3.000-2,10.000-3.000-2,5.000-6.000-3,4.000-5.000-3,3.000-7.000-3,3.000-5.000-3,-4.000-6.000 0,-8.000-3.000 2,-10.000-3.000 4,-9.000-2.000 2</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7:01:22"/>
    </inkml:context>
    <inkml:brush xml:id="br0">
      <inkml:brushProperty name="width" value="0.0231176447123289" units="cm"/>
      <inkml:brushProperty name="height" value="0.0231176447123289" units="cm"/>
      <inkml:brushProperty name="color" value="#00bff3"/>
      <inkml:brushProperty name="ignorePressure" value="0"/>
    </inkml:brush>
  </inkml:definitions>
  <inkml:trace contextRef="#ctx0" brushRef="#br0">108000.000 52550.000 951,'-255.000'-16.000'33,"41.000"19.000"-17,40.000 19.000-20,42.000 19.000-18,28.000 4.000-9,20.000-9.000-3,18.000-10.000-2,20.000-8.000-1</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12"/>
    </inkml:context>
    <inkml:brush xml:id="br0">
      <inkml:brushProperty name="width" value="0.0469805225729942" units="cm"/>
      <inkml:brushProperty name="height" value="0.0469805225729942" units="cm"/>
      <inkml:brushProperty name="color" value="#00bff3"/>
      <inkml:brushProperty name="ignorePressure" value="0"/>
    </inkml:brush>
  </inkml:definitions>
  <inkml:trace contextRef="#ctx0" brushRef="#br0">40100.000 34600.000 468,'-79.000'0.000'31,"45.000"0.000"0,43.000 0.000 0,45.000 0.000 2,16.000 0.000-4,-9.000 0.000-4,-10.000 0.000-6,-8.000 0.000-4,0.000 1.000-4,14.000 4.000-2,11.000 3.000 0,14.000 3.000-2,5.000 1.000-1,1.000 1.000 0,-1.000-1.000 0,1.000 1.000-1,4.000-1.000 1,9.000 1.000 1,10.000-1.000 0,10.000 1.000 1,7.000-3.000 1,6.000-2.000-2,7.000-3.000 0,6.000-3.000 0,6.000-4.000-2,6.000-3.000 1,7.000-3.000-1,6.000-2.000 0,4.000-3.000-1,4.000 1.000 1,3.000-1.000-1,3.000 1.000 0,1.000 1.000-1,1.000 3.000 0,-1.000 3.000 0,1.000 4.000-1,-1.000 2.000 0,1.000 4.000 0,-1.000 3.000-1,1.000 3.000 0,-6.000 1.000 0,-8.000 1.000-1,-10.000-1.000 1,-9.000 1.000-1,-7.000-1.000 0,-3.000 1.000 1,-3.000-1.000 0,-2.000 1.000 1,-3.000-1.000 0,1.000 1.000-1,-1.000-1.000 1,1.000 1.000-1,-1.000-1.000 0,1.000 1.000 0,-1.000-1.000 2,1.000 1.000 0,-3.000-1.000 0,-2.000 1.000 0,-3.000-1.000 0,-3.000 1.000 0,-1.000-1.000-1,4.000 1.000 1,3.000-1.000-1,3.000 1.000-1,3.000-3.000 1,3.000-2.000-2,3.000-3.000 1,4.000-3.000-1,1.000-2.000 0,0.000 0.000 1,0.000 0.000 0,0.000 0.000 0,4.000 0.000 0,10.000 0.000 1,10.000 0.000-1,9.000 0.000 0,7.000 0.000 1,7.000 0.000-1,6.000 0.000 0,7.000 0.000 0,0.000 0.000-1,-2.000 0.000 0,-3.000 0.000 0,-3.000 0.000-2,2.000-2.000 1,10.000-3.000-1,10.000-3.000 1,9.000-2.000-1,4.000-1.000 1,1.000 3.000 0,-1.000 3.000 1,1.000 4.000 0,-6.000 1.000 1,-8.000 0.000-1,-10.000 0.000 2,-9.000 0.000-1,-4.000 0.000 0,4.000 0.000 1,3.000 0.000 1,3.000 0.000 0,1.000 0.000 0,1.000 0.000-1,-1.000 0.000 0,1.000 0.000 0,-1.000 0.000 0,1.000 0.000 0,-1.000 0.000 1,1.000 0.000 0,4.000-4.000 1,9.000-5.000-1,10.000-7.000 0,10.000-5.000 0,0.000-3.000 1,-5.000 4.000-1,-7.000 3.000 2,-5.000 3.000 0,-9.000 3.000 0,-9.000 3.000-1,-10.000 3.000 0,-8.000 4.000-1,-8.000 2.000-1,-2.000 4.000-1,-3.000 3.000 0,-3.000 3.000 0,-2.000 1.000-1,0.000 1.000-1,0.000-1.000 1,0.000 1.000-1,-4.000-3.000 1,-5.000-2.000-1,-7.000-3.000 0,-5.000-3.000 0,-8.000-1.000 0,-5.000 4.000 1,-7.000 3.000 1,-5.000 3.000 0,-15.000-1.000 1,-22.000-2.000-1,-22.000-3.000 0,-21.000-3.000-1,4.000-1.000 1,31.000 4.000 0,32.000 3.000 1,31.000 3.000 0,17.000-1.000 1,3.000-2.000-1,3.000-3.000 0,4.000-3.000-1,-1.000-2.000 1,-3.000 0.000-2,-3.000 0.000 1,-2.000 0.000-2,-1.000 0.000 0,3.000 0.000 0,3.000 0.000-1,4.000 0.000 0,1.000 0.000-1,0.000 0.000 1,0.000 0.000 0,0.000 0.000 0,0.000 1.000 0,0.000 4.000 1,0.000 3.000-1,0.000 3.000 1,1.000 3.000-1,4.000 3.000-1,3.000 3.000 1,3.000 4.000-1,-1.000-1.000-1,-2.000-3.000 2,-3.000-3.000 0,-3.000-2.000 0,-1.000-5.000 1,4.000-2.000 0,3.000-3.000 1,3.000-3.000-1,1.000-2.000 0,1.000 0.000 0,-1.000 0.000 1,1.000 0.000-1,1.000 0.000 1,3.000 0.000-1,3.000 0.000 1,4.000 0.000 0,-3.000 0.000 0,-5.000 0.000 0,-7.000 0.000-1,-5.000 0.000 1,-6.000 0.000-1,-3.000 0.000-1,-3.000 0.000 0,-2.000 0.000-2,-5.000 3.000 1,-2.000 6.000-1,-3.000 7.000 0,-3.000 6.000 1,-2.000 3.000-1,0.000 0.000 0,0.000 0.000 0,0.000 0.000-1,-2.000-4.000 1,-3.000-5.000 0,-3.000-7.000 2,-2.000-5.000-1,-3.000-3.000 1,1.000 4.000 0,-1.000 3.000-1,1.000 3.000 1,2.000-1.000-1,7.000-2.000 1,6.000-3.000 0,7.000-3.000 1,0.000-2.000 0,-2.000 0.000 0,-3.000 0.000 0,-3.000 0.000 0,-1.000 0.000-1,4.000 0.000-1,3.000 0.000-1,3.000 0.000-1,4.000 0.000 0,7.000 0.000 0,6.000 0.000 0,7.000 0.000 1,7.000-4.000-1,9.000-5.000 2,10.000-7.000-1,10.000-5.000 2,8.000-4.000-1,10.000 0.000 2,10.000 0.000-1,9.000 0.000 1,6.000 0.000 0,3.000 0.000 0,3.000 0.000 0,4.000 0.000 0,-1.000 1.000 0,-3.000 4.000 1,-3.000 3.000 0,-2.000 3.000 1,-6.000 3.000-1,-6.000 3.000-2,-6.000 3.000 0,-6.000 4.000-2,-4.000 2.000-1,1.000 4.000-3,-1.000 3.000-1,1.000 3.000-2,-9.000 1.000-3,-15.000 1.000-4,-15.000-1.000-4,-16.000 1.000-5,-19.000-1.000-3,-22.000 1.000-2,-22.000-1.000-2,-21.000 1.000-2,-23.000-6.000 0,-21.000-8.000 3,-22.000-10.000 2,-22.000-9.000 2</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09"/>
    </inkml:context>
    <inkml:brush xml:id="br0">
      <inkml:brushProperty name="width" value="0.0444396883249283" units="cm"/>
      <inkml:brushProperty name="height" value="0.0444396883249283" units="cm"/>
      <inkml:brushProperty name="color" value="#fed406"/>
      <inkml:brushProperty name="ignorePressure" value="0"/>
    </inkml:brush>
  </inkml:definitions>
  <inkml:trace contextRef="#ctx0" brushRef="#br0">29050.000 20700.000 495,'56.000'0.000'88,"13.000"0.000"-19,12.000 0.000-21,13.000 0.000-19,7.000 0.000-10,4.000 0.000-3,3.000 0.000-2,3.000 0.000-2,-1.000 0.000-2,-2.000 0.000-3,-3.000 0.000-3,-3.000 0.000-2,-9.000 0.000-3,-11.000 0.000-2,-14.000 0.000-3,-11.000 0.000-2,-11.000 3.000-2,-5.000 6.000 0,-7.000 7.000 1,-5.000 6.000-1,-8.000 6.000-1,-5.000 6.000-1,-7.000 7.000-3,-5.000 6.000-1,-11.000 3.000-2,-11.000 0.000-3,-14.000 0.000-1,-11.000 0.000-3,-9.000-2.000 0,-3.000-3.000 1,-3.000-3.000 1,-2.000-2.000 1,-1.000-6.000 3,3.000-6.000 1,3.000-6.000 3,4.000-6.000 2,1.000-6.000 1,0.000-2.000 2,0.000-3.000 0,0.000-3.000 1,3.000-1.000 3,6.000 4.000 3,7.000 3.000 3,6.000 3.000 4,3.000-1.000 3,0.000-2.000 3,0.000-3.000 4,0.000-3.000 4,0.000 1.000 5,0.000 6.000 8,0.000 7.000 8,0.000 6.000 7,0.000 6.000 1,0.000 6.000-6,0.000 7.000-5,0.000 6.000-6,1.000 7.000-4,4.000 10.000-1,3.000 10.000-4,3.000 9.000-1,-1.000 6.000-2,-2.000 3.000-1,-3.000 3.000-2,-3.000 4.000-1,-2.000 4.000-1,0.000 6.000-1,0.000 7.000-1,0.000 6.000-1,1.000-2.000 0,4.000-9.000-2,3.000-10.000 0,3.000-8.000-1,3.000-8.000-1,3.000-2.000-2,3.000-3.000-2,4.000-3.000-3,1.000-4.000-1,0.000-3.000 0,0.000-3.000-1,0.000-2.000 0,3.000-6.000-1,6.000-6.000-1,7.000-6.000 0,6.000-6.000 0,9.000-7.000-5,13.000-6.000-6,12.000-6.000-8,13.000-6.000-7,2.000-6.000-1,-5.000-2.000 2,-7.000-3.000 5,-5.000-3.000 3,-3.000-4.000 0,4.000-3.000-5,3.000-3.000-4,3.000-2.000-3,-4.000-5.000-2,-8.000-2.000 3,-10.000-3.000 3,-9.000-3.000 3,-7.000-1.000 1,-3.000 4.000 1,-3.000 3.000 2,-2.000 3.000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6"/>
    </inkml:context>
    <inkml:brush xml:id="br0">
      <inkml:brushProperty name="width" value="0.034259244799614" units="cm"/>
      <inkml:brushProperty name="height" value="0.034259244799614" units="cm"/>
      <inkml:brushProperty name="color" value="#6adcab"/>
      <inkml:brushProperty name="ignorePressure" value="0"/>
    </inkml:brush>
  </inkml:definitions>
  <inkml:trace contextRef="#ctx0" brushRef="#br0">27250.000 55600.000 642,'-135.000'70.000'81,"32.000"-9.000"-15,31.000-10.000-14,32.000-8.000-14,16.000-3.000-10,4.000 7.000-5,3.000 6.000-4,3.000 7.000-4,1.000 8.000-3,1.000 14.000-2,-1.000 11.000-3,1.000 14.000-2,2.000 3.000-4,7.000-2.000-6,6.000-3.000-7,7.000-3.000-6,8.000-9.000-3,14.000-11.000-2,11.000-14.000 0,14.000-11.000-2,10.000-14.000-1,9.000-11.000-1,10.000-14.000-2,10.000-11.000-2,-6.000-11.000 0,-18.000-5.000 2,-19.000-7.000 0,-18.000-5.000 3,-10.000-3.000 0,0.000 4.000 2,0.000 3.000 1,0.000 3.000 1</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13"/>
    </inkml:context>
    <inkml:brush xml:id="br0">
      <inkml:brushProperty name="width" value="0.0409596115350723" units="cm"/>
      <inkml:brushProperty name="height" value="0.0409596115350723" units="cm"/>
      <inkml:brushProperty name="color" value="#00bff3"/>
      <inkml:brushProperty name="ignorePressure" value="0"/>
    </inkml:brush>
  </inkml:definitions>
  <inkml:trace contextRef="#ctx0" brushRef="#br0">55450.000 29700.000 537,'17.000'-40.000'21,"-16.000"23.000"16,-15.000 22.000 15,-15.000 22.000 16,-11.000 15.000 1,-2.000 9.000-14,-3.000 10.000-14,-3.000 10.000-14,-10.000 16.000-7,-16.000 26.000-2,-15.000 24.000-2,-15.000 26.000-1,-11.000 13.000-3,-2.000 4.000-4,-3.000 3.000-5,-3.000 3.000-3,4.000-8.000-4,13.000-19.000-3,12.000-18.000-3,13.000-19.000-4,6.000-8.000-1,0.000 3.000-1,0.000 3.000 0,0.000 4.000-1,4.000-7.000-1,10.000-16.000-5,10.000-15.000-3,9.000-15.000-5,10.000-23.000-5,14.000-28.000-10,11.000-28.000-7,14.000-27.000-9</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13"/>
    </inkml:context>
    <inkml:brush xml:id="br0">
      <inkml:brushProperty name="width" value="0.0443953387439251" units="cm"/>
      <inkml:brushProperty name="height" value="0.0443953387439251" units="cm"/>
      <inkml:brushProperty name="color" value="#00bff3"/>
      <inkml:brushProperty name="ignorePressure" value="0"/>
    </inkml:brush>
  </inkml:definitions>
  <inkml:trace contextRef="#ctx0" brushRef="#br0">53750.000 30300.000 495,'-24.000'-25.000'0,"4.000"0.000"0,3.000 0.000 0,3.000 0.000 0,1.000-2.000 3,1.000-3.000 5,-1.000-3.000 6,1.000-2.000 5,1.000-1.000 3,3.000 3.000-1,3.000 3.000 0,4.000 4.000-1,7.000 5.000 3,13.000 10.000 8,12.000 10.000 7,13.000 9.000 7,6.000 12.000 1,0.000 16.000-8,0.000 15.000-7,0.000 17.000-7,1.000 14.000-5,4.000 17.000-1,3.000 15.000-1,3.000 16.000-2,3.000 10.000-2,3.000 7.000-4,3.000 6.000-3,4.000 7.000-3,4.000 2.000-5,6.000 1.000-9,7.000-1.000-7,6.000 1.000-9,3.000 1.000-6,0.000 3.000-8,0.000 3.000-6,0.000 4.000-7,-8.000-15.000-3,-16.000-31.000 1,-15.000-31.000 0,-15.000-31.000 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19"/>
    </inkml:context>
    <inkml:brush xml:id="br0">
      <inkml:brushProperty name="width" value="0.039933018386364" units="cm"/>
      <inkml:brushProperty name="height" value="0.039933018386364" units="cm"/>
      <inkml:brushProperty name="color" value="#00bff3"/>
      <inkml:brushProperty name="ignorePressure" value="0"/>
    </inkml:brush>
  </inkml:definitions>
  <inkml:trace contextRef="#ctx0" brushRef="#br0">65300.000 27200.000 550,'0.000'-41.000'49,"0.000"19.000"-3,0.000 19.000-2,0.000 19.000-3,-7.000 18.000-5,-11.000 19.000-7,-14.000 19.000-6,-11.000 19.000-7,-11.000 12.000-5,-5.000 6.000-4,-7.000 7.000-5,-5.000 6.000-4,-8.000 6.000-3,-5.000 6.000-1,-7.000 7.000-1,-5.000 6.000-1,3.000-8.000-2,17.000-22.000 1,15.000-22.000-2,16.000-21.000 0,12.000-15.000-1,9.000-6.000 1,10.000-6.000 0,10.000-6.000 1,10.000-6.000 0,13.000-2.000 2,12.000-3.000 2,13.000-3.000 2,2.000-2.000 3,-5.000 0.000 2,-7.000 0.000 3,-5.000 0.000 3,-6.000 6.000 3,-3.000 13.000 1,-3.000 12.000 2,-2.000 13.000 1,-5.000 10.000 1,-2.000 10.000-1,-3.000 10.000 0,-3.000 9.000-2,-6.000 2.000 1,-5.000-2.000 1,-7.000-3.000 0,-5.000-3.000 1,-4.000-2.000 0,0.000 0.000-1,0.000 0.000 0,0.000 0.000-2,1.000-5.000-1,4.000-9.000-2,3.000-10.000-1,3.000-8.000-2,1.000-9.000 0,1.000-6.000 0,-1.000-6.000 1,1.000-6.000 1,1.000-13.000-9,3.000-19.000-21,3.000-18.000-19,4.000-19.000-21,2.000-10.000-9,4.000 1.000 3,3.000-1.000 2,3.000 1.000 2</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0"/>
    </inkml:context>
    <inkml:brush xml:id="br0">
      <inkml:brushProperty name="width" value="0.0392085537314415" units="cm"/>
      <inkml:brushProperty name="height" value="0.0392085537314415" units="cm"/>
      <inkml:brushProperty name="color" value="#00bff3"/>
      <inkml:brushProperty name="ignorePressure" value="0"/>
    </inkml:brush>
  </inkml:definitions>
  <inkml:trace contextRef="#ctx0" brushRef="#br0">65550.000 28000.000 561,'68.000'-90.000'95,"-11.000"23.000"-21,-14.000 22.000-20,-11.000 22.000-21,0.000 8.000-10,17.000-2.000 0,15.000-3.000 2,16.000-3.000 1,4.000 1.000-2,-6.000 6.000-3,-6.000 7.000-3,-6.000 6.000-3,-7.000 6.000-8,-6.000 6.000-12,-6.000 7.000-14,-6.000 6.000-12,-10.000 7.000-7,-12.000 10.000-2,-13.000 10.000-1,-12.000 9.000-2,-16.000 9.000 1,-19.000 9.000 5,-18.000 10.000 3,-19.000 10.000 4,-10.000-1.000 5,1.000-9.000 3,-1.000-10.000 4,1.000-8.000 4,1.000-9.000 3,3.000-6.000 3,3.000-6.000 3,4.000-6.000 3,7.000-6.000 5,13.000-2.000 6,12.000-3.000 6,13.000-3.000 6,13.000-6.000 6,17.000-5.000 5,15.000-7.000 5,16.000-5.000 5,13.000-9.000-1,14.000-9.000-8,11.000-10.000-7,14.000-8.000-8,3.000-1.000-6,-2.000 9.000-5,-3.000 10.000-4,-3.000 10.000-4,-10.000 8.000-6,-16.000 10.000-9,-15.000 10.000-8,-15.000 9.000-7,-20.000 6.000-3,-21.000 3.000 5,-22.000 3.000 4,-22.000 4.000 4,-11.000-1.000 3,0.000-3.000 2,0.000-3.000 1,0.000-2.000 2,1.000-6.000 2,4.000-6.000 1,3.000-6.000 3,3.000-6.000 1,3.000-4.000 2,3.000 1.000 0,3.000-1.000 1,4.000 1.000 0,5.000-4.000 6,10.000-6.000 9,10.000-6.000 10,9.000-6.000 10,10.000-6.000 2,14.000-2.000-4,11.000-3.000-4,14.000-3.000-4,5.000-2.000-3,1.000 0.000-3,-1.000 0.000-1,1.000 0.000-1,1.000 0.000-4,3.000 0.000-2,3.000 0.000-3,4.000 0.000-3,-1.000 3.000-4,-3.000 6.000-4,-3.000 7.000-6,-2.000 6.000-5,-5.000 3.000-8,-2.000 0.000-12,-3.000 0.000-11,-3.000 0.000-13</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2"/>
    </inkml:context>
    <inkml:brush xml:id="br0">
      <inkml:brushProperty name="width" value="0.0406835526227951" units="cm"/>
      <inkml:brushProperty name="height" value="0.0406835526227951" units="cm"/>
      <inkml:brushProperty name="color" value="#00bff3"/>
      <inkml:brushProperty name="ignorePressure" value="0"/>
    </inkml:brush>
  </inkml:definitions>
  <inkml:trace contextRef="#ctx0" brushRef="#br0">65600.000 27950.000 540,'-22.000'-15.000'48,"6.000"23.000"-2,7.000 22.000-2,6.000 22.000-3,3.000 8.000-4,0.000-2.000-6,0.000-3.000-7,0.000-3.000-5,0.000-2.000-6,0.000 0.000-4,0.000 0.000-5,0.000 0.000-5,3.000-5.000-6,6.000-9.000-8,7.000-10.000-8,6.000-8.000-8,4.000-12.000-3,4.000-12.000 3,3.000-13.000 3,3.000-12.000 3,3.000-9.000 0,3.000-2.000-2,3.000-3.000-2,4.000-3.000-2,-4.000 1.000 1,-9.000 6.000 5,-10.000 7.000 3,-8.000 6.000 5,-8.000 9.000 7,-2.000 13.000 10,-3.000 12.000 12,-3.000 13.000 9,-2.000 6.000 6,0.000 0.000 0,0.000 0.000-1,0.000 0.000 0,7.000-4.000-3,17.000-5.000-8,15.000-7.000-6,16.000-5.000-7,9.000-9.000-4,3.000-9.000-3,3.000-10.000-3,4.000-8.000-2,-3.000-4.000-3,-5.000 3.000-2,-7.000 3.000-2,-5.000 4.000-3,-14.000 8.000 6,-18.000 17.000 12,-19.000 15.000 12,-18.000 16.000 13,-17.000 12.000 4,-11.000 9.000-3,-14.000 10.000-4,-11.000 10.000-4,-9.000 2.000-4,-3.000-3.000-2,-3.000-3.000-4,-2.000-2.000-3,-3.000-5.000-3,1.000-2.000-3,-1.000-3.000-3,1.000-3.000-2,2.000-2.000-1,7.000 0.000 0,6.000 0.000 1,7.000 0.000 1,4.000-4.000 2,3.000-5.000 2,3.000-7.000 3,4.000-5.000 1,4.000-8.000 4,6.000-5.000 3,7.000-7.000 3,6.000-5.000 3,12.000-6.000 1,19.000-3.000-1,19.000-3.000-2,19.000-2.000 0,16.000-8.000-1,17.000-8.000-1,15.000-10.000 1,16.000-9.000-1,5.000-4.000 1,-2.000 4.000 1,-3.000 3.000-1,-3.000 3.000 2,-7.000 4.000-1,-9.000 7.000-2,-10.000 6.000-3,-8.000 7.000-2,-17.000 7.000-4,-21.000 9.000-6,-22.000 10.000-8,-22.000 10.000-6,-19.000 10.000-2,-16.000 13.000 0,-15.000 12.000 3,-15.000 13.000 1,-7.000 2.000 1,3.000-5.000 1,3.000-7.000 0,4.000-5.000 1,-1.000-3.000 2,-3.000 4.000 1,-3.000 3.000 1,-2.000 3.000 2,-1.000-1.000 3,3.000-2.000 4,3.000-3.000 5,4.000-3.000 3,5.000-6.000 4,10.000-5.000 3,10.000-7.000 2,9.000-5.000 4,13.000-6.000 1,20.000-3.000 2,18.000-3.000 0,20.000-2.000 2,14.000-9.000-1,14.000-12.000-5,11.000-13.000-4,14.000-12.000-4,14.000-13.000-4,20.000-12.000-1,18.000-13.000-3,20.000-12.000-1,-3.000-1.000-3,-21.000 14.000-3,-22.000 11.000-2,-22.000 14.000-4,-16.000 8.000-1,-9.000 7.000 2,-10.000 6.000 0,-8.000 7.000 1,-17.000-1.000-7,-21.000-6.000-12,-22.000-6.000-13,-22.000-6.000-13,-11.000-1.000-2,0.000 7.000 11,0.000 6.000 11,0.000 7.000 10,1.000 4.000 9,4.000 3.000 7,3.000 3.000 6,3.000 4.000 8,3.000 1.000 5,3.000 0.000 7,3.000 0.000 5,4.000 0.000 6,1.000 3.000 4,0.000 6.000 4,0.000 7.000 3,0.000 6.000 2,1.000 6.000 0,4.000 6.000-5,3.000 7.000-6,3.000 6.000-4,-1.000 7.000-5,-2.000 10.000-4,-3.000 10.000-4,-3.000 9.000-5,-4.000 7.000-4,-3.000 7.000-6,-3.000 6.000-5,-2.000 7.000-7,-3.000 4.000 0,1.000 3.000 1,-1.000 3.000 3,1.000 4.000 3,1.000-7.000-6,3.000-16.000-13,3.000-15.000-13,4.000-15.000-13,4.000-20.000-7,6.000-21.000 2,7.000-22.000 1,6.000-22.000 2,10.000-19.000 7,17.000-16.000 12,15.000-15.000 12,16.000-15.000 12,13.000-11.000 9,14.000-2.000 4,11.000-3.000 6,14.000-3.000 4,8.000-1.000 3,7.000 4.000 2,6.000 3.000 1,7.000 3.000 1,-3.000 6.000 2,-8.000 9.000 0,-10.000 10.000 2,-9.000 10.000 1,-13.000 8.000-1,-16.000 10.000-1,-15.000 10.000-2,-15.000 9.000-1,-12.000 10.000 2,-6.000 14.000 5,-6.000 11.000 4,-6.000 14.000 5,-12.000 10.000 0,-15.000 9.000-7,-15.000 10.000-7,-16.000 10.000-5,-12.000 5.000-6,-5.000 4.000-5,-7.000 3.000-6,-5.000 3.000-4,-9.000 3.000-2,-9.000 3.000 0,-10.000 3.000 0,-8.000 4.000 1,-4.000-4.000-5,3.000-9.000-9,3.000-10.000-11,4.000-8.000-10,5.000-12.000-4,10.000-12.000 3,10.000-13.000 3,9.000-12.000 1,7.000-12.000 0,7.000-8.000-3,6.000-10.000-5,7.000-9.000-4</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2"/>
    </inkml:context>
    <inkml:brush xml:id="br0">
      <inkml:brushProperty name="width" value="0.0339181311428547" units="cm"/>
      <inkml:brushProperty name="height" value="0.0339181311428547" units="cm"/>
      <inkml:brushProperty name="color" value="#00bff3"/>
      <inkml:brushProperty name="ignorePressure" value="0"/>
    </inkml:brush>
  </inkml:definitions>
  <inkml:trace contextRef="#ctx0" brushRef="#br0">65400.000 29900.000 648,'139.000'6.000'45,"-22.000"13.000"-5,-22.000 12.000-6,-21.000 13.000-4,-10.000 9.000-2,3.000 6.000 2,3.000 7.000 4,4.000 6.000 2,2.000 4.000-3,4.000 4.000-10,3.000 3.000-9,3.000 3.000-10,14.000 4.000-10,25.000 7.000-12,25.000 6.000-12,25.000 7.000-13,-5.000-10.000-7,-34.000-25.000-4,-35.000-25.000-3,-33.000-25.000-4</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2"/>
    </inkml:context>
    <inkml:brush xml:id="br0">
      <inkml:brushProperty name="width" value="0.0302863363176584" units="cm"/>
      <inkml:brushProperty name="height" value="0.0302863363176584" units="cm"/>
      <inkml:brushProperty name="color" value="#00bff3"/>
      <inkml:brushProperty name="ignorePressure" value="0"/>
    </inkml:brush>
  </inkml:definitions>
  <inkml:trace contextRef="#ctx0" brushRef="#br0">68150.000 28800.000 726,'0.000'71.000'43,"0.000"-5.000"-5,0.000-7.000-6,0.000-5.000-6,0.000-4.000-2,0.000 0.000 0,0.000 0.000 1,0.000 0.000 0,1.000-4.000-4,4.000-5.000-9,3.000-7.000-9,3.000-5.000-8</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2"/>
    </inkml:context>
    <inkml:brush xml:id="br0">
      <inkml:brushProperty name="width" value="0.0515053644776344" units="cm"/>
      <inkml:brushProperty name="height" value="0.0515053644776344" units="cm"/>
      <inkml:brushProperty name="color" value="#00bff3"/>
      <inkml:brushProperty name="ignorePressure" value="0"/>
    </inkml:brush>
  </inkml:definitions>
  <inkml:trace contextRef="#ctx0" brushRef="#br0">68900.000 27350.000 427,'-24.000'-82.000'11,"4.000"39.000"24,3.000 36.000 22,3.000 39.000 24,3.000 24.000 3,3.000 13.000-14,3.000 12.000-16,4.000 13.000-15,-1.000 16.000-9,-3.000 23.000-5,-3.000 22.000-4,-2.000 22.000-4,-5.000 18.000-3,-2.000 16.000-4,-3.000 15.000-3,-3.000 17.000-4,-2.000 24.000-1,0.000 34.000 1,0.000 35.000 1,0.000 35.000 1,0.000 11.000-7,0.000-8.000-18,0.000-10.000-16,0.000-9.000-17,4.000-21.000-9,10.000-31.000 1,10.000-31.000-1,9.000-31.000-1,4.000-37.000 4,1.000-40.000 5,-1.000-40.000 7,1.000-41.000 6</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3"/>
    </inkml:context>
    <inkml:brush xml:id="br0">
      <inkml:brushProperty name="width" value="0.0334655158221722" units="cm"/>
      <inkml:brushProperty name="height" value="0.0334655158221722" units="cm"/>
      <inkml:brushProperty name="color" value="#00bff3"/>
      <inkml:brushProperty name="ignorePressure" value="0"/>
    </inkml:brush>
  </inkml:definitions>
  <inkml:trace contextRef="#ctx0" brushRef="#br0">68350.000 29150.000 657,'73.000'-68.000'53,"-3.000"17.000"-1,-3.000 15.000 1,-2.000 16.000-1,-1.000 15.000-5,3.000 16.000-10,3.000 15.000-10,4.000 17.000-10,-3.000 8.000-13,-5.000 4.000-12,-7.000 3.000-15,-5.000 3.000-13,-8.000-7.000-5,-5.000-15.000 4,-7.000-15.000 4,-5.000-16.000 4</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3"/>
    </inkml:context>
    <inkml:brush xml:id="br0">
      <inkml:brushProperty name="width" value="0.0402158536016941" units="cm"/>
      <inkml:brushProperty name="height" value="0.0402158536016941" units="cm"/>
      <inkml:brushProperty name="color" value="#00bff3"/>
      <inkml:brushProperty name="ignorePressure" value="0"/>
    </inkml:brush>
  </inkml:definitions>
  <inkml:trace contextRef="#ctx0" brushRef="#br0">70250.000 27100.000 547,'-19.000'-21.000'8,"13.000"10.000"16,12.000 10.000 16,13.000 9.000 17,6.000 9.000 1,0.000 9.000-14,0.000 10.000-14,0.000 10.000-13,0.000 2.000-7,0.000-3.000-1,0.000-3.000 0,0.000-2.000-1,0.000-5.000-5,0.000-2.000-12,0.000-3.000-10,0.000-3.000-12,3.000-7.000-6,6.000-9.000-1,7.000-10.000-2,6.000-8.000 0,1.000-11.000 1,-3.000-8.000 4,-3.000-10.000 3,-2.000-9.000 5,-6.000-1.000 5,-6.000 10.000 8,-6.000 10.000 8,-6.000 9.000 8,-9.000 9.000 9,-8.000 9.000 11,-10.000 10.000 12,-9.000 10.000 12,-9.000 8.000 1,-5.000 10.000-7,-7.000 10.000-7,-5.000 9.000-9,-4.000 4.000-4,0.000 1.000-2,0.000-1.000-3,0.000 1.000-1,-2.000 1.000-6,-3.000 3.000-8,-3.000 3.000-9,-2.000 4.000-8,-1.000-3.000-6,3.000-5.000-1,3.000-7.000-1,4.000-5.000-3,2.000-8.000 2,4.000-5.000 5,3.000-7.000 3,3.000-5.000 5,3.000-4.000 5,3.000 0.000 4,3.000 0.000 5,4.000 0.000 5,2.000 1.000 6,4.000 4.000 7,3.000 3.000 7,3.000 3.000 8,3.000 1.000 3,3.000 1.000-2,3.000-1.000-2,4.000 1.000-2,1.000 2.000-2,0.000 7.000-2,0.000 6.000-2,0.000 7.000-1,-2.000 2.000-3,-3.000 1.000-3,-3.000-1.000-3,-2.000 1.000-2,11.000-15.000-12,29.000-28.000-22,28.000-28.000-20,28.000-27.000-21,15.000-23.000-6,4.000-16.000 10,3.000-15.000 9,3.000-15.000 9,-2.000-3.000 8,-6.000 14.000 5,-6.000 11.000 7,-6.000 14.000 5,-10.000 10.000 6,-12.000 9.000 6,-13.000 10.000 6,-12.000 10.000 6,-13.000 14.000 11,-12.000 23.000 13,-13.000 22.000 15,-12.000 22.000 14,-13.000 12.000 1,-12.000 3.000-11,-13.000 3.000-13,-12.000 4.000-11,-9.000 1.000-10,-2.000 0.000-5,-3.000 0.000-6,-3.000 0.000-5,-2.000-2.000-3,0.000-3.000 0,0.000-3.000 1,0.000-2.000-1,3.000-5.000-1,6.000-2.000-4,7.000-3.000-4,6.000-3.000-4,17.000-12.000-5,28.000-18.000-8,28.000-19.000-7,29.000-18.000-7,15.000-15.000 0,3.000-9.000 6,3.000-10.000 6,4.000-8.000 7,-4.000-4.000 3,-9.000 3.000-2,-10.000 3.000-1,-8.000 4.000-2,-9.000 4.000 0,-6.000 6.000 0,-6.000 7.000 0,-6.000 6.000-1</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7"/>
    </inkml:context>
    <inkml:brush xml:id="br0">
      <inkml:brushProperty name="width" value="0.0287675447762012" units="cm"/>
      <inkml:brushProperty name="height" value="0.0287675447762012" units="cm"/>
      <inkml:brushProperty name="color" value="#6adcab"/>
      <inkml:brushProperty name="ignorePressure" value="0"/>
    </inkml:brush>
  </inkml:definitions>
  <inkml:trace contextRef="#ctx0" brushRef="#br0">28150.000 55700.000 764,'4.000'-44.000'61,"10.000"13.000"-13,10.000 12.000-12,9.000 13.000-14,7.000 6.000-6,7.000 0.000-2,6.000 0.000 0,7.000 0.000 0,0.000 1.000-5,-2.000 4.000-8,-3.000 3.000-6,-3.000 3.000-8,-6.000 4.000-7,-5.000 7.000-5,-7.000 6.000-5,-5.000 7.000-6,-6.000 2.000 0,-3.000 1.000 3,-3.000-1.000 4,-2.000 1.000 4,-8.000-4.000 2,-8.000-6.000 2,-10.000-6.000 1,-9.000-6.000 2,-5.000-4.000 1,0.000 1.000 3,0.000-1.000 1,0.000 1.000 2</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4"/>
    </inkml:context>
    <inkml:brush xml:id="br0">
      <inkml:brushProperty name="width" value="0.0438344292342663" units="cm"/>
      <inkml:brushProperty name="height" value="0.0438344292342663" units="cm"/>
      <inkml:brushProperty name="color" value="#00bff3"/>
      <inkml:brushProperty name="ignorePressure" value="0"/>
    </inkml:brush>
  </inkml:definitions>
  <inkml:trace contextRef="#ctx0" brushRef="#br0">70750.000 28800.000 501,'-30.000'-22.000'2,"-9.000"6.000"3,-10.000 7.000 3,-8.000 6.000 4,-3.000 6.000 4,7.000 6.000 4,6.000 7.000 6,7.000 6.000 4,2.000 7.000 2,1.000 10.000-1,-1.000 10.000-1,1.000 9.000-1,-1.000 4.000-3,1.000 1.000-2,-1.000-1.000-4,1.000 1.000-3,2.000-3.000-3,7.000-2.000-1,6.000-3.000-2,7.000-3.000-1,11.000-10.000-13,20.000-16.000-22,18.000-15.000-22,20.000-15.000-23,11.000-18.000-4,7.000-19.000 10,6.000-18.000 13,7.000-19.000 11,-1.000-8.000 9,-6.000 3.000 6,-6.000 3.000 5,-6.000 4.000 6,-9.000 8.000 4,-8.000 17.000 2,-10.000 15.000 3,-9.000 16.000 1,-13.000 13.000 13,-16.000 14.000 23,-15.000 11.000 21,-15.000 14.000 23,-12.000 13.000 3,-6.000 16.000-16,-6.000 15.000-15,-6.000 17.000-17,-6.000 8.000-11,-2.000 4.000-7,-3.000 3.000-7,-3.000 3.000-8,-4.000 1.000-4,-3.000 1.000-2,-3.000-1.000-2,-2.000 1.000-2,2.000-6.000-3,9.000-8.000-3,10.000-10.000-4,10.000-9.000-5,7.000-10.000 2,6.000-9.000 6,7.000-10.000 6,6.000-8.000 5,20.000-17.000 4,34.000-21.000 2,35.000-22.000 1,35.000-22.000 2,16.000-16.000 0,1.000-9.000-3,-1.000-10.000-1,1.000-8.000-2,-3.000-3.000-1,-2.000 7.000 1,-3.000 6.000 1,-3.000 7.000 1,-9.000 8.000 4,-11.000 14.000 5,-14.000 11.000 6,-11.000 14.000 5,-12.000 13.000 8,-9.000 16.000 8,-10.000 15.000 8,-8.000 17.000 9,-14.000 13.000 0,-15.000 13.000-6,-15.000 12.000-8,-16.000 13.000-7,-12.000 4.000-6,-5.000-3.000-6,-7.000-3.000-5,-5.000-2.000-7,-11.000-1.000-5,-11.000 3.000-6,-14.000 3.000-6,-11.000 4.000-6,-4.000-6.000-2,6.000-11.000 0,7.000-14.000 2,6.000-11.000 0,6.000-14.000-4,6.000-11.000-10,7.000-14.000-11,6.000-11.000-10,9.000-9.000-4,13.000-3.000 3,12.000-3.000 2,13.000-2.000 3</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4"/>
    </inkml:context>
    <inkml:brush xml:id="br0">
      <inkml:brushProperty name="width" value="0.0451852902770042" units="cm"/>
      <inkml:brushProperty name="height" value="0.0451852902770042" units="cm"/>
      <inkml:brushProperty name="color" value="#00bff3"/>
      <inkml:brushProperty name="ignorePressure" value="0"/>
    </inkml:brush>
  </inkml:definitions>
  <inkml:trace contextRef="#ctx0" brushRef="#br0">69200.000 30350.000 486,'25.000'-24.000'2,"0.000"4.000"2,0.000 3.000 3,0.000 3.000 3,3.000 1.000 6,6.000 1.000 8,7.000-1.000 10,6.000 1.000 8,9.000 4.000 4,13.000 9.000 1,12.000 10.000-1,13.000 10.000 1,10.000 13.000-5,10.000 19.000-8,10.000 19.000-9,9.000 19.000-8,6.000 10.000-4,3.000 4.000-2,3.000 3.000-1,4.000 3.000-1,-12.000-10.000 0,-24.000-21.000-2,-26.000-22.000-1,-24.000-22.000 0,-13.000-11.000-18,0.000 0.000-33,0.000 0.000-34,0.000 0.000-32</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5"/>
    </inkml:context>
    <inkml:brush xml:id="br0">
      <inkml:brushProperty name="width" value="0.051656287163496" units="cm"/>
      <inkml:brushProperty name="height" value="0.051656287163496" units="cm"/>
      <inkml:brushProperty name="color" value="#00bff3"/>
      <inkml:brushProperty name="ignorePressure" value="0"/>
    </inkml:brush>
  </inkml:definitions>
  <inkml:trace contextRef="#ctx0" brushRef="#br0">72600.000 29200.000 425,'164.000'0.000'84,"-22.000"0.000"-19,-22.000 0.000-19,-21.000 0.000-19,-17.000 3.000-10,-8.000 6.000-4,-10.000 7.000-2,-9.000 6.000-4,-10.000 9.000 1,-9.000 13.000 5,-10.000 12.000 4,-8.000 13.000 5,-12.000 7.000 2,-12.000 4.000-2,-13.000 3.000-2,-12.000 3.000-2,-10.000 3.000 1,-6.000 3.000 0,-6.000 3.000 2,-6.000 4.000 1,-4.000 1.000 0,1.000 0.000-5,-1.000 0.000-2,1.000 0.000-4,1.000-5.000-3,3.000-9.000-3,3.000-10.000-3,4.000-8.000-4,5.000-39.000-12,10.000-65.000-23,10.000-65.000-22,9.000-66.000-24,9.000-16.000-3,9.000 34.000 17,10.000 35.000 17,10.000 35.000 16,4.000 18.000 8,0.000 3.000-3,0.000 3.000-2,0.000 4.000-3</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5"/>
    </inkml:context>
    <inkml:brush xml:id="br0">
      <inkml:brushProperty name="width" value="0.0521835535764694" units="cm"/>
      <inkml:brushProperty name="height" value="0.0521835535764694" units="cm"/>
      <inkml:brushProperty name="color" value="#00bff3"/>
      <inkml:brushProperty name="ignorePressure" value="0"/>
    </inkml:brush>
  </inkml:definitions>
  <inkml:trace contextRef="#ctx0" brushRef="#br0">73300.000 28600.000 421,'45.000'-49.000'0,"-9.000"4.000"0,-10.000 3.000 0,-8.000 3.000 0,-3.000 1.000 3,7.000 1.000 4,6.000-1.000 6,7.000 1.000 4,-4.000 12.000 10,-12.000 25.000 15,-13.000 25.000 14,-12.000 25.000 15,-13.000 20.000 1,-12.000 16.000-10,-13.000 15.000-11,-12.000 17.000-10,-9.000 8.000-9,-2.000 4.000-4,-3.000 3.000-5,-3.000 3.000-5,-6.000 1.000-6,-5.000 1.000-8,-7.000-1.000-9,-5.000 1.000-9,-1.000-6.000-6,6.000-8.000-7,7.000-10.000-6,6.000-9.000-6,9.000-13.000-4,13.000-16.000 0,12.000-15.000-2,13.000-15.000 0,9.000-17.000-2,6.000-15.000-3,7.000-15.000-1,6.000-16.000-3</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5"/>
    </inkml:context>
    <inkml:brush xml:id="br0">
      <inkml:brushProperty name="width" value="0.0495274141430855" units="cm"/>
      <inkml:brushProperty name="height" value="0.0495274141430855" units="cm"/>
      <inkml:brushProperty name="color" value="#00bff3"/>
      <inkml:brushProperty name="ignorePressure" value="0"/>
    </inkml:brush>
  </inkml:definitions>
  <inkml:trace contextRef="#ctx0" brushRef="#br0">73400.000 29700.000 444,'132.000'3.000'27,"-33.000"6.000"7,-35.000 7.000 8,-34.000 6.000 7,-20.000 7.000 2,-2.000 10.000-1,-3.000 10.000-3,-3.000 9.000-2,-6.000 7.000-2,-5.000 7.000-6,-7.000 6.000-4,-5.000 7.000-4,-3.000-3.000-5,4.000-8.000-4,3.000-10.000-6,3.000-9.000-4,9.000-16.000-10,16.000-22.000-19,15.000-22.000-17,17.000-21.000-18,16.000-18.000-6,19.000-12.000 4,19.000-13.000 5,19.000-12.000 5,7.000-1.000 6,-3.000 14.000 11,-3.000 11.000 10,-2.000 14.000 9,-11.000 10.000 8,-15.000 9.000 5,-15.000 10.000 4,-16.000 10.000 6,-15.000 11.000 1,-11.000 17.000 0,-14.000 15.000 0,-11.000 16.000 0,-9.000 7.000 4,-3.000 1.000 9,-3.000-1.000 10,-2.000 1.000 10,-5.000-3.000 2,-2.000-2.000-4,-3.000-3.000-4,-3.000-3.000-4,8.000-18.000-19,23.000-31.000-31,22.000-31.000-33,22.000-31.000-31,8.000-15.000-11,-2.000 4.000 10,-3.000 3.000 10,-3.000 3.000 10,-4.000 3.000 9,-3.000 3.000 9,-3.000 3.000 7,-2.000 4.000 8</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5"/>
    </inkml:context>
    <inkml:brush xml:id="br0">
      <inkml:brushProperty name="width" value="0.0555504113435745" units="cm"/>
      <inkml:brushProperty name="height" value="0.0555504113435745" units="cm"/>
      <inkml:brushProperty name="color" value="#00bff3"/>
      <inkml:brushProperty name="ignorePressure" value="0"/>
    </inkml:brush>
  </inkml:definitions>
  <inkml:trace contextRef="#ctx0" brushRef="#br0">75700.000 29650.000 396,'53.000'-49.000'-1,"6.000"4.000"-3,7.000 3.000-1,6.000 3.000-2,-4.000 3.000 1,-11.000 3.000 2,-14.000 3.000 5,-11.000 4.000 2,-7.000 2.000 7,0.000 4.000 7,0.000 3.000 9,0.000 3.000 8,-10.000 10.000 9,-18.000 20.000 10,-19.000 18.000 11,-18.000 20.000 10,-14.000 10.000-1,-5.000 3.000-12,-7.000 3.000-13,-5.000 4.000-12,-3.000 4.000-9,4.000 6.000-4,3.000 7.000-6,3.000 6.000-5,1.000-1.000-5,1.000-5.000-6,-1.000-7.000-5,1.000-5.000-6,1.000-9.000-7,3.000-9.000-9,3.000-10.000-9,4.000-8.000-8,2.000-15.000-10,4.000-19.000-11,3.000-18.000-13,3.000-19.000-11</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5"/>
    </inkml:context>
    <inkml:brush xml:id="br0">
      <inkml:brushProperty name="width" value="0.0617061629891396" units="cm"/>
      <inkml:brushProperty name="height" value="0.0617061629891396" units="cm"/>
      <inkml:brushProperty name="color" value="#00bff3"/>
      <inkml:brushProperty name="ignorePressure" value="0"/>
    </inkml:brush>
  </inkml:definitions>
  <inkml:trace contextRef="#ctx0" brushRef="#br0">75300.000 28350.000 356,'1.000'-47.000'8,"4.000"6.000"16,3.000 7.000 16,3.000 6.000 16,4.000 9.000 6,7.000 13.000-2,6.000 12.000-4,7.000 13.000-3,7.000 15.000-4,9.000 19.000-4,10.000 19.000-6,10.000 19.000-4,7.000 16.000-4,6.000 17.000-4,7.000 15.000-4,6.000 16.000-4,1.000 10.000-6,-3.000 7.000-10,-3.000 6.000-8,-2.000 7.000-8,-9.000-12.000-5,-12.000-28.000 2,-13.000-28.000 0,-12.000-27.000 3,4.000 10.000-6,22.000 50.000-12,22.000 50.000-11,23.000 50.000-13,3.000 4.000 0,-11.000-40.000 7,-14.000-40.000 7,-11.000-41.000 9,-12.000-29.000 1,-9.000-15.000-7,-10.000-15.000-6,-8.000-16.000-7</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6"/>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79175.000 29825.000 333,'157.000'63.000'167,"51.000"46.000"-1,49.000 47.000 1,51.000 47.000 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9"/>
    </inkml:context>
    <inkml:brush xml:id="br0">
      <inkml:brushProperty name="width" value="0.0537368431687355" units="cm"/>
      <inkml:brushProperty name="height" value="0.0537368431687355" units="cm"/>
      <inkml:brushProperty name="color" value="#00bff3"/>
      <inkml:brushProperty name="ignorePressure" value="0"/>
    </inkml:brush>
  </inkml:definitions>
  <inkml:trace contextRef="#ctx0" brushRef="#br0">81250.000 28200.000 409,'-72.000'-2.000'4,"6.000"-3.000"7,7.000-3.000 7,6.000-2.000 8,21.000-3.000 7,39.000 1.000 6,36.000-1.000 6,39.000 1.000 6,24.000-3.000-2,13.000-2.000-11,12.000-3.000-9,13.000-3.000-11,2.000-1.000-6,-5.000 4.000-2,-7.000 3.000-2,-5.000 3.000-2,-12.000 3.000-7,-16.000 3.000-8,-15.000 3.000-11,-15.000 4.000-9,-21.000-3.000-7,-25.000-5.000-5,-25.000-7.000-4,-25.000-5.000-6,-19.000-11.000 3,-12.000-11.000 8,-13.000-14.000 8,-12.000-11.000 9,-4.000-6.000 7,7.000 4.000 8,6.000 3.000 7,7.000 3.000 6,4.000 6.000 8,3.000 9.000 5,3.000 10.000 6,4.000 10.000 7,4.000 10.000 6,6.000 13.000 8,7.000 12.000 9,6.000 13.000 8,4.000 18.000-2,4.000 26.000-8,3.000 24.000-10,3.000 26.000-10,1.000 16.000-6,1.000 10.000-3,-1.000 10.000-3,1.000 9.000-4,-1.000 6.000-2,1.000 3.000-4,-1.000 3.000-4,1.000 4.000-2,-1.000 1.000-5,1.000 0.000-3,-1.000 0.000-5,1.000 0.000-3,-1.000-2.000-3,1.000-3.000-3,-1.000-3.000-2,1.000-2.000-2,-1.000-14.000-2,1.000-21.000-2,-1.000-22.000-4,1.000-22.000-1,-9.000-27.000-2,-15.000-31.000-2,-15.000-31.000-1,-16.000-31.000-1,-5.000-24.000 2,6.000-16.000 6,7.000-15.000 5,6.000-15.000 6,9.000-9.000 6,13.000 1.000 8,12.000-1.000 6,13.000 1.000 7,9.000 1.000 7,6.000 3.000 6,7.000 3.000 7,6.000 4.000 5,13.000 1.000-1,23.000 0.000-6,22.000 0.000-8,22.000 0.000-7,12.000 1.000-5,3.000 4.000-5,3.000 3.000-3,4.000 3.000-5,1.000-2.000-5,0.000-6.000-8,0.000-6.000-8,0.000-6.000-7,-5.000-4.000-3,-9.000 1.000-1,-10.000-1.000-1,-8.000 1.000 1,-12.000 4.000 2,-12.000 9.000 4,-13.000 10.000 5,-12.000 10.000 5,-12.000 5.000 4,-8.000 4.000 4,-10.000 3.000 4,-9.000 3.000 4,-5.000 4.000 5,0.000 7.000 7,0.000 6.000 7,0.000 7.000 6,-2.000 11.000 12,-3.000 20.000 15,-3.000 18.000 17,-2.000 20.000 16,-1.000 11.000 0,3.000 7.000-17,3.000 6.000-15,4.000 7.000-17,2.000 2.000-11,4.000 1.000-6,3.000-1.000-8,3.000 1.000-6,6.000-7.000-9,9.000-12.000-12,10.000-13.000-11,10.000-12.000-11,10.000-26.000-5,13.000-36.000 0,12.000-39.000 1,13.000-36.000 1,1.000-17.000 3,-9.000 7.000 6,-10.000 6.000 6,-8.000 7.000 6,-9.000 11.000 5,-6.000 20.000 4,-6.000 18.000 4,-6.000 20.000 4,-7.000 11.000 6,-6.000 7.000 9,-6.000 6.000 9,-6.000 7.000 8,-10.000 11.000 10,-12.000 20.000 12,-13.000 18.000 11,-12.000 20.000 12,-5.000 8.000 0,3.000 1.000-15,3.000-1.000-13,4.000 1.000-13,4.000-4.000-10,6.000-6.000-4,7.000-6.000-4,6.000-6.000-4,7.000-9.000-6,10.000-8.000-7,10.000-10.000-8,9.000-9.000-8,7.000-9.000-4,7.000-5.000-5,6.000-7.000-2,7.000-5.000-3,0.000-4.000 1,-2.000 0.000 6,-3.000 0.000 7,-3.000 0.000 7,-15.000 10.000 7,-24.000 23.000 5,-26.000 22.000 6,-24.000 22.000 7,-24.000 16.000 2,-22.000 14.000-3,-22.000 11.000-2,-21.000 14.000-2,-10.000 5.000-1,3.000 1.000 0,3.000-1.000 0,4.000 1.000 0,4.000-7.000-1,6.000-12.000-4,7.000-13.000-5,6.000-12.000-4,7.000-12.000-1,10.000-8.000 2,10.000-10.000 3,9.000-9.000 1,10.000-2.000 10,14.000 6.000 17,11.000 7.000 16,14.000 6.000 18,3.000 10.000 4,-2.000 17.000-7,-3.000 15.000-7,-3.000 16.000-8,1.000-2.000-8,6.000-19.000-7,7.000-18.000-8,6.000-19.000-7,1.000-8.000-4,-3.000 3.000-2,-3.000 3.000-1,-2.000 4.000-1,10.000-14.000-8,25.000-27.000-15,25.000-28.000-14,25.000-28.000-15,18.000-24.000-4,14.000-19.000 6,11.000-18.000 8,14.000-19.000 5,5.000-7.000 7,1.000 7.000 3,-1.000 6.000 5,1.000 7.000 5,-7.000 8.000 6,-12.000 14.000 9,-13.000 11.000 9,-12.000 14.000 10,-13.000 10.000 5,-12.000 9.000 4,-13.000 10.000 3,-12.000 10.000 4,-16.000 21.000 3,-19.000 34.000 3,-18.000 35.000 3,-19.000 35.000 3,-15.000 14.000-3,-8.000-2.000-11,-10.000-3.000-10,-9.000-3.000-11,-4.000-4.000-5,4.000-3.000 1,3.000-3.000 0,3.000-2.000 0,1.000-9.000-8,1.000-12.000-16,-1.000-13.000-17,1.000-12.000-17,1.000-10.000-4,3.000-6.000 6,3.000-6.000 7,4.000-6.000 7,2.000-7.000 5,4.000-6.000 3,3.000-6.000 3,3.000-6.000 5,6.000-7.000 3,9.000-6.000 7,10.000-6.000 5,10.000-6.000 5,5.000-4.000 2,4.000 1.000 0,3.000-1.000-1,3.000 1.000-1,4.000 1.000 0,7.000 3.000-1,6.000 3.000 0,7.000 4.000 0,0.000 4.000 8,-2.000 6.000 14,-3.000 7.000 16,-3.000 6.000 16,-6.000 6.000 5,-5.000 6.000-3,-7.000 7.000-3,-5.000 6.000-4,-6.000 9.000-4,-3.000 13.000-5,-3.000 12.000-5,-2.000 13.000-4,-8.000 6.000-4,-8.000 0.000-3,-10.000 0.000-2,-9.000 0.000-3,-5.000 1.000-3,0.000 4.000-3,0.000 3.000-4,0.000 3.000-2,0.000-2.000-4,0.000-6.000-2,0.000-6.000-3,0.000-6.000-3,12.000-21.000-11,26.000-34.000-17,24.000-35.000-19,26.000-33.000-19,16.000-22.000-3,10.000-5.000 10,10.000-7.000 11,9.000-5.000 10,2.000-3.000 9,-2.000 4.000 8,-3.000 3.000 8,-3.000 3.000 7,-4.000 6.000 5,-3.000 9.000 2,-3.000 10.000 2,-2.000 10.000 2,-6.000 5.000 1,-6.000 4.000 0,-6.000 3.000 1,-6.000 3.000 1,-10.000 12.000 11,-12.000 22.000 23,-13.000 22.000 23,-12.000 23.000 23,-7.000 10.000 2,1.000 0.000-16,-1.000 0.000-18,1.000 0.000-16,-1.000-2.000-15,1.000-3.000-12,-1.000-3.000-12,1.000-2.000-11,-1.000-3.000-6,1.000 1.000-2,-1.000-1.000 0,1.000 1.000-2,-1.000-3.000 4,1.000-2.000 8,-1.000-3.000 9,1.000-3.000 8,-1.000-1.000 5,1.000 4.000 2,-1.000 3.000 2,1.000 3.000 3,-4.000 1.000 0,-6.000 1.000-1,-6.000-1.000-1,-6.000 1.000-2,-7.000 1.000-2,-6.000 3.000 0,-6.000 3.000-2,-6.000 4.000-2,-2.000 1.000-1,3.000 0.000-2,3.000 0.000-1,4.000 0.000-2,1.000-4.000-2,0.000-5.000-1,0.000-7.000-2,0.000-5.000-1,6.000-12.000-4,13.000-16.000-7,12.000-15.000-7,13.000-15.000-6,9.000-7.000 0,6.000 3.000 5,7.000 3.000 8,6.000 4.000 6,3.000 1.000 1,0.000 0.000-3,0.000 0.000-4,0.000 0.000-2</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29"/>
    </inkml:context>
    <inkml:brush xml:id="br0">
      <inkml:brushProperty name="width" value="0.0485722832381725" units="cm"/>
      <inkml:brushProperty name="height" value="0.0485722832381725" units="cm"/>
      <inkml:brushProperty name="color" value="#00bff3"/>
      <inkml:brushProperty name="ignorePressure" value="0"/>
    </inkml:brush>
  </inkml:definitions>
  <inkml:trace contextRef="#ctx0" brushRef="#br0">83000.000 29700.000 452,'89.000'-65.000'-32,"-22.000"23.000"23,-22.000 22.000 22,-21.000 22.000 23,-18.000 16.000 8,-12.000 14.000-6,-13.000 11.000-7,-12.000 14.000-7,-10.000 7.000-5,-6.000 3.000-4,-6.000 3.000-4,-6.000 4.000-5,-6.000 1.000-3,-2.000 0.000-2,-3.000 0.000-3,-3.000 0.000-2,1.000-4.000-1,6.000-5.000 0,7.000-7.000 0,6.000-5.000 1,15.000-12.000-5,26.000-16.000-11,24.000-15.000-10,26.000-15.000-10,13.000-7.000-2,4.000 3.000 6,3.000 3.000 7,3.000 4.000 7,-1.000 4.000 7,-2.000 6.000 6,-3.000 7.000 8,-3.000 6.000 6,-4.000 4.000 9,-3.000 4.000 10,-3.000 3.000 10,-2.000 3.000 11,-3.000 1.000 5,1.000 1.000 1,-1.000-1.000-1,1.000 1.000 1,1.000-4.000-2,3.000-6.000-7,3.000-6.000-5,4.000-6.000-6,5.000-9.000-5,10.000-8.000-3,10.000-10.000-3,9.000-9.000-3,4.000-13.000-3,1.000-16.000 1,-1.000-15.000-1,1.000-15.000-1,1.000-14.000-13,3.000-8.000-26,3.000-10.000-26,4.000-9.000-27,-9.000 2.000-6,-18.000 17.000 15,-19.000 15.000 15,-18.000 16.000 14,-12.000 10.000 7,-3.000 7.000-1,-3.000 6.000 0,-2.000 7.000-1</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7"/>
    </inkml:context>
    <inkml:brush xml:id="br0">
      <inkml:brushProperty name="width" value="0.0380275696516037" units="cm"/>
      <inkml:brushProperty name="height" value="0.0380275696516037" units="cm"/>
      <inkml:brushProperty name="color" value="#6adcab"/>
      <inkml:brushProperty name="ignorePressure" value="0"/>
    </inkml:brush>
  </inkml:definitions>
  <inkml:trace contextRef="#ctx0" brushRef="#br0">28500.000 56150.000 578,'-49.000'1.000'0,"4.000"4.000"0,3.000 3.000 0,3.000 3.000 0,3.000 1.000 1,3.000 1.000 4,3.000-1.000 2,4.000 1.000 3,1.000-1.000 3,0.000 1.000 2,0.000-1.000 1,0.000 1.000 3,0.000-1.000 2,0.000 1.000 1,0.000-1.000 2,0.000 1.000 1,1.000 4.000 0,4.000 9.000 0,3.000 10.000-1,3.000 10.000-1,3.000 8.000-1,3.000 10.000-2,3.000 10.000-2,4.000 9.000-1,-1.000 6.000-3,-3.000 3.000-1,-3.000 3.000-2,-2.000 4.000-2,-1.000-4.000-2,3.000-9.000-2,3.000-10.000-3,4.000-8.000-2,10.000-22.000-5,19.000-30.000-9,19.000-32.000-10,19.000-30.000-8,7.000-25.000-6,-3.000-15.000-3,-3.000-15.000-3,-2.000-16.000-3,-6.000-2.000 3,-6.000 13.000 9,-6.000 12.000 9,-6.000 13.000 8,-7.000 12.000 10,-6.000 13.000 9,-6.000 12.000 9,-6.000 13.000 10,-6.000 18.000 9,-2.000 26.000 9,-3.000 24.000 9,-3.000 26.000 8,-2.000 12.000-1,0.000 0.000-12,0.000 0.000-12,0.000 0.000-13,-2.000-4.000-6,-3.000-5.000-1,-3.000-7.000 1,-2.000-5.000-1,-8.000-20.000-14,-8.000-31.000-27,-10.000-31.000-27,-9.000-31.000-28,-1.000-13.000-4,10.000 6.000 18,10.000 7.000 17,9.000 6.000 17,4.000 4.000 16,1.000 4.000 13,-1.000 3.000 15,1.000 3.000 12,1.000 12.000 11,3.000 22.000 7,3.000 22.000 6,4.000 23.000 7,-1.000 13.000-1,-3.000 6.000-8,-3.000 7.000-10,-2.000 6.000-7,-1.000-1.000-8,3.000-5.000-5,3.000-7.000-5,4.000-5.000-5,5.000-11.000-6,10.000-11.000-6,10.000-14.000-6,9.000-11.000-6,9.000-17.000-4,9.000-18.000-3,10.000-19.000-1,10.000-18.000-3,4.000-12.000 1,0.000-3.000 1,0.000-3.000 1,0.000-2.000 2,-4.000 3.000 4,-5.000 14.000 4,-7.000 11.000 5,-5.000 14.000 6,-9.000 8.000 6,-9.000 7.000 7,-10.000 6.000 9,-8.000 7.000 7,-9.000 7.000 8,-6.000 9.000 8,-6.000 10.000 9,-6.000 10.000 7,-4.000 5.000 0,1.000 4.000-6,-1.000 3.000-6,1.000 3.000-7,-3.000 3.000-7,-2.000 3.000-8,-3.000 3.000-8,-3.000 4.000-8,-1.000 1.000-3,4.000 0.000 1,3.000 0.000 2,3.000 0.000 1,3.000-2.000-1,3.000-3.000-4,3.000-3.000-4,4.000-2.000-5,2.000-11.000-9,4.000-15.000-16,3.000-15.000-16,3.000-16.000-16</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30"/>
    </inkml:context>
    <inkml:brush xml:id="br0">
      <inkml:brushProperty name="width" value="0.0575453117489815" units="cm"/>
      <inkml:brushProperty name="height" value="0.0575453117489815" units="cm"/>
      <inkml:brushProperty name="color" value="#00bff3"/>
      <inkml:brushProperty name="ignorePressure" value="0"/>
    </inkml:brush>
  </inkml:definitions>
  <inkml:trace contextRef="#ctx0" brushRef="#br0">84650.000 29300.000 382,'-68.000'-69.000'16,"17.000"13.000"7,15.000 12.000 8,16.000 13.000 8,16.000 6.000 2,20.000 0.000-4,18.000 0.000-4,20.000 0.000-3,13.000 3.000-5,9.000 6.000-3,10.000 7.000-4,10.000 6.000-4,2.000-1.000-2,-3.000-5.000-2,-3.000-7.000-2,-2.000-5.000-2,-9.000-3.000-2,-12.000 4.000-1,-13.000 3.000-2,-12.000 3.000-3,-19.000-8.000-7,-25.000-19.000-15,-25.000-18.000-14,-25.000-19.000-14,-10.000-5.000-1,7.000 9.000 12,6.000 10.000 14,7.000 10.000 13,4.000 8.000 9,3.000 10.000 8,3.000 10.000 7,4.000 9.000 7,1.000 13.000 9,0.000 20.000 10,0.000 18.000 12,0.000 20.000 9,3.000 11.000 1,6.000 7.000-10,7.000 6.000-10,6.000 7.000-11,4.000 4.000-4,4.000 3.000-2,3.000 3.000 1,3.000 4.000-1,-1.000 4.000-2,-2.000 6.000-4,-3.000 7.000-4,-3.000 6.000-4,-4.000 4.000-5,-3.000 4.000-5,-3.000 3.000-7,-2.000 3.000-5,-5.000-8.000-5,-2.000-19.000-5,-3.000-18.000-4,-3.000-19.000-5,-9.000-16.000-4,-11.000-12.000-7,-14.000-13.000-4,-11.000-12.000-6,-4.000-13.000 4,6.000-12.000 14,7.000-13.000 13,6.000-12.000 14,9.000-10.000 8,13.000-6.000 3,12.000-6.000 1,13.000-6.000 3,12.000-9.000 3,13.000-8.000 3,12.000-10.000 4,13.000-9.000 4,13.000-7.000 0,17.000-3.000-6,15.000-3.000-6,16.000-2.000-4,12.000-5.000-7,9.000-2.000-10,10.000-3.000-8,10.000-3.000-10,-1.000-4.000-3,-9.000-3.000 2,-10.000-3.000 0,-8.000-2.000 2,-11.000 2.000 2,-8.000 9.000 3,-10.000 10.000 2,-9.000 10.000 2,-13.000 11.000 5,-16.000 17.000 7,-15.000 15.000 7,-15.000 16.000 7,-9.000 10.000 6,1.000 7.000 8,-1.000 6.000 6,1.000 7.000 7,-4.000 11.000 8,-6.000 20.000 8,-6.000 18.000 8,-6.000 20.000 8,-4.000 8.000 0,1.000 1.000-11,-1.000-1.000-9,1.000 1.000-10,4.000-3.000-8,9.000-2.000-8,10.000-3.000-6,10.000-3.000-7,10.000-15.000-13,13.000-24.000-20,12.000-26.000-20,13.000-24.000-19,7.000-17.000-5,4.000-5.000 8,3.000-7.000 10,3.000-5.000 9,-2.000-3.000 10,-6.000 4.000 11,-6.000 3.000 10,-6.000 3.000 11,-9.000 7.000 7,-8.000 14.000 3,-10.000 11.000 3,-9.000 14.000 4,-10.000 10.000 4,-9.000 9.000 5,-10.000 10.000 6,-8.000 10.000 6,-12.000 11.000 4,-12.000 17.000 0,-13.000 15.000 1,-12.000 16.000 2,-12.000 7.000-3,-8.000 1.000-6,-10.000-1.000-5,-9.000 1.000-7,-5.000 1.000-3,0.000 3.000-3,0.000 3.000-2,0.000 4.000-3,0.000-4.000-2,0.000-9.000-2,0.000-10.000-1,0.000-8.000-1,7.000-9.000-3,17.000-6.000-1,15.000-6.000-2,16.000-6.000-3,23.000-10.000-2,31.000-12.000-5,32.000-13.000-3,31.000-12.000-4,23.000-13.000-1,16.000-12.000 1,15.000-13.000 2,17.000-12.000 2,0.000-5.000 1,-11.000 3.000 3,-14.000 3.000 1,-11.000 4.000 1,-15.000 7.000 2,-16.000 13.000-2,-15.000 12.000 1,-15.000 13.000-1,-17.000 9.000 1,-15.000 6.000 4,-15.000 7.000 3,-16.000 6.000 3,-21.000 9.000 2,-24.000 13.000 1,-26.000 12.000-1,-24.000 13.000 1,-15.000 6.000 1,-3.000 0.000-1,-3.000 0.000 2,-2.000 0.000 0,-6.000-2.000-1,-6.000-3.000 1,-6.000-3.000 0,-6.000-2.000-1,-1.000-3.000 2,7.000 1.000 1,6.000-1.000 1,7.000 1.000 2,11.000-3.000 2,20.000-2.000 3,18.000-3.000 3,20.000-3.000 2,27.000-9.000 1,38.000-11.000-2,37.000-14.000-3,38.000-11.000-2,34.000-15.000-1,31.000-16.000-3,32.000-15.000-3,31.000-15.000-1,17.000-9.000-2,3.000 1.000 0,3.000-1.000-1,4.000 1.000-1,-4.000 2.000-2,-9.000 7.000-4,-10.000 6.000-3,-8.000 7.000-3,-15.000 4.000-5,-19.000 3.000-5,-18.000 3.000-7,-19.000 4.000-5,-19.000 1.000-3,-19.000 0.000 0,-18.000 0.000 1,-19.000 0.000 0,-16.000 0.000 1,-12.000 0.000 2,-13.000 0.000 1,-12.000 0.000 2,-9.000 0.000-1,-2.000 0.000-4,-3.000 0.000-4,-3.000 0.000-4</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31"/>
    </inkml:context>
    <inkml:brush xml:id="br0">
      <inkml:brushProperty name="width" value="0.0608842857182026" units="cm"/>
      <inkml:brushProperty name="height" value="0.0608842857182026" units="cm"/>
      <inkml:brushProperty name="color" value="#00bff3"/>
      <inkml:brushProperty name="ignorePressure" value="0"/>
    </inkml:brush>
  </inkml:definitions>
  <inkml:trace contextRef="#ctx0" brushRef="#br0">87300.000 26550.000 361,'-25.000'-49.000'3,"0.000"4.000"8,0.000 3.000 7,0.000 3.000 6,0.000 6.000 8,0.000 9.000 8,0.000 10.000 8,0.000 10.000 7,0.000 13.000 1,0.000 19.000-6,0.000 19.000-8,0.000 19.000-6,1.000 18.000-5,4.000 19.000-1,3.000 19.000-3,3.000 19.000-1,-1.000 19.000-2,-2.000 23.000-4,-3.000 22.000-2,-3.000 22.000-2,-1.000 13.000-4,4.000 7.000-2,3.000 6.000-4,3.000 7.000-3,3.000 18.000-4,3.000 31.000-5,3.000 32.000-6,4.000 31.000-5,-3.000 15.000-6,-5.000 1.000-5,-7.000-1.000-7,-5.000 1.000-6,-1.000 1.000-3,6.000 3.000-1,7.000 3.000-1,6.000 4.000-1,1.000-37.000-2,-3.000-74.000-2,-3.000-76.000-2,-2.000-74.000-3</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31"/>
    </inkml:context>
    <inkml:brush xml:id="br0">
      <inkml:brushProperty name="width" value="0.0297458209097385" units="cm"/>
      <inkml:brushProperty name="height" value="0.0297458209097385" units="cm"/>
      <inkml:brushProperty name="color" value="#00bff3"/>
      <inkml:brushProperty name="ignorePressure" value="0"/>
    </inkml:brush>
  </inkml:definitions>
  <inkml:trace contextRef="#ctx0" brushRef="#br0">89200.000 31400.000 739,'-22.000'25.000'111,"6.000"0.000"-31,7.000 0.000-30,6.000 0.000-30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0"/>
    </inkml:context>
    <inkml:brush xml:id="br0">
      <inkml:brushProperty name="width" value="0.0363788977265358" units="cm"/>
      <inkml:brushProperty name="height" value="0.0363788977265358" units="cm"/>
      <inkml:brushProperty name="color" value="#00bff3"/>
      <inkml:brushProperty name="ignorePressure" value="0"/>
    </inkml:brush>
  </inkml:definitions>
  <inkml:trace contextRef="#ctx0" brushRef="#br0">23700.000 36250.000 604,'-63.000'0.000'8,"26.000"0.000"14,24.000 0.000 16,26.000 0.000 14,24.000 0.000 5,26.000 0.000-8,24.000 0.000-8,26.000 0.000-6,13.000-4.000-7,4.000-5.000-5,3.000-7.000-4,3.000-5.000-6,-2.000-4.000-5,-6.000 0.000-5,-6.000 0.000-7,-6.000 0.000-4,-9.000 1.000-6,-8.000 4.000-4,-10.000 3.000-5,-9.000 3.000-5,-15.000 6.000-7,-18.000 9.000-12,-19.000 10.000-12,-18.000 10.000-11,-14.000 0.000 2,-5.000-5.000 14,-7.000-7.000 15,-5.000-5.000 15</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0"/>
    </inkml:context>
    <inkml:brush xml:id="br0">
      <inkml:brushProperty name="width" value="0.0456434637308121" units="cm"/>
      <inkml:brushProperty name="height" value="0.0456434637308121" units="cm"/>
      <inkml:brushProperty name="color" value="#00bff3"/>
      <inkml:brushProperty name="ignorePressure" value="0"/>
    </inkml:brush>
  </inkml:definitions>
  <inkml:trace contextRef="#ctx0" brushRef="#br0">24550.000 35400.000 481,'-25.000'-25.000'0,"0.000"0.000"-2,0.000 0.000 0,0.000 0.000-2,1.000 1.000 0,4.000 4.000 2,3.000 3.000-1,3.000 3.000 2,3.000 10.000 11,3.000 20.000 19,3.000 18.000 22,4.000 20.000 19,-1.000 13.000 4,-3.000 9.000-12,-3.000 10.000-14,-2.000 10.000-13,-5.000 10.000-9,-2.000 13.000-3,-3.000 12.000-5,-3.000 13.000-3,-4.000 4.000-2,-3.000-3.000-2,-3.000-3.000 0,-2.000-2.000 0,-1.000-3.000-2,3.000 1.000-2,3.000-1.000-1,4.000 1.000-3,1.000-3.000 0,0.000-2.000-2,0.000-3.000 0,0.000-3.000-2,3.000-7.000-1,6.000-9.000-1,7.000-10.000-1,6.000-8.000-1,3.000-12.000-1,0.000-12.000 1,0.000-13.000 0,0.000-12.000 0,15.000-19.000-3,32.000-25.000-6,31.000-25.000-7,32.000-25.000-5,18.000-22.000-4,6.000-19.000-3,7.000-18.000-3,6.000-19.000-1,-2.000-2.000-1,-9.000 16.000 0,-10.000 15.000 2,-8.000 17.000 0,-15.000 13.000 1,-19.000 13.000 0,-18.000 12.000-1,-19.000 13.000 1</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1"/>
    </inkml:context>
    <inkml:brush xml:id="br0">
      <inkml:brushProperty name="width" value="0.0362108685076237" units="cm"/>
      <inkml:brushProperty name="height" value="0.0362108685076237" units="cm"/>
      <inkml:brushProperty name="color" value="#00bff3"/>
      <inkml:brushProperty name="ignorePressure" value="0"/>
    </inkml:brush>
  </inkml:definitions>
  <inkml:trace contextRef="#ctx0" brushRef="#br0">26400.000 36400.000 607,'-36.000'0.000'34,"28.000"0.000"6,28.000 0.000 8,29.000 0.000 7,18.000 0.000-2,9.000 0.000-7,10.000 0.000-10,10.000 0.000-7,4.000 0.000-8,0.000 0.000-5,0.000 0.000-6,0.000 0.000-6,-4.000 1.000-4,-5.000 4.000-5,-7.000 3.000-5,-5.000 3.000-5,-9.000 1.000-2,-9.000 1.000-2,-10.000-1.000-2,-8.000 1.000-1,-8.000-3.000-4,-2.000-2.000-6,-3.000-3.000-8,-3.000-3.000-5</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1"/>
    </inkml:context>
    <inkml:brush xml:id="br0">
      <inkml:brushProperty name="width" value="0.0344795659184456" units="cm"/>
      <inkml:brushProperty name="height" value="0.0344795659184456" units="cm"/>
      <inkml:brushProperty name="color" value="#00bff3"/>
      <inkml:brushProperty name="ignorePressure" value="0"/>
    </inkml:brush>
  </inkml:definitions>
  <inkml:trace contextRef="#ctx0" brushRef="#br0">26250.000 37000.000 638,'-52.000'23.000'1,"-3.000"-3.000"4,-3.000-3.000 3,-2.000-2.000 4,11.000-3.000 6,29.000 1.000 11,28.000-1.000 10,28.000 1.000 10,23.000-1.000 2,19.000 1.000-9,19.000-1.000-8,19.000 1.000-8,10.000-1.000-7,4.000 1.000-5,3.000-1.000-4,3.000 1.000-5,-2.000-1.000-8,-6.000 1.000-7,-6.000-1.000-9,-6.000 1.000-9,-7.000-3.000-2,-6.000-2.000 4,-6.000-3.000 5,-6.000-3.000 3,-12.000-2.000-4,-15.000 0.000-13,-15.000 0.000-12,-16.000 0.000-13</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3"/>
    </inkml:context>
    <inkml:brush xml:id="br0">
      <inkml:brushProperty name="width" value="0.047080036252737" units="cm"/>
      <inkml:brushProperty name="height" value="0.047080036252737" units="cm"/>
      <inkml:brushProperty name="color" value="#00bff3"/>
      <inkml:brushProperty name="ignorePressure" value="0"/>
    </inkml:brush>
  </inkml:definitions>
  <inkml:trace contextRef="#ctx0" brushRef="#br0">29000.000 35750.000 467,'9.000'-44.000'34,"19.000"13.000"3,19.000 12.000 4,19.000 13.000 3,9.000 7.000-1,0.000 4.000-7,0.000 3.000-7,0.000 3.000-6,-4.000 9.000-5,-5.000 16.000-4,-7.000 15.000-3,-5.000 17.000-3,-11.000 10.000-3,-11.000 6.000-4,-14.000 7.000-3,-11.000 6.000-3,-17.000 3.000-2,-18.000 0.000-3,-19.000 0.000-1,-18.000 0.000-3,-15.000-2.000 0,-9.000-3.000 1,-10.000-3.000 0,-8.000-2.000 0,-3.000-6.000 1,7.000-6.000 0,6.000-6.000 0,7.000-6.000-1,5.000-9.000 2,7.000-8.000 4,6.000-10.000 3,7.000-9.000 4,5.000-7.000 4,7.000-3.000 2,6.000-3.000 4,7.000-2.000 2,15.000-5.000 2,25.000-2.000-1,25.000-3.000-1,25.000-3.000-2,17.000-6.000-2,9.000-5.000-5,10.000-7.000-4,10.000-5.000-5,5.000-8.000-3,4.000-5.000-3,3.000-7.000-2,3.000-5.000-3,1.000-3.000-1,1.000 4.000 0,-1.000 3.000 0,1.000 3.000 1,-6.000-1.000-1,-8.000-2.000 1,-10.000-3.000-1,-9.000-3.000 1,-10.000-2.000-1,-9.000 0.000 2,-10.000 0.000 0,-8.000 0.000 1,-9.000 1.000 3,-6.000 4.000 6,-6.000 3.000 5,-6.000 3.000 6,-6.000 3.000 6,-2.000 3.000 6,-3.000 3.000 6,-3.000 4.000 7,-4.000 10.000 8,-3.000 19.000 8,-3.000 19.000 9,-2.000 19.000 8,-5.000 10.000-1,-2.000 4.000-10,-3.000 3.000-10,-3.000 3.000-11,-1.000 3.000-7,4.000 3.000-5,3.000 3.000-5,3.000 4.000-4,7.000-1.000-3,14.000-3.000-4,11.000-3.000-1,14.000-2.000-4,5.000-11.000-3,1.000-15.000-3,-1.000-15.000-4,1.000-16.000-5,7.000-16.000-2,16.000-16.000-2,15.000-15.000-1,17.000-15.000-3,0.000-11.000 1,-11.000-2.000 0,-14.000-3.000 1,-11.000-3.000 2,-12.000-1.000 1,-9.000 4.000 3,-10.000 3.000 4,-8.000 3.000 2,-9.000 3.000 4,-6.000 3.000 2,-6.000 3.000 4,-6.000 4.000 2,-9.000 5.000 3,-8.000 10.000 2,-10.000 10.000 3,-9.000 9.000 2,-7.000 6.000 1,-3.000 3.000 0,-3.000 3.000-2,-2.000 4.000 0,0.000 4.000-1,7.000 6.000-3,6.000 7.000-2,7.000 6.000-3,19.000-2.000-7,35.000-9.000-13,35.000-10.000-13,34.000-8.000-13,15.000-8.000-3,-3.000-2.000 8,-3.000-3.000 6,-2.000-3.000 8,-8.000 1.000 6,-8.000 6.000 3,-10.000 7.000 4,-9.000 6.000 3,-9.000 3.000 2,-5.000 0.000-1,-7.000 0.000 0,-5.000 0.000-2,-8.000 4.000 11,-5.000 10.000 22,-7.000 10.000 23,-5.000 9.000 21,-6.000 4.000 7,-3.000 1.000-13,-3.000-1.000-11,-2.000 1.000-11,-3.000 1.000-8,1.000 3.000-3,-1.000 3.000-2,1.000 4.000-3,1.000 1.000-3,3.000 0.000-1,3.000 0.000-3,4.000 0.000-2,1.000 0.000-3,0.000 0.000-2,0.000 0.000-4,0.000 0.000-2,1.000 0.000-3,4.000 0.000-4,3.000 0.000-1,3.000 0.000-4,9.000-7.000-3,16.000-11.000-3,15.000-14.000-4,17.000-11.000-3,2.000-15.000 0,-9.000-16.000 4,-10.000-15.000 3,-8.000-15.000 4,-8.000-9.000 3,-2.000 1.000 1,-3.000-1.000 2,-3.000 1.000 1,-6.000-1.000 2,-5.000 1.000 0,-7.000-1.000 1,-5.000 1.000 1,-8.000 2.000 1,-5.000 7.000-1,-7.000 6.000 1,-5.000 7.000-1,-8.000 4.000 1,-5.000 3.000 0,-7.000 3.000 1,-5.000 4.000-1,-3.000 2.000-1,4.000 4.000-5,3.000 3.000-5,3.000 3.000-5,3.000 1.000-6,3.000 1.000-9,3.000-1.000-7,4.000 1.000-9</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3"/>
    </inkml:context>
    <inkml:brush xml:id="br0">
      <inkml:brushProperty name="width" value="0.0431087389588356" units="cm"/>
      <inkml:brushProperty name="height" value="0.0431087389588356" units="cm"/>
      <inkml:brushProperty name="color" value="#00bff3"/>
      <inkml:brushProperty name="ignorePressure" value="0"/>
    </inkml:brush>
  </inkml:definitions>
  <inkml:trace contextRef="#ctx0" brushRef="#br0">32300.000 35250.000 510,'23.000'-24.000'0,"-3.000"4.000"0,-3.000 3.000 0,-2.000 3.000 0,-3.000-2.000 0,1.000-6.000 0,-1.000-6.000 0,1.000-6.000 0,-1.000-2.000 4,1.000 3.000 9,-1.000 3.000 9,1.000 4.000 9,-3.000 13.000 9,-2.000 26.000 9,-3.000 24.000 9,-3.000 26.000 10,-4.000 10.000-2,-3.000-3.000-13,-3.000-3.000-13,-2.000-2.000-14,5.000-8.000-11,16.000-8.000-10,15.000-10.000-12,17.000-9.000-9,5.000-13.000-5,-3.000-16.000 1,-3.000-15.000 2,-2.000-15.000 1,-5.000-11.000 0,-2.000-2.000-1,-3.000-3.000-3,-3.000-3.000-1,-6.000-4.000 1,-5.000-3.000 2,-7.000-3.000 2,-5.000-2.000 4,-8.000 3.000 2,-5.000 14.000 2,-7.000 11.000 2,-5.000 14.000 3,-6.000 5.000 0,-3.000 1.000-2,-3.000-1.000-1,-2.000 1.000-2,-3.000 4.000-2,1.000 9.000-2,-1.000 10.000-3,1.000 10.000-3,2.000 4.000-2,7.000 0.000-3,6.000 0.000-2,7.000 0.000-3,2.000-2.000 0,1.000-3.000 3,-1.000-3.000 4,1.000-2.000 2</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3"/>
    </inkml:context>
    <inkml:brush xml:id="br0">
      <inkml:brushProperty name="width" value="0.0544362962245941" units="cm"/>
      <inkml:brushProperty name="height" value="0.0544362962245941" units="cm"/>
      <inkml:brushProperty name="color" value="#00bff3"/>
      <inkml:brushProperty name="ignorePressure" value="0"/>
    </inkml:brush>
  </inkml:definitions>
  <inkml:trace contextRef="#ctx0" brushRef="#br0">34150.000 35350.000 404,'20.000'18.000'6,"-9.000"-11.000"15,-10.000-14.000 12,-8.000-11.000 14,-8.000-6.000 4,-2.000 4.000-6,-3.000 3.000-5,-3.000 3.000-6,-4.000 3.000-4,-3.000 3.000-3,-3.000 3.000-3,-2.000 4.000-2,-8.000 7.000-2,-8.000 13.000-2,-10.000 12.000-1,-9.000 13.000-2,-2.000 7.000-2,6.000 4.000 0,7.000 3.000-2,6.000 3.000 0,-1.000 10.000-1,-5.000 20.000 0,-7.000 18.000 1,-5.000 20.000 1,0.000 5.000-1,10.000-6.000 0,10.000-6.000 0,9.000-6.000-1,7.000-9.000-3,7.000-8.000-3,6.000-10.000-3,7.000-9.000-5,8.000-9.000-2,14.000-5.000 1,11.000-7.000-1,14.000-5.000 1,24.000-8.000-5,38.000-5.000-7,37.000-7.000-9,38.000-5.000-8,26.000-11.000-4,16.000-11.000 2,15.000-14.000 2,17.000-11.000 0,2.000-4.000 1,-9.000 6.000-4,-10.000 7.000-3,-8.000 6.000-2,-25.000 4.000 0,-36.000 4.000 4,-39.000 3.000 3,-36.000 3.000 5,-25.000 1.000 3,-8.000 1.000 3,-10.000-1.000 3,-9.000 1.000 2</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7"/>
    </inkml:context>
    <inkml:brush xml:id="br0">
      <inkml:brushProperty name="width" value="0.0383925251662731" units="cm"/>
      <inkml:brushProperty name="height" value="0.0383925251662731" units="cm"/>
      <inkml:brushProperty name="color" value="#6adcab"/>
      <inkml:brushProperty name="ignorePressure" value="0"/>
    </inkml:brush>
  </inkml:definitions>
  <inkml:trace contextRef="#ctx0" brushRef="#br0">29400.000 55450.000 573,'28.000'-16.000'75,"6.000"19.000"-9,7.000 19.000-9,6.000 19.000-11,4.000 10.000-7,4.000 4.000-5,3.000 3.000-6,3.000 3.000-5,3.000 3.000-4,3.000 3.000-4,3.000 3.000-2,4.000 4.000-4,-1.000 1.000-7,-3.000 0.000-11,-3.000 0.000-11,-2.000 0.000-12,-6.000-5.000-7,-6.000-9.000-2,-6.000-10.000-3,-6.000-8.000-1,-6.000-8.000-2,-2.000-2.000 0,-3.000-3.000-1,-3.000-3.000 0</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4"/>
    </inkml:context>
    <inkml:brush xml:id="br0">
      <inkml:brushProperty name="width" value="0.0540406815707684" units="cm"/>
      <inkml:brushProperty name="height" value="0.0540406815707684" units="cm"/>
      <inkml:brushProperty name="color" value="#00bff3"/>
      <inkml:brushProperty name="ignorePressure" value="0"/>
    </inkml:brush>
  </inkml:definitions>
  <inkml:trace contextRef="#ctx0" brushRef="#br0">23700.000 41150.000 407,'-25.000'-24.000'2,"0.000"4.000"4,0.000 3.000 4,0.000 3.000 4,6.000 10.000 6,13.000 20.000 9,12.000 18.000 9,13.000 20.000 8,9.000 10.000 1,6.000 3.000-7,7.000 3.000-7,6.000 4.000-6,10.000-7.000-6,17.000-16.000-4,15.000-15.000-3,16.000-15.000-4,12.000-15.000-2,9.000-12.000-2,10.000-13.000-2,10.000-12.000-2,7.000-15.000-2,6.000-15.000-3,7.000-15.000-3,6.000-16.000-3,-4.000 1.000-2,-11.000 19.000 0,-14.000 19.000-1,-11.000 19.000 0,-14.000 15.000 1,-11.000 13.000 0,-14.000 12.000 1,-11.000 13.000 1,-12.000 10.000 2,-9.000 10.000 3,-10.000 10.000 3,-8.000 9.000 3,-6.000 2.000 4,1.000-2.000 4,-1.000-3.000 3,1.000-3.000 4,4.000-6.000 2,9.000-5.000 0,10.000-7.000 1,10.000-5.000 0,4.000-14.000-1,0.000-18.000-1,0.000-19.000-2,0.000-18.000-3,1.000-10.000-3,4.000 0.000-9,3.000 0.000-6,3.000 0.000-9,1.000 6.000-3,1.000 13.000-1,-1.000 12.000 0,1.000 13.000-1,-4.000 7.000 1,-6.000 4.000 2,-6.000 3.000 3,-6.000 3.000 3,-4.000 3.000 2,1.000 3.000 4,-1.000 3.000 3,1.000 4.000 5,-1.000-3.000 2,1.000-5.000 1,-1.000-7.000 2,1.000-5.000 2,4.000-11.000 0,9.000-11.000-2,10.000-14.000-1,10.000-11.000-2,11.000-11.000-1,17.000-5.000 0,15.000-7.000-1,16.000-5.000 0,2.000 2.000 1,-8.000 13.000 2,-10.000 12.000 2,-9.000 13.000 2,-7.000 13.000 1,-3.000 17.000 1,-3.000 15.000 0,-2.000 16.000 0,-3.000 10.000 1,1.000 7.000-1,-1.000 6.000 1,1.000 7.000 0,1.000-1.000-1,3.000-6.000-1,3.000-6.000-3,4.000-6.000-1,8.000-13.000-4,17.000-19.000-5,15.000-18.000-6,16.000-19.000-6,9.000-13.000-1,3.000-6.000 2,3.000-6.000 2,4.000-6.000 2,-18.000 1.000-13,-37.000 9.000-29,-38.000 10.000-29,-37.000 10.000-29</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8"/>
    </inkml:context>
    <inkml:brush xml:id="br0">
      <inkml:brushProperty name="width" value="0.039212454110384" units="cm"/>
      <inkml:brushProperty name="height" value="0.039212454110384" units="cm"/>
      <inkml:brushProperty name="color" value="#00bff3"/>
      <inkml:brushProperty name="ignorePressure" value="0"/>
    </inkml:brush>
  </inkml:definitions>
  <inkml:trace contextRef="#ctx0" brushRef="#br0">40450.000 35550.000 561,'-46.000'-4.000'2,"10.000"-5.000"7,10.000-7.000 4,9.000-5.000 7,10.000-1.000 5,14.000 6.000 8,11.000 7.000 7,14.000 6.000 7,7.000 3.000 2,3.000 0.000-5,3.000 0.000-5,4.000 0.000-3,1.000 0.000-7,0.000 0.000-6,0.000 0.000-6,0.000 0.000-7,-4.000 4.000-7,-5.000 10.000-8,-7.000 10.000-8,-5.000 9.000-6,-8.000 7.000-8,-5.000 7.000-6,-7.000 6.000-6,-5.000 7.000-7,-4.000-1.000 0,0.000-6.000 4,0.000-6.000 4,0.000-6.000 5,-4.000-4.000 1,-5.000 1.000 0,-7.000-1.000-1,-5.000 1.000-1</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8"/>
    </inkml:context>
    <inkml:brush xml:id="br0">
      <inkml:brushProperty name="width" value="0.0464865043759346" units="cm"/>
      <inkml:brushProperty name="height" value="0.0464865043759346" units="cm"/>
      <inkml:brushProperty name="color" value="#00bff3"/>
      <inkml:brushProperty name="ignorePressure" value="0"/>
    </inkml:brush>
  </inkml:definitions>
  <inkml:trace contextRef="#ctx0" brushRef="#br0">40300.000 36850.000 473,'4.000'-46.000'48,"10.000"10.000"-6,10.000 10.000-8,9.000 9.000-7,2.000 6.000-6,-2.000 3.000-2,-3.000 3.000-2,-3.000 4.000-4,-6.000 15.000-8,-5.000 28.000-14,-7.000 28.000-14,-5.000 29.000-14,-9.000 10.000-3,-9.000-6.000 7,-10.000-6.000 9,-8.000-6.000 8,-9.000-4.000 3,-6.000 1.000 2,-6.000-1.000-1,-6.000 1.000 1,-1.000-6.000 5,7.000-8.000 8,6.000-10.000 9,7.000-9.000 8,5.000-9.000 6,7.000-5.000 3,6.000-7.000 2,7.000-5.000 2,8.000-15.000 0,14.000-22.000 1,11.000-22.000-2,14.000-21.000 0,10.000-17.000-4,9.000-8.000-9,10.000-10.000-7,10.000-9.000-9,5.000-9.000-7,4.000-5.000-7,3.000-7.000-7,3.000-5.000-7,-1.000-3.000-3,-2.000 4.000 3,-3.000 3.000 3,-3.000 3.000 2,-7.000 7.000 0,-9.000 14.000-1,-10.000 11.000-2,-8.000 14.000-2,-8.000 8.000 1,-2.000 7.000 4,-3.000 6.000 3,-3.000 7.000 5,-7.000 11.000 10,-9.000 20.000 18,-10.000 18.000 17,-8.000 20.000 19,-4.000 11.000 6,3.000 7.000-5,3.000 6.000-3,4.000 7.000-4,1.000-1.000-5,0.000-6.000-5,0.000-6.000-5,0.000-6.000-5,0.000-1.000-4,0.000 7.000-2,0.000 6.000-2,0.000 7.000-2,0.000 5.000-2,0.000 7.000-3,0.000 6.000-3,0.000 7.000-3,-2.000 5.000-4,-3.000 7.000-5,-3.000 6.000-7,-2.000 7.000-6,-3.000-1.000-7,1.000-6.000-10,-1.000-6.000-10,1.000-6.000-9,-1.000-10.000-5,1.000-12.000-2,-1.000-13.000-3,1.000-12.000-1</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9"/>
    </inkml:context>
    <inkml:brush xml:id="br0">
      <inkml:brushProperty name="width" value="0.0403366014361382" units="cm"/>
      <inkml:brushProperty name="height" value="0.0403366014361382" units="cm"/>
      <inkml:brushProperty name="color" value="#00bff3"/>
      <inkml:brushProperty name="ignorePressure" value="0"/>
    </inkml:brush>
  </inkml:definitions>
  <inkml:trace contextRef="#ctx0" brushRef="#br0">41400.000 36400.000 545,'54.000'-47.000'0,"10.000"6.000"0,10.000 7.000 0,9.000 6.000 0,-1.000 6.000 4,-8.000 6.000 7,-10.000 7.000 9,-9.000 6.000 7,1.000 3.000 6,13.000 0.000 3,12.000 0.000 3,13.000 0.000 4,6.000 1.000 0,0.000 4.000-4,0.000 3.000-3,0.000 3.000-3,-5.000 6.000-6,-9.000 9.000-4,-10.000 10.000-7,-8.000 10.000-5,-14.000 5.000-4,-15.000 4.000-2,-15.000 3.000-3,-16.000 3.000-3,-12.000 4.000-3,-5.000 7.000-5,-7.000 6.000-5,-5.000 7.000-4,-11.000-1.000-3,-11.000-6.000-1,-14.000-6.000 1,-11.000-6.000-1,-9.000-9.000 0,-3.000-8.000 2,-3.000-10.000 0,-2.000-9.000 1,-5.000-9.000 1,-2.000-5.000 1,-3.000-7.000 0,-3.000-5.000 0,2.000-6.000 3,10.000-3.000 5,10.000-3.000 3,9.000-2.000 4,10.000-8.000 3,14.000-8.000 1,11.000-10.000 1,14.000-9.000 1,14.000-5.000 2,20.000 0.000 2,18.000 0.000 2,20.000 0.000 3,13.000 0.000 2,9.000 0.000 1,10.000 0.000 2,10.000 0.000 0,0.000 4.000 0,-5.000 10.000 1,-7.000 10.000-1,-5.000 9.000 0,-14.000 17.000-1,-18.000 25.000-4,-19.000 25.000-3,-18.000 25.000-4,-21.000 14.000-2,-22.000 3.000-5,-22.000 3.000-3,-21.000 4.000-3,-14.000-1.000-4,-2.000-3.000-2,-3.000-3.000-1,-3.000-2.000-2,1.000-8.000-1,6.000-8.000 3,7.000-10.000 0,6.000-9.000 3,6.000-9.000 3,6.000-5.000 4,7.000-7.000 6,6.000-5.000 5,12.000-9.000 2,19.000-9.000 2,19.000-10.000 1,19.000-8.000 1,15.000-11.000-1,13.000-8.000-4,12.000-10.000-4,13.000-9.000-3,7.000-7.000-5,4.000-3.000-2,3.000-3.000-4,3.000-2.000-3,-2.000-3.000-3,-6.000 1.000-4,-6.000-1.000-5,-6.000 1.000-3,-9.000-1.000-3,-8.000 1.000-2,-10.000-1.000-1,-9.000 1.000-3,-9.000 2.000 2,-5.000 7.000 4,-7.000 6.000 4,-5.000 7.000 5,-4.000 2.000 3,0.000 1.000 3,0.000-1.000 3,0.000 1.000 3</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9"/>
    </inkml:context>
    <inkml:brush xml:id="br0">
      <inkml:brushProperty name="width" value="0.0447529591619968" units="cm"/>
      <inkml:brushProperty name="height" value="0.0447529591619968" units="cm"/>
      <inkml:brushProperty name="color" value="#00bff3"/>
      <inkml:brushProperty name="ignorePressure" value="0"/>
    </inkml:brush>
  </inkml:definitions>
  <inkml:trace contextRef="#ctx0" brushRef="#br0">42200.000 35250.000 491,'-46.000'-155.000'2,"10.000"41.000"4,10.000 40.000 4,9.000 42.000 4,4.000 27.000 9,1.000 16.000 14,-1.000 15.000 14,1.000 17.000 15,2.000 19.000 1,7.000 26.000-10,6.000 24.000-10,7.000 26.000-10,-1.000 21.000-9,-6.000 19.000-7,-6.000 19.000-7,-6.000 19.000-6,-6.000 5.000-4,-2.000-5.000 1,-3.000-7.000 0,-3.000-5.000 2,-1.000-12.000-10,4.000-16.000-17,3.000-15.000-19,3.000-15.000-18</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9"/>
    </inkml:context>
    <inkml:brush xml:id="br0">
      <inkml:brushProperty name="width" value="0.0324913896620274" units="cm"/>
      <inkml:brushProperty name="height" value="0.0324913896620274" units="cm"/>
      <inkml:brushProperty name="color" value="#00bff3"/>
      <inkml:brushProperty name="ignorePressure" value="0"/>
    </inkml:brush>
  </inkml:definitions>
  <inkml:trace contextRef="#ctx0" brushRef="#br0">43350.000 35500.000 677,'26.000'-46.000'0,"4.000"10.000"0,3.000 10.000 0,3.000 9.000 0,-1.000 4.000 0,-2.000 1.000 0,-3.000-1.000 0,-3.000 1.000 0,-2.000 5.000 11,0.000 14.000 22,0.000 11.000 23,0.000 14.000 22,-5.000 14.000-3,-9.000 20.000-27,-10.000 18.000-26,-8.000 20.000-29,-9.000 8.000-18,-6.000 1.000-10,-6.000-1.000-11,-6.000 1.000-11,-2.000-10.000-2,3.000-19.000 6,3.000-18.000 6,4.000-19.000 5</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49"/>
    </inkml:context>
    <inkml:brush xml:id="br0">
      <inkml:brushProperty name="width" value="0.0347573198378086" units="cm"/>
      <inkml:brushProperty name="height" value="0.0347573198378086" units="cm"/>
      <inkml:brushProperty name="color" value="#00bff3"/>
      <inkml:brushProperty name="ignorePressure" value="0"/>
    </inkml:brush>
  </inkml:definitions>
  <inkml:trace contextRef="#ctx0" brushRef="#br0">43350.000 36550.000 632,'90.000'-19.000'5,"-18.000"13.000"8,-19.000 12.000 10,-18.000 13.000 9,-14.000 9.000 2,-5.000 6.000-4,-7.000 7.000-3,-5.000 6.000-4,-8.000 12.000-4,-5.000 19.000-1,-7.000 19.000-4,-5.000 19.000-2,-4.000 4.000-1,0.000-9.000 1,0.000-10.000 2,0.000-8.000 0,0.000-11.000 0,0.000-8.000-2,0.000-10.000-2,0.000-9.000-2,4.000-15.000-1,10.000-18.000-1,10.000-19.000-1,9.000-18.000-1,9.000-20.000-3,9.000-18.000-8,10.000-19.000-7,10.000-18.000-7,5.000-14.000-7,4.000-5.000-9,3.000-7.000-7,3.000-5.000-8,-1.000 0.000-2,-2.000 10.000 5,-3.000 10.000 4,-3.000 9.000 6,-7.000 10.000 4,-9.000 14.000 8,-10.000 11.000 6,-8.000 14.000 6</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50"/>
    </inkml:context>
    <inkml:brush xml:id="br0">
      <inkml:brushProperty name="width" value="0.0396913774311543" units="cm"/>
      <inkml:brushProperty name="height" value="0.0396913774311543" units="cm"/>
      <inkml:brushProperty name="color" value="#00bff3"/>
      <inkml:brushProperty name="ignorePressure" value="0"/>
    </inkml:brush>
  </inkml:definitions>
  <inkml:trace contextRef="#ctx0" brushRef="#br0">44350.000 35950.000 554,'46.000'-47.000'0,"-5.000"6.000"0,-7.000 7.000 0,-5.000 6.000 0,-4.000 3.000 4,0.000 0.000 8,0.000 0.000 7,0.000 0.000 9,-4.000 6.000 4,-5.000 13.000 1,-7.000 12.000 1,-5.000 13.000 0,-8.000 13.000 0,-5.000 17.000-1,-7.000 15.000-2,-5.000 16.000-2,-4.000 7.000-2,0.000 1.000-3,0.000-1.000-4,0.000 1.000-2,1.000-6.000-4,4.000-8.000-4,3.000-10.000-3,3.000-9.000-4,6.000-23.000-15,9.000-33.000-25,10.000-35.000-25,10.000-34.000-24,4.000-12.000-5,0.000 14.000 16,0.000 11.000 16,0.000 14.000 16,-2.000 5.000 11,-3.000 1.000 7,-3.000-1.000 7,-2.000 1.000 5</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50"/>
    </inkml:context>
    <inkml:brush xml:id="br0">
      <inkml:brushProperty name="width" value="0.0357516556978226" units="cm"/>
      <inkml:brushProperty name="height" value="0.0357516556978226" units="cm"/>
      <inkml:brushProperty name="color" value="#00bff3"/>
      <inkml:brushProperty name="ignorePressure" value="0"/>
    </inkml:brush>
  </inkml:definitions>
  <inkml:trace contextRef="#ctx0" brushRef="#br0">44750.000 35800.000 615,'23.000'-24.000'1,"-3.000"4.000"2,-3.000 3.000 2,-2.000 3.000 3,-3.000 7.000 6,1.000 14.000 14,-1.000 11.000 11,1.000 14.000 14,-4.000 7.000 2,-6.000 3.000-9,-6.000 3.000-9,-6.000 4.000-8,-4.000 1.000-6,1.000 0.000-4,-1.000 0.000-5,1.000 0.000-3,-3.000-2.000-13,-2.000-3.000-19,-3.000-3.000-20,-3.000-2.000-20,1.000-11.000-7,6.000-15.000 4,7.000-15.000 4,6.000-16.000 4</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50"/>
    </inkml:context>
    <inkml:brush xml:id="br0">
      <inkml:brushProperty name="width" value="0.037997979670763" units="cm"/>
      <inkml:brushProperty name="height" value="0.037997979670763" units="cm"/>
      <inkml:brushProperty name="color" value="#00bff3"/>
      <inkml:brushProperty name="ignorePressure" value="0"/>
    </inkml:brush>
  </inkml:definitions>
  <inkml:trace contextRef="#ctx0" brushRef="#br0">44950.000 35200.000 578,'48.000'0.000'68,"-3.000"0.000"-8,-3.000 0.000-8,-2.000 0.000-8,0.000 1.000-6,7.000 4.000-3,6.000 3.000-3,7.000 3.000-4,0.000 3.000-4,-2.000 3.000-5,-3.000 3.000-6,-3.000 4.000-6,-4.000-1.000-6,-3.000-3.000-4,-3.000-3.000-7,-2.000-2.000-4,-6.000 0.000-14,-6.000 7.000-20,-6.000 6.000-21,-6.000 7.000-21</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8"/>
    </inkml:context>
    <inkml:brush xml:id="br0">
      <inkml:brushProperty name="width" value="0.039268784224987" units="cm"/>
      <inkml:brushProperty name="height" value="0.039268784224987" units="cm"/>
      <inkml:brushProperty name="color" value="#6adcab"/>
      <inkml:brushProperty name="ignorePressure" value="0"/>
    </inkml:brush>
  </inkml:definitions>
  <inkml:trace contextRef="#ctx0" brushRef="#br0">29750.000 56500.000 560,'-61.000'1.000'6,"28.000"4.000"12,28.000 3.000 12,29.000 3.000 12,16.000-1.000 3,7.000-2.000-9,6.000-3.000-7,7.000-3.000-8,-1.000 1.000-5,-6.000 6.000-1,-6.000 7.000-3,-6.000 6.000-2,-9.000 6.000 1,-8.000 6.000 0,-10.000 7.000 3,-9.000 6.000 1,-9.000 7.000 0,-5.000 10.000 0,-7.000 10.000-1,-5.000 9.000-2,-6.000 1.000 0,-3.000-6.000-1,-3.000-6.000 0,-2.000-6.000-1,-1.000-7.000-4,3.000-6.000-4,3.000-6.000-4,4.000-6.000-6,1.000-24.000-8,0.000-41.000-14,0.000-40.000-13,0.000-40.000-13,4.000-20.000-4,10.000 4.000 5,10.000 3.000 5,9.000 3.000 4,4.000 9.000 5,1.000 16.000 5,-1.000 15.000 5,1.000 17.000 5,-6.000 17.000 17,-8.000 23.000 30,-10.000 22.000 29,-9.000 22.000 29,-7.000 16.000 6,-3.000 14.000-18,-3.000 11.000-19,-2.000 14.000-18,-1.000 5.000-14,3.000 1.000-10,3.000-1.000-9,4.000 1.000-11,2.000-9.000-7,4.000-15.000-4,3.000-15.000-6,3.000-16.000-4</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50"/>
    </inkml:context>
    <inkml:brush xml:id="br0">
      <inkml:brushProperty name="width" value="0.0427281931042671" units="cm"/>
      <inkml:brushProperty name="height" value="0.0427281931042671" units="cm"/>
      <inkml:brushProperty name="color" value="#00bff3"/>
      <inkml:brushProperty name="ignorePressure" value="0"/>
    </inkml:brush>
  </inkml:definitions>
  <inkml:trace contextRef="#ctx0" brushRef="#br0">45200.000 35900.000 514,'-24.000'25.000'5,"4.000"0.000"6,3.000 0.000 5,3.000 0.000 8,-2.000 3.000 4,-6.000 6.000 6,-6.000 7.000 3,-6.000 6.000 6,-7.000 7.000-1,-6.000 10.000-4,-6.000 10.000-5,-6.000 9.000-5,-6.000 4.000-4,-2.000 1.000-3,-3.000-1.000-2,-3.000 1.000-4,-4.000 1.000 0,-3.000 3.000-2,-3.000 3.000 1,-2.000 4.000-1,0.000-4.000-4,7.000-9.000-6,6.000-10.000-6,7.000-8.000-7</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51"/>
    </inkml:context>
    <inkml:brush xml:id="br0">
      <inkml:brushProperty name="width" value="0.0484824776649475" units="cm"/>
      <inkml:brushProperty name="height" value="0.0484824776649475" units="cm"/>
      <inkml:brushProperty name="color" value="#00bff3"/>
      <inkml:brushProperty name="ignorePressure" value="0"/>
    </inkml:brush>
  </inkml:definitions>
  <inkml:trace contextRef="#ctx0" brushRef="#br0">44800.000 35950.000 453,'117.000'-43.000'7,"-16.000"17.000"12,-15.000 15.000 14,-15.000 16.000 12,-4.000 13.000 7,9.000 14.000 1,10.000 11.000-1,10.000 14.000 0,7.000 5.000-2,6.000 1.000-6,7.000-1.000-6,6.000 1.000-5,3.000-1.000-6,0.000 1.000-7,0.000-1.000-6,0.000 1.000-7,0.000-6.000-7,0.000-8.000-5,0.000-10.000-6,0.000-9.000-7,-7.000-7.000-8,-11.000-3.000-8,-14.000-3.000-11,-11.000-2.000-9,-12.000-3.000-5,-9.000 1.000-4,-10.000-1.000-2,-8.000 1.000-3</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51"/>
    </inkml:context>
    <inkml:brush xml:id="br0">
      <inkml:brushProperty name="width" value="0.0485470630228519" units="cm"/>
      <inkml:brushProperty name="height" value="0.0485470630228519" units="cm"/>
      <inkml:brushProperty name="color" value="#00bff3"/>
      <inkml:brushProperty name="ignorePressure" value="0"/>
    </inkml:brush>
  </inkml:definitions>
  <inkml:trace contextRef="#ctx0" brushRef="#br0">45150.000 36650.000 453,'-90.000'1.000'10,"23.000"4.000"20,22.000 3.000 20,22.000 3.000 20,15.000 4.000 5,9.000 7.000-12,10.000 6.000-10,10.000 7.000-12,4.000 5.000-7,0.000 7.000-4,0.000 6.000-3,0.000 7.000-5,-4.000 4.000-4,-5.000 3.000-5,-7.000 3.000-5,-5.000 4.000-6,-8.000 1.000-4,-5.000 0.000-7,-7.000 0.000-7,-5.000 0.000-5,-4.000-5.000-3,0.000-9.000 2,0.000-10.000 3,0.000-8.000 2,-2.000-14.000-9,-3.000-15.000-21,-3.000-15.000-21,-2.000-16.000-20</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0:51"/>
    </inkml:context>
    <inkml:brush xml:id="br0">
      <inkml:brushProperty name="width" value="0.052137516438961" units="cm"/>
      <inkml:brushProperty name="height" value="0.052137516438961" units="cm"/>
      <inkml:brushProperty name="color" value="#00bff3"/>
      <inkml:brushProperty name="ignorePressure" value="0"/>
    </inkml:brush>
  </inkml:definitions>
  <inkml:trace contextRef="#ctx0" brushRef="#br0">44900.000 37300.000 421,'185.000'-111.000'38,"-27.000"28.000"-2,-28.000 28.000 1,-28.000 29.000-1,-18.000 15.000 0,-6.000 3.000-1,-6.000 3.000-1,-6.000 4.000-2,-7.000 4.000-1,-6.000 6.000-2,-6.000 7.000-3,-6.000 6.000-2,-10.000 10.000-2,-12.000 17.000-1,-13.000 15.000 0,-12.000 16.000-1,-13.000 7.000-1,-12.000 1.000-2,-13.000-1.000-2,-12.000 1.000-2,-7.000-3.000-2,1.000-2.000-1,-1.000-3.000-2,1.000-3.000-1,13.000-20.000-7,29.000-33.000-15,28.000-35.000-15,28.000-34.000-13,20.000-21.000-5,13.000-6.000 6,12.000-6.000 6,13.000-6.000 7,-4.000 2.000-4,-18.000 14.000-12,-19.000 11.000-13,-18.000 14.000-12</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04"/>
    </inkml:context>
    <inkml:brush xml:id="br0">
      <inkml:brushProperty name="width" value="0.046929981559515" units="cm"/>
      <inkml:brushProperty name="height" value="0.046929981559515" units="cm"/>
      <inkml:brushProperty name="color" value="#6adcab"/>
      <inkml:brushProperty name="ignorePressure" value="0"/>
    </inkml:brush>
  </inkml:definitions>
  <inkml:trace contextRef="#ctx0" brushRef="#br0">82950.000 39600.000 468,'26.000'-30.000'2,"4.000"-9.000"2,3.000-10.000 2,3.000-8.000 4,-2.000 8.000 11,-6.000 29.000 21,-6.000 28.000 22,-6.000 28.000 20,-6.000 18.000 2,-2.000 10.000-17,-3.000 10.000-19,-3.000 9.000-17,-4.000 6.000-12,-3.000 3.000-4,-3.000 3.000-5,-2.000 4.000-4,-5.000 2.000-6,-2.000 4.000-3,-3.000 3.000-6,-3.000 3.000-5,-1.000 3.000-3,4.000 3.000-5,3.000 3.000-2,3.000 4.000-5,3.000-4.000 0,3.000-9.000 0,3.000-10.000 2,4.000-8.000 1,1.000-11.000-1,0.000-8.000-2,0.000-10.000-3,0.000-9.000-3</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05"/>
    </inkml:context>
    <inkml:brush xml:id="br0">
      <inkml:brushProperty name="width" value="0.0360172539949417" units="cm"/>
      <inkml:brushProperty name="height" value="0.0360172539949417" units="cm"/>
      <inkml:brushProperty name="color" value="#6adcab"/>
      <inkml:brushProperty name="ignorePressure" value="0"/>
    </inkml:brush>
  </inkml:definitions>
  <inkml:trace contextRef="#ctx0" brushRef="#br0">84800.000 39900.000 610,'25.000'-72.000'28,"0.000"6.000"-21,0.000 7.000-19,0.000 6.000-21,-2.000 6.000-5,-3.000 6.000 8,-3.000 7.000 7,-2.000 6.000 9,-5.000 1.000 9,-2.000-3.000 12,-3.000-3.000 11,-3.000-2.000 12,-4.000-3.000 6,-3.000 1.000-3,-3.000-1.000-1,-2.000 1.000-2,-5.000 1.000-1,-2.000 3.000-3,-3.000 3.000 0,-3.000 4.000-3,-6.000 4.000-2,-5.000 6.000-4,-7.000 7.000-4,-5.000 6.000-4,-3.000 4.000-2,4.000 4.000-1,3.000 3.000-2,3.000 3.000 0,3.000 3.000-2,3.000 3.000-1,3.000 3.000-2,4.000 4.000-1,-3.000 10.000 0,-5.000 19.000 3,-7.000 19.000 2,-5.000 19.000 3,0.000 5.000 1,10.000-5.000 1,10.000-7.000 0,9.000-5.000 1,7.000-9.000 0,7.000-9.000 0,6.000-10.000-1,7.000-8.000 1,5.000-4.000 0,7.000 3.000-2,6.000 3.000 0,7.000 4.000-1,4.000-1.000 0,3.000-3.000-1,3.000-3.000 2,4.000-2.000-1,-3.000-3.000-1,-5.000 1.000-1,-7.000-1.000-3,-5.000 1.000-1,-4.000 1.000 0,0.000 3.000-1,0.000 3.000 0,0.000 4.000 1,-4.000-1.000 0,-5.000-3.000-1,-7.000-3.000 1,-5.000-2.000-2,-8.000 2.000 0,-5.000 9.000-2,-7.000 10.000-1,-5.000 10.000-2,-8.000 0.000-1,-5.000-5.000 1,-7.000-7.000 0,-5.000-5.000-1,-4.000-8.000 1,0.000-5.000 0,0.000-7.000 0,0.000-5.000-1,0.000-8.000 1,0.000-5.000 1,0.000-7.000 0,0.000-5.000 1,1.000-9.000 0,4.000-9.000 1,3.000-10.000 2,3.000-8.000 0,4.000-9.000 1,7.000-6.000 2,6.000-6.000 0,7.000-6.000 1,7.000-7.000 2,9.000-6.000-1,10.000-6.000 0,10.000-6.000 0,11.000-6.000 0,17.000-2.000-3,15.000-3.000 0,16.000-3.000-3,4.000 2.000 0,-6.000 10.000 1,-6.000 10.000 0,-6.000 9.000 2,-9.000 10.000-2,-8.000 14.000-5,-10.000 11.000-3,-9.000 14.000-5,1.000 2.000-6,13.000-6.000-8,12.000-6.000-10,13.000-6.000-9,2.000-2.000-1,-5.000 3.000 5,-7.000 3.000 6,-5.000 4.000 5,-8.000 4.000 5,-5.000 6.000 7,-7.000 7.000 6,-5.000 6.000 6,-4.000 1.000 3,0.000-3.000 2,0.000-3.000 1,0.000-2.000 1</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06"/>
    </inkml:context>
    <inkml:brush xml:id="br0">
      <inkml:brushProperty name="width" value="0.0400054343044758" units="cm"/>
      <inkml:brushProperty name="height" value="0.0400054343044758" units="cm"/>
      <inkml:brushProperty name="color" value="#6adcab"/>
      <inkml:brushProperty name="ignorePressure" value="0"/>
    </inkml:brush>
  </inkml:definitions>
  <inkml:trace contextRef="#ctx0" brushRef="#br0">85950.000 39700.000 549,'-43.000'-2.000'-39,"17.000"-3.000"15,15.000-3.000 15,16.000-2.000 16,10.000-5.000 7,7.000-2.000 0,6.000-3.000 0,7.000-3.000 0,0.000 1.000 1,-2.000 6.000 3,-3.000 7.000 1,-3.000 6.000 3,-1.000 1.000 0,4.000-3.000 0,3.000-3.000 0,3.000-2.000-1,1.000-1.000-1,1.000 3.000-1,-1.000 3.000-2,1.000 4.000-1,1.000 5.000 0,3.000 10.000 1,3.000 10.000 2,4.000 9.000 1,-3.000 6.000 1,-5.000 3.000-1,-7.000 3.000-1,-5.000 4.000-2,-6.000 2.000 0,-3.000 4.000-1,-3.000 3.000-1,-2.000 3.000-1,-3.000 4.000-3,1.000 7.000-7,-1.000 6.000-6,1.000 7.000-6,-1.000 2.000-4,1.000 1.000 0,-1.000-1.000 0,1.000 1.000-1,-3.000-4.000-2,-2.000-6.000-3,-3.000-6.000-3,-3.000-6.000-5,-2.000-7.000-3,0.000-6.000-6,0.000-6.000-5,0.000-6.000-5,-2.000-13.000-3,-3.000-19.000 4,-3.000-18.000 1,-2.000-19.000 2,-1.000-8.000 5,3.000 3.000 9,3.000 3.000 7,4.000 4.000 8,1.000-1.000 5,0.000-3.000 1,0.000-3.000 2,0.000-2.000 2</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06"/>
    </inkml:context>
    <inkml:brush xml:id="br0">
      <inkml:brushProperty name="width" value="0.0398573838174343" units="cm"/>
      <inkml:brushProperty name="height" value="0.0398573838174343" units="cm"/>
      <inkml:brushProperty name="color" value="#6adcab"/>
      <inkml:brushProperty name="ignorePressure" value="0"/>
    </inkml:brush>
  </inkml:definitions>
  <inkml:trace contextRef="#ctx0" brushRef="#br0">87450.000 39050.000 551,'23.000'-27.000'0,"-3.000"-3.000"0,-3.000-3.000 0,-2.000-2.000 0,-5.000-1.000 3,-2.000 3.000 4,-3.000 3.000 4,-3.000 4.000 5,-7.000 11.000 8,-9.000 23.000 13,-10.000 22.000 11,-8.000 22.000 13,-9.000 12.000 1,-6.000 3.000-10,-6.000 3.000-8,-6.000 4.000-10,-15.000 11.000-9,-21.000 23.000-8,-22.000 22.000-9,-22.000 22.000-10,-16.000 16.000-9,-9.000 14.000-11,-10.000 11.000-12,-8.000 14.000-10,11.000-9.000-7,35.000-28.000-3,35.000-28.000-2,34.000-27.000-3,18.000-22.000 3,4.000-11.000 9,3.000-14.000 8,3.000-11.000 9</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09"/>
    </inkml:context>
    <inkml:brush xml:id="br0">
      <inkml:brushProperty name="width" value="0.044120479375124" units="cm"/>
      <inkml:brushProperty name="height" value="0.044120479375124" units="cm"/>
      <inkml:brushProperty name="color" value="#6adcab"/>
      <inkml:brushProperty name="ignorePressure" value="0"/>
    </inkml:brush>
  </inkml:definitions>
  <inkml:trace contextRef="#ctx0" brushRef="#br0">76700.000 42300.000 498,'-91.000'-2.000'-10,"19.000"-3.000"6,19.000-3.000 6,19.000-2.000 7,9.000-1.000 3,0.000 3.000 1,0.000 3.000 1,0.000 4.000 0,6.000 2.000 4,13.000 4.000 6,12.000 3.000 7,13.000 3.000 7,7.000-1.000 1,4.000-2.000-3,3.000-3.000-3,3.000-3.000-3,6.000-2.000-4,9.000 0.000-2,10.000 0.000-3,10.000 0.000-3,0.000 0.000-2,-5.000 0.000-3,-7.000 0.000-3,-5.000 0.000-3,-4.000-2.000-1,0.000-3.000-1,0.000-3.000-1,0.000-2.000-1,0.000-1.000-1,0.000 3.000 0,0.000 3.000-1,0.000 4.000 0,-2.000 1.000 0,-3.000 0.000 0,-3.000 0.000 1,-2.000 0.000-1,-3.000 0.000 1,1.000 0.000 0,-1.000 0.000-1,1.000 0.000 1,1.000 0.000 0,3.000 0.000 0,3.000 0.000-1,4.000 0.000 0,1.000 0.000 1,0.000 0.000 0,0.000 0.000 0,0.000 0.000 1,1.000 0.000-1,4.000 0.000 1,3.000 0.000-1,3.000 0.000-1,3.000 0.000 1,3.000 0.000-1,3.000 0.000 0,4.000 0.000 1,2.000 0.000-1,4.000 0.000-1,3.000 0.000 1,3.000 0.000-1,-1.000-2.000 0,-2.000-3.000-1,-3.000-3.000 1,-3.000-2.000 0,-2.000-1.000-1,0.000 3.000 0,0.000 3.000 0,0.000 4.000-1,1.000 1.000 1,4.000 0.000 0,3.000 0.000 0,3.000 0.000 0,-1.000 0.000 0,-2.000 0.000 0,-3.000 0.000 1,-3.000 0.000-1,-1.000 0.000 1,4.000 0.000-1,3.000 0.000 1,3.000 0.000 0,1.000 0.000 0,1.000 0.000 1,-1.000 0.000-1,1.000 0.000 0,-1.000-2.000 0,1.000-3.000 0,-1.000-3.000 0,1.000-2.000 0,-1.000-1.000 0,1.000 3.000 0,-1.000 3.000 0,1.000 4.000 0,-1.000 1.000 0,1.000 0.000 0,-1.000 0.000 0,1.000 0.000 0,1.000 0.000 0,3.000 0.000 0,3.000 0.000 0,4.000 0.000 0,1.000 0.000 0,0.000 0.000 1,0.000 0.000-1,0.000 0.000 0,0.000 0.000 1,0.000 0.000 0,0.000 0.000 0,0.000 0.000 0,0.000 0.000 1,0.000 0.000-1,0.000 0.000 1,0.000 0.000-1,1.000 0.000 0,4.000 0.000 0,3.000 0.000-1,3.000 0.000 0,3.000 0.000 0,3.000 0.000 0,3.000 0.000 0,4.000 0.000 0,1.000 0.000 0,0.000 0.000 1,0.000 0.000-2,0.000 0.000 1,3.000-2.000-1,6.000-3.000 1,7.000-3.000 0,6.000-2.000 1,1.000-3.000-1,-3.000 1.000 0,-3.000-1.000 0,-2.000 1.000-1,-1.000 1.000-2,3.000 3.000-1,3.000 3.000-3,4.000 4.000-2,2.000 1.000 1,4.000 0.000 4,3.000 0.000 5,3.000 0.000 3,4.000 0.000 1,7.000 0.000-2,6.000 0.000-2,7.000 0.000-2,4.000 0.000-1,3.000 0.000-1,3.000 0.000 0,4.000 0.000-1,-1.000-2.000 0,-3.000-3.000 0,-3.000-3.000 0,-2.000-2.000 1,-1.000-1.000-1,3.000 3.000 0,3.000 3.000 0,4.000 4.000-1,1.000-1.000 1,0.000-3.000-2,0.000-3.000 0,0.000-2.000-1,0.000-1.000 0,0.000 3.000-1,0.000 3.000 0,0.000 4.000 0,0.000 1.000 0,0.000 0.000 0,0.000 0.000 0,0.000 0.000 0,0.000 0.000-1,0.000 0.000 1,0.000 0.000-1,0.000 0.000 1,1.000-2.000-1,4.000-3.000 1,3.000-3.000-1,3.000-2.000 2,-1.000-1.000-2,-2.000 3.000 1,-3.000 3.000-2,-3.000 4.000 0,-4.000 1.000-1,-3.000 0.000 0,-3.000 0.000-1,-2.000 0.000 0,-6.000 0.000-2,-6.000 0.000-2,-6.000 0.000-4,-6.000 0.000-2,-10.000 0.000-2,-12.000 0.000 1,-13.000 0.000-1,-12.000 0.000 1,-15.000 0.000 1,-15.000 0.000 1,-15.000 0.000 1,-16.000 0.000 2</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0"/>
    </inkml:context>
    <inkml:brush xml:id="br0">
      <inkml:brushProperty name="width" value="0.0371832996606827" units="cm"/>
      <inkml:brushProperty name="height" value="0.0371832996606827" units="cm"/>
      <inkml:brushProperty name="color" value="#6adcab"/>
      <inkml:brushProperty name="ignorePressure" value="0"/>
    </inkml:brush>
  </inkml:definitions>
  <inkml:trace contextRef="#ctx0" brushRef="#br0">79750.000 42850.000 591,'53.000'-21.000'70,"6.000"10.000"-13,7.000 10.000-13,6.000 9.000-11,-1.000 4.000-9,-5.000 1.000-4,-7.000-1.000-5,-5.000 1.000-4,-11.000 2.000-2,-11.000 7.000 0,-14.000 6.000 2,-11.000 7.000 0,-11.000 4.000-3,-5.000 3.000-5,-7.000 3.000-6,-5.000 4.000-5,-11.000 2.000-3,-11.000 4.000 2,-14.000 3.000 0,-11.000 3.000 2,-6.000-1.000 1,4.000-2.000-2,3.000-3.000-1,3.000-3.000 0,4.000-7.000 0,7.000-9.000 3,6.000-10.000 1,7.000-8.000 4,13.000-8.000 1,22.000-2.000 5,22.000-3.000 2,23.000-3.000 3,13.000-2.000 3,6.000 0.000 0,7.000 0.000 0,6.000 0.000 2,3.000 0.000-1,0.000 0.000 0,0.000 0.000-1,0.000 0.000 0,-7.000 4.000-2,-11.000 10.000-2,-14.000 10.000-3,-11.000 9.000-2,-12.000 10.000-1,-9.000 14.000-1,-10.000 11.000 1,-8.000 14.000 0,-12.000 2.000 0,-12.000-6.000 0,-13.000-6.000-1,-12.000-6.000 0,-7.000-4.000 0,1.000 1.000-1,-1.000-1.000-2,1.000 1.000 0,-3.000-6.000-1,-2.000-8.000-2,-3.000-10.000-2,-3.000-9.000-1,2.000-5.000-2,10.000 0.000-4,10.000 0.000-3,9.000 0.000-3,10.000-8.000-5,14.000-16.000-3,11.000-15.000-5,14.000-15.000-4,10.000-11.000-1,9.000-2.000 4,10.000-3.000 5,10.000-3.000 3,2.000-1.000 0,-3.000 4.000-3,-3.000 3.000-4,-2.000 3.000-3</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9"/>
    </inkml:context>
    <inkml:brush xml:id="br0">
      <inkml:brushProperty name="width" value="0.0462854839861393" units="cm"/>
      <inkml:brushProperty name="height" value="0.0462854839861393" units="cm"/>
      <inkml:brushProperty name="color" value="#6adcab"/>
      <inkml:brushProperty name="ignorePressure" value="0"/>
    </inkml:brush>
  </inkml:definitions>
  <inkml:trace contextRef="#ctx0" brushRef="#br0">30550.000 55700.000 475,'25.000'-25.000'0,"0.000"0.000"0,0.000 0.000 0,0.000 0.000 0,1.000 0.000 4,4.000 0.000 9,3.000 0.000 8,3.000 0.000 8,3.000 1.000 5,3.000 4.000 2,3.000 3.000 2,4.000 3.000 1,-1.000 4.000-4,-3.000 7.000-12,-3.000 6.000-11,-2.000 7.000-11,-5.000 5.000-8,-2.000 7.000-6,-3.000 6.000-4,-3.000 7.000-6,-6.000 4.000-1,-5.000 3.000 2,-7.000 3.000 2,-5.000 4.000 3,-9.000 1.000-2,-9.000 0.000-4,-10.000 0.000-6,-8.000 0.000-5,-6.000-5.000 0,1.000-9.000 5,-1.000-10.000 6,1.000-8.000 4,-1.000-6.000 6,1.000 1.000 4,-1.000-1.000 4,1.000 1.000 6,-1.000-1.000 5,1.000 1.000 6,-1.000-1.000 7,1.000 1.000 5,1.000 1.000 6,3.000 3.000 2,3.000 3.000 2,4.000 4.000 3,2.000 4.000 2,4.000 6.000 2,3.000 7.000 1,3.000 6.000 1,1.000 4.000-1,1.000 4.000-5,-1.000 3.000-6,1.000 3.000-4,1.000 4.000-4,3.000 7.000-3,3.000 6.000-2,4.000 7.000-3,-1.000-4.000-2,-3.000-12.000 0,-3.000-13.000-2,-2.000-12.000-1,3.000-19.000-11,14.000-25.000-21,11.000-25.000-19,14.000-25.000-21,7.000-18.000-7,3.000-8.000 7,3.000-10.000 6,4.000-9.000 7,-1.000 1.000 8,-3.000 13.000 9,-3.000 12.000 9,-2.000 13.000 10,-5.000 10.000 5,-2.000 10.000 1,-3.000 10.000 2,-3.000 9.000 2,-4.000 12.000 9,-3.000 16.000 16,-3.000 15.000 17,-2.000 17.000 15,-5.000 10.000 3,-2.000 6.000-11,-3.000 7.000-10,-3.000 6.000-10,-6.000 1.000-9,-5.000-3.000-5,-7.000-3.000-5,-5.000-2.000-5,-4.000-8.000-6,0.000-8.000-7,0.000-10.000-6,0.000-9.000-8,1.000-12.000-3,4.000-11.000-2,3.000-14.000-1,3.000-11.000-1,3.000-15.000-1,3.000-16.000 1,3.000-15.000 0,4.000-15.000 1,2.000-6.000 2,4.000 7.000 4,3.000 6.000 5,3.000 7.000 5,3.000 5.000 4,3.000 7.000 1,3.000 6.000 3,4.000 7.000 2,1.000 5.000 3,0.000 7.000 3,0.000 6.000 3,0.000 7.000 3,-2.000 2.000 2,-3.000 1.000 1,-3.000-1.000 1,-2.000 1.000 1,-3.000 4.000 1,1.000 9.000-1,-1.000 10.000-1,1.000 10.000 0,-3.000 4.000-4,-2.000 0.000-5,-3.000 0.000-6,-3.000 0.000-7,-4.000-2.000-3,-3.000-3.000 0,-3.000-3.000-1,-2.000-2.000 0,-3.000-6.000 5,1.000-6.000 15,-1.000-6.000 13,1.000-6.000 15,8.000-4.000 5,20.000 1.000-1,18.000-1.000-2,20.000 1.000 0,8.000-1.000-5,1.000 1.000-5,-1.000-1.000-7,1.000 1.000-6,-1.000-3.000-3,1.000-2.000-3,-1.000-3.000-1,1.000-3.000-3,-3.000-4.000-2,-2.000-3.000-3,-3.000-3.000-5,-3.000-2.000-2,-7.000-1.000-6,-9.000 3.000-5,-10.000 3.000-5,-8.000 4.000-6,-8.000 1.000-3,-2.000 0.000-1,-3.000 0.000 0,-3.000 0.000 0,-6.000-2.000 3,-5.000-3.000 8,-7.000-3.000 5,-5.000-2.000 8,-4.000-3.000 4,0.000 1.000 2,0.000-1.000 2,0.000 1.000 1,1.000 2.000 3,4.000 7.000 5,3.000 6.000 5,3.000 7.000 4,3.000 7.000 9,3.000 9.000 14,3.000 10.000 15,4.000 10.000 14,-1.000 10.000 1,-3.000 13.000-10,-3.000 12.000-10,-2.000 13.000-11,-3.000 7.000-8,1.000 4.000-5,-1.000 3.000-6,1.000 3.000-4,-6.000 4.000-3,-8.000 7.000-2,-10.000 6.000 0,-9.000 7.000-1,-9.000 5.000-7,-5.000 7.000-10,-7.000 6.000-12,-5.000 7.000-11,-4.000 0.000-7,0.000-2.000-3,0.000-3.000-3,0.000-3.000-4,6.000-15.000 0,13.000-24.000 4,12.000-26.000 3,13.000-24.000 4</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0"/>
    </inkml:context>
    <inkml:brush xml:id="br0">
      <inkml:brushProperty name="width" value="0.0507905036211014" units="cm"/>
      <inkml:brushProperty name="height" value="0.0507905036211014" units="cm"/>
      <inkml:brushProperty name="color" value="#6adcab"/>
      <inkml:brushProperty name="ignorePressure" value="0"/>
    </inkml:brush>
  </inkml:definitions>
  <inkml:trace contextRef="#ctx0" brushRef="#br0">81150.000 42800.000 433,'25.000'-38.000'34,"0.000"26.000"11,0.000 24.000 11,0.000 26.000 9,-2.000 13.000 1,-3.000 4.000-10,-3.000 3.000-10,-2.000 3.000-9,-6.000 6.000-7,-6.000 9.000-3,-6.000 10.000-3,-6.000 10.000-2,-4.000 8.000-4,1.000 10.000-3,-1.000 10.000-3,1.000 9.000-4,-4.000 7.000-3,-6.000 7.000-4,-6.000 6.000-5,-6.000 7.000-3,-1.000-3.000-6,7.000-8.000-7,6.000-10.000-8,7.000-9.000-8,4.000-10.000-4,3.000-9.000-4,3.000-10.000-1,4.000-8.000-4,4.000-12.000 0,6.000-12.000 4,7.000-13.000 1,6.000-12.000 4</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0"/>
    </inkml:context>
    <inkml:brush xml:id="br0">
      <inkml:brushProperty name="width" value="0.0430105924606323" units="cm"/>
      <inkml:brushProperty name="height" value="0.0430105924606323" units="cm"/>
      <inkml:brushProperty name="color" value="#6adcab"/>
      <inkml:brushProperty name="ignorePressure" value="0"/>
    </inkml:brush>
  </inkml:definitions>
  <inkml:trace contextRef="#ctx0" brushRef="#br0">82600.000 43350.000 511,'25.000'-29.000'0,"0.000"-5.000"-1,0.000-7.000-1,0.000-5.000 0,-2.000-1.000 1,-3.000 6.000 4,-3.000 7.000 3,-2.000 6.000 5,-3.000 3.000 2,1.000 0.000 3,-1.000 0.000 2,1.000 0.000 3,-4.000-2.000 0,-6.000-3.000 0,-6.000-3.000 0,-6.000-2.000-1,-6.000-3.000-1,-2.000 1.000 0,-3.000-1.000 0,-3.000 1.000-1,-6.000 2.000-1,-5.000 7.000-1,-7.000 6.000-1,-5.000 7.000-1,-4.000 5.000-1,0.000 7.000 0,0.000 6.000-2,0.000 7.000 0,1.000 5.000 0,4.000 7.000 0,3.000 6.000 1,3.000 7.000 0,4.000 5.000 0,7.000 7.000-3,6.000 6.000-3,7.000 7.000-3,4.000 2.000 0,3.000 1.000 2,3.000-1.000 0,4.000 1.000 2,2.000-1.000-1,4.000 1.000 0,3.000-1.000-1,3.000 1.000-1,4.000-1.000-1,7.000 1.000 0,6.000-1.000 0,7.000 1.000 1,2.000 1.000-2,1.000 3.000 1,-1.000 3.000-1,1.000 4.000-1,-4.000 1.000-1,-6.000 0.000 0,-6.000 0.000-1,-6.000 0.000-2,-6.000 0.000 1,-2.000 0.000 0,-3.000 0.000 0,-3.000 0.000 0,-7.000-2.000 1,-9.000-3.000-2,-10.000-3.000 0,-8.000-2.000-2,-9.000-6.000 1,-6.000-6.000 0,-6.000-6.000 1,-6.000-6.000 1,-2.000-6.000-1,3.000-2.000-3,3.000-3.000-2,4.000-3.000-3,1.000-7.000 0,0.000-9.000 1,0.000-10.000 1,0.000-8.000 2,4.000-14.000 0,10.000-15.000 0,10.000-15.000 0,9.000-16.000 0,12.000-13.000 3,16.000-9.000 3,15.000-10.000 4,17.000-8.000 3,14.000-9.000 2,17.000-6.000-5,15.000-6.000-2,16.000-6.000-4,9.000 1.000-5,3.000 9.000-4,3.000 10.000-5,4.000 10.000-5,-6.000 10.000-5,-11.000 13.000-5,-14.000 12.000-5,-11.000 13.000-5,-12.000 10.000 2,-9.000 10.000 5,-10.000 10.000 6,-8.000 9.000 6</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1"/>
    </inkml:context>
    <inkml:brush xml:id="br0">
      <inkml:brushProperty name="width" value="0.0400814786553383" units="cm"/>
      <inkml:brushProperty name="height" value="0.0400814786553383" units="cm"/>
      <inkml:brushProperty name="color" value="#6adcab"/>
      <inkml:brushProperty name="ignorePressure" value="0"/>
    </inkml:brush>
  </inkml:definitions>
  <inkml:trace contextRef="#ctx0" brushRef="#br0">83750.000 43950.000 548,'-27.000'21.000'2,"-3.000"-5.000"1,-3.000-7.000 3,-2.000-5.000 2,5.000-3.000 7,16.000 4.000 12,15.000 3.000 13,17.000 3.000 11,14.000-4.000 2,17.000-8.000-8,15.000-10.000-8,16.000-9.000-9,9.000-5.000-5,3.000 0.000-2,3.000 0.000-2,4.000 0.000-2,-1.000 1.000-2,-3.000 4.000-2,-3.000 3.000-2,-2.000 3.000-1,-5.000 3.000-4,-2.000 3.000-5,-3.000 3.000-3,-3.000 4.000-5,-4.000 1.000-5,-3.000 0.000-6,-3.000 0.000-6,-2.000 0.000-6</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1"/>
    </inkml:context>
    <inkml:brush xml:id="br0">
      <inkml:brushProperty name="width" value="0.0443234629929066" units="cm"/>
      <inkml:brushProperty name="height" value="0.0443234629929066" units="cm"/>
      <inkml:brushProperty name="color" value="#6adcab"/>
      <inkml:brushProperty name="ignorePressure" value="0"/>
    </inkml:brush>
  </inkml:definitions>
  <inkml:trace contextRef="#ctx0" brushRef="#br0">84750.000 42900.000 496,'-88.000'-85.000'37,"26.000"32.000"9,24.000 31.000 6,26.000 32.000 8,13.000 21.000 0,4.000 13.000-9,3.000 12.000-10,3.000 13.000-8,-2.000 12.000-6,-6.000 13.000-3,-6.000 12.000-3,-6.000 13.000-3,-6.000 12.000-3,-2.000 13.000-5,-3.000 12.000-3,-3.000 13.000-5,-4.000 7.000-6,-3.000 4.000-8,-3.000 3.000-6,-2.000 3.000-9,2.000-5.000-7,9.000-12.000-8,10.000-13.000-8,10.000-12.000-9,4.000-16.000 0,0.000-19.000 8,0.000-18.000 6,0.000-19.000 7</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2"/>
    </inkml:context>
    <inkml:brush xml:id="br0">
      <inkml:brushProperty name="width" value="0.0460537411272526" units="cm"/>
      <inkml:brushProperty name="height" value="0.0460537411272526" units="cm"/>
      <inkml:brushProperty name="color" value="#6adcab"/>
      <inkml:brushProperty name="ignorePressure" value="0"/>
    </inkml:brush>
  </inkml:definitions>
  <inkml:trace contextRef="#ctx0" brushRef="#br0">86900.000 42950.000 477,'-22.000'-58.000'88,"6.000"34.000"-8,7.000 35.000-8,6.000 35.000-8,3.000 19.000-10,0.000 7.000-8,0.000 6.000-9,0.000 7.000-10,-4.000 8.000-6,-5.000 14.000-5,-7.000 11.000-6,-5.000 14.000-5,-4.000 7.000-3,0.000 3.000-1,0.000 3.000-3,0.000 4.000-1,0.000 2.000-5,0.000 4.000-6,0.000 3.000-8,0.000 3.000-7,1.000-7.000-7,4.000-15.000-6,3.000-15.000-7,3.000-16.000-7,4.000-18.000-2,7.000-18.000 3,6.000-19.000 2,7.000-18.000 2</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2"/>
    </inkml:context>
    <inkml:brush xml:id="br0">
      <inkml:brushProperty name="width" value="0.0441434979438782" units="cm"/>
      <inkml:brushProperty name="height" value="0.0441434979438782" units="cm"/>
      <inkml:brushProperty name="color" value="#6adcab"/>
      <inkml:brushProperty name="ignorePressure" value="0"/>
    </inkml:brush>
  </inkml:definitions>
  <inkml:trace contextRef="#ctx0" brushRef="#br0">88200.000 43650.000 498,'1.000'-50.000'0,"4.000"0.000"0,3.000 0.000 0,3.000 0.000 0,1.000 3.000 5,1.000 6.000 10,-1.000 7.000 11,1.000 6.000 10,-3.000 1.000 0,-2.000-3.000-7,-3.000-3.000-8,-3.000-2.000-9,-1.000-3.000-4,4.000 1.000 0,3.000-1.000 0,3.000 1.000 0,-5.000 1.000 0,-12.000 3.000 0,-13.000 3.000 1,-12.000 4.000 0,-10.000 2.000 1,-6.000 4.000 0,-6.000 3.000 1,-6.000 3.000 0,-2.000 4.000 1,3.000 7.000-1,3.000 6.000-1,4.000 7.000 1,4.000 4.000-1,6.000 3.000-1,7.000 3.000 1,6.000 4.000-1,3.000 7.000 0,0.000 13.000 0,0.000 12.000 1,0.000 13.000 1,3.000 10.000 0,6.000 10.000 1,7.000 10.000-1,6.000 9.000 1,3.000 4.000-1,0.000 1.000-1,0.000-1.000-2,0.000 1.000-2,6.000-3.000-1,13.000-2.000-1,12.000-3.000-2,13.000-3.000-2,6.000-9.000 0,0.000-11.000-1,0.000-14.000 0,0.000-11.000-1,-4.000-9.000-1,-5.000-3.000-3,-7.000-3.000-2,-5.000-2.000-3,-14.000-3.000-4,-18.000 1.000-7,-19.000-1.000-5,-18.000 1.000-7,-15.000-4.000 0,-9.000-6.000 6,-10.000-6.000 7,-8.000-6.000 7,-3.000-7.000 4,7.000-6.000 2,6.000-6.000 3,7.000-6.000 3,8.000-7.000 2,14.000-6.000 3,11.000-6.000 3,14.000-6.000 3,10.000-7.000 0,9.000-6.000-1,10.000-6.000-3,10.000-6.000 0,14.000-6.000-2,23.000-2.000 1,22.000-3.000 0,22.000-3.000 1,12.000-4.000-5,3.000-3.000-6,3.000-3.000-9,4.000-2.000-7,-7.000 2.000-6,-16.000 9.000-6,-15.000 10.000-5,-15.000 10.000-6,-12.000 8.000 0,-6.000 10.000 4,-6.000 10.000 5,-6.000 9.000 4,-7.000 4.000 6,-6.000 1.000 5,-6.000-1.000 7,-6.000 1.000 5,-4.000-1.000 3,1.000 1.000 2,-1.000-1.000 1,1.000 1.000 2</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2"/>
    </inkml:context>
    <inkml:brush xml:id="br0">
      <inkml:brushProperty name="width" value="0.0456702001392841" units="cm"/>
      <inkml:brushProperty name="height" value="0.0456702001392841" units="cm"/>
      <inkml:brushProperty name="color" value="#6adcab"/>
      <inkml:brushProperty name="ignorePressure" value="0"/>
    </inkml:brush>
  </inkml:definitions>
  <inkml:trace contextRef="#ctx0" brushRef="#br0">89050.000 43200.000 481,'29.000'-65.000'57,"10.000"23.000"-3,10.000 22.000-1,9.000 22.000-3,4.000 16.000-4,1.000 14.000-7,-1.000 11.000-6,1.000 14.000-7,-3.000 7.000-5,-2.000 3.000-2,-3.000 3.000-1,-3.000 4.000-3,-6.000 4.000-1,-5.000 6.000 0,-7.000 7.000 0,-5.000 6.000 0,-6.000 6.000-1,-3.000 6.000-4,-3.000 7.000-3,-2.000 6.000-2,-5.000-1.000-5,-2.000-5.000-5,-3.000-7.000-4,-3.000-5.000-6,-6.000-9.000-4,-5.000-9.000-4,-7.000-10.000-5,-5.000-8.000-4,-4.000-11.000-4,0.000-8.000-3,0.000-10.000-3,0.000-9.000-2,1.000-12.000-2,4.000-11.000 2,3.000-14.000 2,3.000-11.000 0</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3"/>
    </inkml:context>
    <inkml:brush xml:id="br0">
      <inkml:brushProperty name="width" value="0.0448329001665115" units="cm"/>
      <inkml:brushProperty name="height" value="0.0448329001665115" units="cm"/>
      <inkml:brushProperty name="color" value="#6adcab"/>
      <inkml:brushProperty name="ignorePressure" value="0"/>
    </inkml:brush>
  </inkml:definitions>
  <inkml:trace contextRef="#ctx0" brushRef="#br0">90350.000 42900.000 490,'1.000'-49.000'4,"4.000"4.000"7,3.000 3.000 8,3.000 3.000 8,-2.000 10.000 7,-6.000 20.000 10,-6.000 18.000 8,-6.000 20.000 8,-12.000 16.000 0,-15.000 16.000-11,-15.000 15.000-10,-16.000 17.000-12,-13.000 13.000-5,-9.000 13.000-2,-10.000 12.000-3,-8.000 13.000-1,-12.000 10.000-8,-12.000 10.000-11,-13.000 10.000-11,-12.000 9.000-13,-5.000-2.000-9,3.000-12.000-5,3.000-13.000-6,4.000-12.000-5,13.000-18.000-3,26.000-21.000 2,24.000-22.000 1,26.000-22.000 2,15.000-15.000 5,6.000-5.000 7,7.000-7.000 7,6.000-5.000 7</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4"/>
    </inkml:context>
    <inkml:brush xml:id="br0">
      <inkml:brushProperty name="width" value="0.0393682718276978" units="cm"/>
      <inkml:brushProperty name="height" value="0.0393682718276978" units="cm"/>
      <inkml:brushProperty name="color" value="#6adcab"/>
      <inkml:brushProperty name="ignorePressure" value="0"/>
    </inkml:brush>
  </inkml:definitions>
  <inkml:trace contextRef="#ctx0" brushRef="#br0">96850.000 42000.000 558,'-41.000'-22.000'9,"19.000"6.000"19,19.000 7.000 17,19.000 6.000 19,19.000-1.000 3,23.000-5.000-11,22.000-7.000-11,22.000-5.000-11,7.000-4.000-9,-6.000 0.000-3,-6.000 0.000-5,-6.000 0.000-3,-1.000-2.000-5,7.000-3.000-4,6.000-3.000-3,7.000-2.000-5,-7.000 6.000-7,-19.000 20.000-11,-18.000 18.000-11,-19.000 20.000-10,-15.000 6.000-5,-8.000-2.000 5,-10.000-3.000 3,-9.000-3.000 3,-7.000-2.000 3,-3.000 0.000-1,-3.000 0.000 0,-2.000 0.000 1</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5"/>
    </inkml:context>
    <inkml:brush xml:id="br0">
      <inkml:brushProperty name="width" value="0.0411630310118198" units="cm"/>
      <inkml:brushProperty name="height" value="0.0411630310118198" units="cm"/>
      <inkml:brushProperty name="color" value="#6adcab"/>
      <inkml:brushProperty name="ignorePressure" value="0"/>
    </inkml:brush>
  </inkml:definitions>
  <inkml:trace contextRef="#ctx0" brushRef="#br0">98050.000 40850.000 534,'-7.000'-60.000'52,"-11.000"32.000"4,-14.000 31.000 3,-11.000 32.000 4,-9.000 21.000-4,-3.000 13.000-10,-3.000 12.000-10,-2.000 13.000-12,-6.000 7.000-6,-6.000 4.000-5,-6.000 3.000-4,-6.000 3.000-4,-6.000 3.000-4,-2.000 3.000-4,-3.000 3.000-3,-3.000 4.000-4,2.000-4.000-6,10.000-9.000-6,10.000-10.000-7,9.000-8.000-7,9.000-9.000-1,9.000-6.000 1,10.000-6.000 3,10.000-6.000 3</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9"/>
    </inkml:context>
    <inkml:brush xml:id="br0">
      <inkml:brushProperty name="width" value="0.0294828787446022" units="cm"/>
      <inkml:brushProperty name="height" value="0.0294828787446022" units="cm"/>
      <inkml:brushProperty name="color" value="#6adcab"/>
      <inkml:brushProperty name="ignorePressure" value="0"/>
    </inkml:brush>
  </inkml:definitions>
  <inkml:trace contextRef="#ctx0" brushRef="#br0">31850.000 56400.000 746,'95.000'1.000'7,"-9.000"4.000"16,-10.000 3.000 15,-8.000 3.000 15,-9.000 6.000 1,-6.000 9.000-14,-6.000 10.000-14,-6.000 10.000-14,-2.000 7.000-13,3.000 6.000-13,3.000 7.000-15,4.000 6.000-12,-6.000-1.000-4,-11.000-5.000 5,-14.000-7.000 7,-11.000-5.000 6,-7.000-8.000 2,0.000-5.000-2,0.000-7.000-2,0.000-5.000-1</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5"/>
    </inkml:context>
    <inkml:brush xml:id="br0">
      <inkml:brushProperty name="width" value="0.0411686077713966" units="cm"/>
      <inkml:brushProperty name="height" value="0.0411686077713966" units="cm"/>
      <inkml:brushProperty name="color" value="#6adcab"/>
      <inkml:brushProperty name="ignorePressure" value="0"/>
    </inkml:brush>
  </inkml:definitions>
  <inkml:trace contextRef="#ctx0" brushRef="#br0">96500.000 41300.000 534,'-24.000'-50.000'1,"4.000"0.000"2,3.000 0.000 2,3.000 0.000 1,10.000 10.000 9,20.000 23.000 15,18.000 22.000 15,20.000 22.000 14,10.000 18.000 3,3.000 16.000-7,3.000 15.000-9,4.000 17.000-7,2.000 8.000-7,4.000 4.000-6,3.000 3.000-6,3.000 3.000-6,-1.000-2.000-7,-2.000-6.000-6,-3.000-6.000-8,-3.000-6.000-7,-6.000-6.000-8,-5.000-2.000-10,-7.000-3.000-8,-5.000-3.000-9,-8.000-9.000-7,-5.000-11.000-2,-7.000-14.000-2,-5.000-11.000-4</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5"/>
    </inkml:context>
    <inkml:brush xml:id="br0">
      <inkml:brushProperty name="width" value="0.0382398813962936" units="cm"/>
      <inkml:brushProperty name="height" value="0.0382398813962936" units="cm"/>
      <inkml:brushProperty name="color" value="#6adcab"/>
      <inkml:brushProperty name="ignorePressure" value="0"/>
    </inkml:brush>
  </inkml:definitions>
  <inkml:trace contextRef="#ctx0" brushRef="#br0">98550.000 41250.000 575,'-2.000'-47.000'4,"-3.000"6.000"10,-3.000 7.000 10,-2.000 6.000 9,-1.000 13.000 5,3.000 23.000 1,3.000 22.000 2,4.000 22.000 1,-1.000 13.000-3,-3.000 7.000-8,-3.000 6.000-7,-2.000 7.000-8,-5.000 0.000-4,-2.000-2.000 1,-3.000-3.000-1,-3.000-3.000 0,-1.000-2.000-2,4.000 0.000-1,3.000 0.000-2,3.000 0.000-3</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6"/>
    </inkml:context>
    <inkml:brush xml:id="br0">
      <inkml:brushProperty name="width" value="0.0481776595115662" units="cm"/>
      <inkml:brushProperty name="height" value="0.0481776595115662" units="cm"/>
      <inkml:brushProperty name="color" value="#6adcab"/>
      <inkml:brushProperty name="ignorePressure" value="0"/>
    </inkml:brush>
  </inkml:definitions>
  <inkml:trace contextRef="#ctx0" brushRef="#br0">99250.000 41550.000 456,'-27.000'28.000'66,"-3.000"6.000"-13,-3.000 7.000-12,-2.000 6.000-12,2.000 3.000-5,9.000 0.000 0,10.000 0.000 0,10.000 0.000 2,5.000-2.000-1,4.000-3.000-2,3.000-3.000-2,3.000-2.000-2,4.000-8.000-1,7.000-8.000-4,6.000-10.000-2,7.000-9.000-3,4.000-9.000-5,3.000-5.000-4,3.000-7.000-6,4.000-5.000-6,2.000-9.000-3,4.000-9.000-2,3.000-10.000-2,3.000-8.000-2,-4.000-8.000-1,-8.000-2.000-1,-10.000-3.000 0,-9.000-3.000-1,-9.000 1.000 2,-5.000 6.000 5,-7.000 7.000 5,-5.000 6.000 4,-9.000 6.000 5,-9.000 6.000 2,-10.000 7.000 3,-8.000 6.000 4,-8.000 6.000 0,-2.000 6.000 1,-3.000 7.000-2,-3.000 6.000 1,-1.000 6.000 1,4.000 6.000 3,3.000 7.000 3,3.000 6.000 3,9.000 3.000 1,16.000 0.000-5,15.000 0.000-3,17.000 0.000-3,10.000-5.000-4,6.000-9.000-4,7.000-10.000-4,6.000-8.000-3,4.000-6.000-2,4.000 1.000 0,3.000-1.000 0,3.000 1.000-1,-1.000 2.000 2,-2.000 7.000 1,-3.000 6.000 3,-3.000 7.000 1,-9.000 5.000 4,-11.000 7.000 4,-14.000 6.000 5,-11.000 7.000 5,-9.000 2.000 2,-3.000 1.000 1,-3.000-1.000 1,-2.000 1.000 0,-3.000 1.000 1,1.000 3.000 1,-1.000 3.000 2,1.000 4.000 0,1.000-1.000 0,3.000-3.000-2,3.000-3.000-3,4.000-2.000-1,5.000-3.000-3,10.000 1.000-1,10.000-1.000-2,9.000 1.000-1,6.000-9.000-5,3.000-15.000-10,3.000-15.000-9,4.000-16.000-10,-1.000-15.000-3,-3.000-11.000-1,-3.000-14.000 2,-2.000-11.000 0,-5.000-11.000 1,-2.000-5.000 3,-3.000-7.000 3,-3.000-5.000 2,-7.000-4.000 3,-9.000 0.000 2,-10.000 0.000 1,-8.000 0.000 3,-8.000 4.000 3,-2.000 10.000 1,-3.000 10.000 3,-3.000 9.000 3,-2.000 9.000 1,0.000 9.000 1,0.000 10.000 2,0.000 10.000 1,9.000 4.000-4,19.000 0.000-10,19.000 0.000-9,19.000 0.000-10,12.000 0.000-4,6.000 0.000 1,7.000 0.000 2,6.000 0.000 0,-1.000 0.000 3,-5.000 0.000 4,-7.000 0.000 3,-5.000 0.000 3,-9.000 1.000 5,-9.000 4.000 3,-10.000 3.000 5,-8.000 3.000 3,-9.000 1.000 13,-6.000 1.000 22,-6.000-1.000 22,-6.000 1.000 21,-1.000 5.000 3,7.000 14.000-18,6.000 11.000-17,7.000 14.000-18,7.000 2.000-12,9.000-6.000-6,10.000-6.000-6,10.000-6.000-7,2.000-6.000-4,-3.000-2.000-3,-3.000-3.000-2,-2.000-3.000-2,-6.000 2.000 1,-6.000 10.000 5,-6.000 10.000 6,-6.000 9.000 5,-9.000 4.000 2,-8.000 1.000 1,-10.000-1.000 1,-9.000 1.000-1,-9.000 4.000 2,-5.000 9.000 0,-7.000 10.000 1,-5.000 10.000 2,-4.000 8.000 2,0.000 10.000 6,0.000 10.000 5,0.000 9.000 5,-7.000 12.000 0,-11.000 16.000-3,-14.000 15.000-3,-11.000 17.000-4,-14.000 13.000-4,-11.000 13.000-6,-14.000 12.000-4,-11.000 13.000-6,-7.000 16.000-5,0.000 23.000-4,0.000 22.000-4,0.000 22.000-4,7.000-4.000-6,17.000-28.000-9,15.000-28.000-9,16.000-27.000-8,16.000-26.000-3,20.000-22.000 2,18.000-22.000 1,20.000-21.000 3,10.000-23.000 5,3.000-21.000 6,3.000-22.000 7,4.000-22.000 8,2.000-13.000 2,4.000-3.000 1,3.000-3.000 0,3.000-2.000 0</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7"/>
    </inkml:context>
    <inkml:brush xml:id="br0">
      <inkml:brushProperty name="width" value="0.0338215120136738" units="cm"/>
      <inkml:brushProperty name="height" value="0.0338215120136738" units="cm"/>
      <inkml:brushProperty name="color" value="#6adcab"/>
      <inkml:brushProperty name="ignorePressure" value="0"/>
    </inkml:brush>
  </inkml:definitions>
  <inkml:trace contextRef="#ctx0" brushRef="#br0">100350.000 43250.000 650,'21.000'-35.000'9,"-5.000"32.000"20,-7.000 31.000 18,-5.000 32.000 18,-1.000 13.000 3,6.000-3.000-16,7.000-3.000-15,6.000-2.000-16,6.000-9.000-10,6.000-12.000-4,7.000-13.000-3,6.000-12.000-6,3.000-13.000-1,0.000-12.000-2,0.000-13.000-1,0.000-12.000-1,-4.000-10.000-3,-5.000-6.000-3,-7.000-6.000-4,-5.000-6.000-3,-8.000-2.000-2,-5.000 3.000 1,-7.000 3.000 1,-5.000 4.000 1,-11.000 2.000 0,-11.000 4.000-1,-14.000 3.000 0,-11.000 3.000 0,-6.000 4.000-2,4.000 7.000-2,3.000 6.000-1,3.000 7.000-2,3.000 4.000-1,3.000 3.000 3,3.000 3.000 0,4.000 4.000 3</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7"/>
    </inkml:context>
    <inkml:brush xml:id="br0">
      <inkml:brushProperty name="width" value="0.0336770564317703" units="cm"/>
      <inkml:brushProperty name="height" value="0.0336770564317703" units="cm"/>
      <inkml:brushProperty name="color" value="#6adcab"/>
      <inkml:brushProperty name="ignorePressure" value="0"/>
    </inkml:brush>
  </inkml:definitions>
  <inkml:trace contextRef="#ctx0" brushRef="#br0">101250.000 42100.000 653,'-19.000'-22.000'6,"13.000"6.000"14,12.000 7.000 13,13.000 6.000 13,16.000 3.000 3,23.000 0.000-8,22.000 0.000-6,22.000 0.000-7,12.000-2.000-6,3.000-3.000-2,3.000-3.000-3,4.000-2.000-2,-3.000-1.000-5,-5.000 3.000-5,-7.000 3.000-7,-5.000 4.000-6,-11.000 4.000-6,-11.000 6.000-7,-14.000 7.000-6,-11.000 6.000-7,-15.000 3.000-4,-16.000 0.000-4,-15.000 0.000-3,-15.000 0.000-3,-14.000 0.000 1,-8.000 0.000 6,-10.000 0.000 7,-9.000 0.000 5,-2.000-2.000 6,6.000-3.000 6,7.000-3.000 4,6.000-2.000 6</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7"/>
    </inkml:context>
    <inkml:brush xml:id="br0">
      <inkml:brushProperty name="width" value="0.0342630669474602" units="cm"/>
      <inkml:brushProperty name="height" value="0.0342630669474602" units="cm"/>
      <inkml:brushProperty name="color" value="#6adcab"/>
      <inkml:brushProperty name="ignorePressure" value="0"/>
    </inkml:brush>
  </inkml:definitions>
  <inkml:trace contextRef="#ctx0" brushRef="#br0">101050.000 42750.000 642,'-41.000'1.000'5,"19.000"4.000"11,19.000 3.000 10,19.000 3.000 11,15.000 1.000 3,13.000 1.000-3,12.000-1.000-4,13.000 1.000-4,10.000-1.000-3,10.000 1.000-4,10.000-1.000-4,9.000 1.000-4,2.000-1.000-2,-2.000 1.000 0,-3.000-1.000 1,-3.000 1.000 0,-6.000-3.000-9,-5.000-2.000-14,-7.000-3.000-16,-5.000-3.000-16,-11.000-2.000-9,-11.000 0.000-1,-14.000 0.000-2,-11.000 0.000-3</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8"/>
    </inkml:context>
    <inkml:brush xml:id="br0">
      <inkml:brushProperty name="width" value="0.0429244749248028" units="cm"/>
      <inkml:brushProperty name="height" value="0.0429244749248028" units="cm"/>
      <inkml:brushProperty name="color" value="#6adcab"/>
      <inkml:brushProperty name="ignorePressure" value="0"/>
    </inkml:brush>
  </inkml:definitions>
  <inkml:trace contextRef="#ctx0" brushRef="#br0">103450.000 41450.000 512,'-2.000'-46.000'4,"-3.000"10.000"10,-3.000 10.000 8,-2.000 9.000 8,-3.000 13.000 6,1.000 20.000 1,-1.000 18.000 0,1.000 20.000 2,-1.000 10.000-1,1.000 3.000-4,-1.000 3.000-2,1.000 4.000-3,-3.000 4.000-2,-2.000 6.000-4,-3.000 7.000-1,-3.000 6.000-3,-4.000 6.000-3,-3.000 6.000-3,-3.000 7.000-4,-2.000 6.000-4,-1.000 1.000-4,3.000-3.000-6,3.000-3.000-6,4.000-2.000-6,-1.000-5.000-6,-3.000-2.000-6,-3.000-3.000-6,-2.000-3.000-5,2.000-9.000-2,9.000-11.000 3,10.000-14.000 2,10.000-11.000 3</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8"/>
    </inkml:context>
    <inkml:brush xml:id="br0">
      <inkml:brushProperty name="width" value="0.0395879186689854" units="cm"/>
      <inkml:brushProperty name="height" value="0.0395879186689854" units="cm"/>
      <inkml:brushProperty name="color" value="#6adcab"/>
      <inkml:brushProperty name="ignorePressure" value="0"/>
    </inkml:brush>
  </inkml:definitions>
  <inkml:trace contextRef="#ctx0" brushRef="#br0">104300.000 42100.000 555,'-27.000'-19.000'5,"-3.000"13.000"11,-3.000 12.000 10,-2.000 13.000 11,-1.000 9.000 4,3.000 6.000-2,3.000 7.000-2,4.000 6.000-1,2.000 4.000-2,4.000 4.000-4,3.000 3.000-2,3.000 3.000-3,3.000-2.000-3,3.000-6.000-2,3.000-6.000-2,4.000-6.000-2,10.000-7.000-5,19.000-6.000-8,19.000-6.000-6,19.000-6.000-7,7.000-12.000-3,-3.000-15.000 0,-3.000-15.000 2,-2.000-16.000 1,-6.000-8.000 0,-6.000 0.000-1,-6.000 0.000-1,-6.000 0.000-1,-9.000 0.000 0,-8.000 0.000-1,-10.000 0.000 1,-9.000 0.000 0,-7.000 0.000 2,-3.000 0.000 2,-3.000 0.000 3,-2.000 0.000 2,-6.000 4.000 2,-6.000 10.000-1,-6.000 10.000 0,-6.000 9.000-1,-4.000 6.000-1,1.000 3.000 0,-1.000 3.000-1,1.000 4.000 0,-1.000 4.000-3,1.000 6.000-5,-1.000 7.000-5,1.000 6.000-5,1.000 3.000-5,3.000 0.000-6,3.000 0.000-4,4.000 0.000-6</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8"/>
    </inkml:context>
    <inkml:brush xml:id="br0">
      <inkml:brushProperty name="width" value="0.0308241918683052" units="cm"/>
      <inkml:brushProperty name="height" value="0.0308241918683052" units="cm"/>
      <inkml:brushProperty name="color" value="#6adcab"/>
      <inkml:brushProperty name="ignorePressure" value="0"/>
    </inkml:brush>
  </inkml:definitions>
  <inkml:trace contextRef="#ctx0" brushRef="#br0">104650.000 42450.000 713,'21.000'70.000'71,"-5.000"-9.000"-12,-7.000-10.000-13,-5.000-8.000-11,-1.000-6.000-10,6.000 1.000-4,7.000-1.000-6,6.000 1.000-4,3.000-4.000-7,0.000-6.000-8,0.000-6.000-8,0.000-6.000-8,0.000-6.000-10,0.000-2.000-13,0.000-3.000-13,0.000-3.000-13</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9"/>
    </inkml:context>
    <inkml:brush xml:id="br0">
      <inkml:brushProperty name="width" value="0.0434001684188843" units="cm"/>
      <inkml:brushProperty name="height" value="0.0434001684188843" units="cm"/>
      <inkml:brushProperty name="color" value="#6adcab"/>
      <inkml:brushProperty name="ignorePressure" value="0"/>
    </inkml:brush>
  </inkml:definitions>
  <inkml:trace contextRef="#ctx0" brushRef="#br0">105650.000 41650.000 506,'21.000'-25.000'0,"-5.000"0.000"0,-7.000 0.000 0,-5.000 0.000 0,-3.000 1.000 3,4.000 4.000 6,3.000 3.000 7,3.000 3.000 5,-2.000 10.000 7,-6.000 20.000 10,-6.000 18.000 8,-6.000 20.000 10,-6.000 11.000 0,-2.000 7.000-6,-3.000 6.000-8,-3.000 7.000-6,-2.000 4.000-6,0.000 3.000-6,0.000 3.000-6,0.000 4.000-6,0.000-3.000-5,0.000-5.000-6,0.000-7.000-5,0.000-5.000-6,0.000-8.000-6,0.000-5.000-9,0.000-7.000-7,0.000-5.000-8</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09"/>
    </inkml:context>
    <inkml:brush xml:id="br0">
      <inkml:brushProperty name="width" value="0.0271411724388599" units="cm"/>
      <inkml:brushProperty name="height" value="0.0271411724388599" units="cm"/>
      <inkml:brushProperty name="color" value="#6adcab"/>
      <inkml:brushProperty name="ignorePressure" value="0"/>
    </inkml:brush>
  </inkml:definitions>
  <inkml:trace contextRef="#ctx0" brushRef="#br0">31800.000 56800.000 810,'112.000'115.000'104,"-24.000"-18.000"-41,-26.000-19.000-40,-24.000-18.000-42</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19"/>
    </inkml:context>
    <inkml:brush xml:id="br0">
      <inkml:brushProperty name="width" value="0.0444000028073788" units="cm"/>
      <inkml:brushProperty name="height" value="0.0444000028073788" units="cm"/>
      <inkml:brushProperty name="color" value="#6adcab"/>
      <inkml:brushProperty name="ignorePressure" value="0"/>
    </inkml:brush>
  </inkml:definitions>
  <inkml:trace contextRef="#ctx0" brushRef="#br0">106150.000 41100.000 495,'6.000'-40.000'32,"13.000"23.000"6,12.000 22.000 5,13.000 22.000 6,7.000 7.000-3,4.000-6.000-13,3.000-6.000-12,3.000-6.000-12,-2.000-4.000-8,-6.000 1.000-3,-6.000-1.000-5,-6.000 1.000-4,-9.000 2.000-1,-8.000 7.000-1,-10.000 6.000 2,-9.000 7.000-1,-12.000 4.000 5,-11.000 3.000 7,-14.000 3.000 7,-11.000 4.000 8,-6.000 2.000 5,4.000 4.000 4,3.000 3.000 4,3.000 3.000 3,-1.000 3.000 1,-2.000 3.000-2,-3.000 3.000-4,-3.000 4.000-1,1.000-1.000-4,6.000-3.000-3,7.000-3.000-4,6.000-2.000-3,3.000 3.000-5,0.000 14.000-7,0.000 11.000-6,0.000 14.000-6,1.000 0.000-6,4.000-8.000-9,3.000-10.000-6,3.000-9.000-8,4.000-12.000-7,7.000-11.000-9,6.000-14.000-8,7.000-11.000-8</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0"/>
    </inkml:context>
    <inkml:brush xml:id="br0">
      <inkml:brushProperty name="width" value="0.0353484787046909" units="cm"/>
      <inkml:brushProperty name="height" value="0.0353484787046909" units="cm"/>
      <inkml:brushProperty name="color" value="#6adcab"/>
      <inkml:brushProperty name="ignorePressure" value="0"/>
    </inkml:brush>
  </inkml:definitions>
  <inkml:trace contextRef="#ctx0" brushRef="#br0">107550.000 40150.000 622,'-46.000'92.000'88,"10.000"-16.000"-18,10.000-15.000-17,9.000-15.000-19,6.000-9.000-11,3.000 1.000-5,3.000-1.000-4,4.000 1.000-6,5.000-6.000-1,10.000-8.000 1,10.000-10.000 0,9.000-9.000 2,4.000-5.000 0,1.000 0.000 0,-1.000 0.000-2,1.000 0.000 1,-3.000-7.000-12,-2.000-11.000-21,-3.000-14.000-21,-3.000-11.000-20,-9.000-4.000-4,-11.000 6.000 16,-14.000 7.000 16,-11.000 6.000 15,-7.000 6.000 13,0.000 6.000 8,0.000 7.000 8,0.000 6.000 8,4.000-1.000-4,10.000-5.000-19,10.000-7.000-17,9.000-5.000-19</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0"/>
    </inkml:context>
    <inkml:brush xml:id="br0">
      <inkml:brushProperty name="width" value="0.0375089570879936" units="cm"/>
      <inkml:brushProperty name="height" value="0.0375089570879936" units="cm"/>
      <inkml:brushProperty name="color" value="#6adcab"/>
      <inkml:brushProperty name="ignorePressure" value="0"/>
    </inkml:brush>
  </inkml:definitions>
  <inkml:trace contextRef="#ctx0" brushRef="#br0">107750.000 40200.000 586,'46.000'0.000'-32,"-5.000"0.000"8,-7.000 0.000 6,-5.000 0.000 7,-8.000 4.000 10,-5.000 10.000 14,-7.000 10.000 13,-5.000 9.000 13,-6.000 2.000 4,-3.000-2.000-6,-3.000-3.000-4,-2.000-3.000-6,-5.000 1.000-3,-2.000 6.000-1,-3.000 7.000-1,-3.000 6.000 0,-7.000 9.000-2,-9.000 13.000-1,-10.000 12.000-1,-8.000 13.000-2,-9.000 12.000-1,-6.000 13.000 0,-6.000 12.000 0,-6.000 13.000-2,-7.000 10.000 0,-6.000 10.000-2,-6.000 10.000-2,-6.000 9.000-1,-4.000 7.000-2,1.000 7.000-1,-1.000 6.000-1,1.000 7.000-1,1.000 10.000-2,3.000 16.000-3,3.000 15.000-2,4.000 17.000-1,4.000-1.000-4,6.000-16.000-2,7.000-15.000-2,6.000-15.000-4,6.000-20.000-2,6.000-21.000-2,7.000-22.000-4,6.000-22.000-3,6.000-18.000 0,6.000-11.000 2,7.000-14.000 0,6.000-11.000 2</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1"/>
    </inkml:context>
    <inkml:brush xml:id="br0">
      <inkml:brushProperty name="width" value="0.0322888344526291" units="cm"/>
      <inkml:brushProperty name="height" value="0.0322888344526291" units="cm"/>
      <inkml:brushProperty name="color" value="#6adcab"/>
      <inkml:brushProperty name="ignorePressure" value="0"/>
    </inkml:brush>
  </inkml:definitions>
  <inkml:trace contextRef="#ctx0" brushRef="#br0">106600.000 44300.000 681,'0.000'71.000'28,"0.000"-5.000"2,0.000-7.000 0,0.000-5.000 2,0.000-6.000-2,0.000-3.000-2,0.000-3.000-4,0.000-2.000-2,3.000-8.000-2,6.000-8.000-4,7.000-10.000-1,6.000-9.000-3,6.000-7.000-2,6.000-3.000-1,7.000-3.000-3,6.000-2.000-1,1.000-8.000-3,-3.000-8.000-5,-3.000-10.000-3,-2.000-9.000-5,-6.000-5.000-1,-6.000 0.000 0,-6.000 0.000 2,-6.000 0.000 1,-9.000 1.000-1,-8.000 4.000-1,-10.000 3.000-2,-9.000 3.000-2,-9.000 3.000-1,-5.000 3.000 1,-7.000 3.000 1,-5.000 4.000 0,-3.000 4.000-1,4.000 6.000-1,3.000 7.000-3,3.000 6.000-1,3.000 1.000-3,3.000-3.000-6,3.000-3.000-4,4.000-2.000-4</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2"/>
    </inkml:context>
    <inkml:brush xml:id="br0">
      <inkml:brushProperty name="width" value="0.047108244150877" units="cm"/>
      <inkml:brushProperty name="height" value="0.047108244150877" units="cm"/>
      <inkml:brushProperty name="color" value="#6adcab"/>
      <inkml:brushProperty name="ignorePressure" value="0"/>
    </inkml:brush>
  </inkml:definitions>
  <inkml:trace contextRef="#ctx0" brushRef="#br0">93000.000 49150.000 467,'-47.000'-2.000'3,"6.000"-3.000"6,7.000-3.000 6,6.000-2.000 6,6.000-5.000 3,6.000-2.000 0,7.000-3.000 0,6.000-3.000 0,3.000-4.000-2,0.000-3.000-3,0.000-3.000-3,0.000-2.000-3,10.000-9.000-1,23.000-12.000 0,22.000-13.000 0,22.000-12.000 1,12.000-7.000 0,3.000 1.000-1,3.000-1.000-1,4.000 1.000 0,-3.000 5.000-1,-5.000 14.000-1,-7.000 11.000 0,-5.000 14.000 0,-8.000 8.000-1,-5.000 7.000 1,-7.000 6.000 1,-5.000 7.000-1,-6.000 7.000 1,-3.000 9.000-2,-3.000 10.000 0,-2.000 10.000-1,-5.000 11.000 0,-2.000 17.000 2,-3.000 15.000 2,-3.000 16.000 1,-1.000 10.000 1,4.000 7.000 1,3.000 6.000-1,3.000 7.000 1,1.000 7.000-2,1.000 9.000-4,-1.000 10.000-4,1.000 10.000-5,-4.000 8.000-1,-6.000 10.000 1,-6.000 10.000 2,-6.000 9.000 0,-6.000-5.000 0,-2.000-19.000-5,-3.000-18.000-3,-3.000-19.000-3,-2.000-18.000-4,0.000-15.000-3,0.000-15.000-2,0.000-16.000-2,0.000-27.000-11,0.000-37.000-15,0.000-38.000-17,0.000-37.000-16,0.000-12.000-1,0.000 17.000 14,0.000 15.000 14,0.000 16.000 15</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2"/>
    </inkml:context>
    <inkml:brush xml:id="br0">
      <inkml:brushProperty name="width" value="0.041953481733799" units="cm"/>
      <inkml:brushProperty name="height" value="0.041953481733799" units="cm"/>
      <inkml:brushProperty name="color" value="#6adcab"/>
      <inkml:brushProperty name="ignorePressure" value="0"/>
    </inkml:brush>
  </inkml:definitions>
  <inkml:trace contextRef="#ctx0" brushRef="#br0">95200.000 48100.000 524,'45.000'-71.000'5,"-9.000"10.000"10,-10.000 10.000 11,-8.000 9.000 10,-12.000 18.000 6,-12.000 29.000 5,-13.000 28.000 2,-12.000 28.000 4,-15.000 17.000-3,-15.000 6.000-10,-15.000 7.000-9,-16.000 6.000-9,-10.000 4.000-7,-3.000 4.000 0,-3.000 3.000-2,-2.000 3.000-2,-6.000 6.000-5,-6.000 9.000-11,-6.000 10.000-10,-6.000 10.000-10,-9.000 11.000-7,-8.000 17.000-4,-10.000 15.000-5,-9.000 16.000-4,12.000-13.000 0,34.000-41.000 4,35.000-40.000 5,35.000-40.000 3,19.000-25.000 2,7.000-5.000-2,6.000-7.000-2,7.000-5.000-2</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2"/>
    </inkml:context>
    <inkml:brush xml:id="br0">
      <inkml:brushProperty name="width" value="0.0334534682333469" units="cm"/>
      <inkml:brushProperty name="height" value="0.0334534682333469" units="cm"/>
      <inkml:brushProperty name="color" value="#6adcab"/>
      <inkml:brushProperty name="ignorePressure" value="0"/>
    </inkml:brush>
  </inkml:definitions>
  <inkml:trace contextRef="#ctx0" brushRef="#br0">95850.000 48950.000 657,'26.000'-47.000'4,"4.000"6.000"9,3.000 7.000 9,3.000 6.000 9,-1.000 6.000 2,-2.000 6.000-3,-3.000 7.000-2,-3.000 6.000-3,10.000 1.000-2,26.000-3.000 2,24.000-3.000 0,26.000-2.000 1,13.000-1.000-3,4.000 3.000-6,3.000 3.000-5,3.000 4.000-6,-5.000 1.000-7,-12.000 0.000-7,-13.000 0.000-6,-12.000 0.000-8,-18.000 3.000-10,-21.000 6.000-14,-22.000 7.000-14,-22.000 6.000-14</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2"/>
    </inkml:context>
    <inkml:brush xml:id="br0">
      <inkml:brushProperty name="width" value="0.0335612036287785" units="cm"/>
      <inkml:brushProperty name="height" value="0.0335612036287785" units="cm"/>
      <inkml:brushProperty name="color" value="#6adcab"/>
      <inkml:brushProperty name="ignorePressure" value="0"/>
    </inkml:brush>
  </inkml:definitions>
  <inkml:trace contextRef="#ctx0" brushRef="#br0">96000.000 49650.000 655,'-57.000'23.000'10,"39.000"-3.000"21,36.000-3.000 20,39.000-2.000 20,30.000-5.000 1,26.000-2.000-18,24.000-3.000-18,26.000-3.000-19,7.000-2.000-15,-9.000 0.000-12,-10.000 0.000-13,-8.000 0.000-12,-17.000 0.000-5,-21.000 0.000 2,-22.000 0.000 2,-22.000 0.000 2,-15.000 0.000-1,-5.000 0.000-2,-7.000 0.000-3,-5.000 0.000-3</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3"/>
    </inkml:context>
    <inkml:brush xml:id="br0">
      <inkml:brushProperty name="width" value="0.0437310039997101" units="cm"/>
      <inkml:brushProperty name="height" value="0.0437310039997101" units="cm"/>
      <inkml:brushProperty name="color" value="#6adcab"/>
      <inkml:brushProperty name="ignorePressure" value="0"/>
    </inkml:brush>
  </inkml:definitions>
  <inkml:trace contextRef="#ctx0" brushRef="#br0">98350.000 48150.000 503,'26.000'-47.000'5,"4.000"6.000"12,3.000 7.000 10,3.000 6.000 12,6.000 7.000 4,9.000 10.000-2,10.000 10.000-2,10.000 9.000-3,5.000 6.000-2,4.000 3.000-4,3.000 3.000-5,3.000 4.000-3,-4.000 4.000-4,-8.000 6.000-1,-10.000 7.000-1,-9.000 6.000-1,-13.000 9.000-1,-16.000 13.000-2,-15.000 12.000-1,-15.000 13.000-2,-17.000 10.000-1,-15.000 10.000-2,-15.000 10.000-1,-16.000 9.000-1,-15.000 6.000-2,-11.000 3.000-1,-14.000 3.000-2,-11.000 4.000 0,-3.000-4.000-3,10.000-9.000-2,10.000-10.000-3,9.000-8.000-2,10.000-14.000 0,14.000-15.000 3,11.000-15.000 4,14.000-16.000 3,19.000-12.000 4,29.000-5.000 2,28.000-7.000 3,28.000-5.000 2,26.000-9.000 1,26.000-9.000-3,24.000-10.000-1,26.000-8.000-3,15.000-8.000-3,6.000-2.000-5,7.000-3.000-2,6.000-3.000-5,-4.000-2.000-5,-11.000 0.000-6,-14.000 0.000-7,-11.000 0.000-5,-20.000 3.000-3,-24.000 6.000-1,-26.000 7.000 1,-24.000 6.000 0</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4"/>
    </inkml:context>
    <inkml:brush xml:id="br0">
      <inkml:brushProperty name="width" value="0.0294620376080275" units="cm"/>
      <inkml:brushProperty name="height" value="0.0294620376080275" units="cm"/>
      <inkml:brushProperty name="color" value="#6adcab"/>
      <inkml:brushProperty name="ignorePressure" value="0"/>
    </inkml:brush>
  </inkml:definitions>
  <inkml:trace contextRef="#ctx0" brushRef="#br0">85400.000 47000.000 746,'-69.000'48.000'56,"13.000"-3.000"-11,12.000-3.000-10,13.000-2.000-12,4.000 0.000-5,-3.000 7.000-2,-3.000 6.000 0,-2.000 7.000-2,-6.000 4.000-2,-6.000 3.000-3,-6.000 3.000-3,-6.000 4.000-2,-2.000 1.000-7,3.000 0.000-6,3.000 0.000-9,4.000 0.000-7,2.000-2.000-6,4.000-3.000-4,3.000-3.000-5,3.000-2.000-4,4.000-8.000 0,7.000-8.000 4,6.000-10.000 6,7.000-9.000 4</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10"/>
    </inkml:context>
    <inkml:brush xml:id="br0">
      <inkml:brushProperty name="width" value="0.0419475547969341" units="cm"/>
      <inkml:brushProperty name="height" value="0.0419475547969341" units="cm"/>
      <inkml:brushProperty name="color" value="#6adcab"/>
      <inkml:brushProperty name="ignorePressure" value="0"/>
    </inkml:brush>
  </inkml:definitions>
  <inkml:trace contextRef="#ctx0" brushRef="#br0">33200.000 55550.000 524,'53.000'-22.000'4,"6.000"6.000"10,7.000 7.000 8,6.000 6.000 9,-2.000 6.000 4,-9.000 6.000-1,-10.000 7.000-1,-8.000 6.000-1,-3.000 6.000-1,7.000 6.000 0,6.000 7.000-1,7.000 6.000-1,2.000 4.000-2,1.000 4.000-2,-1.000 3.000-3,1.000 3.000-3,-4.000 3.000-3,-6.000 3.000-2,-6.000 3.000-3,-6.000 4.000-2,-7.000 1.000-3,-6.000 0.000-6,-6.000 0.000-3,-6.000 0.000-5,-9.000 6.000-2,-8.000 13.000 2,-10.000 12.000 1,-9.000 13.000 2,-20.000 16.000-8,-27.000 23.000-16,-28.000 22.000-15,-28.000 22.000-16,-2.000-9.000-7,25.000-36.000 4,25.000-39.000 2,25.000-36.000 4</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25"/>
    </inkml:context>
    <inkml:brush xml:id="br0">
      <inkml:brushProperty name="width" value="0.0316298566758633" units="cm"/>
      <inkml:brushProperty name="height" value="0.0316298566758633" units="cm"/>
      <inkml:brushProperty name="color" value="#6adcab"/>
      <inkml:brushProperty name="ignorePressure" value="0"/>
    </inkml:brush>
  </inkml:definitions>
  <inkml:trace contextRef="#ctx0" brushRef="#br0">84300.000 46850.000 695,'1.000'-46.000'6,"4.000"10.000"11,3.000 10.000 13,3.000 9.000 11,4.000 13.000 2,7.000 20.000-6,6.000 18.000-6,7.000 20.000-6,5.000 11.000-5,7.000 7.000-2,6.000 6.000-2,7.000 7.000-3,4.000 4.000-5,3.000 3.000-11,3.000 3.000-8,4.000 4.000-10,2.000 4.000-8,4.000 6.000-6,3.000 7.000-7,3.000 6.000-6,-7.000-10.000-1,-15.000-24.000 3,-15.000-26.000 4,-16.000-24.000 4</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2:39"/>
    </inkml:context>
    <inkml:brush xml:id="br0">
      <inkml:brushProperty name="width" value="0.051671739667654" units="cm"/>
      <inkml:brushProperty name="height" value="0.051671739667654" units="cm"/>
      <inkml:brushProperty name="color" value="#f2395b"/>
      <inkml:brushProperty name="ignorePressure" value="0"/>
    </inkml:brush>
  </inkml:definitions>
  <inkml:trace contextRef="#ctx0" brushRef="#br0">69900.000 53150.000 425,'48.000'-22.000'29,"-3.000"6.000"-4,-3.000 7.000-3,-2.000 6.000-3,-3.000 6.000-7,1.000 6.000-9,-1.000 7.000-9,1.000 6.000-10,-3.000 6.000-3,-2.000 6.000 4,-3.000 7.000 5,-3.000 6.000 4,-4.000 10.000 11,-3.000 17.000 19,-3.000 15.000 18,-2.000 16.000 19,-5.000 4.000 6,-2.000-6.000-8,-3.000-6.000-8,-3.000-6.000-8,-2.000-1.000-8,0.000 7.000-8,0.000 6.000-10,0.000 7.000-9,1.000-7.000-5,4.000-19.000-2,3.000-18.000-1,3.000-19.000-1,4.000-13.000 0,7.000-6.000 1,6.000-6.000 3,7.000-6.000 1,5.000-13.000 1,7.000-19.000 1,6.000-18.000 0,7.000-19.000 1,11.000-24.000 0,20.000-28.000 2,18.000-28.000-1,20.000-27.000 2,13.000-14.000-1,9.000 4.000-1,10.000 3.000-2,10.000 3.000 0,0.000 7.000-4,-5.000 14.000-6,-7.000 11.000-6,-5.000 14.000-5,-12.000 8.000-7,-16.000 7.000-7,-15.000 6.000-9,-15.000 7.000-7</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3"/>
    </inkml:context>
    <inkml:brush xml:id="br0">
      <inkml:brushProperty name="width" value="0.0430013053119183" units="cm"/>
      <inkml:brushProperty name="height" value="0.0430013053119183" units="cm"/>
      <inkml:brushProperty name="color" value="#f2395b"/>
      <inkml:brushProperty name="ignorePressure" value="0"/>
    </inkml:brush>
  </inkml:definitions>
  <inkml:trace contextRef="#ctx0" brushRef="#br0">75300.000 2300.000 511,'-44.000'-32.000'122,"13.000"39.000"-25,12.000 36.000-23,13.000 39.000-25,6.000 14.000-14,0.000-5.000-5,0.000-7.000-6,0.000-5.000-4,-2.000 0.000-5,-3.000 10.000-4,-3.000 10.000-3,-2.000 9.000-5,-3.000 6.000-3,1.000 3.000-2,-1.000 3.000-3,1.000 4.000-2,-1.000-4.000-5,1.000-9.000-7,-1.000-10.000-6,1.000-8.000-6,1.000-9.000-3,3.000-6.000 2,3.000-6.000 2,4.000-6.000 2,-1.000-9.000-3,-3.000-8.000-7,-3.000-10.000-7,-2.000-9.000-7</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4"/>
    </inkml:context>
    <inkml:brush xml:id="br0">
      <inkml:brushProperty name="width" value="0.0346615202724934" units="cm"/>
      <inkml:brushProperty name="height" value="0.0346615202724934" units="cm"/>
      <inkml:brushProperty name="color" value="#f2395b"/>
      <inkml:brushProperty name="ignorePressure" value="0"/>
    </inkml:brush>
  </inkml:definitions>
  <inkml:trace contextRef="#ctx0" brushRef="#br0">75350.000 3100.000 634,'-38.000'-2.000'33,"26.000"-3.000"8,24.000-3.000 8,26.000-2.000 7,12.000-5.000 0,0.000-2.000-12,0.000-3.000-10,0.000-3.000-10,0.000 1.000-9,0.000 6.000-5,0.000 7.000-6,0.000 6.000-6,-2.000 3.000-6,-3.000 0.000-6,-3.000 0.000-7,-2.000 0.000-6,-5.000 0.000-6,-2.000 0.000-7,-3.000 0.000-7,-3.000 0.000-7</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4"/>
    </inkml:context>
    <inkml:brush xml:id="br0">
      <inkml:brushProperty name="width" value="0.0470088087022305" units="cm"/>
      <inkml:brushProperty name="height" value="0.0470088087022305" units="cm"/>
      <inkml:brushProperty name="color" value="#f2395b"/>
      <inkml:brushProperty name="ignorePressure" value="0"/>
    </inkml:brush>
  </inkml:definitions>
  <inkml:trace contextRef="#ctx0" brushRef="#br0">76150.000 2200.000 467,'0.000'-55.000'43,"0.000"41.000"12,0.000 40.000 12,0.000 42.000 11,-4.000 22.000-1,-5.000 7.000-13,-7.000 6.000-14,-5.000 7.000-14,-3.000 5.000-10,4.000 7.000-7,3.000 6.000-7,3.000 7.000-7,1.000 7.000-7,1.000 9.000-8,-1.000 10.000-9,1.000 10.000-7,1.000 0.000-10,3.000-5.000-10,3.000-7.000-9,4.000-5.000-11,-1.000-19.000-2,-3.000-27.000 5,-3.000-28.000 6,-2.000-28.000 6</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5"/>
    </inkml:context>
    <inkml:brush xml:id="br0">
      <inkml:brushProperty name="width" value="0.0325819253921509" units="cm"/>
      <inkml:brushProperty name="height" value="0.0325819253921509" units="cm"/>
      <inkml:brushProperty name="color" value="#f2395b"/>
      <inkml:brushProperty name="ignorePressure" value="0"/>
    </inkml:brush>
  </inkml:definitions>
  <inkml:trace contextRef="#ctx0" brushRef="#br0">76450.000 2450.000 675,'75.000'0.000'109,"0.000"0.000"-24,0.000 0.000-25,0.000 0.000-24,1.000-2.000-17,4.000-3.000-7,3.000-3.000-8,3.000-2.000-9,-5.000-3.000-3,-12.000 1.000 2,-13.000-1.000 2,-12.000 1.000 1,-9.000-1.000-9,-2.000 1.000-19,-3.000-1.000-19,-3.000 1.000-20</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5"/>
    </inkml:context>
    <inkml:brush xml:id="br0">
      <inkml:brushProperty name="width" value="0.0378368906676769" units="cm"/>
      <inkml:brushProperty name="height" value="0.0378368906676769" units="cm"/>
      <inkml:brushProperty name="color" value="#f2395b"/>
      <inkml:brushProperty name="ignorePressure" value="0"/>
    </inkml:brush>
  </inkml:definitions>
  <inkml:trace contextRef="#ctx0" brushRef="#br0">77000.000 1800.000 581,'-44.000'-60.000'16,"13.000"32.000"19,12.000 31.000 19,13.000 32.000 19,6.000 18.000 3,0.000 6.000-16,0.000 7.000-15,0.000 6.000-15,-2.000 4.000-11,-3.000 4.000-10,-3.000 3.000-8,-2.000 3.000-8,-3.000 4.000-7,1.000 7.000-2,-1.000 6.000-3,1.000 7.000-2,-1.000 0.000-5,1.000-2.000-4,-1.000-3.000-4,1.000-3.000-6,-1.000-10.000-3,1.000-16.000-3,-1.000-15.000-3,1.000-15.000-3</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6"/>
    </inkml:context>
    <inkml:brush xml:id="br0">
      <inkml:brushProperty name="width" value="0.0457424782216549" units="cm"/>
      <inkml:brushProperty name="height" value="0.0457424782216549" units="cm"/>
      <inkml:brushProperty name="color" value="#f2395b"/>
      <inkml:brushProperty name="ignorePressure" value="0"/>
    </inkml:brush>
  </inkml:definitions>
  <inkml:trace contextRef="#ctx0" brushRef="#br0">77550.000 1850.000 480,'-40.000'-22.000'55,"23.000"6.000"-8,22.000 7.000-8,22.000 6.000-8,15.000 3.000-7,9.000 0.000-4,10.000 0.000-4,10.000 0.000-6,0.000 0.000-2,-5.000 0.000-3,-7.000 0.000-2,-5.000 0.000-1,-8.000 3.000-3,-5.000 6.000-2,-7.000 7.000-2,-5.000 6.000-2,-6.000 3.000 0,-3.000 0.000 1,-3.000 0.000 2,-2.000 0.000 1,-6.000 3.000 3,-6.000 6.000 4,-6.000 7.000 5,-6.000 6.000 4,-6.000 4.000 4,-2.000 4.000 4,-3.000 3.000 3,-3.000 3.000 4,-1.000 4.000 1,4.000 7.000-3,3.000 6.000-3,3.000 7.000-2,3.000 0.000-2,3.000-2.000-4,3.000-3.000-2,4.000-3.000-4,1.000 5.000-1,0.000 17.000-2,0.000 15.000-1,0.000 16.000-2,0.000 2.000-1,0.000-8.000-1,0.000-10.000-3,0.000-9.000-1,0.000-7.000-3,0.000-3.000-1,0.000-3.000-2,0.000-2.000-2,-2.000-8.000-1,-3.000-8.000 0,-3.000-10.000 1,-2.000-9.000 0,-5.000-7.000 0,-2.000-3.000-2,-3.000-3.000 0,-3.000-2.000-2,-7.000-5.000-2,-9.000-2.000-3,-10.000-3.000-3,-8.000-3.000-3,-11.000-6.000-2,-8.000-5.000-3,-10.000-7.000-2,-9.000-5.000-3,2.000-6.000-2,17.000-3.000-1,15.000-3.000-1,16.000-2.000-2</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7"/>
    </inkml:context>
    <inkml:brush xml:id="br0">
      <inkml:brushProperty name="width" value="0.0411515086889267" units="cm"/>
      <inkml:brushProperty name="height" value="0.0411515086889267" units="cm"/>
      <inkml:brushProperty name="color" value="#f2395b"/>
      <inkml:brushProperty name="ignorePressure" value="0"/>
    </inkml:brush>
  </inkml:definitions>
  <inkml:trace contextRef="#ctx0" brushRef="#br0">75200.000 2150.000 534,'-22.000'-49.000'0,"6.000"4.000"0,7.000 3.000 0,6.000 3.000 0,1.000 4.000 6,-3.000 7.000 12,-3.000 6.000 12,-2.000 7.000 12,-6.000 4.000 4,-6.000 3.000-4,-6.000 3.000-4,-6.000 4.000-3,-6.000 1.000-6,-2.000 0.000-10,-3.000 0.000-8,-3.000 0.000-9,-1.000 0.000-5,4.000 0.000-1,3.000 0.000-1,3.000 0.000 0,1.000 1.000 1,1.000 4.000 1,-1.000 3.000 1,1.000 3.000 3,2.000 6.000 1,7.000 9.000 0,6.000 10.000 3,7.000 10.000 0,2.000 7.000 1,1.000 6.000 0,-1.000 7.000 0,1.000 6.000 1,-4.000 9.000 0,-6.000 13.000 2,-6.000 12.000 2,-6.000 13.000 2,-2.000 7.000 0,3.000 4.000-1,3.000 3.000 1,4.000 3.000-2,1.000-4.000 0,0.000-8.000-2,0.000-10.000-2,0.000-9.000-3,1.000-7.000 0,4.000-3.000-1,3.000-3.000 0,3.000-2.000-1,3.000-8.000 0,3.000-8.000-3,3.000-10.000-1,4.000-9.000-2,1.000-7.000-2,0.000-3.000-5,0.000-3.000-3,0.000-2.000-5,3.000-5.000-4,6.000-2.000-5,7.000-3.000-6,6.000-3.000-5,6.000-4.000-1,6.000-3.000 3,7.000-3.000 4,6.000-2.000 4,1.000-3.000 0,-3.000 1.000-5,-3.000-1.000-4,-2.000 1.000-4</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7"/>
    </inkml:context>
    <inkml:brush xml:id="br0">
      <inkml:brushProperty name="width" value="0.0460062138736248" units="cm"/>
      <inkml:brushProperty name="height" value="0.0460062138736248" units="cm"/>
      <inkml:brushProperty name="color" value="#f2395b"/>
      <inkml:brushProperty name="ignorePressure" value="0"/>
    </inkml:brush>
  </inkml:definitions>
  <inkml:trace contextRef="#ctx0" brushRef="#br0">80400.000 2300.000 478,'-2.000'-46.000'0,"-3.000"10.000"14,-3.000 10.000 14,-2.000 9.000 13,-5.000 6.000 4,-2.000 3.000-7,-3.000 3.000-8,-3.000 4.000-6,-6.000-1.000-6,-5.000-3.000-2,-7.000-3.000-4,-5.000-2.000-3,-3.000-1.000-2,4.000 3.000-1,3.000 3.000-2,3.000 4.000 0,1.000 1.000-2,1.000 0.000-1,-1.000 0.000 0,1.000 0.000 0,-1.000 1.000 0,1.000 4.000 0,-1.000 3.000 2,1.000 3.000-1,1.000 3.000 3,3.000 3.000 3,3.000 3.000 2,4.000 4.000 3,2.000 4.000 2,4.000 6.000-2,3.000 7.000 1,3.000 6.000-2,1.000 6.000 1,1.000 6.000 0,-1.000 7.000 1,1.000 6.000 1,1.000 4.000-1,3.000 4.000-3,3.000 3.000-2,4.000 3.000-2,-1.000-1.000-2,-3.000-2.000 0,-3.000-3.000-2,-2.000-3.000-1,-3.000 1.000 0,1.000 6.000 0,-1.000 7.000 1,1.000 6.000 1,1.000-2.000-2,3.000-9.000-8,3.000-10.000-6,4.000-8.000-6,1.000-8.000-5,0.000-2.000-1,0.000-3.000-3,0.000-3.000-2,3.000-4.000 0,6.000-3.000 2,7.000-3.000 2,6.000-2.000 1,6.000-8.000-1,6.000-8.000-3,7.000-10.000-5,6.000-9.000-5</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13"/>
    </inkml:context>
    <inkml:brush xml:id="br0">
      <inkml:brushProperty name="width" value="0.0220499988645315" units="cm"/>
      <inkml:brushProperty name="height" value="0.0220499988645315" units="cm"/>
      <inkml:brushProperty name="color" value="#f2395b"/>
      <inkml:brushProperty name="ignorePressure" value="0"/>
    </inkml:brush>
  </inkml:definitions>
  <inkml:trace contextRef="#ctx0" brushRef="#br0">72350.000 20750.000 997,'-35.000'-72.000'0,"-18.000"6.000"1,-19.000 7.000 0,-18.000 6.000-1,-1.000 10.000-5,19.000 17.000-12,19.000 15.000-14,19.000 16.000-12</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8"/>
    </inkml:context>
    <inkml:brush xml:id="br0">
      <inkml:brushProperty name="width" value="0.0392893701791763" units="cm"/>
      <inkml:brushProperty name="height" value="0.0392893701791763" units="cm"/>
      <inkml:brushProperty name="color" value="#f2395b"/>
      <inkml:brushProperty name="ignorePressure" value="0"/>
    </inkml:brush>
  </inkml:definitions>
  <inkml:trace contextRef="#ctx0" brushRef="#br0">81650.000 2200.000 559,'-50.000'1.000'91,"0.000"4.000"-18,0.000 3.000-20,0.000 3.000-18,-2.000 6.000-10,-3.000 9.000-4,-3.000 10.000-3,-2.000 10.000-3,-1.000 5.000-1,3.000 4.000-2,3.000 3.000-1,4.000 3.000 0,-3.000 7.000-1,-5.000 14.000-1,-7.000 11.000-1,-5.000 14.000-1,0.000 2.000 0,10.000-6.000-1,10.000-6.000-1,9.000-6.000 0,9.000-7.000-2,9.000-6.000-2,10.000-6.000-2,10.000-6.000-2,8.000-9.000-5,10.000-8.000-7,10.000-10.000-7,9.000-9.000-6,9.000-9.000-6,9.000-5.000-5,10.000-7.000-5,10.000-5.000-4,0.000-6.000 1,-5.000-3.000 6,-7.000-3.000 5,-5.000-2.000 6,-8.000-5.000 4,-5.000-2.000 0,-7.000-3.000 0,-5.000-3.000 0</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8"/>
    </inkml:context>
    <inkml:brush xml:id="br0">
      <inkml:brushProperty name="width" value="0.0470119677484035" units="cm"/>
      <inkml:brushProperty name="height" value="0.0470119677484035" units="cm"/>
      <inkml:brushProperty name="color" value="#f2395b"/>
      <inkml:brushProperty name="ignorePressure" value="0"/>
    </inkml:brush>
  </inkml:definitions>
  <inkml:trace contextRef="#ctx0" brushRef="#br0">81400.000 3250.000 467,'68.000'-44.000'60,"-11.000"13.000"-12,-14.000 12.000-13,-11.000 13.000-11,-7.000 10.000-8,0.000 10.000-1,0.000 10.000-1,0.000 9.000-1,-4.000 6.000-2,-5.000 3.000 0,-7.000 3.000 0,-5.000 4.000-1,-9.000 5.000-2,-9.000 10.000-2,-10.000 10.000-4,-8.000 9.000-2,-4.000-2.000-1,3.000-12.000-1,3.000-13.000 1,4.000-12.000 0,1.000-7.000 0,0.000 1.000 1,0.000-1.000 1,0.000 1.000 1,15.000-17.000-4,32.000-30.000-7,31.000-32.000-8,32.000-30.000-8,11.000-17.000-3,-5.000 1.000-2,-7.000-1.000-1,-5.000 1.000 0,-6.000-1.000 0,-3.000 1.000 2,-3.000-1.000 3,-2.000 1.000 3,-5.000 2.000 2,-2.000 7.000 6,-3.000 6.000 3,-3.000 7.000 6,-7.000 8.000 3,-9.000 14.000 3,-10.000 11.000 4,-8.000 14.000 3,-12.000 18.000 14,-12.000 25.000 24,-13.000 25.000 25,-12.000 25.000 24,-7.000 14.000 3,1.000 3.000-20,-1.000 3.000-19,1.000 4.000-19,4.000-3.000-12,9.000-5.000-6,10.000-7.000-5,10.000-5.000-4,8.000-11.000-10,10.000-11.000-9,10.000-14.000-12,9.000-11.000-11,10.000-17.000-5,14.000-18.000-2,11.000-19.000-1,14.000-18.000-1,3.000-20.000 1,-2.000-18.000 4,-3.000-19.000 3,-3.000-18.000 5,-7.000-12.000 3,-9.000-3.000 4,-10.000-3.000 3,-8.000-2.000 4,-11.000 5.000 3,-8.000 16.000 2,-10.000 15.000 2,-9.000 17.000 3,-7.000 11.000 2,-3.000 10.000 3,-3.000 10.000 3,-2.000 9.000 4,-6.000 7.000 0,-6.000 7.000 1,-6.000 6.000 0,-6.000 7.000 0,-4.000 5.000-2,1.000 7.000-2,-1.000 6.000-2,1.000 7.000-2,1.000 5.000-6,3.000 7.000-10,3.000 6.000-9,4.000 7.000-10,4.000 0.000-3,6.000-2.000 4,7.000-3.000 4,6.000-3.000 3,4.000-4.000 3,4.000-3.000 2,3.000-3.000 1,3.000-2.000 3</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9"/>
    </inkml:context>
    <inkml:brush xml:id="br0">
      <inkml:brushProperty name="width" value="0.0410333760082722" units="cm"/>
      <inkml:brushProperty name="height" value="0.0410333760082722" units="cm"/>
      <inkml:brushProperty name="color" value="#f2395b"/>
      <inkml:brushProperty name="ignorePressure" value="0"/>
    </inkml:brush>
  </inkml:definitions>
  <inkml:trace contextRef="#ctx0" brushRef="#br0">83800.000 2700.000 536,'23.000'23.000'0,"-3.000"-3.000"1,-3.000-3.000 1,-2.000-2.000 0,-9.000-1.000 6,-12.000 3.000 10,-13.000 3.000 11,-12.000 4.000 9,-7.000 4.000 6,1.000 6.000-1,-1.000 7.000-1,1.000 6.000-1,1.000 3.000-2,3.000 0.000-5,3.000 0.000-5,4.000 0.000-3,4.000-2.000-5,6.000-3.000-3,7.000-3.000-3,6.000-2.000-4,9.000-1.000-8,13.000 3.000-13,12.000 3.000-12,13.000 4.000-12,10.000-6.000-7,10.000-11.000-1,10.000-14.000-1,9.000-11.000-1,2.000-7.000 1,-2.000 0.000 2,-3.000 0.000 2,-3.000 0.000 2,-9.000-2.000 3,-11.000-3.000 2,-14.000-3.000 3,-11.000-2.000 2</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9"/>
    </inkml:context>
    <inkml:brush xml:id="br0">
      <inkml:brushProperty name="width" value="0.0447879582643509" units="cm"/>
      <inkml:brushProperty name="height" value="0.0447879582643509" units="cm"/>
      <inkml:brushProperty name="color" value="#f2395b"/>
      <inkml:brushProperty name="ignorePressure" value="0"/>
    </inkml:brush>
  </inkml:definitions>
  <inkml:trace contextRef="#ctx0" brushRef="#br0">84350.000 2850.000 491,'-47.000'0.000'11,"6.000"0.000"24,7.000 0.000 22,6.000 0.000 24,6.000 7.000 3,6.000 17.000-17,7.000 15.000-16,6.000 16.000-17,1.000 18.000-10,-3.000 22.000-3,-3.000 22.000-4,-2.000 23.000-3,-5.000 14.000-5,-2.000 10.000-6,-3.000 10.000-5,-3.000 9.000-7,-1.000 2.000-2,4.000-2.000 1,3.000-3.000 1,3.000-3.000 1,1.000-20.000-12,1.000-33.000-27,-1.000-35.000-26,1.000-34.000-27</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9"/>
    </inkml:context>
    <inkml:brush xml:id="br0">
      <inkml:brushProperty name="width" value="0.0375951081514359" units="cm"/>
      <inkml:brushProperty name="height" value="0.0375951081514359" units="cm"/>
      <inkml:brushProperty name="color" value="#f2395b"/>
      <inkml:brushProperty name="ignorePressure" value="0"/>
    </inkml:brush>
  </inkml:definitions>
  <inkml:trace contextRef="#ctx0" brushRef="#br0">84900.000 1550.000 585,'26.000'-44.000'67,"4.000"13.000"-6,3.000 12.000-8,3.000 13.000-6,-1.000 10.000-6,-2.000 10.000-6,-3.000 10.000-5,-3.000 9.000-6,-4.000 9.000-5,-3.000 9.000-4,-3.000 10.000-4,-2.000 10.000-4,-11.000 2.000-3,-15.000-3.000-4,-15.000-3.000-1,-16.000-2.000-4,-8.000-5.000-2,0.000-2.000-3,0.000-3.000-2,0.000-3.000-3,4.000-6.000 0,10.000-5.000-1,10.000-7.000 1,9.000-5.000 1,12.000-6.000-1,16.000-3.000-3,15.000-3.000-1,17.000-2.000-2,11.000-9.000-4,10.000-12.000-6,10.000-13.000-5,9.000-12.000-7,-2.000-4.000 1,-12.000 7.000 5,-13.000 6.000 6,-12.000 7.000 5,-9.000 0.000 5,-2.000-2.000 2,-3.000-3.000 4,-3.000-3.000 2</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19"/>
    </inkml:context>
    <inkml:brush xml:id="br0">
      <inkml:brushProperty name="width" value="0.0286526959389448" units="cm"/>
      <inkml:brushProperty name="height" value="0.0286526959389448" units="cm"/>
      <inkml:brushProperty name="color" value="#f2395b"/>
      <inkml:brushProperty name="ignorePressure" value="0"/>
    </inkml:brush>
  </inkml:definitions>
  <inkml:trace contextRef="#ctx0" brushRef="#br0">85400.000 2000.000 767,'51.000'-22.000'57,"4.000"6.000"-8,3.000 7.000-7,3.000 6.000-6,1.000 3.000-9,1.000 0.000-11,-1.000 0.000-10,1.000 0.000-11,-3.000 0.000-5,-2.000 0.000 2,-3.000 0.000 1,-3.000 0.000 1</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0"/>
    </inkml:context>
    <inkml:brush xml:id="br0">
      <inkml:brushProperty name="width" value="0.0499457679688931" units="cm"/>
      <inkml:brushProperty name="height" value="0.0499457679688931" units="cm"/>
      <inkml:brushProperty name="color" value="#f2395b"/>
      <inkml:brushProperty name="ignorePressure" value="0"/>
    </inkml:brush>
  </inkml:definitions>
  <inkml:trace contextRef="#ctx0" brushRef="#br0">86200.000 1100.000 440,'9.000'-47.000'42,"19.000"6.000"-1,19.000 7.000-1,19.000 6.000-3,7.000 7.000-3,-3.000 10.000-8,-3.000 10.000-7,-2.000 9.000-8,-6.000 7.000-5,-6.000 7.000-1,-6.000 6.000-3,-6.000 7.000-2,-7.000 2.000-1,-6.000 1.000-1,-6.000-1.000 1,-6.000 1.000 0,-7.000 4.000 1,-6.000 9.000 3,-6.000 10.000 3,-6.000 10.000 2,-6.000 5.000 5,-2.000 4.000 3,-3.000 3.000 5,-3.000 3.000 4,-1.000 4.000 1,4.000 7.000-2,3.000 6.000-2,3.000 7.000-3,1.000 4.000-2,1.000 3.000-3,-1.000 3.000-2,1.000 4.000-2,1.000 4.000-2,3.000 6.000 1,3.000 7.000 0,4.000 6.000 0,1.000-2.000-1,0.000-9.000-1,0.000-10.000-2,0.000-8.000-1,1.000-11.000-1,4.000-8.000-1,3.000-10.000-1,3.000-9.000 0,-11.000-5.000-5,-25.000 0.000-5,-25.000 0.000-5,-25.000 0.000-6,-22.000-5.000-2,-19.000-9.000 5,-18.000-10.000 4,-19.000-8.000 3,1.000-9.000-10,22.000-6.000-26,22.000-6.000-24,23.000-6.000-26</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1"/>
    </inkml:context>
    <inkml:brush xml:id="br0">
      <inkml:brushProperty name="width" value="0.0409577116370201" units="cm"/>
      <inkml:brushProperty name="height" value="0.0409577116370201" units="cm"/>
      <inkml:brushProperty name="color" value="#f2395b"/>
      <inkml:brushProperty name="ignorePressure" value="0"/>
    </inkml:brush>
  </inkml:definitions>
  <inkml:trace contextRef="#ctx0" brushRef="#br0">72800.000 5400.000 537,'-72.000'-24.000'4,"6.000"4.000"8,7.000 3.000 9,6.000 3.000 8,15.000 3.000 6,26.000 3.000 5,24.000 3.000 4,26.000 4.000 5,16.000 1.000-2,10.000 0.000-9,10.000 0.000-9,9.000 0.000-8,13.000-2.000-5,20.000-3.000-3,18.000-3.000-1,20.000-2.000-3,14.000-5.000 0,14.000-2.000 0,11.000-3.000-1,14.000-3.000 1,7.000 1.000-3,3.000 6.000-3,3.000 7.000-5,4.000 6.000-4,2.000 4.000-2,4.000 4.000 0,3.000 3.000-1,3.000 3.000 0,4.000 1.000 0,7.000 1.000 1,6.000-1.000 0,7.000 1.000 1,-3.000-3.000 1,-8.000-2.000 1,-10.000-3.000 1,-9.000-3.000 2,-5.000-2.000 1,0.000 0.000 0,0.000 0.000 2,0.000 0.000 0,0.000-4.000 2,0.000-5.000 0,0.000-7.000 1,0.000-5.000 0,0.000-3.000 0,0.000 4.000-1,0.000 3.000-2,0.000 3.000-1,1.000-1.000 0,4.000-2.000 1,3.000-3.000 2,3.000-3.000 2,1.000 1.000 0,1.000 6.000 0,-1.000 7.000 0,1.000 6.000-1,-1.000 3.000-1,1.000 0.000-1,-1.000 0.000-1,1.000 0.000-2,1.000 0.000-1,3.000 0.000-1,3.000 0.000 0,4.000 0.000-1,-1.000 0.000-2,-3.000 0.000-3,-3.000 0.000-3,-2.000 0.000-4,-5.000-2.000-1,-2.000-3.000 2,-3.000-3.000 0,-3.000-2.000 1,-4.000-1.000 0,-3.000 3.000 2,-3.000 3.000 0,-2.000 4.000 0,-9.000 1.000 1,-12.000 0.000 1,-13.000 0.000 1,-12.000 0.000 1,-13.000 0.000 1,-12.000 0.000 3,-13.000 0.000 3,-12.000 0.000 2,-12.000 0.000 1,-8.000 0.000-1,-10.000 0.000-1,-9.000 0.000-1</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2"/>
    </inkml:context>
    <inkml:brush xml:id="br0">
      <inkml:brushProperty name="width" value="0.0440585277974606" units="cm"/>
      <inkml:brushProperty name="height" value="0.0440585277974606" units="cm"/>
      <inkml:brushProperty name="color" value="#f2395b"/>
      <inkml:brushProperty name="ignorePressure" value="0"/>
    </inkml:brush>
  </inkml:definitions>
  <inkml:trace contextRef="#ctx0" brushRef="#br0">77750.000 6300.000 499,'-5.000'-49.000'3,"-9.000"4.000"6,-10.000 3.000 6,-8.000 3.000 6,-8.000 7.000 5,-2.000 14.000 1,-3.000 11.000 2,-3.000 14.000 2,-1.000 8.000-3,4.000 7.000-8,3.000 6.000-9,3.000 7.000-8,3.000 2.000-5,3.000 1.000-4,3.000-1.000-2,4.000 1.000-2,4.000-1.000 0,6.000 1.000 6,7.000-1.000 5,6.000 1.000 5,4.000 1.000 4,4.000 3.000 4,3.000 3.000 3,3.000 4.000 4,1.000 4.000 1,1.000 6.000 0,-1.000 7.000-1,1.000 6.000-1,-3.000 4.000-1,-2.000 4.000 0,-3.000 3.000 0,-3.000 3.000-2,-6.000 3.000 0,-5.000 3.000-1,-7.000 3.000-1,-5.000 4.000-1,-3.000-1.000-2,4.000-3.000-3,3.000-3.000-4,3.000-2.000-4,3.000-9.000-2,3.000-12.000-5,3.000-13.000-3,4.000-12.000-5,13.000-16.000-7,26.000-19.000-12,24.000-18.000-13,26.000-19.000-11,4.000-12.000-2,-16.000-2.000 11,-15.000-3.000 11,-15.000-3.000 11,-11.000-2.000 1,-2.000 0.000-5,-3.000 0.000-5,-3.000 0.000-7</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2"/>
    </inkml:context>
    <inkml:brush xml:id="br0">
      <inkml:brushProperty name="width" value="0.0407559648156166" units="cm"/>
      <inkml:brushProperty name="height" value="0.0407559648156166" units="cm"/>
      <inkml:brushProperty name="color" value="#f2395b"/>
      <inkml:brushProperty name="ignorePressure" value="0"/>
    </inkml:brush>
  </inkml:definitions>
  <inkml:trace contextRef="#ctx0" brushRef="#br0">78450.000 6600.000 539,'23.000'-27.000'0,"-3.000"-3.000"0,-3.000-3.000 0,-2.000-2.000 0,-3.000 3.000 8,1.000 14.000 17,-1.000 11.000 16,1.000 14.000 16,-3.000 11.000 4,-2.000 14.000-6,-3.000 11.000-6,-3.000 14.000-8,-2.000 7.000-5,0.000 3.000-7,0.000 3.000-6,0.000 4.000-6,-2.000 4.000-5,-3.000 6.000-6,-3.000 7.000-6,-2.000 6.000-4,-5.000-1.000-9,-2.000-5.000-9,-3.000-7.000-11,-3.000-5.000-10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1"/>
    </inkml:context>
    <inkml:brush xml:id="br0">
      <inkml:brushProperty name="width" value="0.0249866656959057" units="cm"/>
      <inkml:brushProperty name="height" value="0.0249866656959057" units="cm"/>
      <inkml:brushProperty name="color" value="#00bff3"/>
      <inkml:brushProperty name="ignorePressure" value="0"/>
    </inkml:brush>
  </inkml:definitions>
  <inkml:trace contextRef="#ctx0" brushRef="#br0">62900.000 12650.000 880,'17.000'-25.000'7,"-16.000"0.000"16,-15.000 0.000 14,-15.000 0.000 16</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18"/>
    </inkml:context>
    <inkml:brush xml:id="br0">
      <inkml:brushProperty name="width" value="0.0375205650925636" units="cm"/>
      <inkml:brushProperty name="height" value="0.0375205650925636" units="cm"/>
      <inkml:brushProperty name="color" value="#f2395b"/>
      <inkml:brushProperty name="ignorePressure" value="0"/>
    </inkml:brush>
  </inkml:definitions>
  <inkml:trace contextRef="#ctx0" brushRef="#br0">40600.000 58350.000 586,'-69.000'0.000'0,"13.000"0.000"0,12.000 0.000 0,13.000 0.000 0,7.000-2.000 4,4.000-3.000 8,3.000-3.000 8,3.000-2.000 8,7.000-1.000 4,14.000 3.000 1,11.000 3.000 0,14.000 4.000 0,5.000 1.000-1,1.000 0.000-5,-1.000 0.000-5,1.000 0.000-4,-1.000 0.000-3,1.000 0.000-2,-1.000 0.000 0,1.000 0.000-2,-1.000 0.000-2,1.000 0.000 0,-1.000 0.000-2,1.000 0.000-1,-1.000 0.000-1,1.000 0.000-2,-1.000 0.000-1,1.000 0.000-1,1.000 0.000-1,3.000 0.000 1,3.000 0.000 0,4.000 0.000 1,2.000 0.000 0,4.000 0.000 0,3.000 0.000 1,3.000 0.000-1,4.000 0.000 0,7.000 0.000-1,6.000 0.000 0,7.000 0.000-1,5.000 0.000-1,7.000 0.000 0,6.000 0.000 1,7.000 0.000-1,0.000 0.000 0,-2.000 0.000 0,-3.000 0.000-1,-3.000 0.000 1,-7.000 0.000 0,-9.000 0.000 0,-10.000 0.000 0,-8.000 0.000 0,0.000 0.000 0,14.000 0.000 0,11.000 0.000 1,14.000 0.000-1,0.000 0.000 1,-8.000 0.000 0,-10.000 0.000 0,-9.000 0.000 0,-4.000 0.000 1,4.000 0.000 0,3.000 0.000 2,3.000 0.000 0,3.000 0.000 1,3.000 0.000-1,3.000 0.000 0,4.000 0.000-2,2.000 0.000 1,4.000 0.000-1,3.000 0.000 0,3.000 0.000-1,3.000 0.000 1,3.000 0.000-2,3.000 0.000 0,4.000 0.000-1,4.000 0.000 0,6.000 0.000 0,7.000 0.000 1,6.000 0.000 0,3.000 0.000 0,0.000 0.000-2,0.000 0.000 0,0.000 0.000-2,1.000 0.000 0,4.000 0.000 0,3.000 0.000 0,3.000 0.000 1,3.000-2.000 1,3.000-3.000 0,3.000-3.000-1,4.000-2.000 2,-3.000-1.000-1,-5.000 3.000 3,-7.000 3.000 0,-5.000 4.000 3,-3.000 2.000-1,4.000 4.000 0,3.000 3.000-1,3.000 3.000 0,3.000 1.000-1,3.000 1.000 0,3.000-1.000 0,4.000 1.000 0,-1.000-3.000 0,-3.000-2.000-1,-3.000-3.000-1,-2.000-3.000 0,-3.000-1.000 0,1.000 4.000 1,-1.000 3.000-1,1.000 3.000 0,1.000 1.000 1,3.000 1.000-2,3.000-1.000-1,4.000 1.000 0,-1.000-3.000-1,-3.000-2.000 0,-3.000-3.000 0,-2.000-3.000 1,0.000-2.000 0,7.000 0.000 1,6.000 0.000 1,7.000 0.000 1,2.000 0.000 1,1.000 0.000-1,-1.000 0.000 1,1.000 0.000 0,-1.000 0.000 0,1.000 0.000 0,-1.000 0.000 0,1.000 0.000-1,4.000 0.000 1,9.000 0.000-1,10.000 0.000 0,10.000 0.000 1,2.000 0.000-1,-3.000 0.000 0,-3.000 0.000 0,-2.000 0.000-1,-1.000 0.000 1,3.000 0.000 0,3.000 0.000 0,4.000 0.000 1,4.000 0.000-1,6.000 0.000 0,7.000 0.000 1,6.000 0.000-1,3.000 0.000 0,0.000 0.000 1,0.000 0.000-1,0.000 0.000-1,1.000 0.000 1,4.000 0.000 0,3.000 0.000 0,3.000 0.000 0,6.000 0.000 1,9.000 0.000-1,10.000 0.000 1,10.000 0.000 0,4.000 0.000 0,0.000 0.000 0,0.000 0.000-1,0.000 0.000 0,1.000 1.000-1,4.000 4.000 0,3.000 3.000-2,3.000 3.000 0,1.000 1.000 0,1.000 1.000-2,-1.000-1.000 0,1.000 1.000-1,-1.000-3.000-1,1.000-2.000 0,-1.000-3.000-1,1.000-3.000 0,-1.000-2.000 0,1.000 0.000 0,-1.000 0.000 1,1.000 0.000-1,1.000 0.000 0,3.000 0.000 0,3.000 0.000 0,4.000 0.000-1,-1.000-2.000 0,-3.000-3.000 1,-3.000-3.000-1,-2.000-2.000 0,-5.000-1.000 0,-2.000 3.000-1,-3.000 3.000-1,-3.000 4.000 0,-2.000-1.000-1,0.000-3.000 0,0.000-3.000 1,0.000-2.000 0,-4.000-3.000 0,-5.000 1.000 1,-7.000-1.000-1,-5.000 1.000 1,-6.000-1.000 0,-3.000 1.000-1,-3.000-1.000 0,-2.000 1.000 0,-12.000-1.000 1,-19.000 1.000 1,-18.000-1.000 0,-19.000 1.000 2,-26.000-1.000 1,-30.000 1.000 2,-32.000-1.000 1,-30.000 1.000 1</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2"/>
    </inkml:context>
    <inkml:brush xml:id="br0">
      <inkml:brushProperty name="width" value="0.033334132283926" units="cm"/>
      <inkml:brushProperty name="height" value="0.033334132283926" units="cm"/>
      <inkml:brushProperty name="color" value="#f2395b"/>
      <inkml:brushProperty name="ignorePressure" value="0"/>
    </inkml:brush>
  </inkml:definitions>
  <inkml:trace contextRef="#ctx0" brushRef="#br0">78500.000 7300.000 659,'46.000'-135.000'-2,"-5.000"32.000"11,-7.000 31.000 14,-5.000 32.000 12,-3.000 16.000 6,4.000 4.000-2,3.000 3.000-1,3.000 3.000-3,3.000 3.000-2,3.000 3.000-4,3.000 3.000-4,4.000 4.000-3,1.000 1.000-9,0.000 0.000-13,0.000 0.000-12,0.000 0.000-13,-4.000 3.000-13,-5.000 6.000-12,-7.000 7.000-12,-5.000 6.000-11</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3"/>
    </inkml:context>
    <inkml:brush xml:id="br0">
      <inkml:brushProperty name="width" value="0.0464536659419537" units="cm"/>
      <inkml:brushProperty name="height" value="0.0464536659419537" units="cm"/>
      <inkml:brushProperty name="color" value="#f2395b"/>
      <inkml:brushProperty name="ignorePressure" value="0"/>
    </inkml:brush>
  </inkml:definitions>
  <inkml:trace contextRef="#ctx0" brushRef="#br0">79450.000 6000.000 473,'0.000'-47.000'0,"0.000"6.000"0,0.000 7.000 0,0.000 6.000 0,0.000 15.000 10,0.000 26.000 21,0.000 24.000 19,0.000 26.000 21,-2.000 18.000 5,-3.000 13.000-13,-3.000 12.000-12,-2.000 13.000-11,-3.000 7.000-9,1.000 4.000-5,-1.000 3.000-6,1.000 3.000-6,-3.000 1.000-2,-2.000 1.000-1,-3.000-1.000-1,-3.000 1.000 0,1.000-1.000-10,6.000 1.000-20,7.000-1.000-21,6.000 1.000-20,3.000-13.000-5,0.000-25.000 7,0.000-25.000 10,0.000-25.000 7,-2.000-13.000 4,-3.000 1.000-2,-3.000-1.000-3,-2.000 1.000-1</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3"/>
    </inkml:context>
    <inkml:brush xml:id="br0">
      <inkml:brushProperty name="width" value="0.041181918233633" units="cm"/>
      <inkml:brushProperty name="height" value="0.041181918233633" units="cm"/>
      <inkml:brushProperty name="color" value="#f2395b"/>
      <inkml:brushProperty name="ignorePressure" value="0"/>
    </inkml:brush>
  </inkml:definitions>
  <inkml:trace contextRef="#ctx0" brushRef="#br0">80850.000 6350.000 534,'-2.000'-46.000'3,"-3.000"10.000"7,-3.000 10.000 7,-2.000 9.000 7,-6.000 6.000 5,-6.000 3.000 3,-6.000 3.000 2,-6.000 4.000 4,-7.000 7.000-1,-6.000 13.000-2,-6.000 12.000-4,-6.000 13.000-3,-4.000 9.000-3,1.000 6.000-3,-1.000 7.000-3,1.000 6.000-2,2.000 1.000-2,7.000-3.000-2,6.000-3.000-2,7.000-2.000 0,5.000-3.000-3,7.000 1.000-3,6.000-1.000-4,7.000 1.000-2,7.000-3.000-2,9.000-2.000-1,10.000-3.000-1,10.000-3.000-1,8.000-7.000-8,10.000-9.000-18,10.000-10.000-17,9.000-8.000-17,-1.000-8.000-7,-8.000-2.000 7,-10.000-3.000 5,-9.000-3.000 5</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4"/>
    </inkml:context>
    <inkml:brush xml:id="br0">
      <inkml:brushProperty name="width" value="0.037346888333559" units="cm"/>
      <inkml:brushProperty name="height" value="0.037346888333559" units="cm"/>
      <inkml:brushProperty name="color" value="#f2395b"/>
      <inkml:brushProperty name="ignorePressure" value="0"/>
    </inkml:brush>
  </inkml:definitions>
  <inkml:trace contextRef="#ctx0" brushRef="#br0">80950.000 6950.000 589,'-21.000'-25.000'34,"10.000"0.000"4,10.000 0.000 2,9.000 0.000 2,7.000 3.000 0,7.000 6.000-4,6.000 7.000-5,7.000 6.000-4,0.000 6.000-3,-2.000 6.000-2,-3.000 7.000-1,-3.000 6.000-3,-2.000 3.000-5,0.000 0.000-8,0.000 0.000-10,0.000 0.000-10,-7.000 4.000-3,-11.000 10.000-2,-14.000 10.000 0,-11.000 9.000 0,-11.000-1.000 1,-5.000-8.000 4,-7.000-10.000 2,-5.000-9.000 4,-4.000-5.000 1,0.000 0.000 2,0.000 0.000 0,0.000 0.000 0,1.000 0.000 2,4.000 0.000 3,3.000 0.000 2,3.000 0.000 3,10.000-4.000 2,20.000-5.000 5,18.000-7.000 3,20.000-5.000 3,13.000-8.000-1,9.000-5.000-4,10.000-7.000-6,10.000-5.000-5,0.000-3.000-7,-5.000 4.000-7,-7.000 3.000-9,-5.000 3.000-7,-4.000 1.000-6,0.000 1.000-3,0.000-1.000-5,0.000 1.000-3,-4.000-1.000-1,-5.000 1.000 1,-7.000-1.000 2,-5.000 1.000 1</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4"/>
    </inkml:context>
    <inkml:brush xml:id="br0">
      <inkml:brushProperty name="width" value="0.0446951165795326" units="cm"/>
      <inkml:brushProperty name="height" value="0.0446951165795326" units="cm"/>
      <inkml:brushProperty name="color" value="#f2395b"/>
      <inkml:brushProperty name="ignorePressure" value="0"/>
    </inkml:brush>
  </inkml:definitions>
  <inkml:trace contextRef="#ctx0" brushRef="#br0">82600.000 6200.000 492,'-4.000'-46.000'22,"-5.000"10.000"14,-7.000 10.000 13,-5.000 9.000 13,-4.000 15.000 2,0.000 22.000-9,0.000 22.000-8,0.000 23.000-10,1.000 6.000-6,4.000-5.000-6,3.000-7.000-6,3.000-5.000-6,1.000-6.000-3,1.000-3.000-2,-1.000-3.000-1,1.000-2.000-1,1.000-1.000-1,3.000 3.000-1,3.000 3.000-1,4.000 4.000-1,1.000 1.000 0,0.000 0.000-2,0.000 0.000 0,0.000 0.000-1,6.000-4.000-4,13.000-5.000-4,12.000-7.000-6,13.000-5.000-5,7.000-9.000-2,4.000-9.000-2,3.000-10.000 1,3.000-8.000-2,-1.000-11.000 2,-2.000-8.000 0,-3.000-10.000 1,-3.000-9.000 2,-4.000-10.000 1,-3.000-9.000 2,-3.000-10.000 1,-2.000-8.000 2,-6.000-9.000 1,-6.000-6.000 2,-6.000-6.000 2,-6.000-6.000 1,-6.000 1.000 1,-2.000 9.000 1,-3.000 10.000-1,-3.000 10.000 0,-4.000 10.000 2,-3.000 13.000 3,-3.000 12.000 3,-2.000 13.000 3,-6.000 9.000 1,-6.000 6.000 2,-6.000 7.000 0,-6.000 6.000 0,-6.000 4.000-2,-2.000 4.000-4,-3.000 3.000-4,-3.000 3.000-5,1.000 6.000-2,6.000 9.000 3,7.000 10.000 1,6.000 10.000 3,6.000 2.000-5,6.000-3.000-8,7.000-3.000-10,6.000-2.000-9,4.000-5.000-1,4.000-2.000 4,3.000-3.000 6,3.000-3.000 5</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4"/>
    </inkml:context>
    <inkml:brush xml:id="br0">
      <inkml:brushProperty name="width" value="0.0414393171668053" units="cm"/>
      <inkml:brushProperty name="height" value="0.0414393171668053" units="cm"/>
      <inkml:brushProperty name="color" value="#f2395b"/>
      <inkml:brushProperty name="ignorePressure" value="0"/>
    </inkml:brush>
  </inkml:definitions>
  <inkml:trace contextRef="#ctx0" brushRef="#br0">83400.000 6200.000 530,'-4.000'46.000'37,"-5.000"-5.000"2,-7.000-7.000 1,-5.000-5.000 2,-3.000-1.000-2,4.000 6.000-3,3.000 7.000-4,3.000 6.000-3,-1.000 4.000-4,-2.000 4.000 0,-3.000 3.000-2,-3.000 3.000-2,1.000-1.000-1,6.000-2.000-4,7.000-3.000-3,6.000-3.000-3,6.000-2.000-3,6.000 0.000-5,7.000 0.000-5,6.000 0.000-5,6.000-4.000-5,6.000-5.000-5,7.000-7.000-6,6.000-5.000-4,6.000-9.000-8,6.000-9.000-8,7.000-10.000-8,6.000-8.000-8,-4.000-6.000-1,-11.000 1.000 6,-14.000-1.000 6,-11.000 1.000 6</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5"/>
    </inkml:context>
    <inkml:brush xml:id="br0">
      <inkml:brushProperty name="width" value="0.0402211919426918" units="cm"/>
      <inkml:brushProperty name="height" value="0.0402211919426918" units="cm"/>
      <inkml:brushProperty name="color" value="#f2395b"/>
      <inkml:brushProperty name="ignorePressure" value="0"/>
    </inkml:brush>
  </inkml:definitions>
  <inkml:trace contextRef="#ctx0" brushRef="#br0">84000.000 6600.000 546,'-27.000'-22.000'0,"-3.000"6.000"0,-3.000 7.000 0,-2.000 6.000 0,-1.000 3.000 6,3.000 0.000 10,3.000 0.000 12,4.000 0.000 10,1.000 6.000 7,0.000 13.000 1,0.000 12.000 3,0.000 13.000 1,0.000 12.000-3,0.000 13.000-6,0.000 12.000-7,0.000 13.000-7,-2.000 10.000-9,-3.000 10.000-10,-3.000 10.000-10,-2.000 9.000-11,-3.000 9.000-6,1.000 9.000-5,-1.000 10.000-4,1.000 10.000-4,4.000-14.000-8,9.000-33.000-11,10.000-35.000-11,10.000-34.000-12</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5"/>
    </inkml:context>
    <inkml:brush xml:id="br0">
      <inkml:brushProperty name="width" value="0.0553572662174702" units="cm"/>
      <inkml:brushProperty name="height" value="0.0553572662174702" units="cm"/>
      <inkml:brushProperty name="color" value="#f2395b"/>
      <inkml:brushProperty name="ignorePressure" value="0"/>
    </inkml:brush>
  </inkml:definitions>
  <inkml:trace contextRef="#ctx0" brushRef="#br0">84450.000 5700.000 397,'25.000'-22.000'40,"0.000"6.000"-8,0.000 7.000-8,0.000 6.000-7,4.000 3.000-5,10.000 0.000 1,10.000 0.000 2,9.000 0.000-1,2.000 1.000 0,-2.000 4.000-3,-3.000 3.000-2,-3.000 3.000-4,-7.000 3.000 0,-9.000 3.000 0,-10.000 3.000 0,-8.000 4.000 1,-6.000 4.000 2,1.000 6.000 2,-1.000 7.000 3,1.000 6.000 1,-3.000 4.000 3,-2.000 4.000 2,-3.000 3.000 2,-3.000 3.000 3,-4.000 4.000 0,-3.000 7.000 0,-3.000 6.000-1,-2.000 7.000-1,-1.000 0.000-1,3.000-2.000-2,3.000-3.000-2,4.000-3.000-2,1.000-1.000-1,0.000 4.000-3,0.000 3.000-1,0.000 3.000-2,0.000-1.000-1,0.000-2.000 0,0.000-3.000-1,0.000-3.000 0,-2.000-4.000-1,-3.000-3.000-1,-3.000-3.000-1,-2.000-2.000-1,-3.000-5.000 0,1.000-2.000-3,-1.000-3.000-2,1.000-3.000-1,-4.000-2.000-2,-6.000 0.000-1,-6.000 0.000-1,-6.000 0.000-2,-10.000-2.000-3,-12.000-3.000-5,-13.000-3.000-7,-12.000-2.000-6,-13.000-3.000-4,-12.000 1.000-1,-13.000-1.000-4,-12.000 1.000-1,4.000-4.000-5,22.000-6.000-6,22.000-6.000-6,23.000-6.000-6</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6"/>
    </inkml:context>
    <inkml:brush xml:id="br0">
      <inkml:brushProperty name="width" value="0.0395819619297981" units="cm"/>
      <inkml:brushProperty name="height" value="0.0395819619297981" units="cm"/>
      <inkml:brushProperty name="color" value="#f2395b"/>
      <inkml:brushProperty name="ignorePressure" value="0"/>
    </inkml:brush>
  </inkml:definitions>
  <inkml:trace contextRef="#ctx0" brushRef="#br0">88750.000 4800.000 555,'56.000'21.000'154,"13.000"-5.000"-37,12.000-7.000-35,13.000-5.000-35,7.000-4.000-23,4.000 0.000-9,3.000 0.000-9,3.000 0.000-10,-7.000 0.000-7,-15.000 0.000-5,-15.000 0.000-6,-16.000 0.000-6,-13.000 4.000-6,-9.000 10.000-7,-10.000 10.000-7,-8.000 9.000-7,-12.000 4.000-2,-12.000 1.000 5,-13.000-1.000 5,-12.000 1.000 4</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6"/>
    </inkml:context>
    <inkml:brush xml:id="br0">
      <inkml:brushProperty name="width" value="0.0352523662149906" units="cm"/>
      <inkml:brushProperty name="height" value="0.0352523662149906" units="cm"/>
      <inkml:brushProperty name="color" value="#f2395b"/>
      <inkml:brushProperty name="ignorePressure" value="0"/>
    </inkml:brush>
  </inkml:definitions>
  <inkml:trace contextRef="#ctx0" brushRef="#br0">88550.000 5600.000 624,'-27.000'21.000'0,"-3.000"-5.000"0,-3.000-7.000 0,-2.000-5.000 0,17.000-3.000 11,42.000 4.000 23,40.000 3.000 22,41.000 3.000 24,20.000-1.000 0,0.000-2.000-21,0.000-3.000-21,0.000-3.000-21,-5.000-2.000-16,-9.000 0.000-14,-10.000 0.000-11,-8.000 0.000-13,-12.000 0.000-7,-12.000 0.000 0,-13.000 0.000-1,-12.000 0.000-1,-9.000 0.000 2,-2.000 0.000 1,-3.000 0.000 3,-3.000 0.000 2</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19"/>
    </inkml:context>
    <inkml:brush xml:id="br0">
      <inkml:brushProperty name="width" value="0.0354316644370556" units="cm"/>
      <inkml:brushProperty name="height" value="0.0354316644370556" units="cm"/>
      <inkml:brushProperty name="color" value="#f2395b"/>
      <inkml:brushProperty name="ignorePressure" value="0"/>
    </inkml:brush>
  </inkml:definitions>
  <inkml:trace contextRef="#ctx0" brushRef="#br0">50400.000 56400.000 620,'-24.000'73.000'126,"4.000"-3.000"-29,3.000-3.000-30,3.000-2.000-29,1.000-5.000-17,1.000-2.000-5,-1.000-3.000-6,1.000-3.000-6,1.000 7.000-7,3.000 19.000-10,3.000 19.000-10,4.000 19.000-10,1.000 4.000-7,0.000-9.000-6,0.000-10.000-5,0.000-8.000-6,-2.000-14.000 2,-3.000-15.000 7,-3.000-15.000 8,-2.000-16.000 7</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6"/>
    </inkml:context>
    <inkml:brush xml:id="br0">
      <inkml:brushProperty name="width" value="0.0536554530262947" units="cm"/>
      <inkml:brushProperty name="height" value="0.0536554530262947" units="cm"/>
      <inkml:brushProperty name="color" value="#f2395b"/>
      <inkml:brushProperty name="ignorePressure" value="0"/>
    </inkml:brush>
  </inkml:definitions>
  <inkml:trace contextRef="#ctx0" brushRef="#br0">91350.000 4350.000 410,'-2.000'-46.000'5,"-3.000"10.000"10,-3.000 10.000 10,-2.000 9.000 10,-3.000 10.000 8,1.000 14.000 5,-1.000 11.000 4,1.000 14.000 5,-1.000 10.000-2,1.000 9.000-7,-1.000 10.000-8,1.000 10.000-8,1.000 5.000-6,3.000 4.000-3,3.000 3.000-5,4.000 3.000-3,1.000 3.000-3,0.000 3.000-1,0.000 3.000-1,0.000 4.000 0,0.000-1.000-3,0.000-3.000-4,0.000-3.000-5,0.000-2.000-3,0.000-8.000-3,0.000-8.000-1,0.000-10.000-1,0.000-9.000-1,-7.000-5.000-1,-11.000 0.000-1,-14.000 0.000-1,-11.000 0.000-3,-11.000-2.000 1,-5.000-3.000-1,-7.000-3.000 1,-5.000-2.000 0,-8.000-8.000-1,-5.000-8.000-4,-7.000-10.000-2,-5.000-9.000-3,-3.000-7.000-3,4.000-3.000-3,3.000-3.000-4,3.000-2.000-3,10.000-5.000 3,20.000-2.000 6,18.000-3.000 7,20.000-3.000 7,6.000-4.000 1,-2.000-3.000-5,-3.000-3.000-6,-3.000-2.000-6</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6"/>
    </inkml:context>
    <inkml:brush xml:id="br0">
      <inkml:brushProperty name="width" value="0.0354803912341595" units="cm"/>
      <inkml:brushProperty name="height" value="0.0354803912341595" units="cm"/>
      <inkml:brushProperty name="color" value="#f2395b"/>
      <inkml:brushProperty name="ignorePressure" value="0"/>
    </inkml:brush>
  </inkml:definitions>
  <inkml:trace contextRef="#ctx0" brushRef="#br0">91300.000 4400.000 620,'117.000'-68.000'75,"-16.000"17.000"-5,-15.000 15.000-7,-15.000 16.000-6,-11.000 9.000-9,-2.000 3.000-13,-3.000 3.000-13,-3.000 4.000-12,-4.000 7.000-11,-3.000 13.000-5,-3.000 12.000-7,-2.000 13.000-6,-6.000 2.000-11,-6.000-5.000-17,-6.000-7.000-18,-6.000-5.000-16</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7"/>
    </inkml:context>
    <inkml:brush xml:id="br0">
      <inkml:brushProperty name="width" value="0.0431615076959133" units="cm"/>
      <inkml:brushProperty name="height" value="0.0431615076959133" units="cm"/>
      <inkml:brushProperty name="color" value="#f2395b"/>
      <inkml:brushProperty name="ignorePressure" value="0"/>
    </inkml:brush>
  </inkml:definitions>
  <inkml:trace contextRef="#ctx0" brushRef="#br0">92100.000 5000.000 509,'-21.000'48.000'119,"10.000"-3.000"-20,10.000-3.000-21,9.000-2.000-20,6.000 0.000-15,3.000 7.000-6,3.000 6.000-9,4.000 7.000-7,2.000-1.000-13,4.000-6.000-22,3.000-6.000-19,3.000-6.000-22,1.000-12.000-10,1.000-15.000-4,-1.000-15.000-4,1.000-16.000-2</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7"/>
    </inkml:context>
    <inkml:brush xml:id="br0">
      <inkml:brushProperty name="width" value="0.0504920296370983" units="cm"/>
      <inkml:brushProperty name="height" value="0.0504920296370983" units="cm"/>
      <inkml:brushProperty name="color" value="#f2395b"/>
      <inkml:brushProperty name="ignorePressure" value="0"/>
    </inkml:brush>
  </inkml:definitions>
  <inkml:trace contextRef="#ctx0" brushRef="#br0">93350.000 4150.000 435,'-93.000'0.000'7,"17.000"0.000"13,15.000 0.000 13,16.000 0.000 14,10.000 6.000 6,7.000 13.000-2,6.000 12.000 0,7.000 13.000-2,2.000 9.000-3,1.000 6.000-4,-1.000 7.000-5,1.000 6.000-4,4.000 4.000-5,9.000 4.000-7,10.000 3.000-7,10.000 3.000-6,7.000-2.000-3,6.000-6.000 1,7.000-6.000 0,6.000-6.000 0,6.000-10.000-5,6.000-12.000-9,7.000-13.000-12,6.000-12.000-9,3.000-7.000-9,0.000 1.000-4,0.000-1.000-7,0.000 1.000-4,-7.000-4.000-1,-11.000-6.000 5,-14.000-6.000 4,-11.000-6.000 5,-7.000-4.000 3,0.000 1.000 1,0.000-1.000 1,0.000 1.000 1</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7"/>
    </inkml:context>
    <inkml:brush xml:id="br0">
      <inkml:brushProperty name="width" value="0.0496117062866688" units="cm"/>
      <inkml:brushProperty name="height" value="0.0496117062866688" units="cm"/>
      <inkml:brushProperty name="color" value="#f2395b"/>
      <inkml:brushProperty name="ignorePressure" value="0"/>
    </inkml:brush>
  </inkml:definitions>
  <inkml:trace contextRef="#ctx0" brushRef="#br0">94200.000 4300.000 443,'-25.000'-24.000'2,"0.000"4.000"5,0.000 3.000 5,0.000 3.000 4,0.000 1.000 5,0.000 1.000 6,0.000-1.000 4,0.000 1.000 5,-2.000 5.000 3,-3.000 14.000 1,-3.000 11.000 0,-2.000 14.000 0,-6.000 11.000 0,-6.000 14.000-2,-6.000 11.000-3,-6.000 14.000-2,-7.000 11.000-4,-6.000 14.000-5,-6.000 11.000-6,-6.000 14.000-4,-4.000 10.000-5,1.000 9.000-4,-1.000 10.000-5,1.000 10.000-2,4.000 2.000-10,9.000-3.000-11,10.000-3.000-13,10.000-2.000-12</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7"/>
    </inkml:context>
    <inkml:brush xml:id="br0">
      <inkml:brushProperty name="width" value="0.0477899834513664" units="cm"/>
      <inkml:brushProperty name="height" value="0.0477899834513664" units="cm"/>
      <inkml:brushProperty name="color" value="#f2395b"/>
      <inkml:brushProperty name="ignorePressure" value="0"/>
    </inkml:brush>
  </inkml:definitions>
  <inkml:trace contextRef="#ctx0" brushRef="#br0">95850.000 4200.000 460,'-77.000'34.000'172,"-3.000"19.000"-40,-3.000 19.000-39,-2.000 19.000-40,-3.000 10.000-23,1.000 4.000-6,-1.000 3.000-6,1.000 3.000-6,-1.000 3.000-6,1.000 3.000-7,-1.000 3.000-5,1.000 4.000-7,1.000-3.000-4,3.000-5.000-2,3.000-7.000-2,4.000-5.000-2,7.000-12.000-5,13.000-16.000-6,12.000-15.000-5,13.000-15.000-7</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8"/>
    </inkml:context>
    <inkml:brush xml:id="br0">
      <inkml:brushProperty name="width" value="0.053894929587841" units="cm"/>
      <inkml:brushProperty name="height" value="0.053894929587841" units="cm"/>
      <inkml:brushProperty name="color" value="#f2395b"/>
      <inkml:brushProperty name="ignorePressure" value="0"/>
    </inkml:brush>
  </inkml:definitions>
  <inkml:trace contextRef="#ctx0" brushRef="#br0">94650.000 4400.000 408,'-18.000'-33.000'44,"17.000"34.000"15,15.000 35.000 15,16.000 35.000 16,9.000 19.000-1,3.000 7.000-16,3.000 6.000-16,4.000 7.000-16,1.000 4.000-12,0.000 3.000-9,0.000 3.000-8,0.000 4.000-9,-2.000-1.000-8,-3.000-3.000-11,-3.000-3.000-10,-2.000-2.000-11,-6.000-11.000-6,-6.000-15.000-4,-6.000-15.000-4,-6.000-16.000-3</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8"/>
    </inkml:context>
    <inkml:brush xml:id="br0">
      <inkml:brushProperty name="width" value="0.0476742871105671" units="cm"/>
      <inkml:brushProperty name="height" value="0.0476742871105671" units="cm"/>
      <inkml:brushProperty name="color" value="#f2395b"/>
      <inkml:brushProperty name="ignorePressure" value="0"/>
    </inkml:brush>
  </inkml:definitions>
  <inkml:trace contextRef="#ctx0" brushRef="#br0">96500.000 4100.000 461,'-2.000'-40.000'11,"-3.000"23.000"21,-3.000 22.000 22,-2.000 22.000 21,-1.000 18.000 5,3.000 16.000-12,3.000 15.000-13,4.000 17.000-12,-3.000 8.000-9,-5.000 4.000-5,-7.000 3.000-5,-5.000 3.000-6,-8.000 1.000-6,-5.000 1.000-9,-7.000-1.000-7,-5.000 1.000-9,-1.000-4.000-5,6.000-6.000-4,7.000-6.000-3,6.000-6.000-3,4.000-10.000-10,4.000-12.000-17,3.000-13.000-16,3.000-12.000-17</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8"/>
    </inkml:context>
    <inkml:brush xml:id="br0">
      <inkml:brushProperty name="width" value="0.0580265745520592" units="cm"/>
      <inkml:brushProperty name="height" value="0.0580265745520592" units="cm"/>
      <inkml:brushProperty name="color" value="#f2395b"/>
      <inkml:brushProperty name="ignorePressure" value="0"/>
    </inkml:brush>
  </inkml:definitions>
  <inkml:trace contextRef="#ctx0" brushRef="#br0">97650.000 4250.000 379,'-25.000'-58.000'68,"0.000"34.000"2,0.000 35.000 2,0.000 35.000 2,-2.000 21.000-5,-3.000 9.000-12,-3.000 10.000-13,-2.000 10.000-12,-3.000 4.000-9,1.000 0.000-2,-1.000 0.000-4,1.000 0.000-3,2.000 0.000-3,7.000 0.000-1,6.000 0.000-2,7.000 0.000-1,4.000-7.000-2,3.000-11.000 1,3.000-14.000 0,4.000-11.000 0,5.000-9.000-6,10.000-3.000-15,10.000-3.000-14,9.000-2.000-13,6.000-9.000-6,3.000-12.000 6,3.000-13.000 5,4.000-12.000 5,2.000-15.000 4,4.000-15.000 4,3.000-15.000 3,3.000-16.000 4,1.000-12.000 2,1.000-5.000 4,-1.000-7.000 2,1.000-5.000 3,-6.000-3.000 2,-8.000 4.000 1,-10.000 3.000 1,-9.000 3.000 1,-9.000 3.000 2,-5.000 3.000 3,-7.000 3.000 3,-5.000 4.000 4,-8.000 5.000 0,-5.000 10.000 2,-7.000 10.000 0,-5.000 9.000 0,-9.000 7.000-1,-9.000 7.000-4,-10.000 6.000-3,-8.000 7.000-5,-8.000 4.000-4,-2.000 3.000-6,-3.000 3.000-5,-3.000 4.000-5,4.000 4.000-4,13.000 6.000-1,12.000 7.000-1,13.000 6.000 0,6.000 1.000-4,0.000-3.000-3,0.000-3.000-5,0.000-2.000-4</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9"/>
    </inkml:context>
    <inkml:brush xml:id="br0">
      <inkml:brushProperty name="width" value="0.0441513881087303" units="cm"/>
      <inkml:brushProperty name="height" value="0.0441513881087303" units="cm"/>
      <inkml:brushProperty name="color" value="#f2395b"/>
      <inkml:brushProperty name="ignorePressure" value="0"/>
    </inkml:brush>
  </inkml:definitions>
  <inkml:trace contextRef="#ctx0" brushRef="#br0">97950.000 4050.000 498,'53.000'-46.000'138,"6.000"10.000"-28,7.000 10.000-30,6.000 9.000-28,3.000 6.000-18,0.000 3.000-5,0.000 3.000-5,0.000 4.000-6,-4.000 2.000-6,-5.000 4.000-7,-7.000 3.000-8,-5.000 3.000-7,-4.000 1.000-9,0.000 1.000-12,0.000-1.000-12,0.000 1.000-11</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0"/>
    </inkml:context>
    <inkml:brush xml:id="br0">
      <inkml:brushProperty name="width" value="0.0331438109278679" units="cm"/>
      <inkml:brushProperty name="height" value="0.0331438109278679" units="cm"/>
      <inkml:brushProperty name="color" value="#f2395b"/>
      <inkml:brushProperty name="ignorePressure" value="0"/>
    </inkml:brush>
  </inkml:definitions>
  <inkml:trace contextRef="#ctx0" brushRef="#br0">50050.000 58950.000 663,'-2.000'-71.000'31,"-3.000"10.000"-2,-3.000 10.000 0,-2.000 9.000-1,-5.000 7.000-2,-2.000 7.000-3,-3.000 6.000-4,-3.000 7.000-3,-2.000 2.000-3,0.000 1.000-4,0.000-1.000-3,0.000 1.000-3,-2.000 1.000-2,-3.000 3.000-1,-3.000 3.000-1,-2.000 4.000 0,-5.000 2.000 0,-2.000 4.000 1,-3.000 3.000 2,-3.000 3.000 1,1.000 4.000 2,6.000 7.000 1,7.000 6.000 1,6.000 7.000 1,6.000 2.000 1,6.000 1.000-1,7.000-1.000 1,6.000 1.000-1,4.000 1.000-1,4.000 3.000 1,3.000 3.000-1,3.000 4.000-1,6.000 1.000 0,9.000 0.000-2,10.000 0.000-2,10.000 0.000-1,2.000-2.000 0,-3.000-3.000-2,-3.000-3.000 1,-2.000-2.000-1,-6.000-1.000 0,-6.000 3.000 1,-6.000 3.000 1,-6.000 4.000 0,-10.000-1.000-2,-12.000-3.000-4,-13.000-3.000-4,-12.000-2.000-4,-10.000-5.000-2,-6.000-2.000 0,-6.000-3.000-1,-6.000-3.000 1,-2.000-6.000 0,3.000-5.000 2,3.000-7.000 0,4.000-5.000 3,2.000-9.000 1,4.000-9.000 2,3.000-10.000 3,3.000-8.000 2,7.000-9.000 1,14.000-6.000-1,11.000-6.000-1,14.000-6.000-1,13.000-4.000 3,16.000 1.000 5,15.000-1.000 7,17.000 1.000 6,10.000 2.000-1,6.000 7.000-6,7.000 6.000-6,6.000 7.000-6,3.000 7.000-7,0.000 9.000-5,0.000 10.000-7,0.000 10.000-5,-10.000 4.000-1,-18.000 0.000 1,-19.000 0.000 2,-18.000 0.000 2</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9"/>
    </inkml:context>
    <inkml:brush xml:id="br0">
      <inkml:brushProperty name="width" value="0.0498630665242672" units="cm"/>
      <inkml:brushProperty name="height" value="0.0498630665242672" units="cm"/>
      <inkml:brushProperty name="color" value="#f2395b"/>
      <inkml:brushProperty name="ignorePressure" value="0"/>
    </inkml:brush>
  </inkml:definitions>
  <inkml:trace contextRef="#ctx0" brushRef="#br0">99700.000 3000.000 441,'-2.000'-40.000'9,"-3.000"23.000"21,-3.000 22.000 18,-2.000 22.000 20,-3.000 18.000 5,1.000 16.000-9,-1.000 15.000-11,1.000 17.000-9,-1.000 7.000-8,1.000 0.000-4,-1.000 0.000-5,1.000 0.000-5,1.000-2.000-5,3.000-3.000-3,3.000-3.000-3,4.000-2.000-4,1.000-5.000-4,0.000-2.000-3,0.000-3.000-2,0.000-3.000-4,1.000-7.000-1,4.000-9.000 1,3.000-10.000 2,3.000-8.000 0,-1.000-4.000-3,-2.000 3.000-7,-3.000 3.000-9,-3.000 4.000-7,-10.000-4.000-3,-16.000-9.000 3,-15.000-10.000 4,-15.000-8.000 3,-14.000-6.000 1,-8.000 1.000-2,-10.000-1.000-2,-9.000 1.000-1,-7.000-3.000-2,-3.000-2.000-2,-3.000-3.000-3,-2.000-3.000-1,6.000-1.000 0,20.000 4.000 1,18.000 3.000 1,20.000 3.000 3</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29"/>
    </inkml:context>
    <inkml:brush xml:id="br0">
      <inkml:brushProperty name="width" value="0.0352322980761528" units="cm"/>
      <inkml:brushProperty name="height" value="0.0352322980761528" units="cm"/>
      <inkml:brushProperty name="color" value="#f2395b"/>
      <inkml:brushProperty name="ignorePressure" value="0"/>
    </inkml:brush>
  </inkml:definitions>
  <inkml:trace contextRef="#ctx0" brushRef="#br0">100000.000 2900.000 624,'75.000'-47.000'2,"0.000"6.000"2,0.000 7.000 4,0.000 6.000 4,0.000 6.000 8,0.000 6.000 16,0.000 7.000 16,0.000 6.000 15,0.000 3.000 1,0.000 0.000-17,0.000 0.000-16,0.000 0.000-16,-4.000 1.000-17,-5.000 4.000-18,-7.000 3.000-18,-5.000 3.000-18</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1"/>
    </inkml:context>
    <inkml:brush xml:id="br0">
      <inkml:brushProperty name="width" value="0.0467501953244209" units="cm"/>
      <inkml:brushProperty name="height" value="0.0467501953244209" units="cm"/>
      <inkml:brushProperty name="color" value="#f2395b"/>
      <inkml:brushProperty name="ignorePressure" value="0"/>
    </inkml:brush>
  </inkml:definitions>
  <inkml:trace contextRef="#ctx0" brushRef="#br0">87850.000 13650.000 470,'0.000'-47.000'-6,"0.000"6.000"0,0.000 7.000 1,0.000 6.000 0,-2.000 1.000 6,-3.000-3.000 8,-3.000-3.000 8,-2.000-2.000 10,-6.000 2.000 2,-6.000 9.000-1,-6.000 10.000-2,-6.000 10.000-2,-6.000 4.000-3,-2.000 0.000-3,-3.000 0.000-4,-3.000 0.000-4,-4.000 3.000-2,-3.000 6.000-1,-3.000 7.000-2,-2.000 6.000-1,-3.000 4.000 0,1.000 4.000 0,-1.000 3.000 1,1.000 3.000 1,2.000 1.000 1,7.000 1.000 1,6.000-1.000 0,7.000 1.000 2,5.000-1.000 0,7.000 1.000 1,6.000-1.000-1,7.000 1.000 0,4.000 1.000 1,3.000 3.000 0,3.000 3.000 0,4.000 4.000 0,2.000 4.000 0,4.000 6.000 0,3.000 7.000 0,3.000 6.000 0,-1.000 4.000 0,-2.000 4.000 1,-3.000 3.000 1,-3.000 3.000 1,-4.000 6.000 0,-3.000 9.000-1,-3.000 10.000-2,-2.000 10.000 0,-6.000 2.000-2,-6.000-3.000-2,-6.000-3.000-2,-6.000-2.000-2,-2.000-8.000-4,3.000-8.000-3,3.000-10.000-4,4.000-9.000-4,4.000-10.000-4,6.000-9.000-4,7.000-10.000-3,6.000-8.000-5,10.000-12.000-4,17.000-12.000-4,15.000-13.000-6,16.000-12.000-5,12.000-18.000 0,9.000-21.000 3,10.000-22.000 3,10.000-22.000 4,-6.000-4.000 5,-18.000 17.000 5,-19.000 15.000 6,-18.000 16.000 7,-10.000 5.000 1,0.000-2.000-1,0.000-3.000-1,0.000-3.000-2</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1"/>
    </inkml:context>
    <inkml:brush xml:id="br0">
      <inkml:brushProperty name="width" value="0.0402138456702232" units="cm"/>
      <inkml:brushProperty name="height" value="0.0402138456702232" units="cm"/>
      <inkml:brushProperty name="color" value="#f2395b"/>
      <inkml:brushProperty name="ignorePressure" value="0"/>
    </inkml:brush>
  </inkml:definitions>
  <inkml:trace contextRef="#ctx0" brushRef="#br0">88100.000 13800.000 547,'43.000'-121.000'16,"-11.000"60.000"22,-14.000 60.000 19,-11.000 59.000 21,-7.000 32.000 3,0.000 7.000-17,0.000 6.000-17,0.000 7.000-16,-4.000 7.000-12,-5.000 9.000-5,-7.000 10.000-7,-5.000 10.000-7,-6.000-1.000-6,-3.000-9.000-9,-3.000-10.000-9,-2.000-8.000-8,-1.000-14.000-5,3.000-15.000 0,3.000-15.000 0,4.000-16.000-2</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1"/>
    </inkml:context>
    <inkml:brush xml:id="br0">
      <inkml:brushProperty name="width" value="0.0318397134542465" units="cm"/>
      <inkml:brushProperty name="height" value="0.0318397134542465" units="cm"/>
      <inkml:brushProperty name="color" value="#f2395b"/>
      <inkml:brushProperty name="ignorePressure" value="0"/>
    </inkml:brush>
  </inkml:definitions>
  <inkml:trace contextRef="#ctx0" brushRef="#br0">88100.000 14500.000 690,'68.000'-135.000'27,"-11.000"32.000"0,-14.000 31.000 2,-11.000 32.000 2,-3.000 16.000-1,10.000 4.000 0,10.000 3.000-1,9.000 3.000-1,4.000 3.000-3,1.000 3.000-4,-1.000 3.000-5,1.000 4.000-4,-4.000 1.000-7,-6.000 0.000-13,-6.000 0.000-11,-6.000 0.000-11,-6.000 0.000-11,-2.000 0.000-7,-3.000 0.000-9,-3.000 0.000-9</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2"/>
    </inkml:context>
    <inkml:brush xml:id="br0">
      <inkml:brushProperty name="width" value="0.0494183972477913" units="cm"/>
      <inkml:brushProperty name="height" value="0.0494183972477913" units="cm"/>
      <inkml:brushProperty name="color" value="#f2395b"/>
      <inkml:brushProperty name="ignorePressure" value="0"/>
    </inkml:brush>
  </inkml:definitions>
  <inkml:trace contextRef="#ctx0" brushRef="#br0">89200.000 13100.000 445,'0.000'-49.000'2,"0.000"4.000"5,0.000 3.000 5,0.000 3.000 5,0.000 12.000 9,0.000 22.000 13,0.000 22.000 12,0.000 23.000 14,-2.000 17.000 2,-3.000 17.000-9,-3.000 15.000-10,-2.000 16.000-10,-3.000 18.000-6,1.000 22.000-4,-1.000 22.000-4,1.000 23.000-5,-4.000 16.000-5,-6.000 13.000-6,-6.000 12.000-9,-6.000 13.000-6,-6.000 6.000-7,-2.000 0.000-8,-3.000 0.000-6,-3.000 0.000-7,2.000-2.000-8,10.000-3.000-9,10.000-3.000-8,9.000-2.000-9,4.000-26.000 1,1.000-47.000 8,-1.000-47.000 10,1.000-46.000 8</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2"/>
    </inkml:context>
    <inkml:brush xml:id="br0">
      <inkml:brushProperty name="width" value="0.0304781887680292" units="cm"/>
      <inkml:brushProperty name="height" value="0.0304781887680292" units="cm"/>
      <inkml:brushProperty name="color" value="#f2395b"/>
      <inkml:brushProperty name="ignorePressure" value="0"/>
    </inkml:brush>
  </inkml:definitions>
  <inkml:trace contextRef="#ctx0" brushRef="#br0">89700.000 13850.000 721,'139.000'-44.000'8,"-22.000"13.000"15,-22.000 12.000 15,-21.000 13.000 15,-14.000 6.000 2,-2.000 0.000-14,-3.000 0.000-12,-3.000 0.000-13,1.000 0.000-9,6.000 0.000-1,7.000 0.000-4,6.000 0.000-1,-4.000 1.000-9,-11.000 4.000-11,-14.000 3.000-12,-11.000 3.000-12</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2"/>
    </inkml:context>
    <inkml:brush xml:id="br0">
      <inkml:brushProperty name="width" value="0.0383174195885658" units="cm"/>
      <inkml:brushProperty name="height" value="0.0383174195885658" units="cm"/>
      <inkml:brushProperty name="color" value="#f2395b"/>
      <inkml:brushProperty name="ignorePressure" value="0"/>
    </inkml:brush>
  </inkml:definitions>
  <inkml:trace contextRef="#ctx0" brushRef="#br0">90450.000 13050.000 574,'-46.000'3.000'10,"10.000"6.000"19,10.000 7.000 21,9.000 6.000 19,6.000 7.000 4,3.000 10.000-15,3.000 10.000-14,4.000 9.000-14,-1.000 9.000-9,-3.000 9.000-4,-3.000 10.000-4,-2.000 10.000-4,-5.000 7.000-7,-2.000 6.000-7,-3.000 7.000-9,-3.000 6.000-8,1.000-7.000-8,6.000-18.000-7,7.000-19.000-8,6.000-18.000-6,1.000-14.000-3,-3.000-5.000 1,-3.000-7.000 1,-2.000-5.000 1</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3"/>
    </inkml:context>
    <inkml:brush xml:id="br0">
      <inkml:brushProperty name="width" value="0.0510493777692318" units="cm"/>
      <inkml:brushProperty name="height" value="0.0510493777692318" units="cm"/>
      <inkml:brushProperty name="color" value="#f2395b"/>
      <inkml:brushProperty name="ignorePressure" value="0"/>
    </inkml:brush>
  </inkml:definitions>
  <inkml:trace contextRef="#ctx0" brushRef="#br0">91500.000 12700.000 430,'-19.000'-47.000'0,"13.000"6.000"0,12.000 7.000 0,13.000 6.000-1,10.000 6.000 5,10.000 6.000 9,10.000 7.000 8,9.000 6.000 9,1.000 4.000 3,-6.000 4.000-3,-6.000 3.000-4,-6.000 3.000-3,-6.000 4.000-3,-2.000 7.000-3,-3.000 6.000-1,-3.000 7.000-3,-6.000 5.000 0,-5.000 7.000 2,-7.000 6.000 1,-5.000 7.000 3,-8.000 2.000-1,-5.000 1.000-1,-7.000-1.000-1,-5.000 1.000-2,-3.000 4.000 1,4.000 9.000 4,3.000 10.000 4,3.000 10.000 2,3.000 5.000 1,3.000 4.000-3,3.000 3.000-4,4.000 3.000-3,1.000 1.000-3,0.000 1.000-4,0.000-1.000-3,0.000 1.000-4,0.000-3.000-2,0.000-2.000-2,0.000-3.000-3,0.000-3.000-2,-2.000-9.000-3,-3.000-11.000-1,-3.000-14.000-2,-2.000-11.000-3,-3.000-9.000 0,1.000-3.000 0,-1.000-3.000 0,1.000-2.000 0,-6.000-5.000 1,-8.000-2.000-1,-10.000-3.000 0,-9.000-3.000 0,-7.000-4.000-2,-3.000-3.000-4,-3.000-3.000-3,-2.000-2.000-3,-6.000-3.000-1,-6.000 1.000 3,-6.000-1.000 3,-6.000 1.000 3,4.000-1.000-2,16.000 1.000-9,15.000-1.000-8,17.000 1.000-8</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4"/>
    </inkml:context>
    <inkml:brush xml:id="br0">
      <inkml:brushProperty name="width" value="0.0384050831198692" units="cm"/>
      <inkml:brushProperty name="height" value="0.0384050831198692" units="cm"/>
      <inkml:brushProperty name="color" value="#f2395b"/>
      <inkml:brushProperty name="ignorePressure" value="0"/>
    </inkml:brush>
  </inkml:definitions>
  <inkml:trace contextRef="#ctx0" brushRef="#br0">92150.000 13450.000 572,'95.000'-24.000'79,"-9.000"4.000"-9,-10.000 3.000-8,-8.000 3.000-10,-6.000 3.000-7,1.000 3.000-9,-1.000 3.000-8,1.000 4.000-7,1.000-1.000-7,3.000-3.000-5,3.000-3.000-4,4.000-2.000-5,-3.000-1.000-2,-5.000 3.000 3,-7.000 3.000 2,-5.000 4.000 1,-9.000 7.000-11,-9.000 13.000-27,-10.000 12.000-27,-8.000 13.000-26,-11.000 1.000-5,-8.000-9.000 16,-10.000-10.000 17,-9.000-8.000 15</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0"/>
    </inkml:context>
    <inkml:brush xml:id="br0">
      <inkml:brushProperty name="width" value="0.0291968118399382" units="cm"/>
      <inkml:brushProperty name="height" value="0.0291968118399382" units="cm"/>
      <inkml:brushProperty name="color" value="#f2395b"/>
      <inkml:brushProperty name="ignorePressure" value="0"/>
    </inkml:brush>
  </inkml:definitions>
  <inkml:trace contextRef="#ctx0" brushRef="#br0">50750.000 59250.000 753,'-24.000'25.000'2,"4.000"0.000"6,3.000 0.000 4,3.000 0.000 5,3.000 1.000 5,3.000 4.000 7,3.000 3.000 5,4.000 3.000 7,4.000 1.000-3,6.000 1.000-11,7.000-1.000-13,6.000 1.000-11,3.000-3.000-12,0.000-2.000-11,0.000-3.000-12,0.000-3.000-10</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4"/>
    </inkml:context>
    <inkml:brush xml:id="br0">
      <inkml:brushProperty name="width" value="0.0406628809869289" units="cm"/>
      <inkml:brushProperty name="height" value="0.0406628809869289" units="cm"/>
      <inkml:brushProperty name="color" value="#f2395b"/>
      <inkml:brushProperty name="ignorePressure" value="0"/>
    </inkml:brush>
  </inkml:definitions>
  <inkml:trace contextRef="#ctx0" brushRef="#br0">92150.000 14150.000 541,'-40.000'21.000'10,"23.000"-5.000"22,22.000-7.000 20,22.000-5.000 21,10.000-6.000 4,1.000-3.000-16,-1.000-3.000-16,1.000-2.000-14,1.000-1.000-11,3.000 3.000-3,3.000 3.000-3,4.000 4.000-5,1.000 1.000-2,0.000 0.000-2,0.000 0.000-2,0.000 0.000-1,1.000 0.000-1,4.000 0.000-2,3.000 0.000-1,3.000 0.000-1,1.000-2.000-2,1.000-3.000-1,-1.000-3.000-3,1.000-2.000-1,1.000-1.000-2,3.000 3.000-1,3.000 3.000-1,4.000 4.000-2,-3.000 1.000-3,-5.000 0.000-7,-7.000 0.000-5,-5.000 0.000-7,-6.000 1.000-6,-3.000 4.000-4,-3.000 3.000-5,-2.000 3.000-6</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39"/>
    </inkml:context>
    <inkml:brush xml:id="br0">
      <inkml:brushProperty name="width" value="0.0406595058739185" units="cm"/>
      <inkml:brushProperty name="height" value="0.0406595058739185" units="cm"/>
      <inkml:brushProperty name="color" value="#f2395b"/>
      <inkml:brushProperty name="ignorePressure" value="0"/>
    </inkml:brush>
  </inkml:definitions>
  <inkml:trace contextRef="#ctx0" brushRef="#br0">95400.000 12700.000 541,'-27.000'59.000'107,"-3.000"19.000"-19,-3.000 19.000-19,-2.000 19.000-20,-3.000 10.000-14,1.000 4.000-7,-1.000 3.000-6,1.000 3.000-8,-1.000 3.000-3,1.000 3.000-1,-1.000 3.000 1,1.000 4.000 0,1.000-4.000-7,3.000-9.000-15,3.000-10.000-14,4.000-8.000-14,4.000-12.000-10,6.000-12.000-2,7.000-13.000-4,6.000-12.000-4</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0"/>
    </inkml:context>
    <inkml:brush xml:id="br0">
      <inkml:brushProperty name="width" value="0.0442539304494858" units="cm"/>
      <inkml:brushProperty name="height" value="0.0442539304494858" units="cm"/>
      <inkml:brushProperty name="color" value="#f2395b"/>
      <inkml:brushProperty name="ignorePressure" value="0"/>
    </inkml:brush>
  </inkml:definitions>
  <inkml:trace contextRef="#ctx0" brushRef="#br0">95950.000 13200.000 497,'23.000'-24.000'2,"-3.000"4.000"6,-3.000 3.000 6,-2.000 3.000 5,-6.000 9.000 7,-6.000 16.000 9,-6.000 15.000 9,-6.000 17.000 9,-10.000 17.000 2,-12.000 23.000-8,-13.000 22.000-6,-12.000 22.000-6,-4.000 10.000-6,7.000 1.000-5,6.000-1.000-5,7.000 1.000-5,7.000-9.000-3,9.000-15.000-2,10.000-15.000-2,10.000-16.000-1,8.000-16.000-3,10.000-16.000-1,10.000-15.000-4,9.000-15.000-2,9.000-14.000-2,9.000-8.000-4,10.000-10.000-3,10.000-9.000-3,5.000-16.000-3,4.000-22.000-1,3.000-22.000-1,3.000-21.000-2,-4.000-10.000 0,-8.000 3.000 2,-10.000 3.000 1,-9.000 4.000 1,-12.000 2.000 3,-11.000 4.000 2,-14.000 3.000 3,-11.000 3.000 3,-7.000 6.000 1,0.000 9.000 1,0.000 10.000 1,0.000 10.000 0,-7.000 8.000 0,-11.000 10.000-3,-14.000 10.000-2,-11.000 9.000-2,-7.000 4.000-2,0.000 1.000-1,0.000-1.000 0,0.000 1.000-2,3.000 1.000 0,6.000 3.000-3,7.000 3.000-2,6.000 4.000-1,4.000 2.000-1,4.000 4.000 1,3.000 3.000 0,3.000 3.000 1</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0"/>
    </inkml:context>
    <inkml:brush xml:id="br0">
      <inkml:brushProperty name="width" value="0.0337568111717701" units="cm"/>
      <inkml:brushProperty name="height" value="0.0337568111717701" units="cm"/>
      <inkml:brushProperty name="color" value="#f2395b"/>
      <inkml:brushProperty name="ignorePressure" value="0"/>
    </inkml:brush>
  </inkml:definitions>
  <inkml:trace contextRef="#ctx0" brushRef="#br0">96750.000 13450.000 651,'67.000'92.000'54,"-16.000"-16.000"-3,-15.000-15.000-5,-15.000-15.000-2,-7.000-7.000-5,3.000 3.000-4,3.000 3.000-5,4.000 4.000-5,1.000 1.000-7,0.000 0.000-11,0.000 0.000-11,0.000 0.000-10,3.000-2.000-4,6.000-3.000 4,7.000-3.000 3,6.000-2.000 3,-1.000-8.000-8,-5.000-8.000-20,-7.000-10.000-19,-5.000-9.000-20</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0"/>
    </inkml:context>
    <inkml:brush xml:id="br0">
      <inkml:brushProperty name="width" value="0.0438611209392548" units="cm"/>
      <inkml:brushProperty name="height" value="0.0438611209392548" units="cm"/>
      <inkml:brushProperty name="color" value="#f2395b"/>
      <inkml:brushProperty name="ignorePressure" value="0"/>
    </inkml:brush>
  </inkml:definitions>
  <inkml:trace contextRef="#ctx0" brushRef="#br0">98600.000 13150.000 501,'21.000'-71.000'0,"-5.000"10.000"0,-7.000 10.000 0,-5.000 9.000 0,-4.000 4.000 2,0.000 1.000 5,0.000-1.000 5,0.000 1.000 4,-5.000 2.000 2,-9.000 7.000 2,-10.000 6.000 0,-8.000 7.000 1,-9.000 4.000 1,-6.000 3.000 2,-6.000 3.000 0,-6.000 4.000 2,-1.000 5.000 1,7.000 10.000-1,6.000 10.000 0,7.000 9.000 0,5.000 6.000-2,7.000 3.000-2,6.000 3.000-2,7.000 4.000-3,4.000 2.000-2,3.000 4.000 0,3.000 3.000-2,4.000 3.000-2,4.000 1.000 0,6.000 1.000-1,7.000-1.000-1,6.000 1.000 0,4.000 1.000-3,4.000 3.000-8,3.000 3.000-5,3.000 4.000-7,-4.000 1.000-2,-8.000 0.000 0,-10.000 0.000 2,-9.000 0.000 0,-7.000-2.000 1,-3.000-3.000-2,-3.000-3.000-2,-2.000-2.000-1,-9.000-8.000 0,-12.000-8.000-1,-13.000-10.000-1,-12.000-9.000 1,-9.000-7.000 0,-2.000-3.000 4,-3.000-3.000 4,-3.000-2.000 2,1.000-8.000 3,6.000-8.000 2,7.000-10.000 1,6.000-9.000 3,7.000-10.000 0,10.000-9.000 1,10.000-10.000-1,9.000-8.000 1,17.000-14.000 1,25.000-15.000-1,25.000-15.000 0,25.000-16.000 1,23.000-5.000-4,22.000 6.000-7,22.000 7.000-7,23.000 6.000-8,6.000 7.000-3,-5.000 10.000-1,-7.000 10.000-2,-5.000 9.000 0,-11.000 9.000 0,-11.000 9.000 3,-14.000 10.000 2,-11.000 10.000 3,-15.000 4.000 4,-16.000 0.000 3,-15.000 0.000 3,-15.000 0.000 5</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0"/>
    </inkml:context>
    <inkml:brush xml:id="br0">
      <inkml:brushProperty name="width" value="0.0519428253173828" units="cm"/>
      <inkml:brushProperty name="height" value="0.0519428253173828" units="cm"/>
      <inkml:brushProperty name="color" value="#f2395b"/>
      <inkml:brushProperty name="ignorePressure" value="0"/>
    </inkml:brush>
  </inkml:definitions>
  <inkml:trace contextRef="#ctx0" brushRef="#br0">100650.000 12550.000 423,'26.000'-24.000'0,"4.000"4.000"0,3.000 3.000 0,3.000 3.000 0,3.000-1.000 1,3.000-2.000 4,3.000-3.000 2,4.000-3.000 3,-12.000 7.000 11,-24.000 19.000 19,-26.000 19.000 18,-24.000 19.000 19,-21.000 18.000 3,-16.000 19.000-13,-15.000 19.000-12,-15.000 19.000-13,-1.000 2.000-9,16.000-11.000-6,15.000-14.000-4,17.000-11.000-6,0.000 0.000-6,-11.000 17.000-9,-14.000 15.000-7,-11.000 16.000-8,-4.000 4.000-3,6.000-6.000 2,7.000-6.000 1,6.000-6.000 1,6.000-12.000-6,6.000-15.000-12,7.000-15.000-13,6.000-16.000-13,9.000-19.000-4,13.000-22.000 9,12.000-22.000 6,13.000-21.000 8,4.000-12.000 3,-3.000 1.000-2,-3.000-1.000-2,-2.000 1.000-1</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1"/>
    </inkml:context>
    <inkml:brush xml:id="br0">
      <inkml:brushProperty name="width" value="0.0479526333510876" units="cm"/>
      <inkml:brushProperty name="height" value="0.0479526333510876" units="cm"/>
      <inkml:brushProperty name="color" value="#f2395b"/>
      <inkml:brushProperty name="ignorePressure" value="0"/>
    </inkml:brush>
  </inkml:definitions>
  <inkml:trace contextRef="#ctx0" brushRef="#br0">99550.000 12750.000 458,'3.000'-44.000'32,"6.000"13.000"-1,7.000 12.000-1,6.000 13.000-2,3.000 12.000 2,0.000 13.000 4,0.000 12.000 4,0.000 13.000 5,0.000 13.000 0,0.000 17.000-2,0.000 15.000-3,0.000 16.000-2,1.000 10.000-4,4.000 7.000-4,3.000 6.000-3,3.000 7.000-5,1.000 2.000-7,1.000 1.000-15,-1.000-1.000-13,1.000 1.000-14,-3.000-7.000-8,-2.000-12.000-3,-3.000-13.000-2,-3.000-12.000-4,-2.000-15.000-3,0.000-15.000-7,0.000-15.000-5,0.000-16.000-6</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1"/>
    </inkml:context>
    <inkml:brush xml:id="br0">
      <inkml:brushProperty name="width" value="0.0437843985855579" units="cm"/>
      <inkml:brushProperty name="height" value="0.0437843985855579" units="cm"/>
      <inkml:brushProperty name="color" value="#f2395b"/>
      <inkml:brushProperty name="ignorePressure" value="0"/>
    </inkml:brush>
  </inkml:definitions>
  <inkml:trace contextRef="#ctx0" brushRef="#br0">101300.000 12650.000 502,'21.000'-40.000'86,"-5.000"23.000"-10,-7.000 22.000-11,-5.000 22.000-11,-9.000 19.000-7,-9.000 20.000-6,-10.000 18.000-4,-8.000 20.000-5,-6.000 8.000-7,1.000 1.000-6,-1.000-1.000-8,1.000 1.000-7,1.000-3.000-9,3.000-2.000-11,3.000-3.000-12,4.000-3.000-12,4.000-9.000-8,6.000-11.000-4,7.000-14.000-4,6.000-11.000-5</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1"/>
    </inkml:context>
    <inkml:brush xml:id="br0">
      <inkml:brushProperty name="width" value="0.0534242652356625" units="cm"/>
      <inkml:brushProperty name="height" value="0.0534242652356625" units="cm"/>
      <inkml:brushProperty name="color" value="#f2395b"/>
      <inkml:brushProperty name="ignorePressure" value="0"/>
    </inkml:brush>
  </inkml:definitions>
  <inkml:trace contextRef="#ctx0" brushRef="#br0">102250.000 12900.000 411,'-49.000'32.000'167,"4.000"17.000"-37,3.000 15.000-38,3.000 16.000-38,3.000 5.000-22,3.000-2.000-5,3.000-3.000-7,4.000-3.000-5,4.000-6.000-3,6.000-5.000-1,7.000-7.000 0,6.000-5.000 0,9.000-9.000-4,13.000-9.000-10,12.000-10.000-8,13.000-8.000-9,9.000-11.000-3,6.000-8.000 2,7.000-10.000 4,6.000-9.000 3,3.000-13.000-3,0.000-16.000-6,0.000-15.000-6,0.000-15.000-7,-5.000-7.000-1,-9.000 3.000 5,-10.000 3.000 6,-8.000 4.000 4,-9.000 4.000 5,-6.000 6.000 3,-6.000 7.000 3,-6.000 6.000 4,-9.000 4.000 1,-8.000 4.000 1,-10.000 3.000 0,-9.000 3.000 1,-10.000 3.000-1,-9.000 3.000-3,-10.000 3.000-4,-8.000 4.000-4,-3.000 4.000-2,7.000 6.000-2,6.000 7.000-2,7.000 6.000-1,4.000 1.000-2,3.000-3.000 1,3.000-3.000 0,4.000-2.000 1</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1"/>
    </inkml:context>
    <inkml:brush xml:id="br0">
      <inkml:brushProperty name="width" value="0.0325484424829483" units="cm"/>
      <inkml:brushProperty name="height" value="0.0325484424829483" units="cm"/>
      <inkml:brushProperty name="color" value="#f2395b"/>
      <inkml:brushProperty name="ignorePressure" value="0"/>
    </inkml:brush>
  </inkml:definitions>
  <inkml:trace contextRef="#ctx0" brushRef="#br0">102800.000 12250.000 675,'73.000'-4.000'6,"-3.000"-5.000"11,-3.000-7.000 12,-2.000-5.000 12,-3.000-4.000 4,1.000 0.000 0,-1.000 0.000-1,1.000 0.000-2,-1.000 3.000-7,1.000 6.000-17,-1.000 7.000-15,1.000 6.000-17,-3.000 1.000-5,-2.000-3.000 4,-3.000-3.000 3,-3.000-2.000 5</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0"/>
    </inkml:context>
    <inkml:brush xml:id="br0">
      <inkml:brushProperty name="width" value="0.0355812385678291" units="cm"/>
      <inkml:brushProperty name="height" value="0.0355812385678291" units="cm"/>
      <inkml:brushProperty name="color" value="#f2395b"/>
      <inkml:brushProperty name="ignorePressure" value="0"/>
    </inkml:brush>
  </inkml:definitions>
  <inkml:trace contextRef="#ctx0" brushRef="#br0">51150.000 59100.000 618,'114.000'-66.000'33,"-22.000"19.000"-2,-22.000 19.000 0,-21.000 19.000-1,-14.000 13.000 0,-2.000 10.000 1,-3.000 10.000 3,-3.000 9.000 1,-4.000 9.000-2,-3.000 9.000-5,-3.000 10.000-6,-2.000 10.000-6,-9.000 4.000-4,-12.000 0.000-3,-13.000 0.000-4,-12.000 0.000-4,-7.000-4.000-2,1.000-5.000-2,-1.000-7.000-4,1.000-5.000-1,16.000-14.000-6,35.000-18.000-8,35.000-19.000-8,34.000-18.000-7,24.000-14.000-5,17.000-5.000-2,15.000-7.000 0,16.000-5.000-2,-5.000-1.000 2,-25.000 6.000 4,-25.000 7.000 5,-25.000 6.000 5</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2"/>
    </inkml:context>
    <inkml:brush xml:id="br0">
      <inkml:brushProperty name="width" value="0.0483957640826702" units="cm"/>
      <inkml:brushProperty name="height" value="0.0483957640826702" units="cm"/>
      <inkml:brushProperty name="color" value="#f2395b"/>
      <inkml:brushProperty name="ignorePressure" value="0"/>
    </inkml:brush>
  </inkml:definitions>
  <inkml:trace contextRef="#ctx0" brushRef="#br0">104350.000 11200.000 454,'-49.000'14.000'70,"4.000"28.000"-3,3.000 28.000-3,3.000 29.000-3,4.000 13.000-5,7.000 1.000-7,6.000-1.000-8,7.000 1.000-7,4.000-3.000-6,3.000-2.000-5,3.000-3.000-5,4.000-3.000-4,4.000-7.000-4,6.000-9.000-4,7.000-10.000-4,6.000-8.000-4,6.000-8.000-1,6.000-2.000 3,7.000-3.000 2,6.000-3.000 3,-26.000-4.000-8,-55.000-3.000-21,-57.000-3.000-21,-55.000-2.000-20,-19.000-5.000-4,23.000-2.000 14,22.000-3.000 12,22.000-3.000 14,13.000-2.000 3,7.000 0.000-9,6.000 0.000-8,7.000 0.000-8</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2"/>
    </inkml:context>
    <inkml:brush xml:id="br0">
      <inkml:brushProperty name="width" value="0.0329435095191002" units="cm"/>
      <inkml:brushProperty name="height" value="0.0329435095191002" units="cm"/>
      <inkml:brushProperty name="color" value="#f2395b"/>
      <inkml:brushProperty name="ignorePressure" value="0"/>
    </inkml:brush>
  </inkml:definitions>
  <inkml:trace contextRef="#ctx0" brushRef="#br0">104100.000 11800.000 667,'162.000'-44.000'5,"-24.000"13.000"7,-26.000 12.000 9,-24.000 13.000 9,-18.000 7.000 7,-9.000 4.000 8,-10.000 3.000 7,-8.000 3.000 6,-6.000 3.000-9,1.000 3.000-25,-1.000 3.000-28,1.000 4.000-25</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5"/>
    </inkml:context>
    <inkml:brush xml:id="br0">
      <inkml:brushProperty name="width" value="0.0442258417606354" units="cm"/>
      <inkml:brushProperty name="height" value="0.0442258417606354" units="cm"/>
      <inkml:brushProperty name="color" value="#f2395b"/>
      <inkml:brushProperty name="ignorePressure" value="0"/>
    </inkml:brush>
  </inkml:definitions>
  <inkml:trace contextRef="#ctx0" brushRef="#br0">47350.000 2250.000 497,'-5.000'-44.000'83,"-9.000"13.000"-17,-10.000 12.000-19,-8.000 13.000-17,-9.000 7.000-13,-6.000 4.000-8,-6.000 3.000-8,-6.000 3.000-7,-2.000 3.000-4,3.000 3.000-1,3.000 3.000 1,4.000 4.000-1,2.000 1.000 1,4.000 0.000 2,3.000 0.000 1,3.000 0.000 2,3.000 0.000 3,3.000 0.000 4,3.000 0.000 5,4.000 0.000 5,4.000 3.000 3,6.000 6.000 1,7.000 7.000 2,6.000 6.000 1,1.000 7.000 1,-3.000 10.000 1,-3.000 10.000 2,-2.000 9.000 0,-3.000 9.000 0,1.000 9.000-1,-1.000 10.000-1,1.000 10.000-2,-1.000 4.000-2,1.000 0.000-2,-1.000 0.000-3,1.000 0.000-3,1.000-2.000-2,3.000-3.000-2,3.000-3.000-2,4.000-2.000-2,1.000-8.000-3,0.000-8.000-2,0.000-10.000-3,0.000-9.000-1,0.000-9.000-3,0.000-5.000-1,0.000-7.000-1,0.000-5.000-2,9.000-12.000-9,19.000-16.000-16,19.000-15.000-17,19.000-15.000-16,2.000-11.000-3,-11.000-2.000 11,-14.000-3.000 10,-11.000-3.000 11</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5"/>
    </inkml:context>
    <inkml:brush xml:id="br0">
      <inkml:brushProperty name="width" value="0.0428794994950294" units="cm"/>
      <inkml:brushProperty name="height" value="0.0428794994950294" units="cm"/>
      <inkml:brushProperty name="color" value="#f2395b"/>
      <inkml:brushProperty name="ignorePressure" value="0"/>
    </inkml:brush>
  </inkml:definitions>
  <inkml:trace contextRef="#ctx0" brushRef="#br0">49300.000 2150.000 513,'-29.000'-46.000'4,"-5.000"10.000"11,-7.000 10.000 9,-5.000 9.000 10,-1.000 6.000 2,6.000 3.000-3,7.000 3.000-4,6.000 4.000-4,-1.000 4.000-3,-5.000 6.000-2,-7.000 7.000-3,-5.000 6.000-1,-6.000 6.000-2,-3.000 6.000 0,-3.000 7.000 1,-2.000 6.000 0,0.000 6.000-1,7.000 6.000 1,6.000 7.000-2,7.000 6.000 1,2.000 4.000-1,1.000 4.000 0,-1.000 3.000 0,1.000 3.000 1,4.000-1.000-1,9.000-2.000-2,10.000-3.000-2,10.000-3.000-1,7.000-2.000-5,6.000 0.000-6,7.000 0.000-7,6.000 0.000-8,6.000-7.000-1,6.000-11.000 1,7.000-14.000 2,6.000-11.000 3,4.000-9.000-7,4.000-3.000-13,3.000-3.000-13,3.000-2.000-14,-4.000-6.000-4,-8.000-6.000 5,-10.000-6.000 6,-9.000-6.000 6</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6"/>
    </inkml:context>
    <inkml:brush xml:id="br0">
      <inkml:brushProperty name="width" value="0.0444867759943008" units="cm"/>
      <inkml:brushProperty name="height" value="0.0444867759943008" units="cm"/>
      <inkml:brushProperty name="color" value="#f2395b"/>
      <inkml:brushProperty name="ignorePressure" value="0"/>
    </inkml:brush>
  </inkml:definitions>
  <inkml:trace contextRef="#ctx0" brushRef="#br0">49050.000 2900.000 494,'46.000'-43.000'48,"-5.000"17.000"0,-7.000 15.000-2,-5.000 16.000 1,-6.000 15.000-5,-3.000 16.000-8,-3.000 15.000-8,-2.000 17.000-8,-6.000 5.000-5,-6.000-3.000-5,-6.000-3.000-3,-6.000-2.000-5,-9.000 2.000-1,-8.000 9.000-2,-10.000 10.000 0,-9.000 10.000-1,-2.000-3.000 1,6.000-11.000 0,7.000-14.000 2,6.000-11.000 1,15.000-20.000-3,26.000-24.000-5,24.000-26.000-7,26.000-24.000-5,16.000-23.000-3,10.000-18.000 3,10.000-19.000 2,9.000-18.000 3,2.000-10.000-2,-2.000 0.000-5,-3.000 0.000-3,-3.000 0.000-6,-9.000 6.000 1,-11.000 13.000 3,-14.000 12.000 5,-11.000 13.000 4,-12.000 12.000 4,-9.000 13.000 6,-10.000 12.000 4,-8.000 13.000 5,-8.000 6.000 6,-2.000 0.000 7,-3.000 0.000 8,-3.000 0.000 6,-6.000 3.000 5,-5.000 6.000 3,-7.000 7.000 2,-5.000 6.000 3,-3.000 6.000-1,4.000 6.000-3,3.000 7.000-3,3.000 6.000-4,-1.000 9.000-3,-2.000 13.000-4,-3.000 12.000-3,-3.000 13.000-5,-1.000 7.000-1,4.000 4.000-2,3.000 3.000-1,3.000 3.000-1,3.000 3.000-1,3.000 3.000-2,3.000 3.000 1,4.000 4.000-2,1.000-4.000-2,0.000-9.000-2,0.000-10.000-4,0.000-8.000-2,10.000-17.000-5,23.000-21.000-7,22.000-22.000-8,22.000-22.000-6,7.000-24.000-4,-6.000-24.000 2,-6.000-26.000 0,-6.000-24.000 3,-7.000-12.000 0,-6.000 4.000 2,-6.000 3.000 1,-6.000 3.000 2,-7.000 6.000 3,-6.000 9.000 4,-6.000 10.000 6,-6.000 10.000 4,-7.000 10.000 4,-6.000 13.000 3,-6.000 12.000 2,-6.000 13.000 3,-6.000 9.000 2,-2.000 6.000 2,-3.000 7.000 1,-3.000 6.000 1,-2.000 6.000-1,0.000 6.000-4,0.000 7.000-4,0.000 6.000-3,1.000 6.000-5,4.000 6.000-5,3.000 7.000-5,3.000 6.000-5,4.000-1.000-1,7.000-5.000 1,6.000-7.000 3,7.000-5.000 1,8.000-8.000 0,14.000-5.000-4,11.000-7.000-3,14.000-5.000-4,-1.000-3.000 2,-12.000 4.000 5,-13.000 3.000 7,-12.000 3.000 5</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6"/>
    </inkml:context>
    <inkml:brush xml:id="br0">
      <inkml:brushProperty name="width" value="0.0404080338776112" units="cm"/>
      <inkml:brushProperty name="height" value="0.0404080338776112" units="cm"/>
      <inkml:brushProperty name="color" value="#f2395b"/>
      <inkml:brushProperty name="ignorePressure" value="0"/>
    </inkml:brush>
  </inkml:definitions>
  <inkml:trace contextRef="#ctx0" brushRef="#br0">51000.000 2700.000 544,'21.000'26.000'29,"-5.000"4.000"0,-7.000 3.000 0,-5.000 3.000 0,-8.000 3.000 1,-5.000 3.000 0,-7.000 3.000 3,-5.000 4.000 0,-1.000 2.000-1,6.000 4.000-4,7.000 3.000-4,6.000 3.000-3,3.000 1.000-3,0.000 1.000-3,0.000-1.000-2,0.000 1.000-2,4.000-4.000-1,10.000-6.000 0,10.000-6.000 2,9.000-6.000 1,9.000-9.000-6,9.000-8.000-14,10.000-10.000-11,10.000-9.000-14,5.000-5.000-7,4.000 0.000-1,3.000 0.000-1,3.000 0.000-1,-2.000-5.000-1,-6.000-9.000 1,-6.000-10.000 2,-6.000-8.000 0,-10.000-4.000 2,-12.000 3.000 4,-13.000 3.000 4,-12.000 4.000 3</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6"/>
    </inkml:context>
    <inkml:brush xml:id="br0">
      <inkml:brushProperty name="width" value="0.0444571003317833" units="cm"/>
      <inkml:brushProperty name="height" value="0.0444571003317833" units="cm"/>
      <inkml:brushProperty name="color" value="#f2395b"/>
      <inkml:brushProperty name="ignorePressure" value="0"/>
    </inkml:brush>
  </inkml:definitions>
  <inkml:trace contextRef="#ctx0" brushRef="#br0">52050.000 2850.000 494,'-91.000'-46.000'10,"19.000"10.000"3,19.000 10.000 5,19.000 9.000 5,7.000 9.000 6,-3.000 9.000 6,-3.000 10.000 8,-2.000 10.000 8,0.000 10.000-1,7.000 13.000-7,6.000 12.000-8,7.000 13.000-7,0.000 13.000-4,-2.000 17.000-3,-3.000 15.000-2,-3.000 16.000-2,-1.000 13.000-2,4.000 14.000-3,3.000 11.000-1,3.000 14.000-3,-1.000 5.000-7,-2.000 1.000-15,-3.000-1.000-13,-3.000 1.000-13,1.000-10.000-8,6.000-19.000 0,7.000-18.000-1,6.000-19.000-1,1.000-18.000 0,-3.000-15.000 0,-3.000-15.000 1,-2.000-16.000-2</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8"/>
    </inkml:context>
    <inkml:brush xml:id="br0">
      <inkml:brushProperty name="width" value="0.0392468236386776" units="cm"/>
      <inkml:brushProperty name="height" value="0.0392468236386776" units="cm"/>
      <inkml:brushProperty name="color" value="#f2395b"/>
      <inkml:brushProperty name="ignorePressure" value="0"/>
    </inkml:brush>
  </inkml:definitions>
  <inkml:trace contextRef="#ctx0" brushRef="#br0">51750.000 1850.000 560,'68.000'-22.000'62,"-11.000"6.000"-7,-14.000 7.000-8,-11.000 6.000-7,-6.000 3.000-3,4.000 0.000-2,3.000 0.000-2,3.000 0.000 0,-1.000 3.000-4,-2.000 6.000-5,-3.000 7.000-6,-3.000 6.000-6,-6.000 7.000-4,-5.000 10.000-3,-7.000 10.000-4,-5.000 9.000-2,-11.000 4.000-2,-11.000 1.000-1,-14.000-1.000 1,-11.000 1.000-1,-7.000-3.000-2,0.000-2.000-5,0.000-3.000-4,0.000-3.000-6,3.000-6.000 0,6.000-5.000 2,7.000-7.000 4,6.000-5.000 2,10.000-6.000 5,17.000-3.000 4,15.000-3.000 5,16.000-2.000 6,10.000-5.000-2,7.000-2.000-5,6.000-3.000-6,7.000-3.000-6,4.000-4.000-2,3.000-3.000 0,3.000-3.000 0,4.000-2.000 1,-6.000-1.000-3,-11.000 3.000-4,-14.000 3.000-6,-11.000 4.000-4,-7.000-1.000-4,0.000-3.000-2,0.000-3.000-3,0.000-2.000-1</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8"/>
    </inkml:context>
    <inkml:brush xml:id="br0">
      <inkml:brushProperty name="width" value="0.0301102418452501" units="cm"/>
      <inkml:brushProperty name="height" value="0.0301102418452501" units="cm"/>
      <inkml:brushProperty name="color" value="#f2395b"/>
      <inkml:brushProperty name="ignorePressure" value="0"/>
    </inkml:brush>
  </inkml:definitions>
  <inkml:trace contextRef="#ctx0" brushRef="#br0">52600.000 2050.000 730,'29.000'21.000'73,"10.000"-5.000"-11,10.000-7.000-12,9.000-5.000-10,6.000-4.000-13,3.000 0.000-12,3.000 0.000-13,4.000 0.000-12,-4.000-2.000-14,-9.000-3.000-17,-10.000-3.000-15,-8.000-2.000-17</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8"/>
    </inkml:context>
    <inkml:brush xml:id="br0">
      <inkml:brushProperty name="width" value="0.050568800419569" units="cm"/>
      <inkml:brushProperty name="height" value="0.050568800419569" units="cm"/>
      <inkml:brushProperty name="color" value="#f2395b"/>
      <inkml:brushProperty name="ignorePressure" value="0"/>
    </inkml:brush>
  </inkml:definitions>
  <inkml:trace contextRef="#ctx0" brushRef="#br0">53400.000 1350.000 435,'4.000'-44.000'15,"10.000"13.000"9,10.000 12.000 10,9.000 13.000 9,9.000 6.000 0,9.000 0.000-8,10.000 0.000-10,10.000 0.000-10,0.000 1.000-5,-5.000 4.000-4,-7.000 3.000-3,-5.000 3.000-4,-9.000 3.000 0,-9.000 3.000 0,-10.000 3.000 2,-8.000 4.000 0,-8.000 2.000 2,-2.000 4.000 3,-3.000 3.000 2,-3.000 3.000 3,-6.000 3.000 3,-5.000 3.000 3,-7.000 3.000 3,-5.000 4.000 4,-3.000 5.000 2,4.000 10.000 0,3.000 10.000-1,3.000 9.000 0,3.000 2.000-1,3.000-2.000-3,3.000-3.000-3,4.000-3.000-2,1.000 1.000-4,0.000 6.000-3,0.000 7.000-4,0.000 6.000-2,0.000 3.000-4,0.000 0.000-3,0.000 0.000-3,0.000 0.000-2,0.000-4.000-1,0.000-5.000 0,0.000-7.000 0,0.000-5.000 1,0.000-6.000 0,0.000-3.000-1,0.000-3.000-1,0.000-2.000 0,-4.000-6.000-1,-5.000-6.000-1,-7.000-6.000-1,-5.000-6.000-1,-11.000-1.000-2,-11.000 7.000-4,-14.000 6.000-2,-11.000 7.000-4,-12.000 0.000-3,-9.000-2.000-3,-10.000-3.000-5,-8.000-3.000-3,2.000-6.000-1,16.000-5.000 0,15.000-7.000 1,17.000-5.000 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1"/>
    </inkml:context>
    <inkml:brush xml:id="br0">
      <inkml:brushProperty name="width" value="0.0395977944135666" units="cm"/>
      <inkml:brushProperty name="height" value="0.0395977944135666" units="cm"/>
      <inkml:brushProperty name="color" value="#f2395b"/>
      <inkml:brushProperty name="ignorePressure" value="0"/>
    </inkml:brush>
  </inkml:definitions>
  <inkml:trace contextRef="#ctx0" brushRef="#br0">62150.000 56600.000 555,'3.000'-91.000'1,"6.000"19.000"1,7.000 19.000 2,6.000 19.000 1,1.000 16.000 9,-3.000 17.000 19,-3.000 15.000 17,-2.000 16.000 18,-6.000 15.000 3,-6.000 16.000-12,-6.000 15.000-11,-6.000 17.000-13,-6.000 8.000-9,-2.000 4.000-8,-3.000 3.000-9,-3.000 3.000-8,-2.000 6.000-6,0.000 9.000-6,0.000 10.000-5,0.000 10.000-5,0.000 0.000-6,0.000-5.000-10,0.000-7.000-8,0.000-5.000-9,1.000-17.000-2,4.000-24.000 1,3.000-26.000 2,3.000-24.000 3</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9"/>
    </inkml:context>
    <inkml:brush xml:id="br0">
      <inkml:brushProperty name="width" value="0.0473507642745972" units="cm"/>
      <inkml:brushProperty name="height" value="0.0473507642745972" units="cm"/>
      <inkml:brushProperty name="color" value="#f2395b"/>
      <inkml:brushProperty name="ignorePressure" value="0"/>
    </inkml:brush>
  </inkml:definitions>
  <inkml:trace contextRef="#ctx0" brushRef="#br0">44450.000 5100.000 464,'-136.000'1.000'2,"28.000"4.000"3,28.000 3.000 4,29.000 3.000 3,11.000 1.000 4,-2.000 1.000 6,-3.000-1.000 5,-3.000 1.000 6,10.000-1.000 2,26.000 1.000 2,24.000-1.000-1,26.000 1.000 2,26.000-1.000-3,28.000 1.000-4,28.000-1.000-6,29.000 1.000-6,24.000-3.000-2,22.000-2.000-3,22.000-3.000-1,23.000-3.000-2,20.000-6.000 0,23.000-5.000 1,22.000-7.000 1,22.000-5.000 2,19.000-6.000-1,20.000-3.000-2,18.000-3.000-2,20.000-2.000-3,8.000-3.000-2,1.000 1.000-6,-1.000-1.000-3,1.000 1.000-5,-7.000 1.000-1,-12.000 3.000 2,-13.000 3.000 3,-12.000 4.000 2,-15.000 4.000-2,-15.000 6.000-9,-15.000 7.000-9,-16.000 6.000-8,-23.000 3.000-3,-27.000 0.000 2,-28.000 0.000 2,-28.000 0.000 3,-27.000 1.000-1,-25.000 4.000-2,-25.000 3.000-2,-25.000 3.000-2,-21.000-1.000 0,-15.000-2.000 2,-15.000-3.000 4,-16.000-3.000 2</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9"/>
    </inkml:context>
    <inkml:brush xml:id="br0">
      <inkml:brushProperty name="width" value="0.0458711124956608" units="cm"/>
      <inkml:brushProperty name="height" value="0.0458711124956608" units="cm"/>
      <inkml:brushProperty name="color" value="#f2395b"/>
      <inkml:brushProperty name="ignorePressure" value="0"/>
    </inkml:brush>
  </inkml:definitions>
  <inkml:trace contextRef="#ctx0" brushRef="#br0">47550.000 6050.000 479,'1.000'-46.000'0,"4.000"10.000"1,3.000 10.000 1,3.000 9.000 0,-1.000 2.000 0,-2.000-2.000-1,-3.000-3.000 0,-3.000-3.000 0,-6.000-1.000 5,-5.000 4.000 10,-7.000 3.000 10,-5.000 3.000 11,-9.000 3.000 3,-9.000 3.000-7,-10.000 3.000-5,-8.000 4.000-6,-6.000 2.000-5,1.000 4.000-3,-1.000 3.000-4,1.000 3.000-3,1.000 3.000-2,3.000 3.000 1,3.000 3.000 0,4.000 4.000 1,4.000 1.000-2,6.000 0.000-1,7.000 0.000-3,6.000 0.000-2,6.000 4.000 1,6.000 10.000 2,7.000 10.000 2,6.000 9.000 3,3.000 7.000 3,0.000 7.000 2,0.000 6.000 3,0.000 7.000 3,0.000 5.000 0,0.000 7.000-1,0.000 6.000-2,0.000 7.000-2,-4.000 4.000-1,-5.000 3.000 1,-7.000 3.000-1,-5.000 4.000 0,-1.000-6.000 0,6.000-11.000-2,7.000-14.000-1,6.000-11.000-1,3.000-11.000-6,0.000-5.000-8,0.000-7.000-9,0.000-5.000-9,15.000-17.000-9,32.000-24.000-9,31.000-26.000-9,32.000-24.000-9,2.000-12.000-3,-24.000 4.000 2,-26.000 3.000 2,-24.000 3.000 3</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9"/>
    </inkml:context>
    <inkml:brush xml:id="br0">
      <inkml:brushProperty name="width" value="0.0435686483979225" units="cm"/>
      <inkml:brushProperty name="height" value="0.0435686483979225" units="cm"/>
      <inkml:brushProperty name="color" value="#f2395b"/>
      <inkml:brushProperty name="ignorePressure" value="0"/>
    </inkml:brush>
  </inkml:definitions>
  <inkml:trace contextRef="#ctx0" brushRef="#br0">48250.000 6150.000 504,'21.000'-25.000'4,"-5.000"0.000"8,-7.000 0.000 7,-5.000 0.000 7,-4.000 7.000 9,0.000 17.000 8,0.000 15.000 9,0.000 16.000 8,0.000 15.000 0,0.000 16.000-10,0.000 15.000-9,0.000 17.000-9,-2.000 7.000-8,-3.000 0.000-6,-3.000 0.000-5,-2.000 0.000-6,-3.000 0.000-8,1.000 0.000-7,-1.000 0.000-8,1.000 0.000-7,-3.000-5.000-8,-2.000-9.000-6,-3.000-10.000-6,-3.000-8.000-6</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49"/>
    </inkml:context>
    <inkml:brush xml:id="br0">
      <inkml:brushProperty name="width" value="0.0326776579022408" units="cm"/>
      <inkml:brushProperty name="height" value="0.0326776579022408" units="cm"/>
      <inkml:brushProperty name="color" value="#f2395b"/>
      <inkml:brushProperty name="ignorePressure" value="0"/>
    </inkml:brush>
  </inkml:definitions>
  <inkml:trace contextRef="#ctx0" brushRef="#br0">48000.000 7100.000 673,'26.000'-29.000'3,"4.000"-5.000"7,3.000-7.000 7,3.000-5.000 6,3.000 0.000 6,3.000 10.000 3,3.000 10.000 3,4.000 9.000 4,2.000 6.000-2,4.000 3.000-4,3.000 3.000-4,3.000 4.000-6,3.000-1.000-8,3.000-3.000-13,3.000-3.000-13,4.000-2.000-12,-3.000-1.000-5,-5.000 3.000 6,-7.000 3.000 4,-5.000 4.000 4,-8.000 2.000-5,-5.000 4.000-14,-7.000 3.000-15,-5.000 3.000-15</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0"/>
    </inkml:context>
    <inkml:brush xml:id="br0">
      <inkml:brushProperty name="width" value="0.0454068630933762" units="cm"/>
      <inkml:brushProperty name="height" value="0.0454068630933762" units="cm"/>
      <inkml:brushProperty name="color" value="#f2395b"/>
      <inkml:brushProperty name="ignorePressure" value="0"/>
    </inkml:brush>
  </inkml:definitions>
  <inkml:trace contextRef="#ctx0" brushRef="#br0">49400.000 5750.000 484,'-24.000'-19.000'78,"4.000"13.000"-5,3.000 12.000-5,3.000 13.000-6,3.000 15.000-6,3.000 19.000-10,3.000 19.000-9,4.000 19.000-8,-1.000 13.000-8,-3.000 10.000-3,-3.000 10.000-5,-2.000 9.000-3,-5.000 4.000-6,-2.000 1.000-5,-3.000-1.000-5,-3.000 1.000-7,1.000-6.000-2,6.000-8.000 3,7.000-10.000 2,6.000-9.000 2,3.000-13.000-6,0.000-16.000-15,0.000-15.000-15,0.000-15.000-15</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0"/>
    </inkml:context>
    <inkml:brush xml:id="br0">
      <inkml:brushProperty name="width" value="0.0463732294738293" units="cm"/>
      <inkml:brushProperty name="height" value="0.0463732294738293" units="cm"/>
      <inkml:brushProperty name="color" value="#f2395b"/>
      <inkml:brushProperty name="ignorePressure" value="0"/>
    </inkml:brush>
  </inkml:definitions>
  <inkml:trace contextRef="#ctx0" brushRef="#br0">51100.000 6050.000 474,'-50.000'-44.000'0,"0.000"13.000"0,0.000 12.000 0,0.000 13.000 0,-4.000 7.000 8,-5.000 4.000 16,-7.000 3.000 17,-5.000 3.000 16,-3.000 7.000 5,4.000 14.000-6,3.000 11.000-6,3.000 14.000-7,3.000 8.000-6,3.000 7.000-6,3.000 6.000-5,4.000 7.000-8,5.000-1.000-2,10.000-6.000-1,10.000-6.000-1,9.000-6.000-1,6.000-7.000-3,3.000-6.000-5,3.000-6.000-7,4.000-6.000-5,5.000-6.000-8,10.000-2.000-11,10.000-3.000-12,9.000-3.000-10,7.000-4.000-6,7.000-3.000 3,6.000-3.000 0,7.000-2.000 3,-3.000-5.000 0,-8.000-2.000 3,-10.000-3.000 2,-9.000-3.000 1</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1"/>
    </inkml:context>
    <inkml:brush xml:id="br0">
      <inkml:brushProperty name="width" value="0.0490038618445396" units="cm"/>
      <inkml:brushProperty name="height" value="0.0490038618445396" units="cm"/>
      <inkml:brushProperty name="color" value="#f2395b"/>
      <inkml:brushProperty name="ignorePressure" value="0"/>
    </inkml:brush>
  </inkml:definitions>
  <inkml:trace contextRef="#ctx0" brushRef="#br0">50750.000 6850.000 448,'4.000'-66.000'86,"10.000"19.000"-19,10.000 19.000-17,9.000 19.000-19,4.000 10.000-10,1.000 4.000-4,-1.000 3.000-4,1.000 3.000-4,-4.000 7.000-2,-6.000 14.000-2,-6.000 11.000 0,-6.000 14.000 0,-7.000 8.000-2,-6.000 7.000 0,-6.000 6.000 0,-6.000 7.000-2,-7.000-3.000 0,-6.000-8.000 0,-6.000-10.000-1,-6.000-9.000-1,7.000-20.000-1,22.000-27.000-5,22.000-28.000-4,23.000-28.000-5,16.000-21.000-4,13.000-12.000-4,12.000-13.000-6,13.000-12.000-4,4.000-4.000-1,-3.000 7.000 3,-3.000 6.000 5,-2.000 7.000 3,-8.000 7.000 5,-8.000 9.000 5,-10.000 10.000 5,-9.000 10.000 6,-15.000 18.000 12,-18.000 28.000 23,-19.000 28.000 22,-18.000 29.000 21,-10.000 13.000 5,0.000 1.000-15,0.000-1.000-14,0.000 1.000-14,3.000-1.000-9,6.000 1.000-4,7.000-1.000-4,6.000 1.000-4,3.000-3.000-3,0.000-2.000-3,0.000-3.000-1,0.000-3.000-2,7.000-10.000-6,17.000-16.000-7,15.000-15.000-8,16.000-15.000-8,7.000-17.000-6,1.000-15.000-2,-1.000-15.000-3,1.000-16.000-3,-1.000-15.000 1,1.000-11.000 4,-1.000-14.000 4,1.000-11.000 4,-7.000-3.000 4,-12.000 10.000 5,-13.000 10.000 4,-12.000 9.000 4,-10.000 10.000 4,-6.000 14.000 0,-6.000 11.000 2,-6.000 14.000 2,-7.000 10.000 1,-6.000 9.000 5,-6.000 10.000 4,-6.000 10.000 4,-4.000 8.000 0,1.000 10.000-2,-1.000 10.000-2,1.000 9.000-2,1.000 6.000-4,3.000 3.000-7,3.000 3.000-6,4.000 4.000-6,4.000 1.000-6,6.000 0.000-4,7.000 0.000-5,6.000 0.000-4,9.000-7.000-3,13.000-11.000 1,12.000-14.000 0,13.000-11.000 1,7.000-7.000 2,4.000 0.000 4,3.000 0.000 5,3.000 0.000 3,-4.000 0.000 5,-8.000 0.000 1,-10.000 0.000 4,-9.000 0.000 1,-7.000 4.000 11,-3.000 10.000 16,-3.000 10.000 18,-2.000 9.000 16,-8.000 6.000 7,-8.000 3.000-4,-10.000 3.000-4,-9.000 4.000-5,-4.000 2.000-4,4.000 4.000-4,3.000 3.000-5,3.000 3.000-4,3.000-1.000-5,3.000-2.000-3,3.000-3.000-3,4.000-3.000-5,7.000-6.000-4,13.000-5.000-6,12.000-7.000-7,13.000-5.000-6,9.000-8.000-4,6.000-5.000-4,7.000-7.000-3,6.000-5.000-4,7.000-8.000-2,10.000-5.000-3,10.000-7.000-4,9.000-5.000-2,-1.000-6.000-1,-8.000-3.000-2,-10.000-3.000 0,-9.000-2.000 0,-12.000-1.000 0,-11.000 3.000 3,-14.000 3.000 2,-11.000 4.000 2</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1"/>
    </inkml:context>
    <inkml:brush xml:id="br0">
      <inkml:brushProperty name="width" value="0.0468630790710449" units="cm"/>
      <inkml:brushProperty name="height" value="0.0468630790710449" units="cm"/>
      <inkml:brushProperty name="color" value="#f2395b"/>
      <inkml:brushProperty name="ignorePressure" value="0"/>
    </inkml:brush>
  </inkml:definitions>
  <inkml:trace contextRef="#ctx0" brushRef="#br0">53950.000 6450.000 469,'-50.000'-2.000'0,"0.000"-3.000"0,0.000-3.000 0,0.000-2.000 0,0.000-1.000 4,0.000 3.000 7,0.000 3.000 8,0.000 4.000 7,3.000 1.000 7,6.000 0.000 5,7.000 0.000 6,6.000 0.000 6,3.000 4.000 0,0.000 10.000-5,0.000 10.000-5,0.000 9.000-4,1.000 12.000-5,4.000 16.000-4,3.000 15.000-3,3.000 17.000-6,1.000 10.000-3,1.000 6.000-4,-1.000 7.000-5,1.000 6.000-3,-1.000 7.000-7,1.000 10.000-8,-1.000 10.000-8,1.000 9.000-8,-1.000 7.000-2,1.000 7.000 1,-1.000 6.000 3,1.000 7.000 2,1.000-15.000 3,3.000-34.000 4,3.000-35.000 4,4.000-33.000 4,1.000-20.000-8,0.000-3.000-17,0.000-3.000-18,0.000-2.000-19</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1"/>
    </inkml:context>
    <inkml:brush xml:id="br0">
      <inkml:brushProperty name="width" value="0.0378929562866688" units="cm"/>
      <inkml:brushProperty name="height" value="0.0378929562866688" units="cm"/>
      <inkml:brushProperty name="color" value="#f2395b"/>
      <inkml:brushProperty name="ignorePressure" value="0"/>
    </inkml:brush>
  </inkml:definitions>
  <inkml:trace contextRef="#ctx0" brushRef="#br0">53700.000 6550.000 580,'78.000'-46.000'129,"6.000"10.000"-27,7.000 10.000-27,6.000 9.000-26,-2.000 6.000-19,-9.000 3.000-9,-10.000 3.000-10,-8.000 4.000-8,-8.000 2.000-9,-2.000 4.000-4,-3.000 3.000-5,-3.000 3.000-5,-6.000 1.000-12,-5.000 1.000-17,-7.000-1.000-18,-5.000 1.000-17</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2"/>
    </inkml:context>
    <inkml:brush xml:id="br0">
      <inkml:brushProperty name="width" value="0.0552101098001003" units="cm"/>
      <inkml:brushProperty name="height" value="0.0552101098001003" units="cm"/>
      <inkml:brushProperty name="color" value="#f2395b"/>
      <inkml:brushProperty name="ignorePressure" value="0"/>
    </inkml:brush>
  </inkml:definitions>
  <inkml:trace contextRef="#ctx0" brushRef="#br0">54650.000 5700.000 398,'3.000'-46.000'31,"6.000"10.000"0,7.000 10.000-1,6.000 9.000 0,7.000 6.000-2,10.000 3.000-4,10.000 3.000-4,9.000 4.000-4,2.000 2.000-3,-2.000 4.000-1,-3.000 3.000-2,-3.000 3.000-1,-6.000 4.000-1,-5.000 7.000 1,-7.000 6.000 0,-5.000 7.000 2,-6.000 7.000 0,-3.000 9.000-1,-3.000 10.000-1,-2.000 10.000 0,-5.000 7.000 1,-2.000 6.000 6,-3.000 7.000 4,-3.000 6.000 5,-2.000 3.000 2,0.000 0.000-1,0.000 0.000-2,0.000 0.000-1,0.000-2.000-3,0.000-3.000-1,0.000-3.000-3,0.000-2.000-3,0.000-3.000-2,0.000 1.000-3,0.000-1.000-2,0.000 1.000-2,0.000-4.000-1,0.000-6.000-3,0.000-6.000 0,0.000-6.000-1,-4.000-4.000-4,-5.000 1.000-5,-7.000-1.000-6,-5.000 1.000-4,-8.000-6.000-2,-5.000-8.000 0,-7.000-10.000 1,-5.000-9.000 0,-9.000-4.000 0,-9.000 4.000-4,-10.000 3.000-2,-8.000 3.000-4,-8.000-4.000 0,-2.000-8.000 3,-3.000-10.000 3,-3.000-9.000 3,5.000-5.000-4,17.000 0.000-10,15.000 0.000-11,16.000 0.000-9</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1"/>
    </inkml:context>
    <inkml:brush xml:id="br0">
      <inkml:brushProperty name="width" value="0.0302291624248028" units="cm"/>
      <inkml:brushProperty name="height" value="0.0302291624248028" units="cm"/>
      <inkml:brushProperty name="color" value="#f2395b"/>
      <inkml:brushProperty name="ignorePressure" value="0"/>
    </inkml:brush>
  </inkml:definitions>
  <inkml:trace contextRef="#ctx0" brushRef="#br0">61900.000 58700.000 727,'-2.000'93.000'3,"-3.000"-11.000"13,-3.000-14.000 13,-2.000-11.000 12,-5.000-7.000 5,-2.000 0.000-6,-3.000 0.000-5,-3.000 0.000-5,-1.000 1.000-8,4.000 4.000-12,3.000 3.000-10,3.000 3.000-11,1.000-1.000-5,1.000-2.000 0,-1.000-3.000 1,1.000-3.000 1</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2"/>
    </inkml:context>
    <inkml:brush xml:id="br0">
      <inkml:brushProperty name="width" value="0.0430608093738556" units="cm"/>
      <inkml:brushProperty name="height" value="0.0430608093738556" units="cm"/>
      <inkml:brushProperty name="color" value="#f2395b"/>
      <inkml:brushProperty name="ignorePressure" value="0"/>
    </inkml:brush>
  </inkml:definitions>
  <inkml:trace contextRef="#ctx0" brushRef="#br0">56050.000 4700.000 510,'-19.000'-25.000'10,"13.000"0.000"18,12.000 0.000 19,13.000 0.000 19,12.000 1.000 5,13.000 4.000-8,12.000 3.000-9,13.000 3.000-7,7.000 1.000-10,4.000 1.000-9,3.000-1.000-11,3.000 1.000-9,-1.000 4.000-6,-2.000 9.000 2,-3.000 10.000-1,-3.000 10.000 1,-9.000 5.000-8,-11.000 4.000-19,-14.000 3.000-18,-11.000 3.000-18</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2"/>
    </inkml:context>
    <inkml:brush xml:id="br0">
      <inkml:brushProperty name="width" value="0.0404768399894238" units="cm"/>
      <inkml:brushProperty name="height" value="0.0404768399894238" units="cm"/>
      <inkml:brushProperty name="color" value="#f2395b"/>
      <inkml:brushProperty name="ignorePressure" value="0"/>
    </inkml:brush>
  </inkml:definitions>
  <inkml:trace contextRef="#ctx0" brushRef="#br0">56200.000 5300.000 543,'-24.000'23.000'2,"4.000"-3.000"6,3.000-3.000 4,3.000-2.000 5,7.000-5.000 9,14.000-2.000 12,11.000-3.000 12,14.000-3.000 13,10.000-1.000 1,9.000 4.000-9,10.000 3.000-10,10.000 3.000-10,7.000 1.000-10,6.000 1.000-11,7.000-1.000-12,6.000 1.000-10,4.000-3.000-8,4.000-2.000-3,3.000-3.000-4,3.000-3.000-4</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3"/>
    </inkml:context>
    <inkml:brush xml:id="br0">
      <inkml:brushProperty name="width" value="0.0531225129961967" units="cm"/>
      <inkml:brushProperty name="height" value="0.0531225129961967" units="cm"/>
      <inkml:brushProperty name="color" value="#f2395b"/>
      <inkml:brushProperty name="ignorePressure" value="0"/>
    </inkml:brush>
  </inkml:definitions>
  <inkml:trace contextRef="#ctx0" brushRef="#br0">59950.000 2000.000 414,'-21.000'-15.000'142,"10.000"23.000"-24,10.000 22.000-22,9.000 22.000-23,4.000 12.000-18,1.000 3.000-12,-1.000 3.000-12,1.000 4.000-11,-1.000 7.000-12,1.000 13.000-11,-1.000 12.000-11,1.000 13.000-10,-3.000 9.000-7,-2.000 6.000-3,-3.000 7.000-3,-3.000 6.000-3,-6.000-7.000-3,-5.000-18.000-3,-7.000-19.000-3,-5.000-18.000-2,-4.000-15.000-1,0.000-9.000 3,0.000-10.000 3,0.000-8.000 3</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3"/>
    </inkml:context>
    <inkml:brush xml:id="br0">
      <inkml:brushProperty name="width" value="0.0451880246400833" units="cm"/>
      <inkml:brushProperty name="height" value="0.0451880246400833" units="cm"/>
      <inkml:brushProperty name="color" value="#f2395b"/>
      <inkml:brushProperty name="ignorePressure" value="0"/>
    </inkml:brush>
  </inkml:definitions>
  <inkml:trace contextRef="#ctx0" brushRef="#br0">58700.000 4700.000 486,'-40.000'-24.000'12,"23.000"4.000"23,22.000 3.000 23,22.000 3.000 24,21.000 1.000 3,22.000 1.000-13,22.000-1.000-16,23.000 1.000-14,16.000-1.000-12,13.000 1.000-8,12.000-1.000-8,13.000 1.000-8,10.000 1.000-8,10.000 3.000-6,10.000 3.000-7,9.000 4.000-7,-2.000 1.000-7,-12.000 0.000-9,-13.000 0.000-9,-12.000 0.000-9,-18.000 1.000-2,-21.000 4.000 5,-22.000 3.000 3,-22.000 3.000 6</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6:54"/>
    </inkml:context>
    <inkml:brush xml:id="br0">
      <inkml:brushProperty name="width" value="0.0538107417523861" units="cm"/>
      <inkml:brushProperty name="height" value="0.0538107417523861" units="cm"/>
      <inkml:brushProperty name="color" value="#f2395b"/>
      <inkml:brushProperty name="ignorePressure" value="0"/>
    </inkml:brush>
  </inkml:definitions>
  <inkml:trace contextRef="#ctx0" brushRef="#br0">59350.000 5350.000 408,'46.000'0.000'41,"-5.000"0.000"-7,-7.000 0.000-7,-5.000 0.000-7,6.000 0.000-1,23.000 0.000 4,22.000 0.000 6,22.000 0.000 5,2.000 3.000 0,-15.000 6.000-3,-15.000 7.000-4,-16.000 6.000-4,-13.000 9.000-3,-9.000 13.000-3,-10.000 12.000-3,-8.000 13.000-4,-14.000 13.000-2,-15.000 17.000-2,-15.000 15.000-1,-16.000 16.000-3,-13.000 4.000-1,-9.000-6.000 0,-10.000-6.000-1,-8.000-6.000-1,-3.000-10.000 2,7.000-12.000 0,6.000-13.000 3,7.000-12.000 1,18.000-12.000 4,31.000-8.000 3,32.000-10.000 5,31.000-9.000 4,34.000-15.000 2,38.000-18.000-2,37.000-19.000-1,38.000-18.000-1,29.000-14.000-6,22.000-5.000-13,22.000-7.000-10,23.000-5.000-12,-6.000 0.000-7,-31.000 10.000-1,-31.000 10.000-3,-31.000 9.000 0,-32.000 7.000-9,-31.000 7.000-15,-31.000 6.000-14,-31.000 7.000-14</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4"/>
    </inkml:context>
    <inkml:brush xml:id="br0">
      <inkml:brushProperty name="width" value="0.0415503196418285" units="cm"/>
      <inkml:brushProperty name="height" value="0.0415503196418285" units="cm"/>
      <inkml:brushProperty name="color" value="#00bff3"/>
      <inkml:brushProperty name="ignorePressure" value="0"/>
    </inkml:brush>
  </inkml:definitions>
  <inkml:trace contextRef="#ctx0" brushRef="#br0">56550.000 28000.000 529,'-27.000'-33.000'10,"-3.000"34.000"20,-3.000 35.000 20,-2.000 35.000 21,-1.000 22.000 3,3.000 14.000-10,3.000 11.000-12,4.000 14.000-11,2.000 3.000-10,4.000-2.000-8,3.000-3.000-7,3.000-3.000-8,-1.000-7.000-7,-2.000-9.000-9,-3.000-10.000-8,-3.000-8.000-8,-1.000-12.000-5,4.000-12.000-2,3.000-13.000-4,3.000-12.000-2,3.000-18.000-6,3.000-21.000-6,3.000-22.000-9,4.000-22.000-6</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4"/>
    </inkml:context>
    <inkml:brush xml:id="br0">
      <inkml:brushProperty name="width" value="0.0458957403898239" units="cm"/>
      <inkml:brushProperty name="height" value="0.0458957403898239" units="cm"/>
      <inkml:brushProperty name="color" value="#00bff3"/>
      <inkml:brushProperty name="ignorePressure" value="0"/>
    </inkml:brush>
  </inkml:definitions>
  <inkml:trace contextRef="#ctx0" brushRef="#br0">56850.000 26600.000 479,'23.000'-24.000'6,"-3.000"4.000"14,-3.000 3.000 14,-2.000 3.000 12,8.000 4.000 7,22.000 7.000-3,22.000 6.000 0,23.000 7.000-2,8.000 7.000-4,-3.000 9.000-6,-3.000 10.000-5,-2.000 10.000-6,2.000 10.000-5,9.000 13.000-4,10.000 12.000-4,10.000 13.000-4,0.000 9.000-4,-5.000 6.000-4,-7.000 7.000-6,-5.000 6.000-3,-8.000 4.000-5,-5.000 4.000-4,-7.000 3.000-5,-5.000 3.000-4,-4.000-5.000-3,0.000-12.000-3,0.000-13.000-2,0.000-12.000-4,-4.000-13.000 1,-5.000-12.000 4,-7.000-13.000 3,-5.000-12.000 4</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4"/>
    </inkml:context>
    <inkml:brush xml:id="br0">
      <inkml:brushProperty name="width" value="0.0459546819329262" units="cm"/>
      <inkml:brushProperty name="height" value="0.0459546819329262" units="cm"/>
      <inkml:brushProperty name="color" value="#00bff3"/>
      <inkml:brushProperty name="ignorePressure" value="0"/>
    </inkml:brush>
  </inkml:definitions>
  <inkml:trace contextRef="#ctx0" brushRef="#br0">57050.000 28550.000 478,'-93.000'-22.000'0,"17.000"6.000"0,15.000 7.000 0,16.000 6.000 0,15.000 1.000 10,16.000-3.000 18,15.000-3.000 18,17.000-2.000 20,19.000-1.000 2,26.000 3.000-14,24.000 3.000-14,26.000 4.000-14,16.000-1.000-11,10.000-3.000-5,10.000-3.000-7,9.000-2.000-6,-4.000 0.000-4,-15.000 7.000-1,-15.000 6.000-1,-16.000 7.000-2,-16.000 5.000 0,-16.000 7.000 2,-15.000 6.000 1,-15.000 7.000 2,-15.000 7.000 2,-12.000 9.000 1,-13.000 10.000 3,-12.000 10.000 3,-16.000 7.000 2,-19.000 6.000 5,-18.000 7.000 3,-19.000 6.000 4,-8.000 1.000 3,3.000-3.000 2,3.000-3.000 1,4.000-2.000 1,2.000-5.000 0,4.000-2.000-3,3.000-3.000-3,3.000-3.000-4,4.000-6.000-3,7.000-5.000-4,6.000-7.000-5,7.000-5.000-3,8.000-33.000-17,14.000-55.000-27,11.000-57.000-28,14.000-55.000-28,5.000-12.000-3,1.000 34.000 21,-1.000 35.000 21,1.000 35.000 22,1.000 16.000 12,3.000 1.000 6,3.000-1.000 5,4.000 1.000 4</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5"/>
    </inkml:context>
    <inkml:brush xml:id="br0">
      <inkml:brushProperty name="width" value="0.0443830825388432" units="cm"/>
      <inkml:brushProperty name="height" value="0.0443830825388432" units="cm"/>
      <inkml:brushProperty name="color" value="#00bff3"/>
      <inkml:brushProperty name="ignorePressure" value="0"/>
    </inkml:brush>
  </inkml:definitions>
  <inkml:trace contextRef="#ctx0" brushRef="#br0">57700.000 28850.000 495,'25.000'-32.000'2,"0.000"-11.000"3,0.000-14.000 3,0.000-11.000 3,-7.000 0.000 9,-11.000 17.000 11,-14.000 15.000 12,-11.000 16.000 12,-11.000 18.000 4,-5.000 22.000-7,-7.000 22.000-5,-5.000 23.000-5,-8.000 16.000-6,-5.000 13.000-5,-7.000 12.000-5,-5.000 13.000-5,-6.000 7.000-7,-3.000 4.000-12,-3.000 3.000-12,-2.000 3.000-11,0.000-2.000-7,7.000-6.000-2,6.000-6.000-4,7.000-6.000-3,7.000-13.000 1,9.000-19.000 3,10.000-18.000 3,10.000-19.000 4</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5"/>
    </inkml:context>
    <inkml:brush xml:id="br0">
      <inkml:brushProperty name="width" value="0.0435554422438145" units="cm"/>
      <inkml:brushProperty name="height" value="0.0435554422438145" units="cm"/>
      <inkml:brushProperty name="color" value="#00bff3"/>
      <inkml:brushProperty name="ignorePressure" value="0"/>
    </inkml:brush>
  </inkml:definitions>
  <inkml:trace contextRef="#ctx0" brushRef="#br0">59100.000 27750.000 505,'-44.000'3.000'3,"13.000"6.000"5,12.000 7.000 7,13.000 6.000 6,9.000 1.000 9,6.000-3.000 13,7.000-3.000 13,6.000-2.000 12,9.000-9.000 0,13.000-12.000-15,12.000-13.000-14,13.000-12.000-14,9.000-5.000-8,6.000 3.000-2,7.000 3.000-1,6.000 4.000-2,1.000 2.000-4,-3.000 4.000-9,-3.000 3.000-7,-2.000 3.000-9,-6.000 3.000-6,-6.000 3.000-3,-6.000 3.000-5,-6.000 4.000-4</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1"/>
    </inkml:context>
    <inkml:brush xml:id="br0">
      <inkml:brushProperty name="width" value="0.0363993123173714" units="cm"/>
      <inkml:brushProperty name="height" value="0.0363993123173714" units="cm"/>
      <inkml:brushProperty name="color" value="#f2395b"/>
      <inkml:brushProperty name="ignorePressure" value="0"/>
    </inkml:brush>
  </inkml:definitions>
  <inkml:trace contextRef="#ctx0" brushRef="#br0">62400.000 59300.000 604,'21.000'-19.000'28,"-5.000"13.000"9,-7.000 12.000 10,-5.000 13.000 9,-4.000 7.000 0,0.000 4.000-9,0.000 3.000-10,0.000 3.000-10,1.000 3.000-6,4.000 3.000-6,3.000 3.000-4,3.000 4.000-5,4.000-4.000-3,7.000-9.000-1,6.000-10.000 0,7.000-8.000-1,4.000-11.000-3,3.000-8.000-3,3.000-10.000-4,4.000-9.000-3,-1.000-7.000-3,-3.000-3.000 2,-3.000-3.000 2,-2.000-2.000 0,-6.000-5.000 0,-6.000-2.000-2,-6.000-3.000-2,-6.000-3.000-2,-9.000-1.000 0,-8.000 4.000 3,-10.000 3.000 0,-9.000 3.000 3,-16.000 4.000-1,-22.000 7.000-1,-22.000 6.000-1,-21.000 7.000-3,-1.000 5.000-1,22.000 7.000-2,22.000 6.000-1,23.000 7.000-2,6.000 2.000-1,-5.000 1.000-4,-7.000-1.000-2,-5.000 1.000-2</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5"/>
    </inkml:context>
    <inkml:brush xml:id="br0">
      <inkml:brushProperty name="width" value="0.0521568171679974" units="cm"/>
      <inkml:brushProperty name="height" value="0.0521568171679974" units="cm"/>
      <inkml:brushProperty name="color" value="#00bff3"/>
      <inkml:brushProperty name="ignorePressure" value="0"/>
    </inkml:brush>
  </inkml:definitions>
  <inkml:trace contextRef="#ctx0" brushRef="#br0">59800.000 26900.000 421,'-27.000'-46.000'2,"-3.000"10.000"2,-3.000 10.000 3,-2.000 9.000 2,-1.000 4.000 2,3.000 1.000 1,3.000-1.000 0,4.000 1.000 1,1.000 4.000 7,0.000 9.000 15,0.000 10.000 14,0.000 10.000 14,3.000 13.000 3,6.000 19.000-10,7.000 19.000-10,6.000 19.000-9,3.000 18.000-6,0.000 19.000-4,0.000 19.000-5,0.000 19.000-2,0.000 9.000-5,0.000 0.000-4,0.000 0.000-4,0.000 0.000-4,1.000-5.000-4,4.000-9.000-8,3.000-10.000-5,3.000-8.000-7,1.000-12.000-4,1.000-12.000-2,-1.000-13.000-4,1.000-12.000-3,-3.000-10.000 0,-2.000-6.000 1,-3.000-6.000 2,-3.000-6.000 1,-12.000-16.000 0,-18.000-25.000-2,-19.000-25.000-1,-18.000-25.000-3,-7.000-16.000 4,6.000-6.000 6,7.000-6.000 6,6.000-6.000 8,3.000-4.000 3,0.000 1.000-1,0.000-1.000-1,0.000 1.000 0,6.000 4.000 5,13.000 9.000 14,12.000 10.000 12,13.000 10.000 13,10.000 0.000 5,10.000-5.000-2,10.000-7.000-1,9.000-5.000-3,12.000-4.000-3,16.000 0.000-3,15.000 0.000-3,17.000 0.000-4,10.000-4.000-4,6.000-5.000-5,7.000-7.000-4,6.000-5.000-5,-2.000-3.000-6,-9.000 4.000-8,-10.000 3.000-7,-8.000 3.000-9,-9.000 1.000-3,-6.000 1.000 1,-6.000-1.000 1,-6.000 1.000 1,-10.000 4.000 1,-12.000 9.000 0,-13.000 10.000 0,-12.000 10.000 1,-7.000 4.000 1,1.000 0.000 2,-1.000 0.000 1,1.000 0.000 2</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6"/>
    </inkml:context>
    <inkml:brush xml:id="br0">
      <inkml:brushProperty name="width" value="0.056484267115593" units="cm"/>
      <inkml:brushProperty name="height" value="0.056484267115593" units="cm"/>
      <inkml:brushProperty name="color" value="#00bff3"/>
      <inkml:brushProperty name="ignorePressure" value="0"/>
    </inkml:brush>
  </inkml:definitions>
  <inkml:trace contextRef="#ctx0" brushRef="#br0">60550.000 27350.000 389,'-24.000'-115.000'1,"4.000"23.000"3,3.000 22.000 2,3.000 22.000 2,3.000 12.000 2,3.000 3.000 3,3.000 3.000 1,4.000 4.000 2,5.000 8.000 9,10.000 17.000 16,10.000 15.000 17,9.000 16.000 16,-1.000 18.000 1,-8.000 22.000-13,-10.000 22.000-14,-9.000 23.000-13,-5.000 14.000-9,0.000 10.000-4,0.000 10.000-2,0.000 9.000-3,0.000 2.000-4,0.000-2.000-3,0.000-3.000-3,0.000-3.000-3,-2.000-9.000-2,-3.000-11.000-3,-3.000-14.000-1,-2.000-11.000-2,2.000-15.000-5,9.000-16.000-7,10.000-15.000-8,10.000-15.000-7,10.000-17.000-4,13.000-15.000 0,12.000-15.000-1,13.000-16.000-1,4.000-15.000-1,-3.000-11.000 0,-3.000-14.000-2,-2.000-11.000 0,-6.000-7.000 0,-6.000 0.000 2,-6.000 0.000 2,-6.000 0.000 2,-7.000 6.000 2,-6.000 13.000 4,-6.000 12.000 2,-6.000 13.000 4</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6"/>
    </inkml:context>
    <inkml:brush xml:id="br0">
      <inkml:brushProperty name="width" value="0.0418462567031384" units="cm"/>
      <inkml:brushProperty name="height" value="0.0418462567031384" units="cm"/>
      <inkml:brushProperty name="color" value="#00bff3"/>
      <inkml:brushProperty name="ignorePressure" value="0"/>
    </inkml:brush>
  </inkml:definitions>
  <inkml:trace contextRef="#ctx0" brushRef="#br0">61200.000 27850.000 525,'-157.000'-66.000'48,"39.000"19.000"-4,36.000 19.000-3,39.000 19.000-4,28.000 10.000 1,23.000 4.000 6,22.000 3.000 7,22.000 3.000 5,13.000-2.000-4,7.000-6.000-15,6.000-6.000-16,7.000-6.000-16,-1.000-7.000-9,-6.000-6.000-4,-6.000-6.000-5,-6.000-6.000-4,-7.000-6.000-9,-6.000-2.000-15,-6.000-3.000-14,-6.000-3.000-15,-9.000-1.000-3,-8.000 4.000 11,-10.000 3.000 9,-9.000 3.000 11,-5.000 3.000 8,0.000 3.000 6,0.000 3.000 6,0.000 4.000 6</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6"/>
    </inkml:context>
    <inkml:brush xml:id="br0">
      <inkml:brushProperty name="width" value="0.0615858137607574" units="cm"/>
      <inkml:brushProperty name="height" value="0.0615858137607574" units="cm"/>
      <inkml:brushProperty name="color" value="#00bff3"/>
      <inkml:brushProperty name="ignorePressure" value="0"/>
    </inkml:brush>
  </inkml:definitions>
  <inkml:trace contextRef="#ctx0" brushRef="#br0">61700.000 26750.000 357,'-46.000'-135.000'22,"10.000"32.000"7,10.000 31.000 7,9.000 32.000 7,6.000 25.000 5,3.000 23.000 5,3.000 22.000 5,4.000 22.000 4,-1.000 15.000-2,-3.000 9.000-10,-3.000 10.000-9,-2.000 10.000-9,-3.000 8.000-6,1.000 10.000-5,-1.000 10.000-2,1.000 9.000-5,1.000 4.000-2,3.000 1.000-4,3.000-1.000-2,4.000 1.000-4,1.000-4.000-2,0.000-6.000-2,0.000-6.000-2,0.000-6.000-3,3.000-10.000-1,6.000-12.000 0,7.000-13.000-1,6.000-12.000 1,4.000-10.000-1,4.000-6.000-2,3.000-6.000-1,3.000-6.000-1,4.000-7.000-2,7.000-6.000-3,6.000-6.000-1,7.000-6.000-2,2.000-4.000-2,1.000 1.000-1,-1.000-1.000-1,1.000 1.000 0,-1.000-1.000 1,1.000 1.000 2,-1.000-1.000 2,1.000 1.000 4,-4.000-3.000-2,-6.000-2.000-5,-6.000-3.000-4,-6.000-3.000-5,-7.000-7.000-2,-6.000-9.000 0,-6.000-10.000 2,-6.000-8.000 0,-4.000-4.000 2,1.000 3.000 3,-1.000 3.000 4,1.000 4.000 3</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36"/>
    </inkml:context>
    <inkml:brush xml:id="br0">
      <inkml:brushProperty name="width" value="0.0604048557579517" units="cm"/>
      <inkml:brushProperty name="height" value="0.0604048557579517" units="cm"/>
      <inkml:brushProperty name="color" value="#00bff3"/>
      <inkml:brushProperty name="ignorePressure" value="0"/>
    </inkml:brush>
  </inkml:definitions>
  <inkml:trace contextRef="#ctx0" brushRef="#br0">62650.000 27200.000 364,'0.000'-91.000'0,"0.000"19.000"1,0.000 19.000 1,0.000 19.000 1,0.000 5.000 3,0.000-5.000 9,0.000-7.000 7,0.000-5.000 8,-2.000-1.000 1,-3.000 6.000-4,-3.000 7.000-4,-2.000 6.000-5,-6.000 17.000 7,-6.000 28.000 21,-6.000 28.000 20,-6.000 29.000 20,-10.000 22.000 0,-12.000 20.000-20,-13.000 18.000-20,-12.000 20.000-21,-15.000 19.000-14,-15.000 22.000-11,-15.000 22.000-9,-16.000 23.000-11,-8.000 0.000-6,0.000-18.000-1,0.000-19.000-1,0.000-18.000-1,10.000-23.000-11,23.000-24.000-18,22.000-26.000-19,22.000-24.000-18</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48"/>
    </inkml:context>
    <inkml:brush xml:id="br0">
      <inkml:brushProperty name="width" value="0.0497067421674728" units="cm"/>
      <inkml:brushProperty name="height" value="0.0497067421674728" units="cm"/>
      <inkml:brushProperty name="color" value="#00bff3"/>
      <inkml:brushProperty name="ignorePressure" value="0"/>
    </inkml:brush>
  </inkml:definitions>
  <inkml:trace contextRef="#ctx0" brushRef="#br0">49400.000 35100.000 442,'115.000'0.000'56,"-18.000"0.000"-10,-19.000 0.000-10,-18.000 0.000-9,-10.000 0.000-8,0.000 0.000-5,0.000 0.000-5,0.000 0.000-4,-4.000 4.000-3,-5.000 10.000 0,-7.000 10.000 0,-5.000 9.000 0,-14.000 12.000 0,-18.000 16.000-1,-19.000 15.000-1,-18.000 17.000 0,-15.000 8.000 0,-9.000 4.000-1,-10.000 3.000 0,-8.000 3.000 0,-4.000 1.000 0,3.000 1.000 0,3.000-1.000-1,4.000 1.000 1,2.000-6.000-1,4.000-8.000 1,3.000-10.000 0,3.000-9.000 0,4.000-10.000 0,7.000-9.000 1,6.000-10.000 1,7.000-8.000 0,13.000-12.000 0,22.000-12.000-2,22.000-13.000 0,23.000-12.000-1,13.000-12.000-1,6.000-8.000-2,7.000-10.000-1,6.000-9.000-2,7.000-9.000-1,10.000-5.000 0,10.000-7.000-1,9.000-5.000 0,-5.000 5.000 0,-19.000 19.000 3,-18.000 19.000 2,-19.000 19.000 1,-15.000 13.000 3,-8.000 10.000 2,-10.000 10.000 1,-9.000 9.000 2,-10.000 7.000 3,-9.000 7.000 2,-10.000 6.000 3,-8.000 7.000 2,-4.000-1.000 2,3.000-6.000-3,3.000-6.000-1,4.000-6.000-1,11.000-13.000-4,23.000-19.000-5,22.000-18.000-6,22.000-19.000-4,13.000-13.000-4,7.000-6.000-5,6.000-6.000-3,7.000-6.000-4,-3.000 1.000-1,-8.000 9.000 3,-10.000 10.000 3,-9.000 10.000 2,-10.000 10.000 8,-9.000 13.000 10,-10.000 12.000 10,-8.000 13.000 12,-8.000 7.000 3,-2.000 4.000-3,-3.000 3.000-3,-3.000 3.000-2,-1.000-11.000-8,4.000-25.000-10,3.000-25.000-11,3.000-25.000-11,3.000-22.000-6,3.000-19.000 1,3.000-18.000-1,4.000-19.000 1,-3.000-12.000 1,-5.000-2.000 3,-7.000-3.000 3,-5.000-3.000 4,-3.000 4.000 3,4.000 13.000 5,3.000 12.000 4,3.000 13.000 5,1.000 12.000 3,1.000 13.000 2,-1.000 12.000 2,1.000 13.000 2,-1.000 15.000 11,1.000 19.000 20,-1.000 19.000 19,1.000 19.000 20,-1.000 19.000 3,1.000 23.000-14,-1.000 22.000-14,1.000 22.000-14,-1.000 13.000-10,1.000 7.000-4,-1.000 6.000-5,1.000 7.000-5,-1.000 0.000-4,1.000-2.000-2,-1.000-3.000-1,1.000-3.000-3,-3.000-7.000-2,-2.000-9.000-3,-3.000-10.000-1,-3.000-8.000-4,-4.000-12.000-3,-3.000-12.000-9,-3.000-13.000-6,-2.000-12.000-9,-5.000-19.000-4,-2.000-25.000-6,-3.000-25.000-3,-3.000-25.000-4,-6.000-24.000-1,-5.000-21.000 5,-7.000-22.000 3,-5.000-22.000 4,-1.000-7.000 4,6.000 10.000 4,7.000 10.000 5,6.000 9.000 5,3.000 13.000 4,0.000 20.000 5,0.000 18.000 4,0.000 20.000 5,-2.000 14.000 4,-3.000 14.000 3,-3.000 11.000 3,-2.000 14.000 4,-5.000 13.000 0,-2.000 16.000 0,-3.000 15.000-2,-3.000 17.000 0,1.000 5.000 0,6.000-3.000 4,7.000-3.000 3,6.000-2.000 3,4.000-8.000 0,4.000-8.000-4,3.000-10.000-4,3.000-9.000-5,12.000-12.000-4,22.000-11.000-5,22.000-14.000-6,23.000-11.000-5,20.000-18.000-3,23.000-22.000-2,22.000-22.000-2,22.000-21.000-2,7.000-9.000 0,-6.000 7.000 2,-6.000 6.000 2,-6.000 7.000 3,-12.000 10.000 2,-15.000 16.000 4,-15.000 15.000 5,-16.000 17.000 3,-15.000 10.000 4,-11.000 6.000 3,-14.000 7.000 2,-11.000 6.000 4,-9.000 9.000 0,-3.000 13.000 1,-3.000 12.000-2,-2.000 13.000 0,-6.000 4.000-4,-6.000-3.000-7,-6.000-3.000-7,-6.000-2.000-8,-6.000-5.000-7,-2.000-2.000-8,-3.000-3.000-8,-3.000-3.000-7,-2.000-4.000 2,0.000-3.000 14,0.000-3.000 13,0.000-2.000 12,3.000-1.000 11,6.000 3.000 8,7.000 3.000 6,6.000 4.000 9,3.000 2.000 3,0.000 4.000-1,0.000 3.000 1,0.000 3.000-1,0.000 6.000-1,0.000 9.000-3,0.000 10.000-2,0.000 10.000-3,0.000 5.000-2,0.000 4.000-1,0.000 3.000 0,0.000 3.000-2,-5.000 6.000-1,-9.000 9.000-2,-10.000 10.000-3,-8.000 10.000-3,-12.000 11.000-2,-12.000 17.000-5,-13.000 15.000-3,-12.000 16.000-4,-12.000 12.000-2,-8.000 9.000-2,-10.000 10.000 0,-9.000 10.000-2,-7.000-1.000-6,-3.000-9.000-13,-3.000-10.000-12,-2.000-8.000-14,11.000-26.000-1,29.000-41.000 9,28.000-40.000 9,28.000-40.000 10,12.000-20.000 3,-3.000 4.000-4,-3.000 3.000-2,-2.000 3.000-4</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48"/>
    </inkml:context>
    <inkml:brush xml:id="br0">
      <inkml:brushProperty name="width" value="0.0308296922594309" units="cm"/>
      <inkml:brushProperty name="height" value="0.0308296922594309" units="cm"/>
      <inkml:brushProperty name="color" value="#00bff3"/>
      <inkml:brushProperty name="ignorePressure" value="0"/>
    </inkml:brush>
  </inkml:definitions>
  <inkml:trace contextRef="#ctx0" brushRef="#br0">52550.000 35050.000 713,'26.000'-22.000'-3,"4.000"6.000"-6,3.000 7.000-6,3.000 6.000-7,-2.000 10.000 2,-6.000 17.000 7,-6.000 15.000 9,-6.000 16.000 7,-7.000 12.000 0,-6.000 9.000-6,-6.000 10.000-7,-6.000 10.000-8,-7.000 0.000 0,-6.000-5.000 3,-6.000-7.000 5,-6.000-5.000 4,-2.000-9.000 2,3.000-9.000 1,3.000-10.000 1,4.000-8.000 1,7.000-12.000 0,13.000-12.000 0,12.000-13.000 1,13.000-12.000 0,9.000-9.000-1,6.000-2.000 1,7.000-3.000 0,6.000-3.000 0,-1.000 4.000 1,-5.000 13.000 0,-7.000 12.000 2,-5.000 13.000 1,-6.000 12.000 2,-3.000 13.000 7,-3.000 12.000 4,-2.000 13.000 6,-5.000 7.000 2,-2.000 4.000 1,-3.000 3.000-1,-3.000 3.000 1,-7.000-1.000 0,-9.000-2.000-2,-10.000-3.000 0,-8.000-3.000-1,-1.000-9.000-1,9.000-11.000-3,10.000-14.000-1,10.000-11.000-2,5.000-17.000-7,4.000-18.000-10,3.000-19.000-10,3.000-18.000-11,7.000-25.000-7,14.000-27.000-5,11.000-28.000-3,14.000-28.000-5,7.000-15.000 2,3.000 1.000 6,3.000-1.000 7,4.000 1.000 6,-4.000 10.000 5,-9.000 22.000 4,-10.000 22.000 3,-8.000 23.000 4,-9.000 16.000 2,-6.000 13.000 0,-6.000 12.000 1,-6.000 13.000 1,-4.000 10.000 2,1.000 10.000 2,-1.000 10.000 3,1.000 9.000 3,-4.000 10.000 8,-6.000 14.000 13,-6.000 11.000 14,-6.000 14.000 13,-6.000 10.000 3,-2.000 9.000-8,-3.000 10.000-7,-3.000 10.000-7,-2.000 2.000-7,0.000-3.000-6,0.000-3.000-5,0.000-2.000-7,1.000-9.000-6,4.000-12.000-9,3.000-13.000-7,3.000-12.000-8,6.000-21.000-11,9.000-28.000-14,10.000-28.000-15,10.000-27.000-14,4.000-12.000 1,0.000 6.000 15,0.000 7.000 16,0.000 6.000 16</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49"/>
    </inkml:context>
    <inkml:brush xml:id="br0">
      <inkml:brushProperty name="width" value="0.035179641097784" units="cm"/>
      <inkml:brushProperty name="height" value="0.035179641097784" units="cm"/>
      <inkml:brushProperty name="color" value="#00bff3"/>
      <inkml:brushProperty name="ignorePressure" value="0"/>
    </inkml:brush>
  </inkml:definitions>
  <inkml:trace contextRef="#ctx0" brushRef="#br0">53800.000 34900.000 625,'92.000'0.000'-49,"-16.000"0.000"23,-15.000 0.000 24,-15.000 0.000 24,-9.000 0.000 7,1.000 0.000-7,-1.000 0.000-8,1.000 0.000-7,-3.000 1.000-6,-2.000 4.000-5,-3.000 3.000-4,-3.000 3.000-6,-4.000 3.000-1,-3.000 3.000 0,-3.000 3.000 0,-2.000 4.000 1,-6.000 4.000 0,-6.000 6.000 1,-6.000 7.000 1,-6.000 6.000 0,-4.000-1.000 2,1.000-5.000 2,-1.000-7.000 2,1.000-5.000 3,-3.000-3.000 1,-2.000 4.000 0,-3.000 3.000 1,-3.000 3.000 1,-2.000-2.000-1,0.000-6.000 1,0.000-6.000 0,0.000-6.000 0,0.000-1.000 1,0.000 7.000 5,0.000 6.000 3,0.000 7.000 4,0.000 5.000 5,0.000 7.000 8,0.000 6.000 8,0.000 7.000 8,-4.000 7.000 2,-5.000 9.000-3,-7.000 10.000-1,-5.000 10.000-3,-8.000 7.000-3,-5.000 6.000-3,-7.000 7.000-2,-5.000 6.000-4,-8.000 3.000-2,-5.000 0.000-2,-7.000 0.000-1,-5.000 0.000-1,-6.000 3.000-7,-3.000 6.000-11,-3.000 7.000-12,-2.000 6.000-11,3.000-5.000-3,14.000-16.000 5,11.000-15.000 4,14.000-15.000 5,10.000-23.000-7,9.000-28.000-18,10.000-28.000-18,10.000-27.000-18</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49"/>
    </inkml:context>
    <inkml:brush xml:id="br0">
      <inkml:brushProperty name="width" value="0.0349197313189507" units="cm"/>
      <inkml:brushProperty name="height" value="0.0349197313189507" units="cm"/>
      <inkml:brushProperty name="color" value="#00bff3"/>
      <inkml:brushProperty name="ignorePressure" value="0"/>
    </inkml:brush>
  </inkml:definitions>
  <inkml:trace contextRef="#ctx0" brushRef="#br0">53700.000 35850.000 630,'50.000'-24.000'0,"0.000"4.000"2,0.000 3.000 0,0.000 3.000 2,1.000 3.000 7,4.000 3.000 13,3.000 3.000 13,3.000 4.000 14,6.000 4.000 3,9.000 6.000-6,10.000 7.000-6,10.000 6.000-6,2.000 3.000-8,-3.000 0.000-9,-3.000 0.000-9,-2.000 0.000-9,-9.000 1.000-10,-12.000 4.000-14,-13.000 3.000-12,-12.000 3.000-13,-12.000 1.000-6,-8.000 1.000 0,-10.000-1.000 1,-9.000 1.000 1,-7.000-3.000 4,-3.000-2.000 9,-3.000-3.000 8,-2.000-3.000 9</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55:49"/>
    </inkml:context>
    <inkml:brush xml:id="br0">
      <inkml:brushProperty name="width" value="0.0383014939725399" units="cm"/>
      <inkml:brushProperty name="height" value="0.0383014939725399" units="cm"/>
      <inkml:brushProperty name="color" value="#00bff3"/>
      <inkml:brushProperty name="ignorePressure" value="0"/>
    </inkml:brush>
  </inkml:definitions>
  <inkml:trace contextRef="#ctx0" brushRef="#br0">54200.000 36550.000 574,'-111.000'26.000'-47,"28.000"4.000"19,28.000 3.000 18,29.000 3.000 19,15.000 3.000 14,3.000 3.000 10,3.000 3.000 11,4.000 4.000 9,1.000-1.000 3,0.000-3.000-5,0.000-3.000-6,0.000-2.000-5,7.000-6.000-10,17.000-6.000-14,15.000-6.000-14,16.000-6.000-13,9.000-12.000-9,3.000-15.000 0,3.000-15.000 0,4.000-16.000-2,1.000-8.000-5,0.000 0.000-8,0.000 0.000-9,0.000 0.000-9,-7.000 6.000 0,-11.000 13.000 11,-14.000 12.000 9,-11.000 13.000 10,-11.000 10.000 7,-5.000 10.000 4,-7.000 10.000 3,-5.000 9.000 3,-11.000 9.000 6,-11.000 9.000 7,-14.000 10.000 6,-11.000 10.000 6,-6.000 2.000 9,4.000-3.000 11,3.000-3.000 9,3.000-2.000 10,4.000-8.000 3,7.000-8.000-4,6.000-10.000-3,7.000-9.000-4,10.000-12.000-8,16.000-11.000-9,15.000-14.000-11,17.000-11.000-10,13.000-17.000-5,13.000-18.000-4,12.000-19.000-1,13.000-18.000-4,1.000-7.000-5,-9.000 6.000-10,-10.000 7.000-10,-8.000 6.000-9,-8.000 6.000-11,-2.000 6.000-8,-3.000 7.000-10,-3.000 6.000-9</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2"/>
    </inkml:context>
    <inkml:brush xml:id="br0">
      <inkml:brushProperty name="width" value="0.032310463488102" units="cm"/>
      <inkml:brushProperty name="height" value="0.032310463488102" units="cm"/>
      <inkml:brushProperty name="color" value="#f2395b"/>
      <inkml:brushProperty name="ignorePressure" value="0"/>
    </inkml:brush>
  </inkml:definitions>
  <inkml:trace contextRef="#ctx0" brushRef="#br0">53800.000 55450.000 680,'-44.000'-41.000'73,"13.000"19.000"-18,12.000 19.000-17,13.000 19.000-19,6.000 15.000-7,0.000 13.000 3,0.000 12.000 2,0.000 13.000 2,0.000 7.000 1,0.000 4.000-3,0.000 3.000-1,0.000 3.000-1,-4.000 1.000-12,-5.000 1.000-18,-7.000-1.000-19,-5.000 1.000-19,-3.000-7.000-7,4.000-12.000 5,3.000-13.000 7,3.000-12.000 5,1.000-10.000 6,1.000-6.000 4,-1.000-6.000 7,1.000-6.000 4</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04"/>
    </inkml:context>
    <inkml:brush xml:id="br0">
      <inkml:brushProperty name="width" value="0.0570386201143265" units="cm"/>
      <inkml:brushProperty name="height" value="0.0570386201143265" units="cm"/>
      <inkml:brushProperty name="color" value="#f2395b"/>
      <inkml:brushProperty name="ignorePressure" value="0"/>
    </inkml:brush>
  </inkml:definitions>
  <inkml:trace contextRef="#ctx0" brushRef="#br0">57150.000 23650.000 385,'40.000'-43.000'13,"-18.000"17.000"25,-19.000 15.000 26,-18.000 16.000 26,-18.000 18.000 4,-16.000 22.000-15,-15.000 22.000-17,-15.000 23.000-14,-11.000 14.000-12,-2.000 10.000-7,-3.000 10.000-6,-3.000 9.000-6,-2.000 6.000-5,0.000 3.000-5,0.000 3.000-4,0.000 4.000-5,0.000 2.000-5,0.000 4.000-4,0.000 3.000-6,0.000 3.000-5,4.000-5.000-6,10.000-12.000-4,10.000-13.000-5,9.000-12.000-5,12.000-16.000-3,16.000-19.000 0,15.000-18.000 0,17.000-19.000 0,11.000-18.000 0,10.000-15.000-1,10.000-15.000-1,9.000-16.000-1</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04"/>
    </inkml:context>
    <inkml:brush xml:id="br0">
      <inkml:brushProperty name="width" value="0.0600533038377762" units="cm"/>
      <inkml:brushProperty name="height" value="0.0600533038377762" units="cm"/>
      <inkml:brushProperty name="color" value="#f2395b"/>
      <inkml:brushProperty name="ignorePressure" value="0"/>
    </inkml:brush>
  </inkml:definitions>
  <inkml:trace contextRef="#ctx0" brushRef="#br0">56000.000 23750.000 366,'-24.000'-68.000'3,"4.000"17.000"6,3.000 15.000 6,3.000 16.000 7,3.000 12.000 9,3.000 9.000 16,3.000 10.000 15,4.000 10.000 14,4.000 7.000 1,6.000 6.000-12,7.000 7.000-13,6.000 6.000-12,4.000 10.000-9,4.000 17.000-4,3.000 15.000-4,3.000 16.000-4,4.000 9.000-4,7.000 3.000-4,6.000 3.000-5,7.000 4.000-3,2.000 8.000-8,1.000 17.000-8,-1.000 15.000-10,1.000 16.000-9,-6.000-9.000-1,-8.000-30.000 7,-10.000-32.000 6,-9.000-30.000 7,-5.000-17.000-9,0.000 1.000-24,0.000-1.000-25,0.000 1.000-25</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15"/>
    </inkml:context>
    <inkml:brush xml:id="br0">
      <inkml:brushProperty name="width" value="0.0392793156206608" units="cm"/>
      <inkml:brushProperty name="height" value="0.0392793156206608" units="cm"/>
      <inkml:brushProperty name="color" value="#f2395b"/>
      <inkml:brushProperty name="ignorePressure" value="0"/>
    </inkml:brush>
  </inkml:definitions>
  <inkml:trace contextRef="#ctx0" brushRef="#br0">59250.000 55150.000 560,'-25.000'-24.000'-1,"0.000"4.000"1,0.000 3.000-1,0.000 3.000 0,1.000 1.000 0,4.000 1.000 2,3.000-1.000 3,3.000 1.000 1,4.000 4.000 10,7.000 9.000 17,6.000 10.000 17,7.000 10.000 18,4.000 7.000 1,3.000 6.000-13,3.000 7.000-14,4.000 6.000-13,4.000 1.000-9,6.000-3.000-3,7.000-3.000-4,6.000-2.000-4,6.000-5.000-1,6.000-2.000-2,7.000-3.000 0,6.000-3.000-1,4.000-6.000-2,4.000-5.000-2,3.000-7.000-1,3.000-5.000-2,3.000-3.000-1,3.000 4.000 1,3.000 3.000 1,4.000 3.000 2,1.000-1.000-1,0.000-2.000-1,0.000-3.000-2,0.000-3.000-1,-2.000-2.000 0,-3.000 0.000-1,-3.000 0.000 0,-2.000 0.000-1,-3.000-4.000 1,1.000-5.000 0,-1.000-7.000 2,1.000-5.000 0,-4.000-8.000 1,-6.000-5.000-1,-6.000-7.000 1,-6.000-5.000-1,-7.000-4.000 0,-6.000 0.000 1,-6.000 0.000 0,-6.000 0.000 1,-6.000-2.000 0,-2.000-3.000 1,-3.000-3.000 1,-3.000-2.000 0,-4.000-6.000 0,-3.000-6.000 0,-3.000-6.000 0,-2.000-6.000 0,-5.000-4.000-1,-2.000 1.000 1,-3.000-1.000-1,-3.000 1.000 0,-2.000-1.000-1,0.000 1.000 0,0.000-1.000-2,0.000 1.000 1,-4.000 1.000-2,-5.000 3.000 1,-7.000 3.000 0,-5.000 4.000 0,-6.000 1.000 0,-3.000 0.000 0,-3.000 0.000 0,-2.000 0.000 0,-5.000 3.000 1,-2.000 6.000 1,-3.000 7.000 2,-3.000 6.000 1,-6.000 3.000 1,-5.000 0.000 1,-7.000 0.000 0,-5.000 0.000 1,-6.000 1.000-1,-3.000 4.000 0,-3.000 3.000-1,-2.000 3.000 0,-6.000 3.000-2,-6.000 3.000 0,-6.000 3.000-1,-6.000 4.000-2,-6.000 7.000 0,-2.000 13.000 1,-3.000 12.000 0,-3.000 13.000 1,-6.000 9.000 0,-5.000 6.000-1,-7.000 7.000 0,-5.000 6.000-1,-1.000 6.000-1,6.000 6.000 2,7.000 7.000 0,6.000 6.000 1,4.000 1.000 1,4.000-3.000-1,3.000-3.000 1,3.000-2.000-1,6.000 0.000 0,9.000 7.000 1,10.000 6.000 0,10.000 7.000 0,8.000 7.000 0,10.000 9.000-1,10.000 10.000-1,9.000 10.000 0,15.000 7.000-2,22.000 6.000-4,22.000 7.000-2,23.000 6.000-4,22.000 4.000-1,26.000 4.000 2,24.000 3.000 1,26.000 3.000 2,5.000-10.000-2,-11.000-21.000-8,-14.000-22.000-5,-11.000-22.000-7,-11.000-16.000-4,-5.000-9.000 2,-7.000-10.000 0,-5.000-8.000 1</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16"/>
    </inkml:context>
    <inkml:brush xml:id="br0">
      <inkml:brushProperty name="width" value="0.0406984984874725" units="cm"/>
      <inkml:brushProperty name="height" value="0.0406984984874725" units="cm"/>
      <inkml:brushProperty name="color" value="#f2395b"/>
      <inkml:brushProperty name="ignorePressure" value="0"/>
    </inkml:brush>
  </inkml:definitions>
  <inkml:trace contextRef="#ctx0" brushRef="#br0">63350.000 55300.000 540,'-69.000'-2.000'-3,"13.000"-3.000"-5,12.000-3.000-6,13.000-2.000-6,6.000-1.000 3,0.000 3.000 10,0.000 3.000 10,0.000 4.000 10,6.000 1.000 13,13.000 0.000 16,12.000 0.000 14,13.000 0.000 16,7.000 0.000 0,4.000 0.000-15,3.000 0.000-13,3.000 0.000-14,4.000 0.000-10,7.000 0.000-4,6.000 0.000-5,7.000 0.000-4,5.000 0.000-3,7.000 0.000 0,6.000 0.000 1,7.000 0.000 0,0.000 0.000-1,-2.000 0.000 0,-3.000 0.000-1,-3.000 0.000 0,-1.000 0.000 0,4.000 0.000 0,3.000 0.000-1,3.000 0.000 1,-2.000 0.000-1,-6.000 0.000 1,-6.000 0.000 0,-6.000 0.000 1,-4.000 0.000-1,1.000 0.000-2,-1.000 0.000-1,1.000 0.000-1,-1.000 0.000-2,1.000 0.000 1,-1.000 0.000 0,1.000 0.000 1,-3.000 3.000 0,-2.000 6.000-1,-3.000 7.000 0,-3.000 6.000 0</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17"/>
    </inkml:context>
    <inkml:brush xml:id="br0">
      <inkml:brushProperty name="width" value="0.0307459253817797" units="cm"/>
      <inkml:brushProperty name="height" value="0.0307459253817797" units="cm"/>
      <inkml:brushProperty name="color" value="#f2395b"/>
      <inkml:brushProperty name="ignorePressure" value="0"/>
    </inkml:brush>
  </inkml:definitions>
  <inkml:trace contextRef="#ctx0" brushRef="#br0">68300.000 55250.000 715,'25.000'-44.000'-28,"0.000"13.000"9,0.000 12.000 10,0.000 13.000 9,0.000 6.000 4,0.000 0.000-1,0.000 0.000 0,0.000 0.000-1,0.000 1.000 1,0.000 4.000 2,0.000 3.000 2,0.000 3.000 3,-2.000 1.000 1,-3.000 1.000 0,-3.000-1.000 0,-2.000 1.000 1,-1.000 1.000 1,3.000 3.000 2,3.000 3.000 2,4.000 4.000 2,2.000-3.000 2,4.000-5.000-2,3.000-7.000 0,3.000-5.000-1,-1.000-4.000-1,-2.000 0.000-3,-3.000 0.000-1,-3.000 0.000-4,1.000-2.000 0,6.000-3.000-1,7.000-3.000 1,6.000-2.000-1,1.000-3.000-1,-3.000 1.000 0,-3.000-1.000-1,-2.000 1.000-1,-3.000 1.000-1,1.000 3.000-3,-1.000 3.000-1,1.000 4.000-2,-3.000 1.000-2,-2.000 0.000-2,-3.000 0.000-2,-3.000 0.000-2,-9.000 3.000-7,-11.000 6.000-10,-14.000 7.000-12,-11.000 6.000-12,-9.000-1.000-2,-3.000-5.000 5,-3.000-7.000 5,-2.000-5.000 5,-1.000-4.000 5,3.000 0.000 8,3.000 0.000 7,4.000 0.000 7,1.000-4.000 3,0.000-5.000 3,0.000-7.000 1,0.000-5.000 1</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18"/>
    </inkml:context>
    <inkml:brush xml:id="br0">
      <inkml:brushProperty name="width" value="0.0344079695641994" units="cm"/>
      <inkml:brushProperty name="height" value="0.0344079695641994" units="cm"/>
      <inkml:brushProperty name="color" value="#f2395b"/>
      <inkml:brushProperty name="ignorePressure" value="0"/>
    </inkml:brush>
  </inkml:definitions>
  <inkml:trace contextRef="#ctx0" brushRef="#br0">67550.000 54900.000 639,'-116.000'45.000'-34,"19.000"-9.000"8,19.000-10.000 7,19.000-8.000 6,9.000-4.000 6,0.000 3.000 2,0.000 3.000 3,0.000 4.000 3,1.000-3.000 0,4.000-5.000 1,3.000-7.000 0,3.000-5.000 0,3.000-4.000 0,3.000 0.000 3,3.000 0.000 1,4.000 0.000 2,-1.000 0.000 2,-3.000 0.000-1,-3.000 0.000 1,-2.000 0.000-1,-1.000 0.000 1,3.000 0.000-1,3.000 0.000-1,4.000 0.000 0,7.000 1.000 6,13.000 4.000 15,12.000 3.000 13,13.000 3.000 15,6.000 1.000 0,0.000 1.000-13,0.000-1.000-13,0.000 1.000-14,7.000-1.000-7,17.000 1.000-1,15.000-1.000 0,16.000 1.000-2,9.000-3.000-1,3.000-2.000 0,3.000-3.000 0,4.000-3.000-1,4.000-2.000 0,6.000 0.000-1,7.000 0.000-1,6.000 0.000 0,-2.000-2.000-2,-9.000-3.000-2,-10.000-3.000-2,-8.000-2.000-2,-6.000-3.000 0,1.000 1.000 0,-1.000-1.000 2,1.000 1.000 0,-3.000-1.000-1,-2.000 1.000 0,-3.000-1.000 0,-3.000 1.000-2,-4.000-3.000-1,-3.000-2.000 0,-3.000-3.000-2,-2.000-3.000 0,-6.000-4.000-1,-6.000-3.000 2,-6.000-3.000 1,-6.000-2.000 1,-7.000-6.000 1,-6.000-6.000 0,-6.000-6.000 0,-6.000-6.000 1,-4.000-7.000 0,1.000-6.000 0,-1.000-6.000 0,1.000-6.000 0,-3.000-6.000 0,-2.000-2.000-1,-3.000-3.000 0,-3.000-3.000-1,-6.000 1.000 0,-5.000 6.000 0,-7.000 7.000 1,-5.000 6.000 0,-6.000 3.000 1,-3.000 0.000 0,-3.000 0.000 0,-2.000 0.000 1,-6.000 0.000 0,-6.000 0.000 0,-6.000 0.000 1,-6.000 0.000 1,-7.000 1.000 0,-6.000 4.000 2,-6.000 3.000 0,-6.000 3.000 2,-4.000 1.000 0,1.000 1.000 0,-1.000-1.000 1,1.000 1.000-1,-3.000 1.000 1,-2.000 3.000 1,-3.000 3.000 0,-3.000 4.000 2,-2.000 5.000 0,0.000 10.000-1,0.000 10.000 1,0.000 9.000-1,0.000 7.000 0,0.000 7.000 0,0.000 6.000 1,0.000 7.000 0,1.000 8.000 0,4.000 14.000-1,3.000 11.000 0,3.000 14.000-1,3.000 8.000-1,3.000 7.000-1,3.000 6.000 0,4.000 7.000 0,2.000 5.000-2,4.000 7.000 1,3.000 6.000-1,3.000 7.000 0,3.000 5.000 1,3.000 7.000 0,3.000 6.000 2,4.000 7.000 0,7.000 2.000 1,13.000 1.000-1,12.000-1.000-1,13.000 1.000-1,12.000 1.000 0,13.000 3.000 1,12.000 3.000-1,13.000 4.000 1,16.000-3.000-3,23.000-5.000-8,22.000-7.000-6,22.000-5.000-8,16.000-11.000-6,14.000-11.000-6,11.000-14.000-7,14.000-11.000-5,-11.000-15.000-2,-30.000-16.000 3,-32.000-15.000 3,-30.000-15.000 4</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19"/>
    </inkml:context>
    <inkml:brush xml:id="br0">
      <inkml:brushProperty name="width" value="0.0232274308800697" units="cm"/>
      <inkml:brushProperty name="height" value="0.0232274308800697" units="cm"/>
      <inkml:brushProperty name="color" value="#f2395b"/>
      <inkml:brushProperty name="ignorePressure" value="0"/>
    </inkml:brush>
  </inkml:definitions>
  <inkml:trace contextRef="#ctx0" brushRef="#br0">77800.000 55050.000 947,'71.000'-4.000'-56,"-5.000"-5.000"19,-7.000-7.000 20,-5.000-5.000 18,-3.000-1.000 12,4.000 6.000 4,3.000 7.000 4,3.000 6.000 4,6.000 3.000 0,9.000 0.000-5,10.000 0.000-4,10.000 0.000-5,8.000 0.000-4,10.000 0.000-2,10.000 0.000-3,9.000 0.000-3,10.000 1.000-1,14.000 4.000-1,11.000 3.000 1,14.000 3.000 0,7.000-1.000-4,3.000-2.000-5,3.000-3.000-6,4.000-3.000-7,-18.000-2.000-1,-37.000 0.000 1,-38.000 0.000 2,-37.000 0.000 1,-21.000 0.000 2,-3.000 0.000 0,-3.000 0.000 1,-2.000 0.000 1</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5"/>
    </inkml:context>
    <inkml:brush xml:id="br0">
      <inkml:brushProperty name="width" value="0.0529592745006084" units="cm"/>
      <inkml:brushProperty name="height" value="0.0529592745006084" units="cm"/>
      <inkml:brushProperty name="color" value="#000000"/>
      <inkml:brushProperty name="ignorePressure" value="0"/>
    </inkml:brush>
  </inkml:definitions>
  <inkml:trace contextRef="#ctx0" brushRef="#br0">13450.000 33350.000 415,'-46.000'-15.000'64,"10.000"23.000"-1,10.000 22.000 1,9.000 22.000-1,4.000 10.000-4,1.000 1.000-11,-1.000-1.000-10,1.000 1.000-11,-1.000 4.000-5,1.000 9.000-1,-1.000 10.000-2,1.000 10.000-1,1.000 5.000-1,3.000 4.000-3,3.000 3.000-2,4.000 3.000-3,1.000 1.000-2,0.000 1.000-1,0.000-1.000-2,0.000 1.000-2,0.000 2.000 0,0.000 7.000-1,0.000 6.000 1,0.000 7.000 0,0.000 5.000-2,0.000 7.000-1,0.000 6.000-3,0.000 7.000-2,-2.000 0.000-4,-3.000-2.000-6,-3.000-3.000-6,-2.000-3.000-7,-1.000-6.000-3,3.000-5.000-1,3.000-7.000-2,4.000-5.000-2,-1.000-12.000-1,-3.000-16.000 0,-3.000-15.000 1,-2.000-15.000 0,-3.000-14.000 2,1.000-8.000 4,-1.000-10.000 4,1.000-9.000 4</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5"/>
    </inkml:context>
    <inkml:brush xml:id="br0">
      <inkml:brushProperty name="width" value="0.0458813346922398" units="cm"/>
      <inkml:brushProperty name="height" value="0.0458813346922398" units="cm"/>
      <inkml:brushProperty name="color" value="#000000"/>
      <inkml:brushProperty name="ignorePressure" value="0"/>
    </inkml:brush>
  </inkml:definitions>
  <inkml:trace contextRef="#ctx0" brushRef="#br0">14600.000 34600.000 479,'-141.000'71.000'132,"19.000"-5.000"-33,19.000-7.000-34,19.000-5.000-34,7.000-3.000-17,-3.000 4.000-3,-3.000 3.000-3,-2.000 3.000-2,-3.000 1.000-3,1.000 1.000-1,-1.000-1.000-2,1.000 1.000-3,5.000-3.000 0,14.000-2.000 1,11.000-3.000-1,14.000-3.000 0,7.000-4.000 2,3.000-3.000 0,3.000-3.000 3,4.000-2.000 0,5.000-1.000 3,10.000 3.000 1,10.000 3.000 3,9.000 4.000 1,9.000-4.000 2,9.000-9.000 0,10.000-10.000 1,10.000-8.000 0,4.000-4.000 0,0.000 3.000-1,0.000 3.000 0,0.000 4.000-2,3.000 2.000 0,6.000 4.000-2,7.000 3.000-2,6.000 3.000 0,1.000 1.000-3,-3.000 1.000-2,-3.000-1.000-1,-2.000 1.000-4,-6.000-1.000-3,-6.000 1.000-6,-6.000-1.000-6,-6.000 1.000-5,-6.000-3.000-3,-2.000-2.000 2,-3.000-3.000 2,-3.000-3.000 1</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6"/>
    </inkml:context>
    <inkml:brush xml:id="br0">
      <inkml:brushProperty name="width" value="0.0385283343493938" units="cm"/>
      <inkml:brushProperty name="height" value="0.0385283343493938" units="cm"/>
      <inkml:brushProperty name="color" value="#000000"/>
      <inkml:brushProperty name="ignorePressure" value="0"/>
    </inkml:brush>
  </inkml:definitions>
  <inkml:trace contextRef="#ctx0" brushRef="#br0">14700.000 35700.000 571,'95.000'1.000'126,"-9.000"4.000"-29,-10.000 3.000-28,-8.000 3.000-28,-9.000 3.000-17,-6.000 3.000-4,-6.000 3.000-4,-6.000 4.000-3,-9.000 4.000-4,-8.000 6.000-2,-10.000 7.000-3,-9.000 6.000-2,-10.000 7.000-1,-9.000 10.000-2,-10.000 10.000 0,-8.000 9.000-2,-11.000 2.000-1,-8.000-2.000-4,-10.000-3.000-4,-9.000-3.000-3,-2.000-7.000-2,6.000-9.000 1,7.000-10.000 0,6.000-8.000 1,6.000-8.000 1,6.000-2.000 1,7.000-3.000 1,6.000-3.000 1,12.000-4.000 6,19.000-3.000 11,19.000-3.000 9,19.000-2.000 10,12.000-5.000 4,6.000-2.000-6,7.000-3.000-4,6.000-3.000-6,1.000-4.000-7,-3.000-3.000-11,-3.000-3.000-12,-2.000-2.000-11,-5.000-3.000-8,-2.000 1.000-8,-3.000-1.000-7,-3.000 1.000-7</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2"/>
    </inkml:context>
    <inkml:brush xml:id="br0">
      <inkml:brushProperty name="width" value="0.0392126776278019" units="cm"/>
      <inkml:brushProperty name="height" value="0.0392126776278019" units="cm"/>
      <inkml:brushProperty name="color" value="#f2395b"/>
      <inkml:brushProperty name="ignorePressure" value="0"/>
    </inkml:brush>
  </inkml:definitions>
  <inkml:trace contextRef="#ctx0" brushRef="#br0">53450.000 56750.000 561,'-46.000'25.000'1,"10.000"0.000"5,10.000 0.000 3,9.000 0.000 3,6.000 3.000 5,3.000 6.000 5,3.000 7.000 4,4.000 6.000 6,1.000 4.000 1,0.000 4.000-1,0.000 3.000-1,0.000 3.000-2,1.000 4.000 0,4.000 7.000-2,3.000 6.000-2,3.000 7.000 0,-1.000-1.000-4,-2.000-6.000-4,-3.000-6.000-6,-3.000-6.000-4,-2.000-7.000-2,0.000-6.000 1,0.000-6.000 1,0.000-6.000 1,4.000-13.000-11,10.000-19.000-24,10.000-18.000-23,9.000-19.000-25,4.000-15.000-5,1.000-8.000 10,-1.000-10.000 11,1.000-9.000 10,-3.000-2.000 10,-2.000 6.000 6,-3.000 7.000 8,-3.000 6.000 6</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7"/>
    </inkml:context>
    <inkml:brush xml:id="br0">
      <inkml:brushProperty name="width" value="0.0503817014396191" units="cm"/>
      <inkml:brushProperty name="height" value="0.0503817014396191" units="cm"/>
      <inkml:brushProperty name="color" value="#000000"/>
      <inkml:brushProperty name="ignorePressure" value="0"/>
    </inkml:brush>
  </inkml:definitions>
  <inkml:trace contextRef="#ctx0" brushRef="#br0">17650.000 33550.000 436,'-29.000'-49.000'3,"-5.000"4.000"4,-7.000 3.000 5,-5.000 3.000 5,-4.000 3.000 4,0.000 3.000 3,0.000 3.000 4,0.000 4.000 2,1.000 4.000 0,4.000 6.000-5,3.000 7.000-5,3.000 6.000-5,-2.000 4.000-3,-6.000 4.000-2,-6.000 3.000-2,-6.000 3.000-2,-2.000 3.000-2,3.000 3.000-1,3.000 3.000-1,4.000 4.000-1,2.000 1.000-1,4.000 0.000 1,3.000 0.000-2,3.000 0.000 1,3.000 0.000 0,3.000 0.000 0,3.000 0.000 1,4.000 0.000 0,5.000 3.000 4,10.000 6.000 8,10.000 7.000 9,9.000 6.000 7,4.000 12.000 3,1.000 19.000-4,-1.000 19.000-2,1.000 19.000-4,-4.000 10.000-4,-6.000 4.000-1,-6.000 3.000-4,-6.000 3.000-2,-4.000 4.000-2,1.000 7.000-1,-1.000 6.000-1,1.000 7.000-1,-1.000 2.000 0,1.000 1.000-1,-1.000-1.000-2,1.000 1.000-1,1.000-6.000-1,3.000-8.000-1,3.000-10.000-3,4.000-9.000-2,1.000-9.000-1,0.000-5.000 0,0.000-7.000 1,0.000-5.000-1,1.000-9.000-1,4.000-9.000-1,3.000-10.000-1,3.000-8.000-2,-1.000-9.000 0,-2.000-6.000-1,-3.000-6.000-1,-3.000-6.000-1,5.000-10.000-6,17.000-12.000-13,15.000-13.000-12,16.000-12.000-12,4.000-9.000-2,-6.000-2.000 11,-6.000-3.000 10,-6.000-3.000 11,-6.000-1.000 2,-2.000 4.000-2,-3.000 3.000-4,-3.000 3.000-3</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7"/>
    </inkml:context>
    <inkml:brush xml:id="br0">
      <inkml:brushProperty name="width" value="0.0583688206970692" units="cm"/>
      <inkml:brushProperty name="height" value="0.0583688206970692" units="cm"/>
      <inkml:brushProperty name="color" value="#000000"/>
      <inkml:brushProperty name="ignorePressure" value="0"/>
    </inkml:brush>
  </inkml:definitions>
  <inkml:trace contextRef="#ctx0" brushRef="#br0">19050.000 34050.000 376,'-2.000'-91.000'10,"-3.000"19.000"7,-3.000 19.000 8,-2.000 19.000 7,-5.000 12.000 3,-2.000 6.000-5,-3.000 7.000-4,-3.000 6.000-4,-4.000 4.000-3,-3.000 4.000-2,-3.000 3.000-1,-2.000 3.000-1,-6.000 7.000-1,-6.000 14.000 0,-6.000 11.000 0,-6.000 14.000 0,-4.000 10.000 1,1.000 9.000-2,-1.000 10.000 1,1.000 10.000-2,1.000 4.000 0,3.000 0.000-1,3.000 0.000-2,4.000 0.000 0,2.000 3.000-1,4.000 6.000-1,3.000 7.000 0,3.000 6.000 0,3.000 1.000 0,3.000-3.000 0,3.000-3.000 0,4.000-2.000 1,4.000-5.000-1,6.000-2.000-1,7.000-3.000-1,6.000-3.000-2,3.000-9.000-1,0.000-11.000-2,0.000-14.000-1,0.000-11.000 0,14.000-15.000-5,28.000-16.000-8,28.000-15.000-6,29.000-15.000-8,10.000-20.000-4,-6.000-21.000 1,-6.000-22.000 1,-6.000-22.000 0,-7.000-8.000 1,-6.000 6.000 4,-6.000 7.000 2,-6.000 6.000 3,-10.000 7.000 3,-12.000 10.000 4,-13.000 10.000 4,-12.000 9.000 4,-9.000 18.000 9,-2.000 29.000 16,-3.000 28.000 15,-3.000 28.000 15,-2.000 14.000 3,0.000 0.000-10,0.000 0.000-9,0.000 0.000-11,0.000-2.000-6,0.000-3.000-3,0.000-3.000-5,0.000-2.000-3,7.000-11.000-8,17.000-15.000-11,15.000-15.000-10,16.000-16.000-11,7.000-18.000-4,1.000-18.000 3,-1.000-19.000 2,1.000-18.000 4,-4.000-15.000 3,-6.000-9.000 3,-6.000-10.000 3,-6.000-8.000 3,-4.000-1.000 1,1.000 9.000 0,-1.000 10.000 0,1.000 10.000 0,-4.000 7.000 2,-6.000 6.000 7,-6.000 7.000 5,-6.000 6.000 8,-7.000 13.000 10,-6.000 23.000 16,-6.000 22.000 17,-6.000 22.000 16,-4.000 16.000 3,1.000 14.000-11,-1.000 11.000-11,1.000 14.000-11,-1.000 7.000-7,1.000 3.000-3,-1.000 3.000-3,1.000 4.000-3,1.000-1.000-3,3.000-3.000-3,3.000-3.000-3,4.000-2.000-4,4.000-5.000-2,6.000-2.000 1,7.000-3.000 1,6.000-3.000-1,6.000-6.000-12,6.000-5.000-29,7.000-7.000-27,6.000-5.000-28</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8"/>
    </inkml:context>
    <inkml:brush xml:id="br0">
      <inkml:brushProperty name="width" value="0.0432873852550983" units="cm"/>
      <inkml:brushProperty name="height" value="0.0432873852550983" units="cm"/>
      <inkml:brushProperty name="color" value="#000000"/>
      <inkml:brushProperty name="ignorePressure" value="0"/>
    </inkml:brush>
  </inkml:definitions>
  <inkml:trace contextRef="#ctx0" brushRef="#br0">21500.000 34500.000 508,'-69.000'0.000'37,"13.000"0.000"-2,12.000 0.000-3,13.000 0.000-1,4.000 4.000-3,-3.000 10.000 0,-3.000 10.000-1,-2.000 9.000 0,-1.000 7.000-1,3.000 7.000 0,3.000 6.000-2,4.000 7.000 0,1.000 7.000-1,0.000 9.000-1,0.000 10.000-2,0.000 10.000-2,1.000 5.000-1,4.000 4.000-3,3.000 3.000-2,3.000 3.000-2,4.000 3.000-3,7.000 3.000-4,6.000 3.000-2,7.000 4.000-5,5.000-4.000-4,7.000-9.000-7,6.000-10.000-6,7.000-8.000-8,8.000-11.000-2,14.000-8.000 2,11.000-10.000 2,14.000-9.000 2,0.000-12.000-6,-8.000-11.000-13,-10.000-14.000-12,-9.000-11.000-13</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9"/>
    </inkml:context>
    <inkml:brush xml:id="br0">
      <inkml:brushProperty name="width" value="0.043612826615572" units="cm"/>
      <inkml:brushProperty name="height" value="0.043612826615572" units="cm"/>
      <inkml:brushProperty name="color" value="#000000"/>
      <inkml:brushProperty name="ignorePressure" value="0"/>
    </inkml:brush>
  </inkml:definitions>
  <inkml:trace contextRef="#ctx0" brushRef="#br0">23400.000 34500.000 504,'-47.000'-46.000'45,"6.000"10.000"-2,7.000 10.000-3,6.000 9.000-3,-2.000 7.000-3,-9.000 7.000-5,-10.000 6.000-3,-8.000 7.000-5,-9.000 10.000-2,-6.000 16.000-2,-6.000 15.000-1,-6.000 17.000-2,-1.000 7.000-1,7.000 0.000-1,6.000 0.000-1,7.000 0.000-1,-3.000 9.000 0,-8.000 19.000 2,-10.000 19.000 2,-9.000 19.000 3,2.000 4.000-1,17.000-9.000-3,15.000-10.000-3,16.000-8.000-2,12.000-11.000-3,9.000-8.000-2,10.000-10.000-2,10.000-9.000-3,10.000-12.000-3,13.000-11.000-3,12.000-14.000-3,13.000-11.000-3,12.000-14.000-5,13.000-11.000-6,12.000-14.000-6,13.000-11.000-6,7.000-14.000-4,4.000-11.000-5,3.000-14.000-3,3.000-11.000-4,-10.000-1.000 1,-21.000 13.000 5,-22.000 12.000 5,-22.000 13.000 6</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9"/>
    </inkml:context>
    <inkml:brush xml:id="br0">
      <inkml:brushProperty name="width" value="0.0500233024358749" units="cm"/>
      <inkml:brushProperty name="height" value="0.0500233024358749" units="cm"/>
      <inkml:brushProperty name="color" value="#000000"/>
      <inkml:brushProperty name="ignorePressure" value="0"/>
    </inkml:brush>
  </inkml:definitions>
  <inkml:trace contextRef="#ctx0" brushRef="#br0">23050.000 35350.000 439,'50.000'-2.000'52,"0.000"-3.000"-10,0.000-3.000-10,0.000-2.000-11,-4.000 2.000-4,-5.000 9.000-1,-7.000 10.000 0,-5.000 10.000 0,-6.000 8.000-1,-3.000 10.000-1,-3.000 10.000-3,-2.000 9.000-1,-11.000 7.000-2,-15.000 7.000 0,-15.000 6.000-2,-16.000 7.000-1,-8.000 2.000-1,0.000 1.000-2,0.000-1.000-2,0.000 1.000-1,3.000-7.000-1,6.000-12.000 0,7.000-13.000 1,6.000-12.000 0,15.000-15.000-1,26.000-15.000-6,24.000-15.000-3,26.000-16.000-5,13.000-15.000-3,4.000-11.000 0,3.000-14.000 0,3.000-11.000 0,-2.000-9.000-1,-6.000-3.000-1,-6.000-3.000-3,-6.000-2.000-1,-6.000-1.000-1,-2.000 3.000 3,-3.000 3.000 1,-3.000 4.000 2,-4.000 2.000 2,-3.000 4.000 4,-3.000 3.000 4,-2.000 3.000 3,-6.000 3.000 3,-6.000 3.000 0,-6.000 3.000 1,-6.000 4.000 2,-4.000 4.000 5,1.000 6.000 10,-1.000 7.000 10,1.000 6.000 10,-3.000 9.000 9,-2.000 13.000 10,-3.000 12.000 10,-3.000 13.000 9,-7.000 13.000-1,-9.000 17.000-12,-10.000 15.000-11,-8.000 16.000-12,-4.000 9.000-9,3.000 3.000-4,3.000 3.000-6,4.000 4.000-4,4.000-3.000-4,6.000-5.000-2,7.000-7.000-2,6.000-5.000-2,3.000-8.000-1,0.000-5.000-1,0.000-7.000-2,0.000-5.000 0,12.000-17.000-8,26.000-24.000-13,24.000-26.000-13,26.000-24.000-13,7.000-20.000-4,-9.000-11.000 7,-10.000-14.000 6,-8.000-11.000 6,-8.000-9.000 6,-2.000-3.000 3,-3.000-3.000 5,-3.000-2.000 4,-7.000-3.000 2,-9.000 1.000 2,-10.000-1.000 2,-8.000 1.000 1,-9.000 5.000 3,-6.000 14.000 2,-6.000 11.000 3,-6.000 14.000 2,-7.000 10.000 2,-6.000 9.000 1,-6.000 10.000 2,-6.000 10.000 1,-6.000 8.000 0,-2.000 10.000-1,-3.000 10.000-1,-3.000 9.000-1,-1.000 9.000-3,4.000 9.000-5,3.000 10.000-4,3.000 10.000-6,6.000 2.000-5,9.000-3.000-5,10.000-3.000-4,10.000-2.000-5</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39"/>
    </inkml:context>
    <inkml:brush xml:id="br0">
      <inkml:brushProperty name="width" value="0.0416833981871605" units="cm"/>
      <inkml:brushProperty name="height" value="0.0416833981871605" units="cm"/>
      <inkml:brushProperty name="color" value="#000000"/>
      <inkml:brushProperty name="ignorePressure" value="0"/>
    </inkml:brush>
  </inkml:definitions>
  <inkml:trace contextRef="#ctx0" brushRef="#br0">25250.000 35000.000 527,'18.000'51.000'18,"-11.000"4.000"15,-14.000 3.000 16,-11.000 3.000 14,-6.000 3.000 3,4.000 3.000-11,3.000 3.000-9,3.000 4.000-10,1.000 1.000-8,1.000 0.000-5,-1.000 0.000-4,1.000 0.000-6,2.000-4.000-4,7.000-5.000-1,6.000-7.000-4,7.000-5.000-2,7.000-8.000-2,9.000-5.000-5,10.000-7.000-3,10.000-5.000-3,8.000-8.000-5,10.000-5.000-4,10.000-7.000-3,9.000-5.000-5,-1.000-6.000-2,-8.000-3.000-1,-10.000-3.000 0,-9.000-2.000-2,-5.000-5.000-3,0.000-2.000-3,0.000-3.000-6,0.000-3.000-3,-5.000-1.000 1,-9.000 4.000 8,-10.000 3.000 8,-8.000 3.000 8</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0"/>
    </inkml:context>
    <inkml:brush xml:id="br0">
      <inkml:brushProperty name="width" value="0.0495154857635498" units="cm"/>
      <inkml:brushProperty name="height" value="0.0495154857635498" units="cm"/>
      <inkml:brushProperty name="color" value="#000000"/>
      <inkml:brushProperty name="ignorePressure" value="0"/>
    </inkml:brush>
  </inkml:definitions>
  <inkml:trace contextRef="#ctx0" brushRef="#br0">25900.000 35050.000 444,'-69.000'0.000'21,"13.000"0.000"14,12.000 0.000 15,13.000 0.000 15,9.000 7.000 2,6.000 17.000-8,7.000 15.000-9,6.000 16.000-8,1.000 12.000-6,-3.000 9.000-5,-3.000 10.000-5,-2.000 10.000-4,-3.000 11.000-5,1.000 17.000-2,-1.000 15.000-4,1.000 16.000-4,-1.000 5.000-5,1.000-2.000-10,-1.000-3.000-8,1.000-3.000-9,1.000-10.000-10,3.000-16.000-8,3.000-15.000-10,4.000-15.000-9,-1.000-17.000-4,-3.000-15.000 2,-3.000-15.000 3,-2.000-16.000 2</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0"/>
    </inkml:context>
    <inkml:brush xml:id="br0">
      <inkml:brushProperty name="width" value="0.0468061380088329" units="cm"/>
      <inkml:brushProperty name="height" value="0.0468061380088329" units="cm"/>
      <inkml:brushProperty name="color" value="#000000"/>
      <inkml:brushProperty name="ignorePressure" value="0"/>
    </inkml:brush>
  </inkml:definitions>
  <inkml:trace contextRef="#ctx0" brushRef="#br0">26300.000 33850.000 470,'70.000'-88.000'67,"-9.000"26.000"-13,-10.000 24.000-15,-8.000 26.000-13,-1.000 16.000-5,9.000 10.000 3,10.000 10.000 5,10.000 9.000 4,0.000 9.000 0,-5.000 9.000-4,-7.000 10.000-3,-5.000 10.000-3,-6.000 7.000-2,-3.000 6.000-2,-3.000 7.000-1,-2.000 6.000-1,-8.000 6.000-2,-8.000 6.000-3,-10.000 7.000-2,-9.000 6.000-2,-9.000 6.000-3,-5.000 6.000-4,-7.000 7.000-4,-5.000 6.000-4,-12.000 4.000-6,-16.000 4.000-11,-15.000 3.000-11,-15.000 3.000-10,-7.000-7.000-7,3.000-15.000-2,3.000-15.000-3,4.000-16.000-3,7.000-19.000 2,13.000-22.000 7,12.000-22.000 6,13.000-21.000 7</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1"/>
    </inkml:context>
    <inkml:brush xml:id="br0">
      <inkml:brushProperty name="width" value="0.0413528047502041" units="cm"/>
      <inkml:brushProperty name="height" value="0.0413528047502041" units="cm"/>
      <inkml:brushProperty name="color" value="#000000"/>
      <inkml:brushProperty name="ignorePressure" value="0"/>
    </inkml:brush>
  </inkml:definitions>
  <inkml:trace contextRef="#ctx0" brushRef="#br0">27550.000 35150.000 532,'28.000'-22.000'60,"6.000"6.000"-1,7.000 7.000-3,6.000 6.000-3,1.000 9.000-5,-3.000 13.000-7,-3.000 12.000-8,-2.000 13.000-8,-8.000 6.000-5,-8.000 0.000-3,-10.000 0.000-3,-9.000 0.000-4,-5.000 0.000-2,0.000 0.000-1,0.000 0.000 0,0.000 0.000-2,-4.000-2.000-1,-5.000-3.000-4,-7.000-3.000-2,-5.000-2.000-3,-6.000 0.000-1,-3.000 7.000-1,-3.000 6.000 0,-2.000 7.000 0,-1.000-3.000-1,3.000-8.000-3,3.000-10.000-2,4.000-9.000-3,11.000-5.000-2,23.000 0.000-4,22.000 0.000-4,22.000 0.000-3,12.000-4.000 0,3.000-5.000 1,3.000-7.000 2,4.000-5.000 2,-4.000-6.000 2,-9.000-3.000 1,-10.000-3.000 2,-8.000-2.000 2,-8.000-3.000-2,-2.000 1.000-7,-3.000-1.000-5,-3.000 1.000-6</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1"/>
    </inkml:context>
    <inkml:brush xml:id="br0">
      <inkml:brushProperty name="width" value="0.0490483641624451" units="cm"/>
      <inkml:brushProperty name="height" value="0.0490483641624451" units="cm"/>
      <inkml:brushProperty name="color" value="#000000"/>
      <inkml:brushProperty name="ignorePressure" value="0"/>
    </inkml:brush>
  </inkml:definitions>
  <inkml:trace contextRef="#ctx0" brushRef="#br0">28750.000 33150.000 448,'-22.000'-25.000'2,"6.000"0.000"5,7.000 0.000 4,6.000 0.000 4,6.000 3.000 6,6.000 6.000 6,7.000 7.000 8,6.000 6.000 7,6.000 3.000-1,6.000 0.000-8,7.000 0.000-9,6.000 0.000-9,3.000 4.000-5,0.000 10.000-6,0.000 10.000-3,0.000 9.000-5,-5.000 6.000-2,-9.000 3.000-1,-10.000 3.000 0,-8.000 4.000-1,-8.000-1.000 2,-2.000-3.000 2,-3.000-3.000 3,-3.000-2.000 2,-2.000 0.000 2,0.000 7.000-1,0.000 6.000 0,0.000 7.000 0,0.000 2.000 2,0.000 1.000 7,0.000-1.000 5,0.000 1.000 7,0.000 1.000 2,0.000 3.000 1,0.000 3.000-1,0.000 4.000 0,0.000 2.000-1,0.000 4.000-3,0.000 3.000-4,0.000 3.000-2,1.000 1.000-4,4.000 1.000-1,3.000-1.000-2,3.000 1.000-2,1.000 2.000-1,1.000 7.000 1,-1.000 6.000-1,1.000 7.000 1,-3.000 2.000-1,-2.000 1.000-2,-3.000-1.000-4,-3.000 1.000-1,-2.000-3.000-2,0.000-2.000 1,0.000-3.000-1,0.000-3.000 1,-2.000-6.000 0,-3.000-5.000-1,-3.000-7.000 0,-2.000-5.000 0,-6.000-9.000-1,-6.000-9.000 0,-6.000-10.000 1,-6.000-8.000-2,-6.000-6.000 0,-2.000 1.000-3,-3.000-1.000-2,-3.000 1.000-2,-4.000-6.000-3,-3.000-8.000-6,-3.000-10.000-4,-2.000-9.000-5,-5.000-5.000-5,-2.000 0.000-3,-3.000 0.000-5,-3.000 0.000-4,2.000 1.000-1,10.000 4.000 3,10.000 3.000 1,9.000 3.000 2</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3"/>
    </inkml:context>
    <inkml:brush xml:id="br0">
      <inkml:brushProperty name="width" value="0.0511068366467953" units="cm"/>
      <inkml:brushProperty name="height" value="0.0511068366467953" units="cm"/>
      <inkml:brushProperty name="color" value="#00bff3"/>
      <inkml:brushProperty name="ignorePressure" value="0"/>
    </inkml:brush>
  </inkml:definitions>
  <inkml:trace contextRef="#ctx0" brushRef="#br0">29250.000 20850.000 430,'-36.000'-43.000'17,"28.000"17.000"23,28.000 15.000 22,29.000 16.000 22,16.000 7.000 3,7.000 1.000-18,6.000-1.000-17,7.000 1.000-18,2.000-3.000-12,1.000-2.000-4,-1.000-3.000-5,1.000-3.000-5,-4.000-2.000-5,-6.000 0.000-4,-6.000 0.000-4,-6.000 0.000-5,-7.000 3.000-3,-6.000 6.000 0,-6.000 7.000-2,-6.000 6.000-1,-9.000 4.000-5,-8.000 4.000-6,-10.000 3.000-9,-9.000 3.000-7,-12.000 1.000-1,-11.000 1.000 5,-14.000-1.000 6,-11.000 1.000 4,-9.000-3.000 5,-3.000-2.000 2,-3.000-3.000 2,-2.000-3.000 4,-1.000-2.000 1,3.000 0.000 3,3.000 0.000 3,4.000 0.000 2,2.000-2.000 2,4.000-3.000 3,3.000-3.000 3,3.000-2.000 2,3.000-1.000 3,3.000 3.000 3,3.000 3.000 4,4.000 4.000 3,1.000 1.000 3,0.000 0.000 3,0.000 0.000 3,0.000 0.000 2,1.000 1.000 1,4.000 4.000 1,3.000 3.000 0,3.000 3.000 0,1.000 7.000 0,1.000 14.000-1,-1.000 11.000-1,1.000 14.000-2,-3.000 8.000-1,-2.000 7.000-2,-3.000 6.000-3,-3.000 7.000-2,-2.000 4.000-3,0.000 3.000 0,0.000 3.000-2,0.000 4.000-1,1.000 2.000-2,4.000 4.000-1,3.000 3.000 0,3.000 3.000-2,3.000-4.000-1,3.000-8.000-2,3.000-10.000-3,4.000-9.000-1,1.000-10.000-1,0.000-9.000-1,0.000-10.000-1,0.000-8.000 0,3.000-9.000 0,6.000-6.000 1,7.000-6.000 0,6.000-6.000 0,6.000-10.000 0,6.000-12.000-4,7.000-13.000-3,6.000-12.000-3,4.000-10.000-1,4.000-6.000 1,3.000-6.000 0,3.000-6.000 1,1.000-2.000-2,1.000 3.000-1,-1.000 3.000-4,1.000 4.000-2,-4.000 2.000-3,-6.000 4.000-2,-6.000 3.000-3,-6.000 3.000-1,-6.000 1.000-5,-2.000 1.000-9,-3.000-1.000-8,-3.000 1.000-8</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3"/>
    </inkml:context>
    <inkml:brush xml:id="br0">
      <inkml:brushProperty name="width" value="0.0444693192839622" units="cm"/>
      <inkml:brushProperty name="height" value="0.0444693192839622" units="cm"/>
      <inkml:brushProperty name="color" value="#f2395b"/>
      <inkml:brushProperty name="ignorePressure" value="0"/>
    </inkml:brush>
  </inkml:definitions>
  <inkml:trace contextRef="#ctx0" brushRef="#br0">54250.000 56400.000 494,'46.000'-46.000'4,"-5.000"10.000"6,-7.000 10.000 7,-5.000 9.000 7,-3.000 4.000 3,4.000 1.000 1,3.000-1.000 0,3.000 1.000 0,-1.000 2.000-2,-2.000 7.000-4,-3.000 6.000-5,-3.000 7.000-4,-2.000 4.000-5,0.000 3.000-6,0.000 3.000-5,0.000 4.000-6,-7.000 2.000-5,-11.000 4.000-5,-14.000 3.000-6,-11.000 3.000-5,-15.000 3.000-3,-16.000 3.000-1,-15.000 3.000 0,-15.000 4.000-1,-9.000 1.000 3,1.000 0.000 5,-1.000 0.000 6,1.000 0.000 4,1.000-2.000 8,3.000-3.000 8,3.000-3.000 9,4.000-2.000 9,7.000-3.000 5,13.000 1.000 4,12.000-1.000 2,13.000 1.000 4,21.000-6.000 1,32.000-8.000 1,31.000-10.000 1,32.000-9.000 1,15.000-12.000-4,0.000-11.000-10,0.000-14.000-10,0.000-11.000-9,-4.000-7.000-8,-5.000 0.000-6,-7.000 0.000-7,-5.000 0.000-6,-11.000 1.000-4,-11.000 4.000-1,-14.000 3.000 0,-11.000 3.000-1,-11.000-2.000 1,-5.000-6.000 3,-7.000-6.000 2,-5.000-6.000 2,-8.000-6.000 3,-5.000-2.000 2,-7.000-3.000 2,-5.000-3.000 3,-4.000-2.000 2,0.000 0.000 3,0.000 0.000 1,0.000 0.000 3,1.000 3.000 3,4.000 6.000 5,3.000 7.000 4,3.000 6.000 5,3.000 6.000 3,3.000 6.000 3,3.000 7.000 3,4.000 6.000 1,4.000 17.000 8,6.000 28.000 14,7.000 28.000 12,6.000 29.000 13,4.000 18.000 0,4.000 9.000-11,3.000 10.000-13,3.000 10.000-12,3.000 13.000-8,3.000 19.000-5,3.000 19.000-5,4.000 19.000-5,1.000 15.000-5,0.000 13.000-6,0.000 12.000-4,0.000 13.000-7,-2.000-2.000-9,-3.000-16.000-16,-3.000-15.000-15,-2.000-15.000-15,-6.000-23.000-2,-6.000-28.000 9,-6.000-28.000 10,-6.000-27.000 10,-6.000-22.000 5,-2.000-11.000 0,-3.000-14.000 0,-3.000-11.000-1</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2"/>
    </inkml:context>
    <inkml:brush xml:id="br0">
      <inkml:brushProperty name="width" value="0.0409128405153751" units="cm"/>
      <inkml:brushProperty name="height" value="0.0409128405153751" units="cm"/>
      <inkml:brushProperty name="color" value="#000000"/>
      <inkml:brushProperty name="ignorePressure" value="0"/>
    </inkml:brush>
  </inkml:definitions>
  <inkml:trace contextRef="#ctx0" brushRef="#br0">30800.000 34750.000 537,'28.000'70.000'143,"6.000"-9.000"-30,7.000-10.000-32,6.000-8.000-30,1.000-6.000-20,-3.000 1.000-8,-3.000-1.000-9,-2.000 1.000-8,-5.000-3.000-14,-2.000-2.000-20,-3.000-3.000-21,-3.000-3.000-21</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2"/>
    </inkml:context>
    <inkml:brush xml:id="br0">
      <inkml:brushProperty name="width" value="0.0334356613457203" units="cm"/>
      <inkml:brushProperty name="height" value="0.0334356613457203" units="cm"/>
      <inkml:brushProperty name="color" value="#000000"/>
      <inkml:brushProperty name="ignorePressure" value="0"/>
    </inkml:brush>
  </inkml:definitions>
  <inkml:trace contextRef="#ctx0" brushRef="#br0">32650.000 34150.000 657,'26.000'-22.000'1,"4.000"6.000"0,3.000 7.000 0,3.000 6.000 1,4.000 4.000 4,7.000 4.000 8,6.000 3.000 8,7.000 3.000 7,2.000 6.000 4,1.000 9.000-3,-1.000 10.000-2,1.000 10.000-3,-6.000 4.000-2,-8.000 0.000-4,-10.000 0.000-3,-9.000 0.000-4,-10.000 1.000-2,-9.000 4.000-2,-10.000 3.000-2,-8.000 3.000-3,-12.000 3.000-2,-12.000 3.000-1,-13.000 3.000-3,-12.000 4.000-1,-12.000 1.000-3,-8.000 0.000 0,-10.000 0.000-2,-9.000 0.000 0,-2.000-2.000-2,6.000-3.000 1,7.000-3.000-1,6.000-2.000 1,7.000-9.000 0,10.000-12.000 4,10.000-13.000 2,9.000-12.000 4,17.000-7.000 5,25.000 1.000 8,25.000-1.000 9,25.000 1.000 9,18.000-4.000 1,14.000-6.000-8,11.000-6.000-7,14.000-6.000-8,5.000-4.000-12,1.000 1.000-17,-1.000-1.000-19,1.000 1.000-17,-4.000-3.000-6,-6.000-2.000 6,-6.000-3.000 7,-6.000-3.000 7,-10.000-1.000 5,-12.000 4.000 6,-13.000 3.000 4,-12.000 3.000 5,-9.000-1.000 5,-2.000-2.000 4,-3.000-3.000 3,-3.000-3.000 4</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3"/>
    </inkml:context>
    <inkml:brush xml:id="br0">
      <inkml:brushProperty name="width" value="0.0408535152673721" units="cm"/>
      <inkml:brushProperty name="height" value="0.0408535152673721" units="cm"/>
      <inkml:brushProperty name="color" value="#000000"/>
      <inkml:brushProperty name="ignorePressure" value="0"/>
    </inkml:brush>
  </inkml:definitions>
  <inkml:trace contextRef="#ctx0" brushRef="#br0">34650.000 34200.000 538,'23.000'-68.000'5,"-3.000"17.000"11,-3.000 15.000 11,-2.000 16.000 10,-3.000 16.000 5,1.000 20.000-1,-1.000 18.000-1,1.000 20.000-1,-3.000 11.000-2,-2.000 7.000-4,-3.000 6.000-5,-3.000 7.000-3,-2.000 4.000-4,0.000 3.000-4,0.000 3.000-2,0.000 4.000-3,-4.000-1.000-4,-5.000-3.000-1,-7.000-3.000-3,-5.000-2.000-3,-3.000-3.000 0,4.000 1.000 0,3.000-1.000 1,3.000 1.000 0,3.000-18.000-14,3.000-34.000-31,3.000-35.000-30,4.000-33.000-32,1.000-17.000-2,0.000 4.000 23,0.000 3.000 24,0.000 3.000 24</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3"/>
    </inkml:context>
    <inkml:brush xml:id="br0">
      <inkml:brushProperty name="width" value="0.0282365474849939" units="cm"/>
      <inkml:brushProperty name="height" value="0.0282365474849939" units="cm"/>
      <inkml:brushProperty name="color" value="#000000"/>
      <inkml:brushProperty name="ignorePressure" value="0"/>
    </inkml:brush>
  </inkml:definitions>
  <inkml:trace contextRef="#ctx0" brushRef="#br0">34650.000 35200.000 779,'26.000'-158.000'-52,"4.000"34.000"11,3.000 35.000 10,3.000 35.000 11,3.000 19.000 13,3.000 7.000 16,3.000 6.000 16,4.000 7.000 16,-1.000 2.000 7,-3.000 1.000-2,-3.000-1.000-2,-2.000 1.000-2,-1.000 1.000-4,3.000 3.000-7,3.000 3.000-7,4.000 4.000-5,-3.000-1.000-14,-5.000-3.000-22,-7.000-3.000-19,-5.000-2.000-22,-6.000-3.000-5,-3.000 1.000 8,-3.000-1.000 9,-2.000 1.000 9</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3"/>
    </inkml:context>
    <inkml:brush xml:id="br0">
      <inkml:brushProperty name="width" value="0.0484042651951313" units="cm"/>
      <inkml:brushProperty name="height" value="0.0484042651951313" units="cm"/>
      <inkml:brushProperty name="color" value="#000000"/>
      <inkml:brushProperty name="ignorePressure" value="0"/>
    </inkml:brush>
  </inkml:definitions>
  <inkml:trace contextRef="#ctx0" brushRef="#br0">35650.000 33400.000 454,'0.000'-91.000'-30,"0.000"19.000"6,0.000 19.000 6,0.000 19.000 6,0.000 19.000 17,0.000 23.000 29,0.000 22.000 27,0.000 22.000 29,0.000 15.000 6,0.000 9.000-15,0.000 10.000-15,0.000 10.000-15,0.000 5.000-10,0.000 4.000-8,0.000 3.000-7,0.000 3.000-7,-2.000 4.000-6,-3.000 7.000-4,-3.000 6.000-4,-2.000 7.000-6,-5.000 4.000-3,-2.000 3.000-5,-3.000 3.000-5,-3.000 4.000-4,1.000-1.000-2,6.000-3.000 1,7.000-3.000 2,6.000-2.000 0,3.000-8.000-1,0.000-8.000-2,0.000-10.000-3,0.000-9.000-2,0.000-12.000-5,0.000-11.000-6,0.000-14.000-7,0.000-11.000-7,-4.000-12.000-1,-5.000-9.000 4,-7.000-10.000 4,-5.000-8.000 3</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4"/>
    </inkml:context>
    <inkml:brush xml:id="br0">
      <inkml:brushProperty name="width" value="0.0477680414915085" units="cm"/>
      <inkml:brushProperty name="height" value="0.0477680414915085" units="cm"/>
      <inkml:brushProperty name="color" value="#000000"/>
      <inkml:brushProperty name="ignorePressure" value="0"/>
    </inkml:brush>
  </inkml:definitions>
  <inkml:trace contextRef="#ctx0" brushRef="#br0">35850.000 35150.000 460,'90.000'-90.000'3,"-18.000"23.000"7,-19.000 22.000 6,-18.000 22.000 6,-10.000 12.000 3,0.000 3.000 0,0.000 3.000 0,0.000 4.000 0,-4.000 5.000-2,-5.000 10.000-2,-7.000 10.000-2,-5.000 9.000-3,-4.000 6.000-3,0.000 3.000-1,0.000 3.000-2,0.000 4.000-3,-2.000 1.000-1,-3.000 0.000 0,-3.000 0.000-2,-2.000 0.000-1,3.000-7.000-3,14.000-11.000-8,11.000-14.000-7,14.000-11.000-7,13.000-15.000-5,16.000-16.000 0,15.000-15.000-1,17.000-15.000 0,5.000-9.000-1,-3.000 1.000 2,-3.000-1.000 2,-2.000 1.000 1,-6.000 4.000 2,-6.000 9.000 1,-6.000 10.000 3,-6.000 10.000 2,-6.000 4.000 3,-2.000 0.000 4,-3.000 0.000 4,-3.000 0.000 5,-6.000 3.000 6,-5.000 6.000 7,-7.000 7.000 7,-5.000 6.000 8,-4.000 3.000 4,0.000 0.000 3,0.000 0.000 4,0.000 0.000 1,-4.000 10.000 4,-5.000 23.000 3,-7.000 22.000 4,-5.000 22.000 2,-6.000 7.000-3,-3.000-6.000-10,-3.000-6.000-9,-2.000-6.000-11,-1.000-6.000-5,3.000-2.000-1,3.000-3.000 0,4.000-3.000-2,4.000-1.000-4,6.000 4.000-9,7.000 3.000-9,6.000 3.000-9,7.000-7.000-5,10.000-15.000-1,10.000-15.000-1,9.000-16.000-1,6.000-16.000-1,3.000-16.000 1,3.000-15.000-1,4.000-15.000 0,4.000-14.000 3,6.000-8.000 3,7.000-10.000 4,6.000-9.000 3,-2.000-5.000 4,-9.000 0.000 3,-10.000 0.000 2,-8.000 0.000 3,-11.000 3.000 3,-8.000 6.000 3,-10.000 7.000 3,-9.000 6.000 4,-10.000 7.000 1,-9.000 10.000-1,-10.000 10.000 1,-8.000 9.000 0,-11.000 7.000 1,-8.000 7.000 2,-10.000 6.000 1,-9.000 7.000 2,-13.000 7.000-2,-16.000 9.000-6,-15.000 10.000-5,-15.000 10.000-5,-14.000 10.000-9,-8.000 13.000-10,-10.000 12.000-11,-9.000 13.000-10,9.000-1.000-1,28.000-11.000 8,28.000-14.000 9,29.000-11.000 9,13.000-7.000 1,1.000 0.000-8,-1.000 0.000-7,1.000 0.000-7</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6"/>
    </inkml:context>
    <inkml:brush xml:id="br0">
      <inkml:brushProperty name="width" value="0.0430264323949814" units="cm"/>
      <inkml:brushProperty name="height" value="0.0430264323949814" units="cm"/>
      <inkml:brushProperty name="color" value="#000000"/>
      <inkml:brushProperty name="ignorePressure" value="0"/>
    </inkml:brush>
  </inkml:definitions>
  <inkml:trace contextRef="#ctx0" brushRef="#br0">13400.000 44350.000 511,'20.000'-24.000'3,"-9.000"4.000"8,-10.000 3.000 6,-8.000 3.000 7,-6.000 6.000 3,1.000 9.000-1,-1.000 10.000-1,1.000 10.000 0,1.000 8.000-1,3.000 10.000-1,3.000 10.000 0,4.000 9.000 0,1.000 4.000-2,0.000 1.000 0,0.000-1.000-1,0.000 1.000-1,-2.000 4.000 1,-3.000 9.000-1,-3.000 10.000 2,-2.000 10.000 0,-1.000 7.000-1,3.000 6.000-3,3.000 7.000-3,4.000 6.000-4,-1.000 17.000-2,-3.000 28.000-3,-3.000 28.000-3,-2.000 29.000-4,-3.000 10.000 0,1.000-6.000 0,-1.000-6.000 1,1.000-6.000 1,1.000-9.000-7,3.000-8.000-11,3.000-10.000-12,4.000-9.000-12,2.000-15.000-6,4.000-18.000 0,3.000-19.000 1,3.000-18.000 0,3.000-18.000 2,3.000-16.000 3,3.000-15.000 3,4.000-15.000 4</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6"/>
    </inkml:context>
    <inkml:brush xml:id="br0">
      <inkml:brushProperty name="width" value="0.0406416617333889" units="cm"/>
      <inkml:brushProperty name="height" value="0.0406416617333889" units="cm"/>
      <inkml:brushProperty name="color" value="#000000"/>
      <inkml:brushProperty name="ignorePressure" value="0"/>
    </inkml:brush>
  </inkml:definitions>
  <inkml:trace contextRef="#ctx0" brushRef="#br0">14700.000 45750.000 541,'-5.000'-66.000'30,"-9.000"19.000"5,-10.000 19.000 2,-8.000 19.000 4,-9.000 15.000-1,-6.000 13.000-6,-6.000 12.000-6,-6.000 13.000-6,-7.000 9.000-4,-6.000 6.000-2,-6.000 7.000-3,-6.000 6.000-3,-4.000 3.000-2,1.000 0.000-2,-1.000 0.000-3,1.000 0.000-2,2.000-2.000-1,7.000-3.000-1,6.000-3.000 0,7.000-2.000 0,5.000-5.000 1,7.000-2.000 1,6.000-3.000 3,7.000-3.000 1,10.000-1.000 3,16.000 4.000 4,15.000 3.000 2,17.000 3.000 4,14.000-2.000 0,17.000-6.000-3,15.000-6.000-4,16.000-6.000-3,10.000-4.000-4,7.000 1.000-2,6.000-1.000-5,7.000 1.000-2,2.000-1.000-6,1.000 1.000-7,-1.000-1.000-6,1.000 1.000-7,-6.000-1.000-6,-8.000 1.000-5,-10.000-1.000-6,-9.000 1.000-5,-12.000-4.000-1,-11.000-6.000 3,-14.000-6.000 4,-11.000-6.000 4</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7"/>
    </inkml:context>
    <inkml:brush xml:id="br0">
      <inkml:brushProperty name="width" value="0.0352786704897881" units="cm"/>
      <inkml:brushProperty name="height" value="0.0352786704897881" units="cm"/>
      <inkml:brushProperty name="color" value="#000000"/>
      <inkml:brushProperty name="ignorePressure" value="0"/>
    </inkml:brush>
  </inkml:definitions>
  <inkml:trace contextRef="#ctx0" brushRef="#br0">15200.000 46400.000 623,'3.000'-44.000'47,"6.000"13.000"-3,7.000 12.000-4,6.000 13.000-4,6.000 6.000-3,6.000 0.000-2,7.000 0.000-1,6.000 0.000-3,1.000 3.000-3,-3.000 6.000-5,-3.000 7.000-4,-2.000 6.000-4,-6.000 7.000-3,-6.000 10.000-3,-6.000 10.000-1,-6.000 9.000-1,-7.000 6.000-4,-6.000 3.000-2,-6.000 3.000-4,-6.000 4.000-2,-10.000 1.000-4,-12.000 0.000-2,-13.000 0.000-3,-12.000 0.000-3,-4.000-5.000 0,7.000-9.000 1,6.000-10.000 2,7.000-8.000 1,4.000-9.000 3,3.000-6.000 4,3.000-6.000 3,4.000-6.000 4,8.000-4.000 5,17.000 1.000 7,15.000-1.000 7,16.000 1.000 6,13.000-3.000-1,14.000-2.000-12,11.000-3.000-11,14.000-3.000-11,3.000-2.000-8,-2.000 0.000-7,-3.000 0.000-6,-3.000 0.000-7,-9.000 0.000 0,-11.000 0.000 8,-14.000 0.000 7,-11.000 0.000 7,-7.000 0.000 2,0.000 0.000-1,0.000 0.000-3,0.000 0.000-2</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7"/>
    </inkml:context>
    <inkml:brush xml:id="br0">
      <inkml:brushProperty name="width" value="0.0525964573025703" units="cm"/>
      <inkml:brushProperty name="height" value="0.0525964573025703" units="cm"/>
      <inkml:brushProperty name="color" value="#000000"/>
      <inkml:brushProperty name="ignorePressure" value="0"/>
    </inkml:brush>
  </inkml:definitions>
  <inkml:trace contextRef="#ctx0" brushRef="#br0">18250.000 44900.000 418,'-25.000'-68.000'20,"0.000"17.000"-3,0.000 15.000 0,0.000 16.000-3,0.000 7.000 0,0.000 1.000-1,0.000-1.000-1,0.000 1.000 1,-4.000 1.000-1,-5.000 3.000-2,-7.000 3.000 0,-5.000 4.000-1,-6.000 2.000-1,-3.000 4.000-2,-3.000 3.000-1,-2.000 3.000-1,-5.000 3.000-1,-2.000 3.000-1,-3.000 3.000-1,-3.000 4.000 0,1.000-1.000 0,6.000-3.000 1,7.000-3.000 1,6.000-2.000 2,6.000-3.000-1,6.000 1.000 1,7.000-1.000 0,6.000 1.000 1,6.000 2.000 3,6.000 7.000 9,7.000 6.000 8,6.000 7.000 8,3.000 4.000 2,0.000 3.000-4,0.000 3.000-6,0.000 4.000-5,1.000 2.000-2,4.000 4.000-2,3.000 3.000-1,3.000 3.000-2,-1.000 4.000-1,-2.000 7.000 0,-3.000 6.000-1,-3.000 7.000-2,-2.000 7.000 0,0.000 9.000-2,0.000 10.000-2,0.000 10.000-1,0.000 5.000-2,0.000 4.000 1,0.000 3.000-1,0.000 3.000 0,0.000 1.000-2,0.000 1.000-4,0.000-1.000-5,0.000 1.000-4,-2.000-6.000-3,-3.000-8.000-1,-3.000-10.000-1,-2.000-9.000-1,-1.000-10.000 0,3.000-9.000 0,3.000-10.000 0,4.000-8.000 0,5.000-11.000-6,10.000-8.000-13,10.000-10.000-11,9.000-9.000-14,4.000-10.000 1,1.000-9.000 10,-1.000-10.000 11,1.000-8.000 12,-3.000-6.000 4,-2.000 1.000 0,-3.000-1.000 0,-3.000 1.000 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3"/>
    </inkml:context>
    <inkml:brush xml:id="br0">
      <inkml:brushProperty name="width" value="0.0390038229525089" units="cm"/>
      <inkml:brushProperty name="height" value="0.0390038229525089" units="cm"/>
      <inkml:brushProperty name="color" value="#f2395b"/>
      <inkml:brushProperty name="ignorePressure" value="0"/>
    </inkml:brush>
  </inkml:definitions>
  <inkml:trace contextRef="#ctx0" brushRef="#br0">56000.000 56950.000 564,'-47.000'-25.000'4,"6.000"0.000"8,7.000 0.000 7,6.000 0.000 9,3.000 6.000 5,0.000 13.000 0,0.000 12.000 1,0.000 13.000 1,-4.000 13.000-2,-5.000 17.000-3,-7.000 15.000-3,-5.000 16.000-3,-9.000 10.000-3,-9.000 7.000-2,-10.000 6.000-1,-8.000 7.000-1,-6.000 0.000-2,1.000-2.000-2,-1.000-3.000-2,1.000-3.000-2,4.000-10.000-8,9.000-16.000-14,10.000-15.000-14,10.000-15.000-14,5.000-14.000-10,4.000-8.000-8,3.000-10.000-9,3.000-9.000-7</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8"/>
    </inkml:context>
    <inkml:brush xml:id="br0">
      <inkml:brushProperty name="width" value="0.0483777187764645" units="cm"/>
      <inkml:brushProperty name="height" value="0.0483777187764645" units="cm"/>
      <inkml:brushProperty name="color" value="#000000"/>
      <inkml:brushProperty name="ignorePressure" value="0"/>
    </inkml:brush>
  </inkml:definitions>
  <inkml:trace contextRef="#ctx0" brushRef="#br0">19450.000 45400.000 454,'0.000'-50.000'3,"0.000"0.000"5,0.000 0.000 4,0.000 0.000 7,-4.000 3.000 4,-5.000 6.000 4,-7.000 7.000 6,-5.000 6.000 4,-8.000 9.000 0,-5.000 13.000-5,-7.000 12.000-6,-5.000 13.000-5,-6.000 10.000-4,-3.000 10.000 1,-3.000 10.000-1,-2.000 9.000-1,-5.000 6.000-1,-2.000 3.000-1,-3.000 3.000-2,-3.000 4.000-2,1.000 1.000-1,6.000 0.000 1,7.000 0.000 1,6.000 0.000 0,6.000 0.000 0,6.000 0.000 0,7.000 0.000 0,6.000 0.000-1,4.000 4.000 1,4.000 10.000-1,3.000 10.000-1,3.000 9.000 0,4.000 1.000-1,7.000-6.000-1,6.000-6.000-2,7.000-6.000-1,5.000-10.000-3,7.000-12.000-4,6.000-13.000-4,7.000-12.000-5,8.000-13.000-2,14.000-12.000-2,11.000-13.000 0,14.000-12.000-1,7.000-16.000-3,3.000-19.000-6,3.000-18.000-4,4.000-19.000-6,-4.000-7.000-1,-9.000 7.000 3,-10.000 6.000 3,-8.000 7.000 3,-8.000 2.000 2,-2.000 1.000-1,-3.000-1.000-1,-3.000 1.000-1,-9.000 4.000 8,-11.000 9.000 13,-14.000 10.000 14,-11.000 10.000 14,-11.000 10.000 7,-5.000 13.000-3,-7.000 12.000-1,-5.000 13.000-1,-3.000 10.000 1,4.000 10.000 4,3.000 10.000 6,3.000 9.000 4,1.000 7.000 0,1.000 7.000-5,-1.000 6.000-6,1.000 7.000-4,1.000 0.000-4,3.000-2.000-3,3.000-3.000-2,4.000-3.000-2,4.000-7.000-3,6.000-9.000-3,7.000-10.000-3,6.000-8.000-3,10.000-12.000-8,17.000-12.000-16,15.000-13.000-14,16.000-12.000-14,4.000-16.000-5,-6.000-19.000 6,-6.000-18.000 5,-6.000-19.000 6,-2.000-13.000 6,3.000-6.000 4,3.000-6.000 4,4.000-6.000 5,-6.000 2.000 3,-11.000 14.000 0,-14.000 11.000 2,-11.000 14.000 0,-11.000 10.000 5,-5.000 9.000 9,-7.000 10.000 7,-5.000 10.000 8,-4.000 16.000 15,0.000 26.000 19,0.000 24.000 20,0.000 26.000 20,0.000 8.000 1,0.000-5.000-17,0.000-7.000-18,0.000-5.000-17,0.000 3.000-12,0.000 17.000-7,0.000 15.000-8,0.000 16.000-7,1.000 1.000-8,4.000-12.000-8,3.000-13.000-7,3.000-12.000-9,3.000-9.000-2,3.000-2.000 2,3.000-3.000 2,4.000-3.000 4</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9"/>
    </inkml:context>
    <inkml:brush xml:id="br0">
      <inkml:brushProperty name="width" value="0.0458807423710823" units="cm"/>
      <inkml:brushProperty name="height" value="0.0458807423710823" units="cm"/>
      <inkml:brushProperty name="color" value="#000000"/>
      <inkml:brushProperty name="ignorePressure" value="0"/>
    </inkml:brush>
  </inkml:definitions>
  <inkml:trace contextRef="#ctx0" brushRef="#br0">22150.000 45300.000 479,'-49.000'-44.000'42,"4.000"13.000"-3,3.000 12.000-3,3.000 13.000-2,1.000 13.000-2,1.000 17.000-1,-1.000 15.000 1,1.000 16.000-1,-1.000 9.000-1,1.000 3.000-3,-1.000 3.000-2,1.000 4.000-4,1.000 4.000-2,3.000 6.000-1,3.000 7.000-1,4.000 6.000-2,2.000 6.000 0,4.000 6.000-1,3.000 7.000-1,3.000 6.000 0,3.000 3.000-2,3.000 0.000-6,3.000 0.000-4,4.000 0.000-6,7.000-7.000-6,13.000-11.000-9,12.000-14.000-8,13.000-11.000-8,9.000-14.000-7,6.000-11.000-5,7.000-14.000-5,6.000-11.000-4,-4.000-11.000 2,-11.000-5.000 11,-14.000-7.000 10,-11.000-5.000 11,-7.000-4.000 4,0.000 0.000-3,0.000 0.000-3,0.000 0.000-3</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49"/>
    </inkml:context>
    <inkml:brush xml:id="br0">
      <inkml:brushProperty name="width" value="0.0465870574116707" units="cm"/>
      <inkml:brushProperty name="height" value="0.0465870574116707" units="cm"/>
      <inkml:brushProperty name="color" value="#000000"/>
      <inkml:brushProperty name="ignorePressure" value="0"/>
    </inkml:brush>
  </inkml:definitions>
  <inkml:trace contextRef="#ctx0" brushRef="#br0">24300.000 45100.000 472,'-72.000'-44.000'66,"6.000"13.000"-9,7.000 12.000-9,6.000 13.000-9,-1.000 12.000-7,-5.000 13.000-3,-7.000 12.000-4,-5.000 13.000-2,-6.000 10.000-4,-3.000 10.000 0,-3.000 10.000 0,-2.000 9.000-2,0.000 4.000-1,7.000 1.000 0,6.000-1.000-2,7.000 1.000 0,7.000-1.000 0,9.000 1.000-1,10.000-1.000 0,10.000 1.000-1,8.000-3.000-1,10.000-2.000-4,10.000-3.000-3,9.000-3.000-3,12.000-6.000-7,16.000-5.000-9,15.000-7.000-9,17.000-5.000-8,8.000-11.000-7,4.000-11.000-5,3.000-14.000-5,3.000-11.000-5,-5.000-7.000 1,-12.000 0.000 9,-13.000 0.000 8,-12.000 0.000 8,-9.000-2.000 2,-2.000-3.000-2,-3.000-3.000-2,-3.000-2.000-3</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0"/>
    </inkml:context>
    <inkml:brush xml:id="br0">
      <inkml:brushProperty name="width" value="0.0492093339562416" units="cm"/>
      <inkml:brushProperty name="height" value="0.0492093339562416" units="cm"/>
      <inkml:brushProperty name="color" value="#000000"/>
      <inkml:brushProperty name="ignorePressure" value="0"/>
    </inkml:brush>
  </inkml:definitions>
  <inkml:trace contextRef="#ctx0" brushRef="#br0">24100.000 46000.000 447,'48.000'-44.000'55,"-3.000"13.000"-10,-3.000 12.000-10,-2.000 13.000-10,-5.000 7.000-7,-2.000 4.000-3,-3.000 3.000-2,-3.000 3.000-4,-6.000 7.000-1,-5.000 14.000-2,-7.000 11.000-1,-5.000 14.000-2,-11.000 8.000 0,-11.000 7.000 0,-14.000 6.000 0,-11.000 7.000 1,-6.000 0.000-1,4.000-2.000 1,3.000-3.000-1,3.000-3.000 1,4.000-7.000-1,7.000-9.000-2,6.000-10.000-1,7.000-8.000-2,11.000-17.000-1,20.000-21.000-1,18.000-22.000-2,20.000-22.000-1,13.000-16.000 1,9.000-9.000 0,10.000-10.000 3,10.000-8.000 0,-1.000-4.000 1,-9.000 3.000 0,-10.000 3.000-2,-8.000 4.000 0,-6.000 1.000-5,1.000 0.000-10,-1.000 0.000-10,1.000 0.000-10,-4.000 3.000-1,-6.000 6.000 5,-6.000 7.000 7,-6.000 6.000 7,-7.000 7.000 6,-6.000 10.000 10,-6.000 10.000 9,-6.000 9.000 9,-10.000 17.000 14,-12.000 25.000 19,-13.000 25.000 19,-12.000 25.000 18,-5.000 12.000 2,3.000 1.000-16,3.000-1.000-17,4.000 1.000-16,2.000-1.000-11,4.000 1.000-3,3.000-1.000-5,3.000 1.000-4,3.000-4.000-4,3.000-6.000-2,3.000-6.000-4,4.000-6.000-2,8.000-10.000-7,17.000-12.000-8,15.000-13.000-8,16.000-12.000-9,9.000-21.000-4,3.000-28.000 0,3.000-28.000 1,4.000-27.000 0,-3.000-15.000 1,-5.000 0.000 1,-7.000 0.000 2,-5.000 0.000 2,-8.000-4.000 3,-5.000-5.000 3,-7.000-7.000 3,-5.000-5.000 4,-8.000 2.000 3,-5.000 13.000 4,-7.000 12.000 3,-5.000 13.000 4,-9.000 10.000 4,-9.000 10.000 2,-10.000 10.000 3,-8.000 9.000 2,-6.000 9.000 2,1.000 9.000 0,-1.000 10.000-1,1.000 10.000 0,-1.000 5.000 0,1.000 4.000-1,-1.000 3.000 1,1.000 3.000-1,4.000 4.000-5,9.000 7.000-10,10.000 6.000-11,10.000 7.000-10,7.000 0.000-7,6.000-2.000-4,7.000-3.000-4,6.000-3.000-3</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0"/>
    </inkml:context>
    <inkml:brush xml:id="br0">
      <inkml:brushProperty name="width" value="0.0446877889335155" units="cm"/>
      <inkml:brushProperty name="height" value="0.0446877889335155" units="cm"/>
      <inkml:brushProperty name="color" value="#000000"/>
      <inkml:brushProperty name="ignorePressure" value="0"/>
    </inkml:brush>
  </inkml:definitions>
  <inkml:trace contextRef="#ctx0" brushRef="#br0">26200.000 45600.000 492,'-22.000'26.000'132,"6.000"4.000"-27,7.000 3.000-27,6.000 3.000-27,1.000 4.000-17,-3.000 7.000-6,-3.000 6.000-7,-2.000 7.000-7,-3.000 2.000-3,1.000 1.000-2,-1.000-1.000-2,1.000 1.000-1,1.000-3.000-2,3.000-2.000 0,3.000-3.000-2,4.000-3.000-1,15.000-4.000-3,28.000-3.000-8,28.000-3.000-7,29.000-2.000-7,8.000-11.000-4,-8.000-15.000-2,-10.000-15.000-1,-9.000-16.000-2,-10.000-7.000-2,-9.000 4.000-3,-10.000 3.000-3,-8.000 3.000-4,-9.000-1.000 0,-6.000-2.000 2,-6.000-3.000 4,-6.000-3.000 3</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0"/>
    </inkml:context>
    <inkml:brush xml:id="br0">
      <inkml:brushProperty name="width" value="0.0424241200089455" units="cm"/>
      <inkml:brushProperty name="height" value="0.0424241200089455" units="cm"/>
      <inkml:brushProperty name="color" value="#000000"/>
      <inkml:brushProperty name="ignorePressure" value="0"/>
    </inkml:brush>
  </inkml:definitions>
  <inkml:trace contextRef="#ctx0" brushRef="#br0">26750.000 45700.000 518,'-47.000'-24.000'15,"6.000"4.000"8,7.000 3.000 9,6.000 3.000 7,6.000 9.000 6,6.000 16.000 3,7.000 15.000 5,6.000 17.000 3,1.000 11.000-4,-3.000 10.000-9,-3.000 10.000-11,-2.000 9.000-11,-3.000 10.000-7,1.000 14.000-7,-1.000 11.000-5,1.000 14.000-7,1.000 0.000-9,3.000-8.000-13,3.000-10.000-13,4.000-9.000-12,-1.000-13.000-8,-3.000-16.000-3,-3.000-15.000-3,-2.000-15.000-3</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1"/>
    </inkml:context>
    <inkml:brush xml:id="br0">
      <inkml:brushProperty name="width" value="0.0477101095020771" units="cm"/>
      <inkml:brushProperty name="height" value="0.0477101095020771" units="cm"/>
      <inkml:brushProperty name="color" value="#000000"/>
      <inkml:brushProperty name="ignorePressure" value="0"/>
    </inkml:brush>
  </inkml:definitions>
  <inkml:trace contextRef="#ctx0" brushRef="#br0">27400.000 44300.000 461,'28.000'-43.000'65,"6.000"17.000"-14,7.000 15.000-14,6.000 16.000-13,1.000 10.000-8,-3.000 7.000-3,-3.000 6.000-2,-2.000 7.000-2,-3.000 2.000 2,1.000 1.000 6,-1.000-1.000 6,1.000 1.000 6,1.000 7.000 2,3.000 16.000-1,3.000 15.000-3,4.000 17.000-1,-4.000 8.000-3,-9.000 4.000-2,-10.000 3.000-3,-8.000 3.000-2,-11.000 3.000-3,-8.000 3.000-2,-10.000 3.000-2,-9.000 4.000-3,-12.000 2.000-4,-11.000 4.000-10,-14.000 3.000-9,-11.000 3.000-8,-7.000-2.000-8,0.000-6.000-5,0.000-6.000-6,0.000-6.000-7,4.000-12.000 0,10.000-15.000 3,10.000-15.000 3,9.000-16.000 3,6.000-13.000 3,3.000-9.000 1,3.000-10.000 2,4.000-8.000 1</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1"/>
    </inkml:context>
    <inkml:brush xml:id="br0">
      <inkml:brushProperty name="width" value="0.038914866745472" units="cm"/>
      <inkml:brushProperty name="height" value="0.038914866745472" units="cm"/>
      <inkml:brushProperty name="color" value="#000000"/>
      <inkml:brushProperty name="ignorePressure" value="0"/>
    </inkml:brush>
  </inkml:definitions>
  <inkml:trace contextRef="#ctx0" brushRef="#br0">28700.000 45800.000 565,'26.000'-22.000'64,"4.000"6.000"-6,3.000 7.000-7,3.000 6.000-8,1.000 3.000-5,1.000 0.000-5,-1.000 0.000-5,1.000 0.000-5,-3.000 3.000-3,-2.000 6.000-1,-3.000 7.000-1,-3.000 6.000-2,-6.000 4.000-3,-5.000 4.000-5,-7.000 3.000-5,-5.000 3.000-6,-11.000 6.000-4,-11.000 9.000-4,-14.000 10.000-3,-11.000 10.000-4,-11.000 4.000-2,-5.000 0.000-3,-7.000 0.000-2,-5.000 0.000-3,-1.000-5.000 1,6.000-9.000 4,7.000-10.000 3,6.000-8.000 4,18.000-14.000 8,32.000-15.000 15,31.000-15.000 13,32.000-16.000 15,16.000-8.000 5,4.000 0.000-5,3.000 0.000-4,3.000 0.000-5,-2.000 3.000-8,-6.000 6.000-11,-6.000 7.000-11,-6.000 6.000-12,-2.000 3.000-9,3.000 0.000-7,3.000 0.000-8,4.000 0.000-7,-6.000 0.000-3,-11.000 0.000 1,-14.000 0.000 3,-11.000 0.000 1</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2"/>
    </inkml:context>
    <inkml:brush xml:id="br0">
      <inkml:brushProperty name="width" value="0.050488106906414" units="cm"/>
      <inkml:brushProperty name="height" value="0.050488106906414" units="cm"/>
      <inkml:brushProperty name="color" value="#000000"/>
      <inkml:brushProperty name="ignorePressure" value="0"/>
    </inkml:brush>
  </inkml:definitions>
  <inkml:trace contextRef="#ctx0" brushRef="#br0">30250.000 43350.000 435,'4.000'-44.000'82,"10.000"13.000"-17,10.000 12.000-15,9.000 13.000-16,9.000 7.000-11,9.000 4.000-5,10.000 3.000-6,10.000 3.000-4,-1.000 3.000-5,-9.000 3.000-4,-10.000 3.000-2,-8.000 4.000-5,-8.000 2.000 1,-2.000 4.000 1,-3.000 3.000 2,-3.000 3.000 2,-6.000 3.000 2,-5.000 3.000-1,-7.000 3.000 1,-5.000 4.000 0,-4.000 4.000 3,0.000 6.000 5,0.000 7.000 6,0.000 6.000 5,-2.000 3.000 2,-3.000 0.000 1,-3.000 0.000 1,-2.000 0.000 0,-1.000 6.000 0,3.000 13.000-2,3.000 12.000-1,4.000 13.000-1,1.000 4.000-3,0.000-3.000-1,0.000-3.000-3,0.000-2.000-2,0.000-3.000-2,0.000 1.000-1,0.000-1.000-1,0.000 1.000-2,0.000-1.000 0,0.000 1.000-2,0.000-1.000-1,0.000 1.000 0,-2.000 4.000-2,-3.000 9.000 1,-3.000 10.000 0,-2.000 10.000-1,-1.000-3.000 1,3.000-11.000-1,3.000-14.000-1,4.000-11.000 0,1.000-12.000-1,0.000-9.000 1,0.000-10.000-1,0.000-8.000 1,-2.000-8.000-2,-3.000-2.000-1,-3.000-3.000-3,-2.000-3.000-2,-6.000-6.000-2,-6.000-5.000-2,-6.000-7.000-2,-6.000-5.000-3,-9.000-4.000-1,-8.000 0.000-1,-10.000 0.000-2,-9.000 0.000 0,-7.000-2.000-2,-3.000-3.000-3,-3.000-3.000-4,-2.000-2.000-2,-3.000-3.000-1,1.000 1.000 2,-1.000-1.000 1,1.000 1.000 2,5.000-1.000 0,14.000 1.000-1,11.000-1.000-1,14.000 1.000-2</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2"/>
    </inkml:context>
    <inkml:brush xml:id="br0">
      <inkml:brushProperty name="width" value="0.0290015861392021" units="cm"/>
      <inkml:brushProperty name="height" value="0.0290015861392021" units="cm"/>
      <inkml:brushProperty name="color" value="#000000"/>
      <inkml:brushProperty name="ignorePressure" value="0"/>
    </inkml:brush>
  </inkml:definitions>
  <inkml:trace contextRef="#ctx0" brushRef="#br0">32350.000 45750.000 758,'-21.000'-21.000'-39,"10.000"10.000"33,10.000 10.000 32,9.000 9.000 32,7.000 7.000 10,7.000 7.000-14,6.000 6.000-14,7.000 7.000-14,0.000 2.000-12,-2.000 1.000-14,-3.000-1.000-11,-3.000 1.000-13,-1.000-3.000-9,4.000-2.000-5,3.000-3.000-7,3.000-3.000-5,-2.000-4.000 1,-6.000-3.000 7,-6.000-3.000 8,-6.000-2.000 6</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3"/>
    </inkml:context>
    <inkml:brush xml:id="br0">
      <inkml:brushProperty name="width" value="0.0265073198825121" units="cm"/>
      <inkml:brushProperty name="height" value="0.0265073198825121" units="cm"/>
      <inkml:brushProperty name="color" value="#f2395b"/>
      <inkml:brushProperty name="ignorePressure" value="0"/>
    </inkml:brush>
  </inkml:definitions>
  <inkml:trace contextRef="#ctx0" brushRef="#br0">55750.000 55500.000 829,'26.000'-66.000'4,"4.000"19.000"8,3.000 19.000 7,3.000 19.000 7,-1.000 16.000 2,-2.000 17.000-4,-3.000 15.000-6,-3.000 16.000-4,-6.000 10.000-4,-5.000 7.000-3,-7.000 6.000-1,-5.000 7.000-4,-3.000-6.000-9,4.000-15.000-21,3.000-15.000-18,3.000-16.000-19</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3"/>
    </inkml:context>
    <inkml:brush xml:id="br0">
      <inkml:brushProperty name="width" value="0.0338915921747684" units="cm"/>
      <inkml:brushProperty name="height" value="0.0338915921747684" units="cm"/>
      <inkml:brushProperty name="color" value="#000000"/>
      <inkml:brushProperty name="ignorePressure" value="0"/>
    </inkml:brush>
  </inkml:definitions>
  <inkml:trace contextRef="#ctx0" brushRef="#br0">34800.000 44700.000 649,'0.000'-41.000'7,"0.000"19.000"16,0.000 19.000 14,0.000 19.000 16,-7.000 13.000 2,-11.000 10.000-11,-14.000 10.000-10,-11.000 9.000-12,-14.000 9.000-6,-11.000 9.000-4,-14.000 10.000-3,-11.000 10.000-3,-4.000 2.000-2,6.000-3.000 0,7.000-3.000-1,6.000-2.000 1,7.000-11.000-2,10.000-15.000 1,10.000-15.000-2,9.000-16.000-1,15.000-10.000 1,22.000-3.000 0,22.000-3.000 1,23.000-2.000 0,17.000-6.000 0,17.000-6.000 0,15.000-6.000-1,16.000-6.000 0,5.000-6.000-3,-2.000-2.000-2,-3.000-3.000-3,-3.000-3.000-3,1.000 1.000-4,6.000 6.000-6,7.000 7.000-7,6.000 6.000-6,-7.000 6.000-3,-18.000 6.000 0,-19.000 7.000 0,-18.000 6.000 0,-14.000 1.000 0,-5.000-3.000 0,-7.000-3.000 1,-5.000-2.000 0</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3"/>
    </inkml:context>
    <inkml:brush xml:id="br0">
      <inkml:brushProperty name="width" value="0.0389187261462212" units="cm"/>
      <inkml:brushProperty name="height" value="0.0389187261462212" units="cm"/>
      <inkml:brushProperty name="color" value="#000000"/>
      <inkml:brushProperty name="ignorePressure" value="0"/>
    </inkml:brush>
  </inkml:definitions>
  <inkml:trace contextRef="#ctx0" brushRef="#br0">35300.000 44750.000 565,'-46.000'-80.000'-35,"10.000"41.000"40,10.000 40.000 37,9.000 42.000 39,4.000 24.000 11,1.000 9.000-17,-1.000 10.000-19,1.000 10.000-16,-3.000 8.000-13,-2.000 10.000-5,-3.000 10.000-6,-3.000 9.000-5,-1.000 2.000-8,4.000-2.000-9,3.000-3.000-9,3.000-3.000-9,1.000-4.000-11,1.000-3.000-13,-1.000-3.000-13,1.000-2.000-12,1.000-14.000-1,3.000-21.000 13,3.000-22.000 12,4.000-22.000 13</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3"/>
    </inkml:context>
    <inkml:brush xml:id="br0">
      <inkml:brushProperty name="width" value="0.0314500592648983" units="cm"/>
      <inkml:brushProperty name="height" value="0.0314500592648983" units="cm"/>
      <inkml:brushProperty name="color" value="#000000"/>
      <inkml:brushProperty name="ignorePressure" value="0"/>
    </inkml:brush>
  </inkml:definitions>
  <inkml:trace contextRef="#ctx0" brushRef="#br0">36150.000 44750.000 699,'3.000'-63.000'-19,"6.000"26.000"15,7.000 24.000 16,6.000 26.000 16,1.000 18.000 10,-3.000 13.000 2,-3.000 12.000 4,-2.000 13.000 2,-3.000 7.000-3,1.000 4.000-10,-1.000 3.000-10,1.000 3.000-11,-6.000 3.000-7,-8.000 3.000-7,-10.000 3.000-6,-9.000 4.000-5,-5.000-6.000-8,0.000-11.000-8,0.000-14.000-9,0.000-11.000-8,0.000-15.000-3,0.000-16.000 2,0.000-15.000 1,0.000-15.000 3</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3"/>
    </inkml:context>
    <inkml:brush xml:id="br0">
      <inkml:brushProperty name="width" value="0.0246406085789204" units="cm"/>
      <inkml:brushProperty name="height" value="0.0246406085789204" units="cm"/>
      <inkml:brushProperty name="color" value="#000000"/>
      <inkml:brushProperty name="ignorePressure" value="0"/>
    </inkml:brush>
  </inkml:definitions>
  <inkml:trace contextRef="#ctx0" brushRef="#br0">36100.000 45650.000 892,'26.000'-71.000'-5,"4.000"10.000"-11,3.000 10.000-11,3.000 9.000-11,1.000 6.000-1,1.000 3.000 8,-1.000 3.000 10,1.000 4.000 8,1.000 1.000 13,3.000 0.000 17,3.000 0.000 18,4.000 0.000 17,1.000 3.000 4,0.000 6.000-9,0.000 7.000-8,0.000 6.000-9,-4.000 1.000-12,-5.000-3.000-14,-7.000-3.000-16,-5.000-2.000-15,-4.000-1.000-8,0.000 3.000 0,0.000 3.000 0,0.000 4.000-2</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4"/>
    </inkml:context>
    <inkml:brush xml:id="br0">
      <inkml:brushProperty name="width" value="0.05062036216259" units="cm"/>
      <inkml:brushProperty name="height" value="0.05062036216259" units="cm"/>
      <inkml:brushProperty name="color" value="#000000"/>
      <inkml:brushProperty name="ignorePressure" value="0"/>
    </inkml:brush>
  </inkml:definitions>
  <inkml:trace contextRef="#ctx0" brushRef="#br0">37300.000 43900.000 434,'-2.000'-47.000'-2,"-3.000"6.000"-4,-3.000 7.000-4,-2.000 6.000-4,-3.000 4.000 3,1.000 4.000 7,-1.000 3.000 9,1.000 3.000 8,-1.000 15.000 12,1.000 29.000 15,-1.000 28.000 15,1.000 28.000 16,-1.000 15.000 3,1.000 4.000-11,-1.000 3.000-10,1.000 3.000-11,-4.000 6.000-8,-6.000 9.000-5,-6.000 10.000-4,-6.000 10.000-5,-4.000 5.000-4,1.000 4.000-1,-1.000 3.000-2,1.000 3.000-2,-3.000 9.000-4,-2.000 16.000-5,-3.000 15.000-8,-3.000 17.000-5,-1.000 2.000-8,4.000-9.000-9,3.000-10.000-9,3.000-8.000-8,6.000-15.000-4,9.000-19.000 4,10.000-18.000 4,10.000-19.000 3,4.000-15.000 1,0.000-8.000 0,0.000-10.000-3,0.000-9.000 0,0.000-10.000 1,0.000-9.000 5,0.000-10.000 5,0.000-8.000 3</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4"/>
    </inkml:context>
    <inkml:brush xml:id="br0">
      <inkml:brushProperty name="width" value="0.0416184477508068" units="cm"/>
      <inkml:brushProperty name="height" value="0.0416184477508068" units="cm"/>
      <inkml:brushProperty name="color" value="#000000"/>
      <inkml:brushProperty name="ignorePressure" value="0"/>
    </inkml:brush>
  </inkml:definitions>
  <inkml:trace contextRef="#ctx0" brushRef="#br0">37100.000 46150.000 528,'48.000'-72.000'-2,"-3.000"6.000"-3,-3.000 7.000-4,-2.000 6.000-3,-3.000 6.000-1,1.000 6.000 3,-1.000 7.000 2,1.000 6.000 2,-3.000 6.000 9,-2.000 6.000 15,-3.000 7.000 15,-3.000 6.000 14,-4.000 7.000 5,-3.000 10.000-8,-3.000 10.000-7,-2.000 9.000-7,-5.000 9.000-6,-2.000 9.000-4,-3.000 10.000-5,-3.000 10.000-5,-4.000 4.000-3,-3.000 0.000 0,-3.000 0.000-2,-2.000 0.000-1,5.000-10.000-7,16.000-18.000-12,15.000-19.000-12,17.000-18.000-13,13.000-21.000-5,13.000-22.000 3,12.000-22.000 4,13.000-21.000 3,4.000-9.000 5,-3.000 7.000 5,-3.000 6.000 7,-2.000 7.000 6,-8.000 7.000 3,-8.000 9.000 0,-10.000 10.000 0,-9.000 10.000 0,-9.000 10.000 10,-5.000 13.000 20,-7.000 12.000 20,-5.000 13.000 20,-8.000 7.000 6,-5.000 4.000-8,-7.000 3.000-8,-5.000 3.000-9,-6.000 3.000-5,-3.000 3.000-6,-3.000 3.000-4,-2.000 4.000-4,-1.000 2.000-5,3.000 4.000-1,3.000 3.000-3,4.000 3.000-2,4.000 4.000-2,6.000 7.000-3,7.000 6.000-2,6.000 7.000-2,4.000-1.000-4,4.000-6.000-5,3.000-6.000-4,3.000-6.000-4,6.000-10.000-2,9.000-12.000 0,10.000-13.000 0,10.000-12.000 0,4.000-16.000 1,0.000-19.000-1,0.000-18.000 0,0.000-19.000-1,-2.000-15.000 2,-3.000-8.000 3,-3.000-10.000 2,-2.000-9.000 2,-6.000-2.000 4,-6.000 6.000 5,-6.000 7.000 4,-6.000 6.000 4,-7.000 6.000 4,-6.000 6.000-1,-6.000 7.000 2,-6.000 6.000 0,-9.000 6.000 1,-8.000 6.000 2,-10.000 7.000 1,-9.000 6.000 3,-12.000 4.000-3,-11.000 4.000-6,-14.000 3.000-6,-11.000 3.000-7,-15.000 4.000-10,-16.000 7.000-16,-15.000 6.000-16,-15.000 7.000-15,-1.000 4.000-3,16.000 3.000 8,15.000 3.000 8,17.000 4.000 9,10.000-1.000 4,6.000-3.000 0,7.000-3.000-1,6.000-2.000-1</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7"/>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49775.000 31925.000 333,'157.000'63.000'167,"51.000"46.000"-1,50.000 47.000 1,49.000 47.000 0</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9"/>
    </inkml:context>
    <inkml:brush xml:id="br0">
      <inkml:brushProperty name="width" value="0.0509779714047909" units="cm"/>
      <inkml:brushProperty name="height" value="0.0509779714047909" units="cm"/>
      <inkml:brushProperty name="color" value="#f2395b"/>
      <inkml:brushProperty name="ignorePressure" value="0"/>
    </inkml:brush>
  </inkml:definitions>
  <inkml:trace contextRef="#ctx0" brushRef="#br0">22100.000 39750.000 431,'70.000'0.000'-34,"-9.000"0.000"9,-10.000 0.000 8,-8.000 0.000 9,-9.000 1.000 4,-6.000 4.000 2,-6.000 3.000 0,-6.000 3.000 1,-4.000 1.000 11,1.000 1.000 23,-1.000-1.000 22,1.000 1.000 22,-1.000-7.000 4,1.000-12.000-14,-1.000-13.000-14,1.000-12.000-15,1.000-7.000-8,3.000 1.000-5,3.000-1.000-3,4.000 1.000-4,2.000 1.000-3,4.000 3.000-1,3.000 3.000 0,3.000 4.000-2,1.000 1.000-1,1.000 0.000-5,-1.000 0.000-3,1.000 0.000-4,-1.000-2.000-1,1.000-3.000 0,-1.000-3.000 1,1.000-2.000 0,1.000-1.000 0,3.000 3.000-2,3.000 3.000-2,4.000 4.000-1,4.000 8.000 0,6.000 17.000 3,7.000 15.000 4,6.000 16.000 2,-2.000 12.000 2,-9.000 9.000 2,-10.000 10.000 1,-8.000 10.000 2,-8.000 5.000 0,-2.000 4.000 0,-3.000 3.000-1,-3.000 3.000 0,-1.000 1.000-1,4.000 1.000-1,3.000-1.000-2,3.000 1.000-2,-1.000-3.000 0,-2.000-2.000-1,-3.000-3.000-1,-3.000-3.000 0,-2.000-1.000 0,0.000 4.000 1,0.000 3.000-1,0.000 3.000 1,0.000-2.000-6,0.000-6.000-14,0.000-6.000-14,0.000-6.000-14,-4.000-23.000-7,-5.000-36.000-2,-7.000-39.000-2,-5.000-36.000-2,-4.000-14.000 1,0.000 14.000 4,0.000 11.000 3,0.000 14.000 3</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3:59"/>
    </inkml:context>
    <inkml:brush xml:id="br0">
      <inkml:brushProperty name="width" value="0.0514347888529301" units="cm"/>
      <inkml:brushProperty name="height" value="0.0514347888529301" units="cm"/>
      <inkml:brushProperty name="color" value="#f2395b"/>
      <inkml:brushProperty name="ignorePressure" value="0"/>
    </inkml:brush>
  </inkml:definitions>
  <inkml:trace contextRef="#ctx0" brushRef="#br0">24750.000 38650.000 427,'0.000'-136.000'4,"0.000"28.000"7,0.000 28.000 9,0.000 29.000 6,1.000 22.000 9,4.000 20.000 8,3.000 18.000 9,3.000 20.000 8,-2.000 13.000 0,-6.000 9.000-10,-6.000 10.000-10,-6.000 10.000-10,-9.000 5.000-6,-8.000 4.000-3,-10.000 3.000-3,-9.000 3.000-3,-10.000 3.000-2,-9.000 3.000-2,-10.000 3.000-3,-8.000 4.000-2,-9.000 5.000-1,-6.000 10.000 1,-6.000 10.000 1,-6.000 9.000 0,-6.000 4.000-6,-2.000 1.000-15,-3.000-1.000-14,-3.000 1.000-15,1.000-1.000-7,6.000 1.000 0,7.000-1.000 0,6.000 1.000 0,12.000-13.000 4,19.000-25.000 9,19.000-25.000 9,19.000-25.000 9,10.000-13.000 1,4.000 1.000-8,3.000-1.000-9,3.000 1.000-8</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01"/>
    </inkml:context>
    <inkml:brush xml:id="br0">
      <inkml:brushProperty name="width" value="0.0573089681565762" units="cm"/>
      <inkml:brushProperty name="height" value="0.0573089681565762" units="cm"/>
      <inkml:brushProperty name="color" value="#f2395b"/>
      <inkml:brushProperty name="ignorePressure" value="0"/>
    </inkml:brush>
  </inkml:definitions>
  <inkml:trace contextRef="#ctx0" brushRef="#br0">24800.000 49000.000 383,'-2.000'-36.000'10,"-3.000"28.000"18,-3.000 28.000 18,-2.000 29.000 20,-1.000 22.000 2,3.000 20.000-12,3.000 18.000-12,4.000 20.000-13,-1.000 2.000-8,-3.000-12.000-4,-3.000-13.000-4,-2.000-12.000-5,-1.000-4.000-2,3.000 7.000-3,3.000 6.000-2,4.000 7.000-2,2.000-7.000-2,4.000-19.000-2,3.000-18.000-1,3.000-19.000-3,4.000-15.000 0,7.000-8.000 1,6.000-10.000 0,7.000-9.000 1,5.000-10.000-2,7.000-9.000-6,6.000-10.000-5,7.000-8.000-6,5.000-15.000-3,7.000-19.000 1,6.000-18.000 0,7.000-19.000 0,0.000-13.000 1,-2.000-6.000 1,-3.000-6.000 2,-3.000-6.000 2,-7.000-1.000 1,-9.000 7.000 4,-10.000 6.000 2,-8.000 7.000 3,-11.000 8.000 3,-8.000 14.000 3,-10.000 11.000 4,-9.000 14.000 2,-5.000 10.000 6,0.000 9.000 5,0.000 10.000 6,0.000 10.000 7,0.000 19.000 6,0.000 32.000 10,0.000 31.000 9,0.000 32.000 8,0.000 16.000 0,0.000 4.000-12,0.000 3.000-11,0.000 3.000-12,0.000 12.000-5,0.000 22.000-1,0.000 22.000 0,0.000 23.000-1,-2.000-3.000-1,-3.000-24.000-3,-3.000-26.000-4,-2.000-24.000-2,-3.000-6.000-3,1.000 17.000 0,-1.000 15.000-1,1.000 16.000-1,1.000 12.000-2,3.000 9.000-7,3.000 10.000-4,4.000 10.000-7,1.000-4.000 0,0.000-16.000 2,0.000-15.000 3,0.000-15.000 3,-4.000-18.000 1,-5.000-19.000-1,-7.000-18.000 1,-5.000-19.000-1,-4.000-13.000-1,0.000-6.000-1,0.000-6.000-2,0.000-6.000-1,-4.000-9.000-1,-5.000-8.000 3,-7.000-10.000 1,-5.000-9.000 3,-6.000-7.000 0,-3.000-3.000 1,-3.000-3.000 0,-2.000-2.000 0,-9.000-9.000 2,-12.000-12.000 3,-13.000-13.000 3,-12.000-12.000 3,4.000-4.000 3,22.000 7.000 1,22.000 6.000 1,23.000 7.000 2,11.000-1.000 1,4.000-6.000-1,3.000-6.000 1,3.000-6.000-2,12.000-12.000 0,22.000-15.000-1,22.000-15.000-2,23.000-16.000-1,20.000-12.000-2,23.000-5.000-4,22.000-7.000-2,22.000-5.000-4,13.000-1.000-3,7.000 6.000-5,6.000 7.000-5,7.000 6.000-5,-7.000 10.000-4,-19.000 17.000-5,-18.000 15.000-5,-19.000 16.000-5,-19.000 12.000-2,-19.000 9.000 1,-18.000 10.000 0,-19.000 10.000 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4"/>
    </inkml:context>
    <inkml:brush xml:id="br0">
      <inkml:brushProperty name="width" value="0.0473597347736359" units="cm"/>
      <inkml:brushProperty name="height" value="0.0473597347736359" units="cm"/>
      <inkml:brushProperty name="color" value="#f2395b"/>
      <inkml:brushProperty name="ignorePressure" value="0"/>
    </inkml:brush>
  </inkml:definitions>
  <inkml:trace contextRef="#ctx0" brushRef="#br0">57050.000 56050.000 464,'-25.000'-85.000'41,"0.000"32.000"2,0.000 31.000 4,0.000 32.000 3,-2.000 19.000-5,-3.000 10.000-10,-3.000 10.000-11,-2.000 9.000-12,-1.000 2.000-7,3.000-2.000-6,3.000-3.000-5,4.000-3.000-5,4.000-4.000-7,6.000-3.000-7,7.000-3.000-8,6.000-2.000-8,4.000 0.000 6,4.000 7.000 18,3.000 6.000 19,3.000 7.000 19,-1.000 0.000 9,-2.000-2.000-1,-3.000-3.000 0,-3.000-3.000 0,-2.000-1.000-1,0.000 4.000 0,0.000 3.000 1,0.000 3.000 1,-4.000 1.000-2,-5.000 1.000-3,-7.000-1.000-3,-5.000 1.000-2,-3.000-3.000-4,4.000-2.000-3,3.000-3.000-4,3.000-3.000-4,1.000-2.000-1,1.000 0.000 2,-1.000 0.000 2,1.000 0.000 2</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4"/>
    </inkml:context>
    <inkml:brush xml:id="br0">
      <inkml:brushProperty name="width" value="0.0476543791592121" units="cm"/>
      <inkml:brushProperty name="height" value="0.0476543791592121" units="cm"/>
      <inkml:brushProperty name="color" value="#f2395b"/>
      <inkml:brushProperty name="ignorePressure" value="0"/>
    </inkml:brush>
  </inkml:definitions>
  <inkml:trace contextRef="#ctx0" brushRef="#br0">88950.000 15200.000 461,'-32.000'-44.000'114,"39.000"13.000"-21,36.000 12.000-19,39.000 13.000-21,11.000 7.000-12,-11.000 4.000-8,-14.000 3.000-6,-11.000 3.000-7,-12.000 4.000-3,-9.000 7.000-2,-10.000 6.000 0,-8.000 7.000-2,-8.000 4.000-2,-2.000 3.000-3,-3.000 3.000-4,-3.000 4.000-4,-7.000 2.000-2,-9.000 4.000-2,-10.000 3.000-2,-8.000 3.000-2,-18.000 7.000-3,-25.000 14.000-3,-25.000 11.000-3,-25.000 14.000-3,-8.000 0.000-1,9.000-8.000 2,10.000-10.000 1,10.000-9.000 2,4.000-9.000 2,0.000-5.000 4,0.000-7.000 4,0.000-5.000 3,7.000-8.000 3,17.000-5.000 3,15.000-7.000 3,16.000-5.000 3,21.000-9.000 2,29.000-9.000 5,28.000-10.000 3,28.000-8.000 3,18.000-8.000 1,10.000-2.000-5,10.000-3.000-3,9.000-3.000-3,6.000-2.000-6,3.000 0.000-5,3.000 0.000-5,4.000 0.000-6,-4.000 1.000-7,-9.000 4.000-6,-10.000 3.000-7,-8.000 3.000-8,-11.000 3.000-4,-8.000 3.000-1,-10.000 3.000-3,-9.000 4.000-2</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4"/>
    </inkml:context>
    <inkml:brush xml:id="br0">
      <inkml:brushProperty name="width" value="0.0500214211642742" units="cm"/>
      <inkml:brushProperty name="height" value="0.0500214211642742" units="cm"/>
      <inkml:brushProperty name="color" value="#f2395b"/>
      <inkml:brushProperty name="ignorePressure" value="0"/>
    </inkml:brush>
  </inkml:definitions>
  <inkml:trace contextRef="#ctx0" brushRef="#br0">89900.000 15950.000 439,'29.000'-72.000'115,"10.000"6.000"-27,10.000 7.000-27,9.000 6.000-26,4.000 4.000-16,1.000 4.000-2,-1.000 3.000-4,1.000 3.000-2,-4.000 1.000-2,-6.000 1.000-1,-6.000-1.000 0,-6.000 1.000-2,-2.000 7.000 2,3.000 16.000 5,3.000 15.000 4,4.000 17.000 4,-3.000 10.000 0,-5.000 6.000-2,-7.000 7.000-2,-5.000 6.000-4,-4.000 6.000-1,0.000 6.000-3,0.000 7.000-1,0.000 6.000-2,-2.000 3.000-2,-3.000 0.000-2,-3.000 0.000-2,-2.000 0.000-2,-3.000-2.000-2,1.000-3.000-3,-1.000-3.000-1,1.000-2.000-2,-1.000-6.000-4,1.000-6.000-4,-1.000-6.000-5,1.000-6.000-4,-4.000-13.000-11,-6.000-19.000-17,-6.000-18.000-18,-6.000-19.000-17</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5"/>
    </inkml:context>
    <inkml:brush xml:id="br0">
      <inkml:brushProperty name="width" value="0.0511854104697704" units="cm"/>
      <inkml:brushProperty name="height" value="0.0511854104697704" units="cm"/>
      <inkml:brushProperty name="color" value="#f2395b"/>
      <inkml:brushProperty name="ignorePressure" value="0"/>
    </inkml:brush>
  </inkml:definitions>
  <inkml:trace contextRef="#ctx0" brushRef="#br0">91600.000 14900.000 429,'23.000'-50.000'3,"-3.000"0.000"5,-3.000 0.000 5,-2.000 0.000 6,-6.000 9.000 7,-6.000 19.000 12,-6.000 19.000 12,-6.000 19.000 10,-9.000 15.000 3,-8.000 13.000-9,-10.000 12.000-7,-9.000 13.000-9,-9.000 9.000-5,-5.000 6.000-5,-7.000 7.000-6,-5.000 6.000-3,-8.000 4.000-5,-5.000 4.000-1,-7.000 3.000-3,-5.000 3.000-1,-4.000 1.000-6,0.000 1.000-5,0.000-1.000-7,0.000 1.000-6,-2.000 8.000-8,-3.000 20.000-12,-3.000 18.000-10,-2.000 20.000-11,8.000-9.000-7,22.000-34.000-3,22.000-35.000-3,23.000-33.000-3</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5"/>
    </inkml:context>
    <inkml:brush xml:id="br0">
      <inkml:brushProperty name="width" value="0.0391453094780445" units="cm"/>
      <inkml:brushProperty name="height" value="0.0391453094780445" units="cm"/>
      <inkml:brushProperty name="color" value="#f2395b"/>
      <inkml:brushProperty name="ignorePressure" value="0"/>
    </inkml:brush>
  </inkml:definitions>
  <inkml:trace contextRef="#ctx0" brushRef="#br0">91400.000 15900.000 562,'54.000'-24.000'101,"10.000"4.000"-18,10.000 3.000-17,9.000 3.000-18,7.000 1.000-12,7.000 1.000-5,6.000-1.000-6,7.000 1.000-5,0.000-1.000-6,-2.000 1.000-5,-3.000-1.000-4,-3.000 1.000-6,-7.000 1.000-5,-9.000 3.000-8,-10.000 3.000-6,-8.000 4.000-7,-9.000 1.000-8,-6.000 0.000-10,-6.000 0.000-10,-6.000 0.000-10</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6"/>
    </inkml:context>
    <inkml:brush xml:id="br0">
      <inkml:brushProperty name="width" value="0.0469064377248287" units="cm"/>
      <inkml:brushProperty name="height" value="0.0469064377248287" units="cm"/>
      <inkml:brushProperty name="color" value="#f2395b"/>
      <inkml:brushProperty name="ignorePressure" value="0"/>
    </inkml:brush>
  </inkml:definitions>
  <inkml:trace contextRef="#ctx0" brushRef="#br0">92400.000 15050.000 469,'-22.000'-63.000'32,"6.000"26.000"12,7.000 24.000 12,6.000 26.000 10,3.000 16.000 2,0.000 10.000-10,0.000 10.000-10,0.000 9.000-10,0.000 6.000-7,0.000 3.000-5,0.000 3.000-5,0.000 4.000-5,-2.000 4.000-4,-3.000 6.000-3,-3.000 7.000-5,-2.000 6.000-3,-5.000 4.000-5,-2.000 4.000-9,-3.000 3.000-8,-3.000 3.000-9,-1.000 4.000-5,4.000 7.000-6,3.000 6.000-4,3.000 7.000-4,1.000-6.000-2,1.000-15.000 3,-1.000-15.000 2,1.000-16.000 3,-1.000-15.000 3,1.000-11.000 4,-1.000-14.000 3,1.000-11.000 4</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6"/>
    </inkml:context>
    <inkml:brush xml:id="br0">
      <inkml:brushProperty name="width" value="0.0427010655403137" units="cm"/>
      <inkml:brushProperty name="height" value="0.0427010655403137" units="cm"/>
      <inkml:brushProperty name="color" value="#f2395b"/>
      <inkml:brushProperty name="ignorePressure" value="0"/>
    </inkml:brush>
  </inkml:definitions>
  <inkml:trace contextRef="#ctx0" brushRef="#br0">93550.000 15100.000 515,'3.000'-46.000'2,"6.000"10.000"5,7.000 10.000 4,6.000 9.000 6,9.000 6.000 3,13.000 3.000 3,12.000 3.000 4,13.000 4.000 2,4.000 4.000 4,-3.000 6.000 3,-3.000 7.000 3,-2.000 6.000 3,-9.000 6.000-2,-12.000 6.000-6,-13.000 7.000-7,-12.000 6.000-6,-12.000 4.000-5,-8.000 4.000-4,-10.000 3.000-3,-9.000 3.000-3,-13.000 3.000-3,-16.000 3.000-1,-15.000 3.000-1,-15.000 4.000-2,-12.000-3.000-1,-6.000-5.000-1,-6.000-7.000-2,-6.000-5.000-1,2.000-8.000 0,14.000-5.000 1,11.000-7.000 2,14.000-5.000 2,22.000-6.000 2,35.000-3.000 3,35.000-3.000 3,34.000-2.000 3,23.000-6.000 1,13.000-6.000-1,12.000-6.000-1,13.000-6.000-2,4.000-6.000-7,-3.000-2.000-16,-3.000-3.000-14,-2.000-3.000-16,-8.000-2.000-6,-8.000 0.000 2,-10.000 0.000 0,-9.000 0.000 3,-7.000-4.000 1,-3.000-5.000 1,-3.000-7.000 1,-2.000-5.000 1,-8.000-4.000 4,-8.000 0.000 8,-10.000 0.000 9,-9.000 0.000 7,-7.000 3.000 5,-3.000 6.000 2,-3.000 7.000 3,-2.000 6.000 1</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7"/>
    </inkml:context>
    <inkml:brush xml:id="br0">
      <inkml:brushProperty name="width" value="0.0634191483259201" units="cm"/>
      <inkml:brushProperty name="height" value="0.0634191483259201" units="cm"/>
      <inkml:brushProperty name="color" value="#f2395b"/>
      <inkml:brushProperty name="ignorePressure" value="0"/>
    </inkml:brush>
  </inkml:definitions>
  <inkml:trace contextRef="#ctx0" brushRef="#br0">95150.000 15100.000 346,'43.000'-136.000'-11,"-11.000"28.000"10,-14.000 28.000 8,-11.000 29.000 11,-7.000 27.000 9,0.000 29.000 12,0.000 28.000 11,0.000 28.000 12,-4.000 12.000-1,-5.000-3.000-10,-7.000-3.000-12,-5.000-2.000-10,-3.000-3.000-9,4.000 1.000-5,3.000-1.000-4,3.000 1.000-5,12.000-13.000-9,22.000-25.000-14,22.000-25.000-13,23.000-25.000-14,11.000-19.000-5,4.000-12.000 5,3.000-13.000 6,3.000-12.000 4,-4.000-5.000 5,-8.000 3.000 3,-10.000 3.000 4,-9.000 4.000 3,-7.000 1.000 3,-3.000 0.000 2,-3.000 0.000 1,-2.000 0.000 2,-8.000 6.000 5,-8.000 13.000 9,-10.000 12.000 8,-9.000 13.000 8,-7.000 15.000 11,-3.000 19.000 13,-3.000 19.000 11,-2.000 19.000 13,-1.000 12.000 1,3.000 6.000-11,3.000 7.000-10,4.000 6.000-11,-1.000 6.000-7,-3.000 6.000-4,-3.000 7.000-3,-2.000 6.000-5,-1.000 4.000-1,3.000 4.000-1,3.000 3.000 1,4.000 3.000 1,-4.000 6.000-2,-9.000 9.000-2,-10.000 10.000-3,-8.000 10.000-2,-4.000 7.000-3,3.000 6.000-2,3.000 7.000-4,4.000 6.000-3,2.000-4.000-5,4.000-11.000-6,3.000-14.000-7,3.000-11.000-6,-1.000-14.000-3,-2.000-11.000 1,-3.000-14.000 1,-3.000-11.000 1,-6.000-14.000 2,-5.000-11.000 1,-7.000-14.000 2,-5.000-11.000 2,-6.000-12.000 1,-3.000-9.000 3,-3.000-10.000 1,-2.000-8.000 3,-3.000-14.000 1,1.000-15.000 2,-1.000-15.000 3,1.000-16.000 0,4.000-12.000 3,9.000-5.000 2,10.000-7.000 2,10.000-5.000 2,11.000-8.000 0,17.000-5.000 1,15.000-7.000 1,16.000-5.000-1,18.000-3.000 1,22.000 4.000-1,22.000 3.000 0,23.000 3.000 1,14.000 4.000-5,10.000 7.000-5,10.000 6.000-8,9.000 7.000-5,-1.000 7.000-7,-8.000 9.000-7,-10.000 10.000-5,-9.000 10.000-7,-16.000 8.000 0,-22.000 10.000 9,-22.000 10.000 7,-21.000 9.000 8</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7"/>
    </inkml:context>
    <inkml:brush xml:id="br0">
      <inkml:brushProperty name="width" value="0.0449515469372272" units="cm"/>
      <inkml:brushProperty name="height" value="0.0449515469372272" units="cm"/>
      <inkml:brushProperty name="color" value="#f2395b"/>
      <inkml:brushProperty name="ignorePressure" value="0"/>
    </inkml:brush>
  </inkml:definitions>
  <inkml:trace contextRef="#ctx0" brushRef="#br0">96950.000 15250.000 489,'100.000'-22.000'137,"0.000"6.000"-26,0.000 7.000-26,0.000 6.000-26,-2.000 1.000-17,-3.000-3.000-9,-3.000-3.000-10,-2.000-2.000-8,-6.000-1.000-10,-6.000 3.000-8,-6.000 3.000-8,-6.000 4.000-10</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7"/>
    </inkml:context>
    <inkml:brush xml:id="br0">
      <inkml:brushProperty name="width" value="0.0404349192976952" units="cm"/>
      <inkml:brushProperty name="height" value="0.0404349192976952" units="cm"/>
      <inkml:brushProperty name="color" value="#f2395b"/>
      <inkml:brushProperty name="ignorePressure" value="0"/>
    </inkml:brush>
  </inkml:definitions>
  <inkml:trace contextRef="#ctx0" brushRef="#br0">97000.000 15800.000 544,'-71.000'23.000'1,"10.000"-3.000"4,10.000-3.000 2,9.000-2.000 4,13.000-3.000 7,20.000 1.000 14,18.000-1.000 12,20.000 1.000 13,14.000-1.000 3,14.000 1.000-10,11.000-1.000-8,14.000 1.000-9,7.000-3.000-6,3.000-2.000-3,3.000-3.000-5,4.000-3.000-3,-1.000-4.000-7,-3.000-3.000-9,-3.000-3.000-11,-2.000-2.000-9,-5.000-1.000-10,-2.000 3.000-10,-3.000 3.000-8,-3.000 4.000-9,-9.000 1.000-1,-11.000 0.000 8,-14.000 0.000 9,-11.000 0.000 9,-7.000-2.000 3,0.000-3.000 1,0.000-3.000-1,0.000-2.000 1</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18"/>
    </inkml:context>
    <inkml:brush xml:id="br0">
      <inkml:brushProperty name="width" value="0.0549749322235584" units="cm"/>
      <inkml:brushProperty name="height" value="0.0549749322235584" units="cm"/>
      <inkml:brushProperty name="color" value="#f2395b"/>
      <inkml:brushProperty name="ignorePressure" value="0"/>
    </inkml:brush>
  </inkml:definitions>
  <inkml:trace contextRef="#ctx0" brushRef="#br0">99500.000 15350.000 400,'25.000'-75.000'1,"0.000"0.000"3,0.000 0.000 2,0.000 0.000 3,-4.000 3.000 4,-5.000 6.000 5,-7.000 7.000 7,-5.000 6.000 5,-8.000 6.000 4,-5.000 6.000 1,-7.000 7.000 2,-5.000 6.000 2,-6.000 6.000-2,-3.000 6.000-5,-3.000 7.000-4,-2.000 6.000-5,-6.000 9.000-3,-6.000 13.000-1,-6.000 12.000-2,-6.000 13.000 0,-6.000 9.000-2,-2.000 6.000 0,-3.000 7.000-1,-3.000 6.000 0,-1.000 1.000-1,4.000-3.000-1,3.000-3.000 0,3.000-2.000-1,6.000-3.000 0,9.000 1.000 0,10.000-1.000-1,10.000 1.000 1,11.000-4.000-4,17.000-6.000-8,15.000-6.000-6,16.000-6.000-8,12.000-9.000-5,9.000-8.000-4,10.000-10.000-4,10.000-9.000-5,5.000-9.000-1,4.000-5.000 2,3.000-7.000 0,3.000-5.000 2,-4.000-6.000 1,-8.000-3.000 1,-10.000-3.000 1,-9.000-2.000 2,-9.000-1.000 2,-5.000 3.000 5,-7.000 3.000 5,-5.000 4.000 5,-8.000 1.000 5,-5.000 0.000 3,-7.000 0.000 4,-5.000 0.000 3,-4.000 9.000 11,0.000 19.000 16,0.000 19.000 17,0.000 19.000 16,1.000 15.000 3,4.000 13.000-14,3.000 12.000-13,3.000 13.000-13,3.000 6.000-10,3.000 0.000-6,3.000 0.000-6,4.000 0.000-7,1.000 0.000-8,0.000 0.000-8,0.000 0.000-9,0.000 0.000-8,-2.000-5.000-8,-3.000-9.000-4,-3.000-10.000-6,-2.000-8.000-5,-3.000-9.000-3,1.000-6.000-2,-1.000-6.000 0,1.000-6.000-1</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4"/>
    </inkml:context>
    <inkml:brush xml:id="br0">
      <inkml:brushProperty name="width" value="0.0431108511984348" units="cm"/>
      <inkml:brushProperty name="height" value="0.0431108511984348" units="cm"/>
      <inkml:brushProperty name="color" value="#f2395b"/>
      <inkml:brushProperty name="ignorePressure" value="0"/>
    </inkml:brush>
  </inkml:definitions>
  <inkml:trace contextRef="#ctx0" brushRef="#br0">57050.000 57200.000 510,'46.000'-91.000'2,"-5.000"19.000"4,-7.000 19.000 4,-5.000 19.000 4,-4.000 9.000 4,0.000 0.000 1,0.000 0.000 4,0.000 0.000 2,0.000 3.000 1,0.000 6.000 1,0.000 7.000 1,0.000 6.000 1,0.000 10.000 1,0.000 17.000 1,0.000 15.000 1,0.000 16.000 1,-7.000 10.000-1,-11.000 7.000-6,-14.000 6.000-5,-11.000 7.000-5,-12.000 2.000-3,-9.000 1.000-4,-10.000-1.000-1,-8.000 1.000-4,-1.000-4.000-1,9.000-6.000-1,10.000-6.000 0,10.000-6.000-1,19.000-13.000-5,32.000-19.000-8,31.000-18.000-7,32.000-19.000-9,16.000-16.000-6,4.000-12.000-5,3.000-13.000-5,3.000-12.000-6,-8.000-2.000-2,-19.000 9.000-2,-18.000 10.000 0,-19.000 10.000-2</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6"/>
    </inkml:context>
    <inkml:brush xml:id="br0">
      <inkml:brushProperty name="width" value="0.0378453508019447" units="cm"/>
      <inkml:brushProperty name="height" value="0.0378453508019447" units="cm"/>
      <inkml:brushProperty name="color" value="#f2395b"/>
      <inkml:brushProperty name="ignorePressure" value="0"/>
    </inkml:brush>
  </inkml:definitions>
  <inkml:trace contextRef="#ctx0" brushRef="#br0">88450.000 18600.000 581,'160.000'-18.000'82,"-27.000"17.000"-11,-28.000 15.000-11,-28.000 16.000-12,-20.000 10.000-8,-8.000 7.000-8,-10.000 6.000-7,-9.000 7.000-7,-9.000 4.000-5,-5.000 3.000-3,-7.000 3.000-3,-5.000 4.000-4,-12.000 1.000 0,-16.000 0.000-1,-15.000 0.000 0,-15.000 0.000 0,-12.000 0.000-4,-6.000 0.000-9,-6.000 0.000-10,-6.000 0.000-9,-4.000-5.000-3,1.000-9.000 5,-1.000-10.000 5,1.000-8.000 5,2.000-11.000 5,7.000-8.000 4,6.000-10.000 7,7.000-9.000 4,24.000-9.000 6,44.000-5.000 6,44.000-7.000 7,44.000-5.000 6,19.000-3.000 0,-2.000 4.000-6,-3.000 3.000-6,-3.000 3.000-7,-2.000 1.000-4,0.000 1.000-4,0.000-1.000-3,0.000 1.000-3,-2.000 1.000-7,-3.000 3.000-10,-3.000 3.000-10,-2.000 4.000-9,-11.000 2.000-8,-15.000 4.000-2,-15.000 3.000-3,-16.000 3.000-4</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7"/>
    </inkml:context>
    <inkml:brush xml:id="br0">
      <inkml:brushProperty name="width" value="0.0450791642069817" units="cm"/>
      <inkml:brushProperty name="height" value="0.0450791642069817" units="cm"/>
      <inkml:brushProperty name="color" value="#f2395b"/>
      <inkml:brushProperty name="ignorePressure" value="0"/>
    </inkml:brush>
  </inkml:definitions>
  <inkml:trace contextRef="#ctx0" brushRef="#br0">89900.000 18500.000 488,'48.000'-22.000'17,"-3.000"6.000"4,-3.000 7.000 6,-2.000 6.000 5,0.000 6.000 1,7.000 6.000 1,6.000 7.000-2,7.000 6.000 0,5.000 6.000 0,7.000 6.000 0,6.000 7.000 0,7.000 6.000 0,-1.000 3.000-2,-6.000 0.000-5,-6.000 0.000-5,-6.000 0.000-4,-9.000 3.000-3,-8.000 6.000 0,-10.000 7.000 0,-9.000 6.000 0,-7.000 4.000-4,-3.000 4.000-6,-3.000 3.000-6,-2.000 3.000-6,-6.000-1.000-7,-6.000-2.000-5,-6.000-3.000-5,-6.000-3.000-6,-7.000-7.000-4,-6.000-9.000-2,-6.000-10.000-3,-6.000-8.000-2,-2.000-9.000 1,3.000-6.000 1,3.000-6.000 2,4.000-6.000 3,2.000-13.000 2,4.000-19.000 2,3.000-18.000 2,3.000-19.000 1,3.000-10.000 5,3.000 1.000 5,3.000-1.000 5,4.000 1.000 6,1.000 2.000 3,0.000 7.000 1,0.000 6.000 1,0.000 7.000 2</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7"/>
    </inkml:context>
    <inkml:brush xml:id="br0">
      <inkml:brushProperty name="width" value="0.0463591180741787" units="cm"/>
      <inkml:brushProperty name="height" value="0.0463591180741787" units="cm"/>
      <inkml:brushProperty name="color" value="#f2395b"/>
      <inkml:brushProperty name="ignorePressure" value="0"/>
    </inkml:brush>
  </inkml:definitions>
  <inkml:trace contextRef="#ctx0" brushRef="#br0">91450.000 18350.000 474,'40.000'-65.000'53,"-18.000"23.000"0,-19.000 22.000 1,-18.000 22.000 1,-14.000 16.000-4,-5.000 14.000-7,-7.000 11.000-7,-5.000 14.000-8,-9.000 7.000-4,-9.000 3.000-3,-10.000 3.000-2,-8.000 4.000-2,-11.000 5.000-2,-8.000 10.000-2,-10.000 10.000 0,-9.000 9.000-1,-1.000 2.000-6,10.000-2.000-10,10.000-3.000-12,9.000-3.000-10,7.000-4.000-9,7.000-3.000-5,6.000-3.000-5,7.000-2.000-7,8.000-9.000-2,14.000-12.000-2,11.000-13.000 0,14.000-12.000-2</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7"/>
    </inkml:context>
    <inkml:brush xml:id="br0">
      <inkml:brushProperty name="width" value="0.0346863344311714" units="cm"/>
      <inkml:brushProperty name="height" value="0.0346863344311714" units="cm"/>
      <inkml:brushProperty name="color" value="#f2395b"/>
      <inkml:brushProperty name="ignorePressure" value="0"/>
    </inkml:brush>
  </inkml:definitions>
  <inkml:trace contextRef="#ctx0" brushRef="#br0">91750.000 18950.000 634,'100.000'0.000'115,"0.000"0.000"-25,0.000 0.000-27,0.000 0.000-26,1.000 0.000-16,4.000 0.000-4,3.000 0.000-5,3.000 0.000-4,-4.000 1.000-6,-8.000 4.000-5,-10.000 3.000-7,-9.000 3.000-5,-10.000 3.000-3,-9.000 3.000 3,-10.000 3.000 1,-8.000 4.000 2,-14.000-3.000-7,-15.000-5.000-18,-15.000-7.000-17,-16.000-5.000-17,-7.000-6.000-1,4.000-3.000 15,3.000-3.000 16,3.000-2.000 15</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8"/>
    </inkml:context>
    <inkml:brush xml:id="br0">
      <inkml:brushProperty name="width" value="0.045251090079546" units="cm"/>
      <inkml:brushProperty name="height" value="0.045251090079546" units="cm"/>
      <inkml:brushProperty name="color" value="#f2395b"/>
      <inkml:brushProperty name="ignorePressure" value="0"/>
    </inkml:brush>
  </inkml:definitions>
  <inkml:trace contextRef="#ctx0" brushRef="#br0">92750.000 18150.000 486,'-24.000'-25.000'2,"4.000"0.000"7,3.000 0.000 4,3.000 0.000 6,3.000 12.000 10,3.000 26.000 14,3.000 24.000 14,4.000 26.000 14,1.000 13.000 1,0.000 4.000-14,0.000 3.000-12,0.000 3.000-13,-2.000 7.000-10,-3.000 14.000-4,-3.000 11.000-7,-2.000 14.000-5,-3.000 8.000-9,1.000 7.000-13,-1.000 6.000-14,1.000 7.000-14,-1.000-7.000-6,1.000-19.000 0,-1.000-18.000 0,1.000-19.000 1,-1.000-15.000 2,1.000-8.000 4,-1.000-10.000 6,1.000-9.000 4</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8"/>
    </inkml:context>
    <inkml:brush xml:id="br0">
      <inkml:brushProperty name="width" value="0.0437829233705997" units="cm"/>
      <inkml:brushProperty name="height" value="0.0437829233705997" units="cm"/>
      <inkml:brushProperty name="color" value="#f2395b"/>
      <inkml:brushProperty name="ignorePressure" value="0"/>
    </inkml:brush>
  </inkml:definitions>
  <inkml:trace contextRef="#ctx0" brushRef="#br0">95050.000 18050.000 502,'18.000'-21.000'11,"-11.000"10.000"21,-14.000 10.000 22,-11.000 9.000 21,-11.000 9.000 5,-5.000 9.000-16,-7.000 10.000-13,-5.000 10.000-15,-4.000 2.000-10,0.000-3.000-3,0.000-3.000-6,0.000-2.000-3,-8.000 3.000-5,-16.000 14.000-4,-15.000 11.000-5,-15.000 14.000-3,-4.000 2.000-2,9.000-6.000 1,10.000-6.000 0,10.000-6.000 2,8.000-7.000 0,10.000-6.000 0,10.000-6.000 0,9.000-6.000 1,17.000-7.000 0,25.000-6.000 0,25.000-6.000-1,25.000-6.000 1,17.000-6.000 0,9.000-2.000 0,10.000-3.000 1,10.000-3.000 1,5.000-4.000-2,4.000-3.000-3,3.000-3.000-1,3.000-2.000-4,-5.000-1.000-2,-12.000 3.000-4,-13.000 3.000-3,-12.000 4.000-3,-10.000 4.000-3,-6.000 6.000-3,-6.000 7.000-4,-6.000 6.000-3</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8"/>
    </inkml:context>
    <inkml:brush xml:id="br0">
      <inkml:brushProperty name="width" value="0.0488332249224186" units="cm"/>
      <inkml:brushProperty name="height" value="0.0488332249224186" units="cm"/>
      <inkml:brushProperty name="color" value="#f2395b"/>
      <inkml:brushProperty name="ignorePressure" value="0"/>
    </inkml:brush>
  </inkml:definitions>
  <inkml:trace contextRef="#ctx0" brushRef="#br0">95050.000 18300.000 450,'-24.000'-21.000'9,"4.000"10.000"19,3.000 10.000 17,3.000 9.000 20,1.000 10.000 3,1.000 14.000-9,-1.000 11.000-10,1.000 14.000-9,-3.000 8.000-7,-2.000 7.000-6,-3.000 6.000-5,-3.000 7.000-5,-1.000 2.000-3,4.000 1.000 0,3.000-1.000-1,3.000 1.000-1,1.000-1.000 0,1.000 1.000-3,-1.000-1.000-1,1.000 1.000-3,1.000-4.000-8,3.000-6.000-18,3.000-6.000-18,4.000-6.000-17</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9"/>
    </inkml:context>
    <inkml:brush xml:id="br0">
      <inkml:brushProperty name="width" value="0.0581666827201843" units="cm"/>
      <inkml:brushProperty name="height" value="0.0581666827201843" units="cm"/>
      <inkml:brushProperty name="color" value="#f2395b"/>
      <inkml:brushProperty name="ignorePressure" value="0"/>
    </inkml:brush>
  </inkml:definitions>
  <inkml:trace contextRef="#ctx0" brushRef="#br0">96300.000 18100.000 378,'0.000'-47.000'4,"0.000"6.000"7,0.000 7.000 8,0.000 6.000 8,0.000 13.000 5,0.000 23.000 3,0.000 22.000 2,0.000 22.000 3,-2.000 7.000-2,-3.000-6.000-6,-3.000-6.000-8,-2.000-6.000-6,-1.000-1.000-5,3.000 7.000-3,3.000 6.000-3,4.000 7.000-3,1.000-1.000-1,0.000-6.000-2,0.000-6.000-2,0.000-6.000-1,9.000-9.000-4,19.000-8.000-8,19.000-10.000-8,19.000-9.000-7,7.000-12.000-5,-3.000-11.000-1,-3.000-14.000-1,-2.000-11.000-1,-5.000-9.000 2,-2.000-3.000 4,-3.000-3.000 5,-3.000-2.000 4,-6.000-3.000 4,-5.000 1.000 3,-7.000-1.000 4,-5.000 1.000 4,-6.000 1.000 3,-3.000 3.000 3,-3.000 3.000 3,-2.000 4.000 4,-3.000 4.000 3,1.000 6.000 2,-1.000 7.000 1,1.000 6.000 3,-4.000 10.000 10,-6.000 17.000 19,-6.000 15.000 19,-6.000 16.000 20,-4.000 12.000 1,1.000 9.000-16,-1.000 10.000-16,1.000 10.000-16,1.000 4.000-10,3.000 0.000-4,3.000 0.000-3,4.000 0.000-3,-1.000 7.000-3,-3.000 17.000-1,-3.000 15.000-1,-2.000 16.000-2,-3.000 7.000-1,1.000 1.000-3,-1.000-1.000-3,1.000 1.000-4,1.000-1.000-2,3.000 1.000-5,3.000-1.000-2,4.000 1.000-5,-1.000-6.000-1,-3.000-8.000-2,-3.000-10.000 0,-2.000-9.000-1,-5.000-10.000-1,-2.000-9.000-2,-3.000-10.000-2,-3.000-8.000-2,-2.000-9.000 0,0.000-6.000 2,0.000-6.000 1,0.000-6.000 3,-4.000-9.000 2,-5.000-8.000 2,-7.000-10.000 1,-5.000-9.000 3,-4.000-9.000 2,0.000-5.000 0,0.000-7.000 1,0.000-5.000 2,-2.000-9.000 0,-3.000-9.000 1,-3.000-10.000 1,-2.000-8.000 2,2.000-8.000 1,9.000-2.000 2,10.000-3.000 1,10.000-3.000 3,5.000-1.000 1,4.000 4.000 4,3.000 3.000 4,3.000 3.000 3,9.000-1.000 1,16.000-2.000 1,15.000-3.000-1,17.000-3.000 0,14.000-2.000-1,17.000 0.000-3,15.000 0.000-2,16.000 0.000-3,12.000 0.000-5,9.000 0.000-9,10.000 0.000-8,10.000 0.000-8,2.000 1.000-3,-3.000 4.000 2,-3.000 3.000 3,-2.000 3.000 2,-15.000 6.000-3,-25.000 9.000-8,-25.000 10.000-8,-25.000 10.000-8</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9"/>
    </inkml:context>
    <inkml:brush xml:id="br0">
      <inkml:brushProperty name="width" value="0.0416755117475986" units="cm"/>
      <inkml:brushProperty name="height" value="0.0416755117475986" units="cm"/>
      <inkml:brushProperty name="color" value="#f2395b"/>
      <inkml:brushProperty name="ignorePressure" value="0"/>
    </inkml:brush>
  </inkml:definitions>
  <inkml:trace contextRef="#ctx0" brushRef="#br0">98100.000 18250.000 527,'98.000'-2.000'89,"-3.000"-3.000"-11,-3.000-3.000-11,-2.000-2.000-12,-1.000-1.000-8,3.000 3.000-7,3.000 3.000-7,4.000 4.000-7,-6.000 2.000-6,-11.000 4.000-8,-14.000 3.000-6,-11.000 3.000-8,-11.000 3.000-15,-5.000 3.000-24,-7.000 3.000-22,-5.000 4.000-24,-11.000-1.000-5,-11.000-3.000 16,-14.000-3.000 15,-11.000-2.000 15</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29"/>
    </inkml:context>
    <inkml:brush xml:id="br0">
      <inkml:brushProperty name="width" value="0.0365890376269817" units="cm"/>
      <inkml:brushProperty name="height" value="0.0365890376269817" units="cm"/>
      <inkml:brushProperty name="color" value="#f2395b"/>
      <inkml:brushProperty name="ignorePressure" value="0"/>
    </inkml:brush>
  </inkml:definitions>
  <inkml:trace contextRef="#ctx0" brushRef="#br0">97950.000 18750.000 601,'-25.000'23.000'1,"0.000"-3.000"3,0.000-3.000 1,0.000-2.000 4,10.000-1.000 8,23.000 3.000 16,22.000 3.000 16,22.000 4.000 16,18.000-3.000 1,16.000-5.000-13,15.000-7.000-12,17.000-5.000-14,7.000-4.000-10,0.000 0.000-8,0.000 0.000-6,0.000 0.000-9,-5.000-2.000-4,-9.000-3.000-4,-10.000-3.000-3,-8.000-2.000-3,-9.000-1.000-6,-6.000 3.000-9,-6.000 3.000-8,-6.000 4.000-10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5"/>
    </inkml:context>
    <inkml:brush xml:id="br0">
      <inkml:brushProperty name="width" value="0.0364199541509151" units="cm"/>
      <inkml:brushProperty name="height" value="0.0364199541509151" units="cm"/>
      <inkml:brushProperty name="color" value="#f2395b"/>
      <inkml:brushProperty name="ignorePressure" value="0"/>
    </inkml:brush>
  </inkml:definitions>
  <inkml:trace contextRef="#ctx0" brushRef="#br0">45850.000 55650.000 604,'7.000'-65.000'8,"17.000"23.000"17,15.000 22.000 17,16.000 22.000 16,7.000 16.000 5,1.000 14.000-8,-1.000 11.000-7,1.000 14.000-9,-3.000 7.000-9,-2.000 3.000-11,-3.000 3.000-11,-3.000 4.000-10,-9.000 1.000-10,-11.000 0.000-7,-14.000 0.000-8,-11.000 0.000-8,-14.000-4.000-5,-11.000-5.000-2,-14.000-7.000-2,-11.000-5.000-2,-12.000-8.000 2,-9.000-5.000 2,-10.000-7.000 4,-8.000-5.000 4,-8.000-8.000 5,-2.000-5.000 6,-3.000-7.000 6,-3.000-5.000 6,-1.000-4.000 3,4.000 0.000 2,3.000 0.000 0,3.000 0.000 2,9.000-2.000 0,16.000-3.000 1,15.000-3.000 1,17.000-2.000 1,16.000-1.000 10,19.000 3.000 22,19.000 3.000 20,19.000 4.000 21,18.000 1.000 4,19.000 0.000-16,19.000 0.000-14,19.000 0.000-15,7.000 0.000-9,-3.000 0.000-1,-3.000 0.000-1,-2.000 0.000-3,-9.000 0.000-8,-12.000 0.000-19,-13.000 0.000-16,-12.000 0.000-19</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30"/>
    </inkml:context>
    <inkml:brush xml:id="br0">
      <inkml:brushProperty name="width" value="0.0567670203745365" units="cm"/>
      <inkml:brushProperty name="height" value="0.0567670203745365" units="cm"/>
      <inkml:brushProperty name="color" value="#f2395b"/>
      <inkml:brushProperty name="ignorePressure" value="0"/>
    </inkml:brush>
  </inkml:definitions>
  <inkml:trace contextRef="#ctx0" brushRef="#br0">100650.000 16800.000 387,'0.000'-47.000'5,"0.000"6.000"9,0.000 7.000 9,0.000 6.000 10,0.000 13.000 5,0.000 23.000 4,0.000 22.000 3,0.000 22.000 2,-2.000 18.000 1,-3.000 16.000-3,-3.000 15.000-4,-2.000 17.000-3,-3.000 7.000-3,1.000 0.000-4,-1.000 0.000-4,1.000 0.000-3,-1.000-4.000-5,1.000-5.000-2,-1.000-7.000-4,1.000-5.000-2,-4.000 3.000-4,-6.000 17.000-3,-6.000 15.000-5,-6.000 16.000-2,-1.000-2.000-4,7.000-19.000-3,6.000-18.000-3,7.000-19.000-2,10.000-35.000-10,16.000-49.000-14,15.000-51.000-15,17.000-49.000-15,10.000-21.000 0,6.000 9.000 12,7.000 10.000 13,6.000 10.000 13,3.000 7.000 9,0.000 6.000 5,0.000 7.000 4,0.000 6.000 4,-7.000 9.000 3,-11.000 13.000 2,-14.000 12.000 1,-11.000 13.000 2,-6.000 4.000 2,4.000-3.000 1,3.000-3.000 3,3.000-2.000 1,-1.000-1.000 4,-2.000 3.000 5,-3.000 3.000 5,-3.000 4.000 4,-1.000 1.000 4,4.000 0.000 3,3.000 0.000 1,3.000 0.000 3,1.000 4.000 0,1.000 10.000-2,-1.000 10.000-1,1.000 9.000-2,-4.000 6.000-2,-6.000 3.000-2,-6.000 3.000-2,-6.000 4.000-3,-6.000 2.000-3,-2.000 4.000-1,-3.000 3.000-3,-3.000 3.000-2,-9.000-1.000-3,-11.000-2.000-2,-14.000-3.000-4,-11.000-3.000-4,-14.000-4.000-4,-11.000-3.000-6,-14.000-3.000-7,-11.000-2.000-6,-15.000-5.000-1,-16.000-2.000 2,-15.000-3.000 2,-15.000-3.000 4,4.000-4.000-11,25.000-3.000-22,25.000-3.000-22,25.000-2.000-23</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33"/>
    </inkml:context>
    <inkml:brush xml:id="br0">
      <inkml:brushProperty name="width" value="0.0401405058801174" units="cm"/>
      <inkml:brushProperty name="height" value="0.0401405058801174" units="cm"/>
      <inkml:brushProperty name="color" value="#f2395b"/>
      <inkml:brushProperty name="ignorePressure" value="0"/>
    </inkml:brush>
  </inkml:definitions>
  <inkml:trace contextRef="#ctx0" brushRef="#br0">68150.000 16350.000 548,'67.000'-47.000'24,"-16.000"6.000"2,-15.000 7.000 2,-15.000 6.000 2,-9.000 1.000-2,1.000-3.000-3,-1.000-3.000-4,1.000-2.000-3,-3.000-3.000-4,-2.000 1.000-2,-3.000-1.000-2,-3.000 1.000-3,-6.000-3.000-2,-5.000-2.000-2,-7.000-3.000-2,-5.000-3.000-2,-11.000 5.000 0,-11.000 17.000 3,-14.000 15.000 3,-11.000 16.000 2,-6.000 12.000 1,4.000 9.000 0,3.000 10.000-1,3.000 10.000 0,3.000 7.000 0,3.000 6.000-1,3.000 7.000-1,4.000 6.000 0,2.000 3.000-1,4.000 0.000 0,3.000 0.000 0,3.000 0.000 0,6.000-4.000-1,9.000-5.000 0,10.000-7.000 0,10.000-5.000-1,8.000-9.000-2,10.000-9.000-3,10.000-10.000-2,9.000-8.000-5,7.000-11.000 0,7.000-8.000 1,6.000-10.000 1,7.000-9.000 0,2.000-9.000-1,1.000-5.000-4,-1.000-7.000-4,1.000-5.000-3,-4.000-3.000-2,-6.000 4.000 1,-6.000 3.000 2,-6.000 3.000 1,-7.000 3.000 3,-6.000 3.000 4,-6.000 3.000 5,-6.000 4.000 4,-6.000 7.000 8,-2.000 13.000 12,-3.000 12.000 12,-3.000 13.000 12,-1.000 12.000 3,4.000 13.000-5,3.000 12.000-5,3.000 13.000-7,3.000 4.000-3,3.000-3.000-5,3.000-3.000-3,4.000-2.000-5,2.000-1.000-3,4.000 3.000-4,3.000 3.000-4,3.000 4.000-3,1.000-3.000-7,1.000-5.000-6,-1.000-7.000-7,1.000-5.000-8,-3.000-6.000-3,-2.000-3.000-3,-3.000-3.000-2,-3.000-2.000-3</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34"/>
    </inkml:context>
    <inkml:brush xml:id="br0">
      <inkml:brushProperty name="width" value="0.0462941564619541" units="cm"/>
      <inkml:brushProperty name="height" value="0.0462941564619541" units="cm"/>
      <inkml:brushProperty name="color" value="#f2395b"/>
      <inkml:brushProperty name="ignorePressure" value="0"/>
    </inkml:brush>
  </inkml:definitions>
  <inkml:trace contextRef="#ctx0" brushRef="#br0">83500.000 14950.000 475,'0.000'-40.000'9,"0.000"23.000"18,0.000 22.000 19,0.000 22.000 17,0.000 16.000 4,0.000 14.000-12,0.000 11.000-11,0.000 14.000-12,-2.000 8.000-7,-3.000 7.000-2,-3.000 6.000-2,-2.000 7.000-2,-5.000 2.000-2,-2.000 1.000-3,-3.000-1.000-2,-3.000 1.000-4,-2.000-1.000-1,0.000 1.000-2,0.000-1.000-1,0.000 1.000-2,1.000-9.000 0,4.000-15.000-2,3.000-15.000 0,3.000-16.000-2,6.000-29.000-5,9.000-40.000-11,10.000-40.000-12,10.000-41.000-11,10.000-19.000-2,13.000 3.000 8,12.000 3.000 8,13.000 4.000 7,4.000 7.000 4,-3.000 13.000 2,-3.000 12.000 1,-2.000 13.000 1,-3.000 10.000 5,1.000 10.000 6,-1.000 10.000 8,1.000 9.000 8,-6.000 7.000 3,-8.000 7.000 2,-10.000 6.000 1,-9.000 7.000 1,-7.000 7.000 0,-3.000 9.000-1,-3.000 10.000 1,-2.000 10.000-2,-5.000 5.000-1,-2.000 4.000 0,-3.000 3.000-3,-3.000 3.000 0,-7.000-1.000-2,-9.000-2.000-3,-10.000-3.000-3,-8.000-3.000-1,-9.000-2.000-3,-6.000 0.000-1,-6.000 0.000-1,-6.000 0.000-1,-6.000-4.000-2,-2.000-5.000-5,-3.000-7.000-4,-3.000-5.000-4,-2.000-8.000-5,0.000-5.000-4,0.000-7.000-5,0.000-5.000-5,4.000-6.000 0,10.000-3.000 1,10.000-3.000 2,9.000-2.000 2,7.000-6.000-4,7.000-6.000-10,6.000-6.000-9,7.000-6.000-10</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4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76850.000 7400.000 999,'-180.000'21.000'-6,"41.000"-5.000"-12,40.000-7.000-12,42.000-5.000-12</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48"/>
    </inkml:context>
    <inkml:brush xml:id="br0">
      <inkml:brushProperty name="width" value="0.0409445613622665" units="cm"/>
      <inkml:brushProperty name="height" value="0.0409445613622665" units="cm"/>
      <inkml:brushProperty name="color" value="#00bff3"/>
      <inkml:brushProperty name="ignorePressure" value="0"/>
    </inkml:brush>
  </inkml:definitions>
  <inkml:trace contextRef="#ctx0" brushRef="#br0">61900.000 11400.000 537,'-24.000'-24.000'4,"4.000"4.000"10,3.000 3.000 10,3.000 3.000 8,12.000 3.000 7,22.000 3.000 2,22.000 3.000 2,23.000 4.000 3,6.000 4.000-2,-5.000 6.000-8,-7.000 7.000-6,-5.000 6.000-8,-6.000 7.000-4,-3.000 10.000-4,-3.000 10.000-3,-2.000 9.000-3,-8.000 7.000-2,-8.000 7.000 2,-10.000 6.000 0,-9.000 7.000 1,-13.000 2.000-4,-16.000 1.000-7,-15.000-1.000-10,-15.000 1.000-7,-9.000-4.000-5,1.000-6.000 0,-1.000-6.000-1,1.000-6.000 0,-3.000-7.000 2,-2.000-6.000 4,-3.000-6.000 4,-3.000-6.000 3,-1.000-6.000 5,4.000-2.000 4,3.000-3.000 5,3.000-3.000 4,18.000-9.000 5,35.000-11.000 7,35.000-14.000 6,34.000-11.000 6,18.000-6.000 2,4.000 4.000-5,3.000 3.000-5,3.000 3.000-4,1.000 3.000-9,1.000 3.000-11,-1.000 3.000-13,1.000 4.000-12,-3.000 1.000-9,-2.000 0.000-5,-3.000 0.000-4,-3.000 0.000-6,-9.000-2.000-1,-11.000-3.000 3,-14.000-3.000 4,-11.000-2.000 3,-9.000-3.000 4,-3.000 1.000 5,-3.000-1.000 6,-2.000 1.000 6</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48"/>
    </inkml:context>
    <inkml:brush xml:id="br0">
      <inkml:brushProperty name="width" value="0.0381489582359791" units="cm"/>
      <inkml:brushProperty name="height" value="0.0381489582359791" units="cm"/>
      <inkml:brushProperty name="color" value="#00bff3"/>
      <inkml:brushProperty name="ignorePressure" value="0"/>
    </inkml:brush>
  </inkml:definitions>
  <inkml:trace contextRef="#ctx0" brushRef="#br0">62850.000 11600.000 576,'0.000'-49.000'1,"0.000"4.000"-1,0.000 3.000 2,0.000 3.000 0,4.000 4.000 7,10.000 7.000 11,10.000 6.000 11,9.000 7.000 12,9.000 2.000 4,9.000 1.000-4,10.000-1.000-4,10.000 1.000-5,4.000 4.000-4,0.000 9.000-5,0.000 10.000-4,0.000 10.000-4,-4.000 10.000-3,-5.000 13.000-2,-7.000 12.000 0,-5.000 13.000-2,-8.000 9.000-2,-5.000 6.000-5,-7.000 7.000-3,-5.000 6.000-6,-8.000 1.000-3,-5.000-3.000-3,-7.000-3.000-4,-5.000-2.000-3,-6.000-6.000-3,-3.000-6.000-3,-3.000-6.000-2,-2.000-6.000-3,-3.000-9.000-3,1.000-8.000-1,-1.000-10.000-3,1.000-9.000-2,-1.000-12.000 0,1.000-11.000 1,-1.000-14.000 1,1.000-11.000 2</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48"/>
    </inkml:context>
    <inkml:brush xml:id="br0">
      <inkml:brushProperty name="width" value="0.0414539873600006" units="cm"/>
      <inkml:brushProperty name="height" value="0.0414539873600006" units="cm"/>
      <inkml:brushProperty name="color" value="#00bff3"/>
      <inkml:brushProperty name="ignorePressure" value="0"/>
    </inkml:brush>
  </inkml:definitions>
  <inkml:trace contextRef="#ctx0" brushRef="#br0">64200.000 10900.000 530,'23.000'-69.000'6,"-3.000"13.000"10,-3.000 12.000 11,-2.000 13.000 11,-6.000 16.000 7,-6.000 23.000 4,-6.000 22.000 2,-6.000 22.000 4,-12.000 18.000-4,-15.000 16.000-11,-15.000 15.000-12,-16.000 17.000-10,-10.000 7.000-6,-3.000 0.000-1,-3.000 0.000-1,-2.000 0.000 0,-3.000-2.000-8,1.000-3.000-11,-1.000-3.000-14,1.000-2.000-13,4.000-9.000-8,9.000-12.000-5,10.000-13.000-3,10.000-12.000-5,7.000-13.000 0,6.000-12.000 5,7.000-13.000 3,6.000-12.000 5</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49"/>
    </inkml:context>
    <inkml:brush xml:id="br0">
      <inkml:brushProperty name="width" value="0.0343906134366989" units="cm"/>
      <inkml:brushProperty name="height" value="0.0343906134366989" units="cm"/>
      <inkml:brushProperty name="color" value="#00bff3"/>
      <inkml:brushProperty name="ignorePressure" value="0"/>
    </inkml:brush>
  </inkml:definitions>
  <inkml:trace contextRef="#ctx0" brushRef="#br0">64800.000 11800.000 639,'-46.000'-24.000'4,"10.000"4.000"6,10.000 3.000 6,9.000 3.000 8,10.000 1.000 4,14.000 1.000 2,11.000-1.000 3,14.000 1.000 3,8.000-3.000-1,7.000-2.000-4,6.000-3.000-4,7.000-3.000-4,7.000-1.000-4,9.000 4.000-2,10.000 3.000-4,10.000 3.000-3,2.000 3.000-6,-3.000 3.000-5,-3.000 3.000-7,-2.000 4.000-7,-8.000 1.000-6,-8.000 0.000-8,-10.000 0.000-6,-9.000 0.000-8,-9.000 0.000-4,-5.000 0.000-3,-7.000 0.000-1,-5.000 0.000-2</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49"/>
    </inkml:context>
    <inkml:brush xml:id="br0">
      <inkml:brushProperty name="width" value="0.0394762605428696" units="cm"/>
      <inkml:brushProperty name="height" value="0.0394762605428696" units="cm"/>
      <inkml:brushProperty name="color" value="#00bff3"/>
      <inkml:brushProperty name="ignorePressure" value="0"/>
    </inkml:brush>
  </inkml:definitions>
  <inkml:trace contextRef="#ctx0" brushRef="#br0">65400.000 10800.000 557,'-43.000'-18.000'28,"17.000"17.000"15,15.000 15.000 17,16.000 16.000 15,5.000 15.000 1,-2.000 16.000-17,-3.000 15.000-15,-3.000 17.000-16,-1.000 14.000-11,4.000 17.000-7,3.000 15.000-8,3.000 16.000-6,-2.000-1.000-2,-6.000-15.000 1,-6.000-15.000 2,-6.000-16.000 1,-2.000-10.000-4,3.000-3.000-11,3.000-3.000-11,4.000-2.000-12,-3.000-11.000-9,-5.000-15.000-8,-7.000-15.000-7,-5.000-16.000-7</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49"/>
    </inkml:context>
    <inkml:brush xml:id="br0">
      <inkml:brushProperty name="width" value="0.0402725711464882" units="cm"/>
      <inkml:brushProperty name="height" value="0.0402725711464882" units="cm"/>
      <inkml:brushProperty name="color" value="#00bff3"/>
      <inkml:brushProperty name="ignorePressure" value="0"/>
    </inkml:brush>
  </inkml:definitions>
  <inkml:trace contextRef="#ctx0" brushRef="#br0">67050.000 10750.000 546,'3.000'-46.000'2,"6.000"10.000"5,7.000 10.000 5,6.000 9.000 5,3.000 6.000 5,0.000 3.000 4,0.000 3.000 5,0.000 4.000 4,3.000 2.000 2,6.000 4.000-3,7.000 3.000-3,6.000 3.000-2,-1.000 6.000-3,-5.000 9.000-2,-7.000 10.000-2,-5.000 10.000-3,-8.000 7.000-2,-5.000 6.000-1,-7.000 7.000-2,-5.000 6.000-2,-9.000 6.000-2,-9.000 6.000-3,-10.000 7.000-4,-8.000 6.000-3,-12.000 4.000-3,-12.000 4.000-5,-13.000 3.000-5,-12.000 3.000-4,-4.000-7.000-3,7.000-15.000 1,6.000-15.000 0,7.000-16.000 0,7.000-13.000 2,9.000-9.000 2,10.000-10.000 2,10.000-8.000 3,18.000-6.000 3,28.000 1.000 8,28.000-1.000 5,29.000 1.000 7,13.000-4.000-1,1.000-6.000-7,-1.000-6.000-8,1.000-6.000-7,-3.000-7.000-7,-2.000-6.000-8,-3.000-6.000-6,-3.000-6.000-7,-4.000-7.000-4,-3.000-6.000 1,-3.000-6.000-1,-2.000-6.000 1,-8.000 1.000 3,-8.000 9.000 7,-10.000 10.000 7,-9.000 10.000 7</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5"/>
    </inkml:context>
    <inkml:brush xml:id="br0">
      <inkml:brushProperty name="width" value="0.0341631174087524" units="cm"/>
      <inkml:brushProperty name="height" value="0.0341631174087524" units="cm"/>
      <inkml:brushProperty name="color" value="#f2395b"/>
      <inkml:brushProperty name="ignorePressure" value="0"/>
    </inkml:brush>
  </inkml:definitions>
  <inkml:trace contextRef="#ctx0" brushRef="#br0">46200.000 56350.000 643,'-27.000'-21.000'7,"-3.000"10.000"14,-3.000 10.000 13,-2.000 9.000 14,-6.000 10.000 3,-6.000 14.000-7,-6.000 11.000-5,-6.000 14.000-8,-9.000 11.000-5,-8.000 14.000-5,-10.000 11.000-5,-9.000 14.000-5,-4.000 5.000-5,4.000 1.000-4,3.000-1.000-6,3.000 1.000-3,12.000-10.000-10,22.000-19.000-13,22.000-18.000-14,23.000-19.000-13</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0"/>
    </inkml:context>
    <inkml:brush xml:id="br0">
      <inkml:brushProperty name="width" value="0.0512359887361526" units="cm"/>
      <inkml:brushProperty name="height" value="0.0512359887361526" units="cm"/>
      <inkml:brushProperty name="color" value="#00bff3"/>
      <inkml:brushProperty name="ignorePressure" value="0"/>
    </inkml:brush>
  </inkml:definitions>
  <inkml:trace contextRef="#ctx0" brushRef="#br0">68450.000 10600.000 429,'21.000'-47.000'3,"-5.000"6.000"7,-7.000 7.000 7,-5.000 6.000 6,-6.000 15.000 7,-3.000 26.000 9,-3.000 24.000 9,-2.000 26.000 7,-3.000 13.000-1,1.000 4.000-10,-1.000 3.000-12,1.000 3.000-11,-1.000-1.000-7,1.000-2.000-5,-1.000-3.000-5,1.000-3.000-3,1.000-6.000-4,3.000-5.000-1,3.000-7.000-1,4.000-5.000-1,11.000-20.000-7,23.000-31.000-14,22.000-31.000-12,22.000-31.000-13,7.000-20.000-3,-6.000-5.000 9,-6.000-7.000 10,-6.000-5.000 7,-7.000-3.000 7,-6.000 4.000 3,-6.000 3.000 3,-6.000 3.000 3,-7.000 6.000 2,-6.000 9.000 0,-6.000 10.000 1,-6.000 10.000 1,-7.000 11.000 13,-6.000 17.000 29,-6.000 15.000 27,-6.000 16.000 28,-2.000 12.000 4,3.000 9.000-16,3.000 10.000-19,4.000 10.000-17,1.000 14.000-11,0.000 23.000-5,0.000 22.000-3,0.000 22.000-5,0.000 13.000-2,0.000 7.000-2,0.000 6.000-1,0.000 7.000-2,-2.000-1.000-3,-3.000-6.000-6,-3.000-6.000-6,-2.000-6.000-7,-3.000-9.000-4,1.000-8.000-1,-1.000-10.000-3,1.000-9.000-1,-3.000-12.000 0,-2.000-11.000 0,-3.000-14.000 3,-3.000-11.000 0,-2.000-11.000 0,0.000-5.000-1,0.000-7.000-3,0.000-5.000-1,-4.000-8.000 1,-5.000-5.000 1,-7.000-7.000 3,-5.000-5.000 3,-6.000-8.000 2,-3.000-5.000 3,-3.000-7.000 1,-2.000-5.000 3,2.000-8.000 4,9.000-5.000 3,10.000-7.000 4,10.000-5.000 5,7.000-4.000 2,6.000 0.000 2,7.000 0.000 1,6.000 0.000 1,12.000-5.000 0,19.000-9.000-3,19.000-10.000-2,19.000-8.000-2,12.000-6.000-5,6.000 1.000-7,7.000-1.000-7,6.000 1.000-6,3.000 1.000-6,0.000 3.000-6,0.000 3.000-6,0.000 4.000-5,-10.000 7.000-1,-18.000 13.000 3,-19.000 12.000 2,-18.000 13.000 4</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0"/>
    </inkml:context>
    <inkml:brush xml:id="br0">
      <inkml:brushProperty name="width" value="0.0389022417366505" units="cm"/>
      <inkml:brushProperty name="height" value="0.0389022417366505" units="cm"/>
      <inkml:brushProperty name="color" value="#00bff3"/>
      <inkml:brushProperty name="ignorePressure" value="0"/>
    </inkml:brush>
  </inkml:definitions>
  <inkml:trace contextRef="#ctx0" brushRef="#br0">70200.000 10700.000 565,'120.000'0.000'143,"-9.000"0.000"-31,-10.000 0.000-32,-8.000 0.000-33,-11.000 0.000-20,-8.000 0.000-9,-10.000 0.000-10,-9.000 0.000-10,-9.000 4.000-15,-5.000 10.000-20,-7.000 10.000-20,-5.000 9.000-20,-9.000 2.000-4,-9.000-2.000 11,-10.000-3.000 11,-8.000-3.000 12</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0"/>
    </inkml:context>
    <inkml:brush xml:id="br0">
      <inkml:brushProperty name="width" value="0.0406056195497513" units="cm"/>
      <inkml:brushProperty name="height" value="0.0406056195497513" units="cm"/>
      <inkml:brushProperty name="color" value="#00bff3"/>
      <inkml:brushProperty name="ignorePressure" value="0"/>
    </inkml:brush>
  </inkml:definitions>
  <inkml:trace contextRef="#ctx0" brushRef="#br0">70100.000 11500.000 541,'-19.000'21.000'10,"13.000"-5.000"18,12.000-7.000 20,13.000-5.000 18,13.000-6.000 4,17.000-3.000-11,15.000-3.000-13,16.000-2.000-11,9.000-3.000-7,3.000 1.000-4,3.000-1.000-2,4.000 1.000-4,-1.000-1.000-13,-3.000 1.000-27,-3.000-1.000-24,-2.000 1.000-26</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1"/>
    </inkml:context>
    <inkml:brush xml:id="br0">
      <inkml:brushProperty name="width" value="0.0473812445998192" units="cm"/>
      <inkml:brushProperty name="height" value="0.0473812445998192" units="cm"/>
      <inkml:brushProperty name="color" value="#00bff3"/>
      <inkml:brushProperty name="ignorePressure" value="0"/>
    </inkml:brush>
  </inkml:definitions>
  <inkml:trace contextRef="#ctx0" brushRef="#br0">72800.000 10850.000 464,'45.000'-47.000'56,"-9.000"6.000"-8,-10.000 7.000-7,-8.000 6.000-8,-8.000-1.000-3,-2.000-5.000 1,-3.000-7.000 0,-3.000-5.000 1,-10.000-1.000-2,-16.000 6.000-7,-15.000 7.000-6,-15.000 6.000-7,-7.000 7.000-4,3.000 10.000-3,3.000 10.000-2,4.000 9.000-3,1.000 9.000-1,0.000 9.000 2,0.000 10.000 1,0.000 10.000 2,0.000 7.000 0,0.000 6.000 1,0.000 7.000 0,0.000 6.000 2,4.000 1.000-1,10.000-3.000 1,10.000-3.000-1,9.000-2.000 1,4.000 2.000 0,1.000 9.000-1,-1.000 10.000-1,1.000 10.000 0,1.000-4.000 0,3.000-16.000-2,3.000-15.000 0,4.000-15.000-2,7.000-14.000-1,13.000-8.000-2,12.000-10.000-2,13.000-9.000-2,7.000-12.000-4,4.000-11.000-2,3.000-14.000-5,3.000-11.000-2,1.000-11.000-3,1.000-5.000-1,-1.000-7.000-1,1.000-5.000-1,-4.000-3.000 2,-6.000 4.000 4,-6.000 3.000 3,-6.000 3.000 5,-9.000 6.000 9,-8.000 9.000 17,-10.000 10.000 16,-9.000 10.000 15,-4.000 16.000 8,4.000 26.000-4,3.000 24.000-2,3.000 26.000-3,3.000 13.000-6,3.000 4.000-10,3.000 3.000-8,4.000 3.000-10,4.000 10.000-11,6.000 20.000-12,7.000 18.000-12,6.000 20.000-13,-1.000 0.000-6,-5.000-15.000-2,-7.000-15.000-1,-5.000-16.000-2,-4.000-18.000-1,0.000-18.000-1,0.000-19.000-2,0.000-18.000-1</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2"/>
    </inkml:context>
    <inkml:brush xml:id="br0">
      <inkml:brushProperty name="width" value="0.0348646827042103" units="cm"/>
      <inkml:brushProperty name="height" value="0.0348646827042103" units="cm"/>
      <inkml:brushProperty name="color" value="#00bff3"/>
      <inkml:brushProperty name="ignorePressure" value="0"/>
    </inkml:brush>
  </inkml:definitions>
  <inkml:trace contextRef="#ctx0" brushRef="#br0">62200.000 9350.000 631,'37.000'-27.000'7,"26.000"-3.000"16,24.000-3.000 16,26.000-2.000 14,-1.000 2.000 4,-24.000 9.000-10,-26.000 10.000-9,-24.000 10.000-9,-15.000 10.000-8,-3.000 13.000-3,-3.000 12.000-4,-2.000 13.000-3,-8.000 9.000-4,-8.000 6.000-3,-10.000 7.000-3,-9.000 6.000-4,-12.000 3.000-2,-11.000 0.000-5,-14.000 0.000-4,-11.000 0.000-4,-6.000-4.000-2,4.000-5.000 1,3.000-7.000 0,3.000-5.000 0,3.000-8.000 3,3.000-5.000 2,3.000-7.000 3,4.000-5.000 3,4.000-8.000 1,6.000-5.000 0,7.000-7.000 0,6.000-5.000 0,12.000-8.000 5,19.000-5.000 9,19.000-7.000 8,19.000-5.000 11,7.000-4.000 2,-3.000 0.000-3,-3.000 0.000-3,-2.000 0.000-3,-5.000 1.000-2,-2.000 4.000-4,-3.000 3.000-2,-3.000 3.000-2</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2"/>
    </inkml:context>
    <inkml:brush xml:id="br0">
      <inkml:brushProperty name="width" value="0.041493434458971" units="cm"/>
      <inkml:brushProperty name="height" value="0.041493434458971" units="cm"/>
      <inkml:brushProperty name="color" value="#00bff3"/>
      <inkml:brushProperty name="ignorePressure" value="0"/>
    </inkml:brush>
  </inkml:definitions>
  <inkml:trace contextRef="#ctx0" brushRef="#br0">62350.000 9350.000 530,'1.000'-72.000'-7,"4.000"6.000"2,3.000 7.000 1,3.000 6.000 1,6.000 6.000 9,9.000 6.000 17,10.000 7.000 17,10.000 6.000 18,5.000 7.000 3,4.000 10.000-7,3.000 10.000-10,3.000 9.000-7,-1.000 12.000-7,-2.000 16.000-5,-3.000 15.000-4,-3.000 17.000-4,-2.000 10.000-2,0.000 6.000-1,0.000 7.000 1,0.000 6.000-1,-2.000 3.000-4,-3.000 0.000-5,-3.000 0.000-8,-2.000 0.000-5,-6.000-4.000-3,-6.000-5.000 1,-6.000-7.000 1,-6.000-5.000 2,-6.000-9.000-7,-2.000-9.000-12,-3.000-10.000-14,-3.000-8.000-12,-6.000-11.000-7,-5.000-8.000-1,-7.000-10.000 1,-5.000-9.000-1</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3"/>
    </inkml:context>
    <inkml:brush xml:id="br0">
      <inkml:brushProperty name="width" value="0.0395304895937443" units="cm"/>
      <inkml:brushProperty name="height" value="0.0395304895937443" units="cm"/>
      <inkml:brushProperty name="color" value="#00bff3"/>
      <inkml:brushProperty name="ignorePressure" value="0"/>
    </inkml:brush>
  </inkml:definitions>
  <inkml:trace contextRef="#ctx0" brushRef="#br0">63900.000 8400.000 556,'-4.000'-43.000'10,"-5.000"17.000"20,-7.000 15.000 19,-5.000 16.000 21,-9.000 16.000 2,-9.000 20.000-12,-10.000 18.000-13,-8.000 20.000-12,-8.000 13.000-10,-2.000 9.000-6,-3.000 10.000-5,-3.000 10.000-5,-7.000 4.000-6,-9.000 0.000-3,-10.000 0.000-4,-8.000 0.000-4,-3.000-4.000-3,7.000-5.000-3,6.000-7.000-2,7.000-5.000-2,7.000-8.000-5,9.000-5.000-7,10.000-7.000-8,10.000-5.000-6,7.000-11.000-6,6.000-11.000 0,7.000-14.000-3,6.000-11.000-1</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3"/>
    </inkml:context>
    <inkml:brush xml:id="br0">
      <inkml:brushProperty name="width" value="0.0344830937683582" units="cm"/>
      <inkml:brushProperty name="height" value="0.0344830937683582" units="cm"/>
      <inkml:brushProperty name="color" value="#00bff3"/>
      <inkml:brushProperty name="ignorePressure" value="0"/>
    </inkml:brush>
  </inkml:definitions>
  <inkml:trace contextRef="#ctx0" brushRef="#br0">64150.000 9600.000 637,'-41.000'-24.000'7,"19.000"4.000"13,19.000 3.000 14,19.000 3.000 13,16.000 3.000 4,17.000 3.000-8,15.000 3.000-6,16.000 4.000-7,12.000-1.000-5,9.000-3.000-5,10.000-3.000-3,10.000-2.000-4,-1.000-3.000-3,-9.000 1.000-4,-10.000-1.000-4,-8.000 1.000-2,-4.000-1.000-7,3.000 1.000-6,3.000-1.000-9,4.000 1.000-7,-9.000 1.000-5,-18.000 3.000-5,-19.000 3.000-3,-18.000 4.000-4</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3"/>
    </inkml:context>
    <inkml:brush xml:id="br0">
      <inkml:brushProperty name="width" value="0.0413774400949478" units="cm"/>
      <inkml:brushProperty name="height" value="0.0413774400949478" units="cm"/>
      <inkml:brushProperty name="color" value="#00bff3"/>
      <inkml:brushProperty name="ignorePressure" value="0"/>
    </inkml:brush>
  </inkml:definitions>
  <inkml:trace contextRef="#ctx0" brushRef="#br0">65100.000 8700.000 531,'-27.000'-25.000'0,"-3.000"0.000"0,-3.000 0.000 0,-2.000 0.000 0,0.000 0.000 6,7.000 0.000 13,6.000 0.000 13,7.000 0.000 12,4.000 10.000 6,3.000 23.000 0,3.000 22.000-1,4.000 22.000 0,2.000 15.000-4,4.000 9.000-8,3.000 10.000-6,3.000 10.000-8,-1.000 10.000-6,-2.000 13.000-6,-3.000 12.000-6,-3.000 13.000-5,-2.000 6.000-8,0.000 0.000-9,0.000 0.000-10,0.000 0.000-9,0.000-8.000-8,0.000-16.000-4,0.000-15.000-6,0.000-15.000-5,0.000-17.000 1,0.000-15.000 7,0.000-15.000 5,0.000-16.000 6</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4"/>
    </inkml:context>
    <inkml:brush xml:id="br0">
      <inkml:brushProperty name="width" value="0.0476237051188946" units="cm"/>
      <inkml:brushProperty name="height" value="0.0476237051188946" units="cm"/>
      <inkml:brushProperty name="color" value="#00bff3"/>
      <inkml:brushProperty name="ignorePressure" value="0"/>
    </inkml:brush>
  </inkml:definitions>
  <inkml:trace contextRef="#ctx0" brushRef="#br0">67000.000 7550.000 461,'-44.000'-40.000'42,"13.000"23.000"3,12.000 22.000 6,13.000 22.000 3,7.000 18.000 0,4.000 16.000-8,3.000 15.000-7,3.000 17.000-7,-1.000 11.000-6,-2.000 10.000-4,-3.000 10.000-5,-3.000 9.000-3,-2.000 7.000-4,0.000 7.000-2,0.000 6.000-4,0.000 7.000-2,0.000-3.000-1,0.000-8.000-1,0.000-10.000 0,0.000-9.000 0,0.000-15.000-3,0.000-18.000-3,0.000-19.000-5,0.000-18.000-3,4.000-28.000-6,10.000-33.000-8,10.000-35.000-8,9.000-34.000-8,9.000-23.000 0,9.000-8.000 7,10.000-10.000 7,10.000-9.000 8,2.000 2.000 8,-3.000 17.000 8,-3.000 15.000 10,-2.000 16.000 8,-5.000 13.000 5,-2.000 14.000 4,-3.000 11.000 2,-3.000 14.000 4,-4.000 10.000 0,-3.000 9.000-1,-3.000 10.000 0,-2.000 10.000-1,-5.000 8.000 0,-2.000 10.000-2,-3.000 10.000-1,-3.000 9.000-1,-4.000 6.000-2,-3.000 3.000-2,-3.000 3.000-2,-2.000 4.000-3,-8.000 1.000-3,-8.000 0.000-2,-10.000 0.000-1,-9.000 0.000-4,-13.000-2.000-2,-16.000-3.000-6,-15.000-3.000-4,-15.000-2.000-6,-11.000-3.000-4,-2.000 1.000-2,-3.000-1.000-3,-3.000 1.000-4,-1.000-7.000-3,4.000-12.000-7,3.000-13.000-7,3.000-12.000-5,9.000-7.000-4,16.000 1.000 3,15.000-1.000 1,17.000 1.000 2</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5"/>
    </inkml:context>
    <inkml:brush xml:id="br0">
      <inkml:brushProperty name="width" value="0.039880532771349" units="cm"/>
      <inkml:brushProperty name="height" value="0.039880532771349" units="cm"/>
      <inkml:brushProperty name="color" value="#f2395b"/>
      <inkml:brushProperty name="ignorePressure" value="0"/>
    </inkml:brush>
  </inkml:definitions>
  <inkml:trace contextRef="#ctx0" brushRef="#br0">46000.000 56850.000 551,'-94.000'73.000'5,"13.000"-3.000"9,12.000-3.000 10,13.000-2.000 10,10.000 0.000 4,10.000 7.000 0,10.000 6.000-1,9.000 7.000 0,7.000 2.000-2,7.000 1.000-2,6.000-1.000-3,7.000 1.000-2,10.000-4.000-3,16.000-6.000-5,15.000-6.000-3,17.000-6.000-4,11.000-9.000-4,10.000-8.000-3,10.000-10.000-2,9.000-9.000-3,17.000-12.000-6,25.000-11.000-11,25.000-14.000-10,25.000-11.000-11,6.000-11.000-5,-12.000-5.000-2,-13.000-7.000-1,-12.000-5.000-2,-12.000-4.000 0,-8.000 0.000 1,-10.000 0.000 0,-9.000 0.000 1</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4"/>
    </inkml:context>
    <inkml:brush xml:id="br0">
      <inkml:brushProperty name="width" value="0.0408344753086567" units="cm"/>
      <inkml:brushProperty name="height" value="0.0408344753086567" units="cm"/>
      <inkml:brushProperty name="color" value="#00bff3"/>
      <inkml:brushProperty name="ignorePressure" value="0"/>
    </inkml:brush>
  </inkml:definitions>
  <inkml:trace contextRef="#ctx0" brushRef="#br0">69000.000 8900.000 538,'31.000'-24.000'82,"13.000"4.000"-11,12.000 3.000-10,13.000 3.000-11,9.000 1.000-8,6.000 1.000-4,7.000-1.000-5,6.000 1.000-6,-1.000 1.000-4,-5.000 3.000-6,-7.000 3.000-5,-5.000 4.000-6,-4.000 2.000-9,0.000 4.000-10,0.000 3.000-11,0.000 3.000-11,-8.000 4.000-7,-16.000 7.000-6,-15.000 6.000-5,-15.000 7.000-5,-14.000 2.000 0,-8.000 1.000 5,-10.000-1.000 6,-9.000 1.000 5</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5"/>
    </inkml:context>
    <inkml:brush xml:id="br0">
      <inkml:brushProperty name="width" value="0.0360242053866386" units="cm"/>
      <inkml:brushProperty name="height" value="0.0360242053866386" units="cm"/>
      <inkml:brushProperty name="color" value="#00bff3"/>
      <inkml:brushProperty name="ignorePressure" value="0"/>
    </inkml:brush>
  </inkml:definitions>
  <inkml:trace contextRef="#ctx0" brushRef="#br0">68900.000 9600.000 610,'-41.000'0.000'13,"19.000"0.000"7,19.000 0.000 8,19.000 0.000 8,16.000 0.000 3,17.000 0.000-2,15.000 0.000-1,16.000 0.000-2,10.000-2.000-3,7.000-3.000-2,6.000-3.000-4,7.000-2.000-4,0.000-3.000-3,-2.000 1.000-6,-3.000-1.000-4,-3.000 1.000-5,-4.000-1.000-9,-3.000 1.000-12,-3.000-1.000-11,-2.000 1.000-12,-9.000 1.000-7,-12.000 3.000 1,-13.000 3.000-1,-12.000 4.000 0</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4:55"/>
    </inkml:context>
    <inkml:brush xml:id="br0">
      <inkml:brushProperty name="width" value="0.0469280183315277" units="cm"/>
      <inkml:brushProperty name="height" value="0.0469280183315277" units="cm"/>
      <inkml:brushProperty name="color" value="#00bff3"/>
      <inkml:brushProperty name="ignorePressure" value="0"/>
    </inkml:brush>
  </inkml:definitions>
  <inkml:trace contextRef="#ctx0" brushRef="#br0">71200.000 7250.000 468,'-43.000'-80.000'79,"17.000"41.000"-3,15.000 40.000-4,16.000 42.000-3,5.000 28.000-8,-2.000 20.000-11,-3.000 18.000-11,-3.000 20.000-13,-4.000 14.000-7,-3.000 14.000-4,-3.000 11.000-4,-2.000 14.000-4,-3.000 2.000-3,1.000-6.000-5,-1.000-6.000-3,1.000-6.000-5,1.000-15.000 0,3.000-21.000 0,3.000-22.000 2,4.000-22.000 0,7.000-36.000-5,13.000-50.000-14,12.000-50.000-14,13.000-50.000-13,7.000-24.000-2,4.000 4.000 12,3.000 3.000 11,3.000 3.000 12,1.000 9.000 9,1.000 16.000 6,-1.000 15.000 7,1.000 17.000 6,-4.000 10.000 5,-6.000 6.000 3,-6.000 7.000 2,-6.000 6.000 4,-4.000 7.000-1,1.000 10.000 0,-1.000 10.000-2,1.000 9.000-2,-3.000 7.000 1,-2.000 7.000 1,-3.000 6.000 1,-3.000 7.000 2,-6.000 5.000-1,-5.000 7.000-2,-7.000 6.000-3,-5.000 7.000-1,-6.000 2.000-3,-3.000 1.000-2,-3.000-1.000-2,-2.000 1.000-2,-11.000-1.000-3,-15.000 1.000-2,-15.000-1.000-4,-16.000 1.000-2,-15.000-3.000-5,-11.000-2.000-7,-14.000-3.000-7,-11.000-3.000-6,-7.000-4.000-4,0.000-3.000-3,0.000-3.000-2,0.000-2.000-1,10.000-6.000 0,23.000-6.000 6,22.000-6.000 6,22.000-6.000 4,12.000-6.000 0,3.000-2.000-7,3.000-3.000-7,4.000-3.000-6</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02"/>
    </inkml:context>
    <inkml:brush xml:id="br0">
      <inkml:brushProperty name="width" value="0.0559852160513401" units="cm"/>
      <inkml:brushProperty name="height" value="0.0559852160513401" units="cm"/>
      <inkml:brushProperty name="color" value="#00bff3"/>
      <inkml:brushProperty name="ignorePressure" value="0"/>
    </inkml:brush>
  </inkml:definitions>
  <inkml:trace contextRef="#ctx0" brushRef="#br0">66900.000 7650.000 392,'3.000'-79.000'14,"6.000"45.000"13,7.000 43.000 14,6.000 45.000 13,-1.000 21.000 2,-5.000 0.000-9,-7.000 0.000-11,-5.000 0.000-9,-6.000 9.000-7,-3.000 19.000-2,-3.000 19.000-3,-2.000 19.000-2,-1.000 4.000-2,3.000-9.000-1,3.000-10.000-2,4.000-8.000-2,1.000-12.000-1,0.000-12.000-1,0.000-13.000-2,0.000-12.000-1,0.000-10.000-1,0.000-6.000-1,0.000-6.000 0,0.000-6.000-2,9.000-13.000-1,19.000-19.000-3,19.000-18.000-3,19.000-19.000-2,9.000-16.000 0,0.000-12.000-1,0.000-13.000 2,0.000-12.000 0,-2.000-7.000 0,-3.000 1.000 1,-3.000-1.000-1,-2.000 1.000 0,-6.000-1.000 1,-6.000 1.000 0,-6.000-1.000 0,-6.000 1.000 1,-6.000-1.000 1,-2.000 1.000 1,-3.000-1.000 1,-3.000 1.000 1,-6.000 2.000 2,-5.000 7.000 0,-7.000 6.000 2,-5.000 7.000 2,-4.000 5.000-1,0.000 7.000 1,0.000 6.000-1,0.000 7.000 0,-2.000 11.000 7,-3.000 20.000 13,-3.000 18.000 14,-2.000 20.000 14,-1.000 13.000 3,3.000 9.000-9,3.000 10.000-9,4.000 10.000-9,-1.000 13.000-5,-3.000 19.000 0,-3.000 19.000-3,-2.000 19.000 0,-1.000 5.000-2,3.000-5.000-3,3.000-7.000-3,4.000-5.000-2,-1.000-9.000-1,-3.000-9.000-1,-3.000-10.000 0,-2.000-8.000 0,-3.000-4.000-1,1.000 3.000-1,-1.000 3.000-2,1.000 4.000 0,-1.000-1.000-2,1.000-3.000-1,-1.000-3.000-1,1.000-2.000-1,1.000-6.000-1,3.000-6.000-1,3.000-6.000-1,4.000-6.000 0,-4.000-2.000-2,-9.000 3.000-2,-10.000 3.000 0,-8.000 4.000-3,-8.000-6.000 1,-2.000-11.000-1,-3.000-14.000 1,-3.000-11.000 0,-6.000-9.000 1,-5.000-3.000 2,-7.000-3.000 2,-5.000-2.000 3,-4.000-6.000 1,0.000-6.000 1,0.000-6.000 2,0.000-6.000 0,3.000-6.000 2,6.000-2.000 1,7.000-3.000 1,6.000-3.000 2,6.000-4.000-1,6.000-3.000 0,7.000-3.000 0,6.000-2.000 0,4.000-3.000 0,4.000 1.000 3,3.000-1.000 2,3.000 1.000 3,9.000-3.000 1,16.000-2.000 0,15.000-3.000 0,17.000-3.000 1,11.000-7.000-2,10.000-9.000-5,10.000-10.000-3,9.000-8.000-4,9.000-4.000-2,9.000 3.000 0,10.000 3.000-1,10.000 4.000 0,7.000 1.000-4,6.000 0.000-8,7.000 0.000-6,6.000 0.000-8,3.000 1.000-7,0.000 4.000-5,0.000 3.000-6,0.000 3.000-5,-13.000 6.000 1,-24.000 9.000 10,-26.000 10.000 10,-24.000 10.000 8,-15.000 4.000 4,-3.000 0.000-3,-3.000 0.000-4,-2.000 0.000-3</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1"/>
    </inkml:context>
    <inkml:brush xml:id="br0">
      <inkml:brushProperty name="width" value="0.0221650414168835" units="cm"/>
      <inkml:brushProperty name="height" value="0.0221650414168835" units="cm"/>
      <inkml:brushProperty name="color" value="#f2395b"/>
      <inkml:brushProperty name="ignorePressure" value="0"/>
    </inkml:brush>
  </inkml:definitions>
  <inkml:trace contextRef="#ctx0" brushRef="#br0">65600.000 9150.000 992,'-157.000'-158.000'7,"39.000"34.000"-17,36.000 35.000-18,39.000 35.000-18</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6"/>
    </inkml:context>
    <inkml:brush xml:id="br0">
      <inkml:brushProperty name="width" value="0.0438242331147194" units="cm"/>
      <inkml:brushProperty name="height" value="0.0438242331147194" units="cm"/>
      <inkml:brushProperty name="color" value="#f2395b"/>
      <inkml:brushProperty name="ignorePressure" value="0"/>
    </inkml:brush>
  </inkml:definitions>
  <inkml:trace contextRef="#ctx0" brushRef="#br0">33800.000 13500.000 502,'-44.000'-4.000'25,"13.000"-5.000"2,12.000-7.000 0,13.000-5.000 3,7.000-8.000-2,4.000-5.000-2,3.000-7.000-1,3.000-5.000-3,3.000-1.000-3,3.000 6.000-4,3.000 7.000-2,4.000 6.000-4,2.000 3.000-3,4.000 0.000 0,3.000 0.000-1,3.000 0.000-2,1.000 1.000 1,1.000 4.000 3,-1.000 3.000 2,1.000 3.000 2,-3.000 6.000 1,-2.000 9.000-1,-3.000 10.000 1,-3.000 10.000-2,-2.000 7.000 1,0.000 6.000 0,0.000 7.000 0,0.000 6.000 0,0.000 7.000 0,0.000 10.000 0,0.000 10.000 1,0.000 9.000-1,-2.000-1.000-1,-3.000-8.000 0,-3.000-10.000-1,-2.000-9.000 0,-3.000 1.000-3,1.000 13.000-4,-1.000 12.000-3,1.000 13.000-4,-3.000 1.000-2,-2.000-9.000 2,-3.000-10.000 1,-3.000-8.000 2,-2.000-9.000-5,0.000-6.000-10,0.000-6.000-10,0.000-6.000-11,0.000-15.000-9,0.000-21.000-7,0.000-22.000-7,0.000-22.000-8,1.000-10.000 2,4.000 4.000 12,3.000 3.000 11,3.000 3.000 12</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6"/>
    </inkml:context>
    <inkml:brush xml:id="br0">
      <inkml:brushProperty name="width" value="0.0420271307229996" units="cm"/>
      <inkml:brushProperty name="height" value="0.0420271307229996" units="cm"/>
      <inkml:brushProperty name="color" value="#f2395b"/>
      <inkml:brushProperty name="ignorePressure" value="0"/>
    </inkml:brush>
  </inkml:definitions>
  <inkml:trace contextRef="#ctx0" brushRef="#br0">34850.000 12900.000 523,'21.000'-47.000'1,"-5.000"6.000"2,-7.000 7.000 2,-5.000 6.000 2,-3.000 9.000 8,4.000 13.000 16,3.000 12.000 16,3.000 13.000 15,-4.000 9.000 3,-8.000 6.000-11,-10.000 7.000-10,-9.000 6.000-11,-9.000 6.000-7,-5.000 6.000-4,-7.000 7.000-4,-5.000 6.000-4,-8.000 6.000-4,-5.000 6.000-1,-7.000 7.000-3,-5.000 6.000-2,-6.000 4.000-4,-3.000 4.000-4,-3.000 3.000-5,-2.000 3.000-5,-1.000-1.000-3,3.000-2.000-1,3.000-3.000 0,4.000-3.000-2,7.000-10.000-5,13.000-16.000-11,12.000-15.000-11,13.000-15.000-12</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6"/>
    </inkml:context>
    <inkml:brush xml:id="br0">
      <inkml:brushProperty name="width" value="0.0416314154863358" units="cm"/>
      <inkml:brushProperty name="height" value="0.0416314154863358" units="cm"/>
      <inkml:brushProperty name="color" value="#f2395b"/>
      <inkml:brushProperty name="ignorePressure" value="0"/>
    </inkml:brush>
  </inkml:definitions>
  <inkml:trace contextRef="#ctx0" brushRef="#br0">36000.000 12850.000 528,'-4.000'-33.000'11,"-5.000"34.000"24,-7.000 35.000 23,-5.000 35.000 22,-8.000 14.000 4,-5.000-2.000-17,-7.000-3.000-18,-5.000-3.000-16,-6.000 2.000-11,-3.000 10.000-6,-3.000 10.000-6,-2.000 9.000-4,-3.000 2.000-6,1.000-2.000-3,-1.000-3.000-4,1.000-3.000-5,4.000-7.000-5,9.000-9.000-7,10.000-10.000-7,10.000-8.000-7</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8"/>
    </inkml:context>
    <inkml:brush xml:id="br0">
      <inkml:brushProperty name="width" value="0.0491395257413387" units="cm"/>
      <inkml:brushProperty name="height" value="0.0491395257413387" units="cm"/>
      <inkml:brushProperty name="color" value="#f2395b"/>
      <inkml:brushProperty name="ignorePressure" value="0"/>
    </inkml:brush>
  </inkml:definitions>
  <inkml:trace contextRef="#ctx0" brushRef="#br0">35850.000 12850.000 447,'23.000'92.000'85,"-3.000"-16.000"-16,-3.000-15.000-16,-2.000-15.000-17,-3.000-7.000-10,1.000 3.000-1,-1.000 3.000-4,1.000 4.000-2,1.000 1.000-1,3.000 0.000-1,3.000 0.000 0,4.000 0.000-1,4.000-8.000-4,6.000-16.000-10,7.000-15.000-10,6.000-15.000-10,3.000-14.000-5,0.000-8.000 0,0.000-10.000-2,0.000-9.000 0,-4.000-5.000-1,-5.000 0.000 2,-7.000 0.000 0,-5.000 0.000 2,-3.000 1.000 2,4.000 4.000 3,3.000 3.000 3,3.000 3.000 3,-2.000 3.000 3,-6.000 3.000 4,-6.000 3.000 4,-6.000 4.000 4,-4.000 8.000 9,1.000 17.000 17,-1.000 15.000 16,1.000 16.000 16,-3.000 7.000 3,-2.000 1.000-12,-3.000-1.000-13,-3.000 1.000-10,-1.000 7.000-8,4.000 16.000-2,3.000 15.000-2,3.000 17.000-3,-1.000 2.000-5,-2.000-9.000-10,-3.000-10.000-8,-3.000-8.000-10,-1.000-4.000-5,4.000 3.000-2,3.000 3.000-3,3.000 4.000 0,-1.000 1.000-5,-2.000 0.000-4,-3.000 0.000-6,-3.000 0.000-5,-1.000-5.000-3,4.000-9.000 0,3.000-10.000-2,3.000-8.000 0</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8"/>
    </inkml:context>
    <inkml:brush xml:id="br0">
      <inkml:brushProperty name="width" value="0.048785887658596" units="cm"/>
      <inkml:brushProperty name="height" value="0.048785887658596" units="cm"/>
      <inkml:brushProperty name="color" value="#f2395b"/>
      <inkml:brushProperty name="ignorePressure" value="0"/>
    </inkml:brush>
  </inkml:definitions>
  <inkml:trace contextRef="#ctx0" brushRef="#br0">37850.000 13550.000 450,'0.000'93.000'179,"0.000"-11.000"-42,0.000-14.000-42,0.000-11.000-41,0.000-6.000-25,0.000 4.000-5,0.000 3.000-7,0.000 3.000-6,0.000 3.000-7,0.000 3.000-8,0.000 3.000-6,0.000 4.000-8,0.000-1.000-3,0.000-3.000 3,0.000-3.000 1,0.000-2.000 3</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7:27"/>
    </inkml:context>
    <inkml:brush xml:id="br0">
      <inkml:brushProperty name="width" value="0.0242439173161983" units="cm"/>
      <inkml:brushProperty name="height" value="0.0242439173161983" units="cm"/>
      <inkml:brushProperty name="color" value="#f2395b"/>
      <inkml:brushProperty name="ignorePressure" value="0"/>
    </inkml:brush>
  </inkml:definitions>
  <inkml:trace contextRef="#ctx0" brushRef="#br0">48850.000 59200.000 907,'29.000'-71.000'0,"10.000"10.000"0,10.000 10.000 0,9.000 9.000 0,26.000-4.000 4,44.000-15.000 10,44.000-15.000 8,44.000-16.000 9,1.000-1.000-9,-41.000 17.000-28,-40.000 15.000-25,-40.000 16.000-28</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9"/>
    </inkml:context>
    <inkml:brush xml:id="br0">
      <inkml:brushProperty name="width" value="0.0409728363156319" units="cm"/>
      <inkml:brushProperty name="height" value="0.0409728363156319" units="cm"/>
      <inkml:brushProperty name="color" value="#f2395b"/>
      <inkml:brushProperty name="ignorePressure" value="0"/>
    </inkml:brush>
  </inkml:definitions>
  <inkml:trace contextRef="#ctx0" brushRef="#br0">38150.000 13550.000 536,'-18.000'20.000'40,"17.000"-9.000"4,15.000-10.000 2,16.000-8.000 5,12.000-6.000-2,9.000 1.000-5,10.000-1.000-7,10.000 1.000-5,5.000 1.000-5,4.000 3.000-5,3.000 3.000-6,3.000 4.000-4,1.000-1.000-3,1.000-3.000 0,-1.000-3.000 1,1.000-2.000 0,-6.000-1.000-5,-8.000 3.000-10,-10.000 3.000-12,-9.000 4.000-10,-7.000 1.000-14,-3.000 0.000-15,-3.000 0.000-16,-2.000 0.000-16</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19"/>
    </inkml:context>
    <inkml:brush xml:id="br0">
      <inkml:brushProperty name="width" value="0.0429839082062244" units="cm"/>
      <inkml:brushProperty name="height" value="0.0429839082062244" units="cm"/>
      <inkml:brushProperty name="color" value="#f2395b"/>
      <inkml:brushProperty name="ignorePressure" value="0"/>
    </inkml:brush>
  </inkml:definitions>
  <inkml:trace contextRef="#ctx0" brushRef="#br0">39000.000 12800.000 511,'-24.000'-24.000'2,"4.000"4.000"4,3.000 3.000 3,3.000 3.000 5,3.000 6.000 7,3.000 9.000 14,3.000 10.000 13,4.000 10.000 12,1.000 7.000 2,0.000 6.000-9,0.000 7.000-11,0.000 6.000-9,0.000 7.000-7,0.000 10.000-4,0.000 10.000-3,0.000 9.000-3,-2.000 7.000-5,-3.000 7.000-4,-3.000 6.000-4,-2.000 7.000-6,-1.000 5.000-6,3.000 7.000-11,3.000 6.000-11,4.000 7.000-10,1.000-4.000-6,0.000-12.000-4,0.000-13.000-2,0.000-12.000-3,-2.000-15.000 1,-3.000-15.000 5,-3.000-15.000 5,-2.000-16.000 5</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1"/>
    </inkml:context>
    <inkml:brush xml:id="br0">
      <inkml:brushProperty name="width" value="0.045881412923336" units="cm"/>
      <inkml:brushProperty name="height" value="0.045881412923336" units="cm"/>
      <inkml:brushProperty name="color" value="#f2395b"/>
      <inkml:brushProperty name="ignorePressure" value="0"/>
    </inkml:brush>
  </inkml:definitions>
  <inkml:trace contextRef="#ctx0" brushRef="#br0">40650.000 12350.000 479,'-2.000'95.000'113,"-3.000"-9.000"-25,-3.000-10.000-25,-2.000-8.000-24,-3.000-8.000-14,1.000-2.000-5,-1.000-3.000-3,1.000-3.000-4,1.000-4.000-3,3.000-3.000 1,3.000-3.000 1,4.000-2.000-1,5.000-6.000-7,10.000-6.000-13,10.000-6.000-14,9.000-6.000-14,9.000-13.000-9,9.000-19.000-1,10.000-18.000-2,10.000-19.000-3,0.000-10.000 3,-5.000 1.000 9,-7.000-1.000 7,-5.000 1.000 10,-8.000 1.000 4,-5.000 3.000 3,-7.000 3.000 3,-5.000 4.000 2,-8.000 4.000 1,-5.000 6.000-1,-7.000 7.000 1,-5.000 6.000-1,-6.000 4.000 10,-3.000 4.000 20,-3.000 3.000 19,-2.000 3.000 21,-1.000 6.000 5,3.000 9.000-10,3.000 10.000-10,4.000 10.000-10,1.000 5.000-5,0.000 4.000-2,0.000 3.000-3,0.000 3.000-2,0.000 4.000-1,0.000 7.000-2,0.000 6.000-1,0.000 7.000-2,0.000 2.000-1,0.000 1.000 0,0.000-1.000-2,0.000 1.000 0,0.000 2.000-2,0.000 7.000 0,0.000 6.000-2,0.000 7.000-2,0.000 4.000 0,0.000 3.000-3,0.000 3.000 0,0.000 4.000-2,0.000 5.000-1,0.000 10.000 0,0.000 10.000 1,0.000 9.000 0,-2.000-2.000-6,-3.000-12.000-9,-3.000-13.000-11,-2.000-12.000-10,-6.000-12.000-3,-6.000-8.000 1,-6.000-10.000 3,-6.000-9.000 3,-2.000-10.000 1,3.000-9.000 2,3.000-10.000 2,4.000-8.000 2,-1.000-11.000 3,-3.000-8.000 2,-3.000-10.000 4,-2.000-9.000 3,0.000-12.000 2,7.000-11.000 2,6.000-14.000 1,7.000-11.000 2,5.000-12.000 2,7.000-9.000 5,6.000-10.000 3,7.000-8.000 3,11.000-4.000 1,20.000 3.000-2,18.000 3.000-4,20.000 4.000-2,10.000 2.000-5,3.000 4.000-6,3.000 3.000-5,4.000 3.000-7,-6.000 7.000-1,-11.000 14.000 3,-14.000 11.000 3,-11.000 14.000 2,-9.000 8.000 0,-3.000 7.000-4,-3.000 6.000-3,-2.000 7.000-3</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2"/>
    </inkml:context>
    <inkml:brush xml:id="br0">
      <inkml:brushProperty name="width" value="0.04184939712286" units="cm"/>
      <inkml:brushProperty name="height" value="0.04184939712286" units="cm"/>
      <inkml:brushProperty name="color" value="#f2395b"/>
      <inkml:brushProperty name="ignorePressure" value="0"/>
    </inkml:brush>
  </inkml:definitions>
  <inkml:trace contextRef="#ctx0" brushRef="#br0">43100.000 12400.000 525,'-71.000'140.000'141,"10.000"-18.000"-32,10.000-19.000-31,9.000-18.000-31,-1.000-7.000-18,-8.000 6.000-5,-10.000 7.000-6,-9.000 6.000-4,-5.000 3.000-5,0.000 0.000-4,0.000 0.000-4,0.000 0.000-5,3.000-4.000-6,6.000-5.000-7,7.000-7.000-8,6.000-5.000-8,9.000-19.000-7,13.000-27.000-8,12.000-28.000-7,13.000-28.000-7,9.000-13.000 1,6.000 3.000 6,7.000 3.000 9,6.000 4.000 6</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2"/>
    </inkml:context>
    <inkml:brush xml:id="br0">
      <inkml:brushProperty name="width" value="0.0508940182626247" units="cm"/>
      <inkml:brushProperty name="height" value="0.0508940182626247" units="cm"/>
      <inkml:brushProperty name="color" value="#f2395b"/>
      <inkml:brushProperty name="ignorePressure" value="0"/>
    </inkml:brush>
  </inkml:definitions>
  <inkml:trace contextRef="#ctx0" brushRef="#br0">42850.000 12900.000 432,'21.000'26.000'82,"-5.000"4.000"-16,-7.000 3.000-16,-5.000 3.000-17,-3.000 3.000-8,4.000 3.000-1,3.000 3.000-1,3.000 4.000-1,1.000-1.000-1,1.000-3.000-3,-1.000-3.000-2,1.000-2.000-2,4.000-6.000-2,9.000-6.000-1,10.000-6.000-1,10.000-6.000-1,4.000-10.000-7,0.000-12.000-11,0.000-13.000-13,0.000-12.000-12,1.000-12.000-6,4.000-8.000 0,3.000-10.000 0,3.000-9.000-1,-2.000-4.000 3,-6.000 4.000 4,-6.000 3.000 3,-6.000 3.000 5,-6.000 3.000 4,-2.000 3.000 6,-3.000 3.000 5,-3.000 4.000 6,-4.000 11.000 15,-3.000 23.000 24,-3.000 22.000 25,-2.000 22.000 25,-5.000 12.000 4,-2.000 3.000-16,-3.000 3.000-15,-3.000 4.000-16,-2.000 2.000-11,0.000 4.000-6,0.000 3.000-6,0.000 3.000-6,0.000 1.000-5,0.000 1.000-4,0.000-1.000-5,0.000 1.000-3,-2.000 1.000-7,-3.000 3.000-9,-3.000 3.000-8,-2.000 4.000-9,-1.000-3.000-7,3.000-5.000-4,3.000-7.000-6,4.000-5.000-6</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2"/>
    </inkml:context>
    <inkml:brush xml:id="br0">
      <inkml:brushProperty name="width" value="0.0399135276675224" units="cm"/>
      <inkml:brushProperty name="height" value="0.0399135276675224" units="cm"/>
      <inkml:brushProperty name="color" value="#f2395b"/>
      <inkml:brushProperty name="ignorePressure" value="0"/>
    </inkml:brush>
  </inkml:definitions>
  <inkml:trace contextRef="#ctx0" brushRef="#br0">44350.000 13100.000 551,'71.000'-22.000'32,"-5.000"6.000"6,-7.000 7.000 5,-5.000 6.000 6,-8.000 6.000-1,-5.000 6.000-5,-7.000 7.000-6,-5.000 6.000-6,-6.000 4.000-5,-3.000 4.000-4,-3.000 3.000-2,-2.000 3.000-4,-6.000 4.000-3,-6.000 7.000-3,-6.000 6.000-2,-6.000 7.000-2,-9.000 0.000-3,-8.000-2.000 0,-10.000-3.000-2,-9.000-3.000-2,-5.000-2.000-1,0.000 0.000-1,0.000 0.000 0,0.000 0.000-2,3.000-4.000 0,6.000-5.000 1,7.000-7.000 1,6.000-5.000 0,10.000-8.000 1,17.000-5.000-2,15.000-7.000 0,16.000-5.000-1,7.000-4.000-1,1.000 0.000-3,-1.000 0.000-2,1.000 0.000-2,1.000 0.000-6,3.000 0.000-8,3.000 0.000-8,4.000 0.000-8,-3.000 0.000-1,-5.000 0.000 5,-7.000 0.000 6,-5.000 0.000 7</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3"/>
    </inkml:context>
    <inkml:brush xml:id="br0">
      <inkml:brushProperty name="width" value="0.0356646589934826" units="cm"/>
      <inkml:brushProperty name="height" value="0.0356646589934826" units="cm"/>
      <inkml:brushProperty name="color" value="#f2395b"/>
      <inkml:brushProperty name="ignorePressure" value="0"/>
    </inkml:brush>
  </inkml:definitions>
  <inkml:trace contextRef="#ctx0" brushRef="#br0">45300.000 12750.000 616,'139.000'0.000'125,"-22.000"0.000"-28,-22.000 0.000-27,-21.000 0.000-28,-12.000 0.000-19,1.000 0.000-6,-1.000 0.000-9,1.000 0.000-7,-4.000 4.000-13,-6.000 10.000-20,-6.000 10.000-19,-6.000 9.000-19</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3"/>
    </inkml:context>
    <inkml:brush xml:id="br0">
      <inkml:brushProperty name="width" value="0.037567175924778" units="cm"/>
      <inkml:brushProperty name="height" value="0.037567175924778" units="cm"/>
      <inkml:brushProperty name="color" value="#f2395b"/>
      <inkml:brushProperty name="ignorePressure" value="0"/>
    </inkml:brush>
  </inkml:definitions>
  <inkml:trace contextRef="#ctx0" brushRef="#br0">45150.000 13450.000 585,'-11.000'21.000'10,"28.000"-5.000"19,28.000-7.000 20,29.000-5.000 19,13.000-4.000 3,1.000 0.000-11,-1.000 0.000-13,1.000 0.000-12,-3.000 0.000-10,-2.000 0.000-10,-3.000 0.000-10,-3.000 0.000-8,-4.000 0.000-10,-3.000 0.000-10,-3.000 0.000-9,-2.000 0.000-10,-5.000 0.000-4,-2.000 0.000-2,-3.000 0.000 0,-3.000 0.000-1</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4"/>
    </inkml:context>
    <inkml:brush xml:id="br0">
      <inkml:brushProperty name="width" value="0.05837706848979" units="cm"/>
      <inkml:brushProperty name="height" value="0.05837706848979" units="cm"/>
      <inkml:brushProperty name="color" value="#f2395b"/>
      <inkml:brushProperty name="ignorePressure" value="0"/>
    </inkml:brush>
  </inkml:definitions>
  <inkml:trace contextRef="#ctx0" brushRef="#br0">47350.000 12450.000 376,'3.000'-41.000'36,"6.000"19.000"4,7.000 19.000 6,6.000 19.000 5,1.000 12.000-1,-3.000 6.000-6,-3.000 7.000-8,-2.000 6.000-6,-5.000 4.000-6,-2.000 4.000-3,-3.000 3.000-3,-3.000 3.000-5,-6.000 1.000-1,-5.000 1.000-2,-7.000-1.000-2,-5.000 1.000 0,-8.000 2.000-3,-5.000 7.000-2,-7.000 6.000-3,-5.000 7.000-3,-3.000-1.000-1,4.000-6.000 0,3.000-6.000 1,3.000-6.000 1,3.000-6.000-1,3.000-2.000-4,3.000-3.000-2,4.000-3.000-2,8.000-20.000-6,17.000-33.000-7,15.000-35.000-7,16.000-34.000-7,12.000-18.000-3,9.000 1.000 4,10.000-1.000 2,10.000 1.000 3,4.000 2.000 4,0.000 7.000 3,0.000 6.000 4,0.000 7.000 3,-5.000 5.000 6,-9.000 7.000 6,-10.000 6.000 7,-8.000 7.000 7,-8.000 5.000 4,-2.000 7.000 3,-3.000 6.000 3,-3.000 7.000 2,-4.000 8.000 6,-3.000 14.000 5,-3.000 11.000 8,-2.000 14.000 5,-6.000 7.000 0,-6.000 3.000-7,-6.000 3.000-8,-6.000 4.000-7,-4.000 1.000-5,1.000 0.000-2,-1.000 0.000-1,1.000 0.000-2,-1.000-2.000-4,1.000-3.000-6,-1.000-3.000-7,1.000-2.000-6,5.000-17.000-8,14.000-28.000-10,11.000-28.000-9,14.000-27.000-10,5.000-12.000-1,1.000 6.000 8,-1.000 7.000 6,1.000 6.000 8,2.000-1.000 4,7.000-5.000 2,6.000-7.000 2,7.000-5.000 1,-1.000 0.000 5,-6.000 10.000 7,-6.000 10.000 6,-6.000 9.000 7,-6.000 7.000 7,-2.000 7.000 10,-3.000 6.000 9,-3.000 7.000 8,-4.000 13.000 8,-3.000 22.000 3,-3.000 22.000 4,-2.000 23.000 5,-3.000 8.000-4,1.000-3.000-10,-1.000-3.000-11,1.000-2.000-9,-3.000-3.000-8,-2.000 1.000-2,-3.000-1.000-4,-3.000 1.000-4,-1.000-1.000-3,4.000 1.000-7,3.000-1.000-6,3.000 1.000-6,1.000 1.000-8,1.000 3.000-11,-1.000 3.000-11,1.000 4.000-10,-3.000-4.000-1,-2.000-9.000 9,-3.000-10.000 8,-3.000-8.000 8</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5"/>
    </inkml:context>
    <inkml:brush xml:id="br0">
      <inkml:brushProperty name="width" value="0.0391576215624809" units="cm"/>
      <inkml:brushProperty name="height" value="0.0391576215624809" units="cm"/>
      <inkml:brushProperty name="color" value="#f2395b"/>
      <inkml:brushProperty name="ignorePressure" value="0"/>
    </inkml:brush>
  </inkml:definitions>
  <inkml:trace contextRef="#ctx0" brushRef="#br0">35350.000 15450.000 561,'29.000'-44.000'6,"10.000"13.000"12,10.000 12.000 12,9.000 13.000 12,1.000 10.000 5,-6.000 10.000-2,-6.000 10.000-3,-6.000 9.000-2,-6.000 2.000-4,-2.000-2.000-5,-3.000-3.000-7,-3.000-3.000-6,-4.000-1.000-3,-3.000 4.000-2,-3.000 3.000-2,-2.000 3.000-2,-5.000 3.000-2,-2.000 3.000-3,-3.000 3.000-3,-3.000 4.000-4,-7.000-1.000-3,-9.000-3.000-6,-10.000-3.000-5,-8.000-2.000-6,-8.000-3.000-2,-2.000 1.000 3,-3.000-1.000 1,-3.000 1.000 2,-1.000-4.000 4,4.000-6.000 3,3.000-6.000 4,3.000-6.000 4,15.000-6.000 7,29.000-2.000 8,28.000-3.000 10,28.000-3.000 9,15.000-4.000-3,4.000-3.000-14,3.000-3.000-14,3.000-2.000-14,6.000-6.000-11,9.000-6.000-7,10.000-6.000-7,10.000-6.000-8,-7.000-1.000 0,-22.000 7.000 5,-22.000 6.000 6,-21.000 7.000 4,-14.000 0.000 5,-2.000-2.000 1,-3.000-3.000 2,-3.000-3.000 2</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2:41"/>
    </inkml:context>
    <inkml:brush xml:id="br0">
      <inkml:brushProperty name="width" value="0.0365955233573914" units="cm"/>
      <inkml:brushProperty name="height" value="0.0365955233573914" units="cm"/>
      <inkml:brushProperty name="color" value="#00bff3"/>
      <inkml:brushProperty name="ignorePressure" value="0"/>
    </inkml:brush>
  </inkml:definitions>
  <inkml:trace contextRef="#ctx0" brushRef="#br0">45350.000 48000.000 601,'21.000'50.000'116,"-5.000"0.000"-27,-7.000 0.000-29,-5.000 0.000-28,-4.000 0.000-16,0.000 0.000-1,0.000 0.000-4,0.000 0.000-1,0.000 0.000-3,0.000 0.000 0,0.000 0.000-1,0.000 0.000-1,0.000 3.000 0,0.000 6.000-1,0.000 7.000 1,0.000 6.000-1,-2.000 3.000 0,-3.000 0.000-2,-3.000 0.000-2,-2.000 0.000 0,-1.000 1.000-1,3.000 4.000 0,3.000 3.000 0,4.000 3.000 1,-1.000-4.000 0,-3.000-8.000-1,-3.000-10.000 0,-2.000-9.000-1,-1.000-7.000 0,3.000-3.000 0,3.000-3.000 0,4.000-2.000 0,1.000-3.000-1,0.000 1.000-1,0.000-1.000 0,0.000 1.000-2,0.000-1.000-2,0.000 1.000-2,0.000-1.000-4,0.000 1.000-1,0.000-10.000-10,0.000-19.000-13,0.000-18.000-14,0.000-19.000-13,0.000-8.000-2,0.000 3.000 11,0.000 3.000 11,0.000 4.000 12</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5"/>
    </inkml:context>
    <inkml:brush xml:id="br0">
      <inkml:brushProperty name="width" value="0.0410894341766834" units="cm"/>
      <inkml:brushProperty name="height" value="0.0410894341766834" units="cm"/>
      <inkml:brushProperty name="color" value="#f2395b"/>
      <inkml:brushProperty name="ignorePressure" value="0"/>
    </inkml:brush>
  </inkml:definitions>
  <inkml:trace contextRef="#ctx0" brushRef="#br0">36900.000 15500.000 535,'-18.000'-22.000'42,"17.000"6.000"-1,15.000 7.000 0,16.000 6.000 0,9.000 7.000-2,3.000 10.000-2,3.000 10.000-2,4.000 9.000-2,-1.000 4.000-2,-3.000 1.000-4,-3.000-1.000-4,-2.000 1.000-2,-1.000 2.000-4,3.000 7.000-4,3.000 6.000-2,4.000 7.000-3,-4.000 0.000-3,-9.000-2.000-6,-10.000-3.000-4,-8.000-3.000-6,-8.000 4.000-2,-2.000 13.000-1,-3.000 12.000-1,-3.000 13.000-1,-2.000-2.000-4,0.000-16.000-8,0.000-15.000-6,0.000-15.000-8,-4.000-12.000-5,-5.000-6.000-4,-7.000-6.000-4,-5.000-6.000-4</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5"/>
    </inkml:context>
    <inkml:brush xml:id="br0">
      <inkml:brushProperty name="width" value="0.0406809784471989" units="cm"/>
      <inkml:brushProperty name="height" value="0.0406809784471989" units="cm"/>
      <inkml:brushProperty name="color" value="#f2395b"/>
      <inkml:brushProperty name="ignorePressure" value="0"/>
    </inkml:brush>
  </inkml:definitions>
  <inkml:trace contextRef="#ctx0" brushRef="#br0">37950.000 15250.000 540,'15.000'-38.000'84,"-18.000"26.000"-9,-19.000 24.000-7,-18.000 26.000-7,-12.000 15.000-10,-3.000 6.000-12,-3.000 7.000-10,-2.000 6.000-12,-3.000 1.000-7,1.000-3.000-1,-1.000-3.000-1,1.000-2.000-2,-3.000-1.000-4,-2.000 3.000-6,-3.000 3.000-6,-3.000 4.000-8,1.000-1.000-6,6.000-3.000-8,7.000-3.000-8,6.000-2.000-8</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5"/>
    </inkml:context>
    <inkml:brush xml:id="br0">
      <inkml:brushProperty name="width" value="0.0354298986494541" units="cm"/>
      <inkml:brushProperty name="height" value="0.0354298986494541" units="cm"/>
      <inkml:brushProperty name="color" value="#f2395b"/>
      <inkml:brushProperty name="ignorePressure" value="0"/>
    </inkml:brush>
  </inkml:definitions>
  <inkml:trace contextRef="#ctx0" brushRef="#br0">38350.000 15800.000 620,'54.000'-24.000'11,"10.000"4.000"14,10.000 3.000 15,9.000 3.000 14,9.000 3.000 5,9.000 3.000-9,10.000 3.000-8,10.000 4.000-7,0.000 1.000-9,-5.000 0.000-6,-7.000 0.000-8,-5.000 0.000-7,-11.000 1.000-7,-11.000 4.000-9,-14.000 3.000-8,-11.000 3.000-9,-11.000 1.000-6,-5.000 1.000-4,-7.000-1.000-5,-5.000 1.000-5</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6"/>
    </inkml:context>
    <inkml:brush xml:id="br0">
      <inkml:brushProperty name="width" value="0.042227391153574" units="cm"/>
      <inkml:brushProperty name="height" value="0.042227391153574" units="cm"/>
      <inkml:brushProperty name="color" value="#f2395b"/>
      <inkml:brushProperty name="ignorePressure" value="0"/>
    </inkml:brush>
  </inkml:definitions>
  <inkml:trace contextRef="#ctx0" brushRef="#br0">39400.000 15150.000 520,'-46.000'-2.000'3,"10.000"-3.000"6,10.000-3.000 6,9.000-2.000 6,4.000 3.000 9,1.000 14.000 10,-1.000 11.000 11,1.000 14.000 11,1.000 8.000 1,3.000 7.000-11,3.000 6.000-10,4.000 7.000-10,-1.000 7.000-8,-3.000 9.000-7,-3.000 10.000-5,-2.000 10.000-6,-3.000 5.000-6,1.000 4.000-9,-1.000 3.000-7,1.000 3.000-9,1.000-5.000-6,3.000-12.000-5,3.000-13.000-6,4.000-12.000-5,-1.000-12.000-4,-3.000-8.000-3,-3.000-10.000-2,-2.000-9.000-2</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7"/>
    </inkml:context>
    <inkml:brush xml:id="br0">
      <inkml:brushProperty name="width" value="0.0607213638722897" units="cm"/>
      <inkml:brushProperty name="height" value="0.0607213638722897" units="cm"/>
      <inkml:brushProperty name="color" value="#f2395b"/>
      <inkml:brushProperty name="ignorePressure" value="0"/>
    </inkml:brush>
  </inkml:definitions>
  <inkml:trace contextRef="#ctx0" brushRef="#br0">41200.000 15200.000 362,'71.000'-46.000'1,"-5.000"10.000"2,-7.000 10.000 2,-5.000 9.000 2,-8.000 6.000 5,-5.000 3.000 8,-7.000 3.000 9,-5.000 4.000 8,-4.000 7.000 2,0.000 13.000-2,0.000 12.000-3,0.000 13.000-4,-4.000 7.000-3,-5.000 4.000-6,-7.000 3.000-6,-5.000 3.000-5,-9.000 1.000-5,-9.000 1.000-3,-10.000-1.000-4,-8.000 1.000-4,-11.000-1.000-2,-8.000 1.000 0,-10.000-1.000 0,-9.000 1.000 0,-1.000-4.000 1,10.000-6.000-1,10.000-6.000 2,9.000-6.000-1,4.000-6.000 2,1.000-2.000 2,-1.000-3.000 3,1.000-3.000 1,8.000-4.000 2,20.000-3.000 0,18.000-3.000 0,20.000-2.000 1,14.000-9.000-3,14.000-12.000-4,11.000-13.000-5,14.000-12.000-5,7.000-9.000-4,3.000-2.000-3,3.000-3.000-2,4.000-3.000-4,-3.000-1.000 0,-5.000 4.000 2,-7.000 3.000 3,-5.000 3.000 3,-9.000 1.000 1,-9.000 1.000 1,-10.000-1.000 1,-8.000 1.000 1,-8.000-3.000 2,-2.000-2.000 1,-3.000-3.000 2,-3.000-3.000 1,-4.000 1.000 3,-3.000 6.000 5,-3.000 7.000 6,-2.000 6.000 4,-5.000 10.000 10,-2.000 17.000 16,-3.000 15.000 16,-3.000 16.000 15,-4.000 9.000 2,-3.000 3.000-13,-3.000 3.000-12,-2.000 4.000-14,-3.000-1.000-7,1.000-3.000-4,-1.000-3.000-4,1.000-2.000-3,5.000-3.000-6,14.000 1.000-9,11.000-1.000-10,14.000 1.000-8,7.000-10.000-6,3.000-19.000-4,3.000-18.000-4,4.000-19.000-3,2.000-15.000-1,4.000-8.000 3,3.000-10.000 3,3.000-9.000 3,-1.000-5.000 3,-2.000 0.000 3,-3.000 0.000 3,-3.000 0.000 3,-4.000 1.000 4,-3.000 4.000 4,-3.000 3.000 5,-2.000 3.000 4,-8.000 6.000 5,-8.000 9.000 4,-10.000 10.000 5,-9.000 10.000 5,-7.000 13.000 10,-3.000 19.000 14,-3.000 19.000 15,-2.000 19.000 14,-1.000 13.000 2,3.000 10.000-13,3.000 10.000-10,4.000 9.000-13,1.000 1.000-8,0.000-6.000-4,0.000-6.000-5,0.000-6.000-4,0.000 2.000-3,0.000 14.000 0,0.000 11.000-2,0.000 14.000 0,0.000 16.000-2,0.000 22.000 0,0.000 22.000-2,0.000 23.000-2,-2.000-3.000-3,-3.000-24.000-8,-3.000-26.000-6,-2.000-24.000-8,-3.000-15.000-2,1.000-3.000 0,-1.000-3.000 1,1.000-2.000 0,-3.000-9.000 1,-2.000-12.000 1,-3.000-13.000 2,-3.000-12.000 0,-4.000-12.000-1,-3.000-8.000-4,-3.000-10.000-5,-2.000-9.000-5,-5.000-10.000-1,-2.000-9.000 4,-3.000-10.000 3,-3.000-8.000 2,-1.000-12.000 4,4.000-12.000 3,3.000-13.000 4,3.000-12.000 2,4.000-9.000 2,7.000-2.000 3,6.000-3.000 1,7.000-3.000 3,8.000-1.000 2,14.000 4.000 1,11.000 3.000 3,14.000 3.000 2,10.000 4.000 0,9.000 7.000-4,10.000 6.000-4,10.000 7.000-3,11.000 4.000-3,17.000 3.000-1,15.000 3.000-2,16.000 4.000-2,-2.000 4.000 0,-19.000 6.000 2,-18.000 7.000 1,-19.000 6.000 2,-13.000 3.000-2,-6.000 0.000-6,-6.000 0.000-5,-6.000 0.000-7</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7"/>
    </inkml:context>
    <inkml:brush xml:id="br0">
      <inkml:brushProperty name="width" value="0.0395392030477524" units="cm"/>
      <inkml:brushProperty name="height" value="0.0395392030477524" units="cm"/>
      <inkml:brushProperty name="color" value="#f2395b"/>
      <inkml:brushProperty name="ignorePressure" value="0"/>
    </inkml:brush>
  </inkml:definitions>
  <inkml:trace contextRef="#ctx0" brushRef="#br0">44000.000 15800.000 556,'118.000'-44.000'74,"-11.000"13.000"-8,-14.000 12.000-8,-11.000 13.000-7,-7.000 6.000-6,0.000 0.000-6,0.000 0.000-4,0.000 0.000-6,-4.000 1.000-5,-5.000 4.000-9,-7.000 3.000-7,-5.000 3.000-9,-8.000 3.000-7,-5.000 3.000-7,-7.000 3.000-8,-5.000 4.000-8,-8.000 2.000-10,-5.000 4.000-13,-7.000 3.000-13,-5.000 3.000-13</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7"/>
    </inkml:context>
    <inkml:brush xml:id="br0">
      <inkml:brushProperty name="width" value="0.0380980931222439" units="cm"/>
      <inkml:brushProperty name="height" value="0.0380980931222439" units="cm"/>
      <inkml:brushProperty name="color" value="#f2395b"/>
      <inkml:brushProperty name="ignorePressure" value="0"/>
    </inkml:brush>
  </inkml:definitions>
  <inkml:trace contextRef="#ctx0" brushRef="#br0">44050.000 16350.000 577,'-25.000'23.000'0,"0.000"-3.000"0,0.000-3.000 0,0.000-2.000 0,14.000-5.000 11,28.000-2.000 22,28.000-3.000 21,29.000-3.000 23,15.000-2.000 2,3.000 0.000-15,3.000 0.000-15,4.000 0.000-17,-1.000 0.000-13,-3.000 0.000-15,-3.000 0.000-12,-2.000 0.000-14,-5.000 0.000-5,-2.000 0.000 2,-3.000 0.000 3,-3.000 0.000 3,-7.000 1.000-7,-9.000 4.000-15,-10.000 3.000-16,-8.000 3.000-16</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45:27"/>
    </inkml:context>
    <inkml:brush xml:id="br0">
      <inkml:brushProperty name="width" value="0.0566603317856789" units="cm"/>
      <inkml:brushProperty name="height" value="0.0566603317856789" units="cm"/>
      <inkml:brushProperty name="color" value="#f2395b"/>
      <inkml:brushProperty name="ignorePressure" value="0"/>
    </inkml:brush>
  </inkml:definitions>
  <inkml:trace contextRef="#ctx0" brushRef="#br0">46100.000 15500.000 388,'46.000'-86.000'35,"-5.000"28.000"9,-7.000 28.000 8,-5.000 29.000 9,-8.000 18.000 0,-5.000 9.000-6,-7.000 10.000-7,-5.000 10.000-8,-4.000 7.000-5,0.000 6.000-4,0.000 7.000-5,0.000 6.000-5,-4.000 6.000-3,-5.000 6.000-3,-7.000 7.000-4,-5.000 6.000-2,-4.000 3.000-3,0.000 0.000-2,0.000 0.000-1,0.000 0.000-1,0.000-7.000-2,0.000-11.000-3,0.000-14.000-2,0.000-11.000-2,6.000-22.000-7,13.000-27.000-11,12.000-28.000-10,13.000-28.000-12,12.000-20.000-3,13.000-8.000 6,12.000-10.000 6,13.000-9.000 5,6.000-2.000 4,0.000 6.000 4,0.000 7.000 3,0.000 6.000 3,0.000 6.000 4,0.000 6.000 2,0.000 7.000 3,0.000 6.000 3,-7.000 7.000 5,-11.000 10.000 6,-14.000 10.000 7,-11.000 9.000 6,-7.000 7.000 6,0.000 7.000 5,0.000 6.000 6,0.000 7.000 5,-4.000 7.000 2,-5.000 9.000-1,-7.000 10.000-1,-5.000 10.000-1,-4.000 7.000-3,0.000 6.000-4,0.000 7.000-5,0.000 6.000-3,0.000 3.000-5,0.000 0.000-4,0.000 0.000-4,0.000 0.000-4,3.000 0.000-5,6.000 0.000-9,7.000 0.000-7,6.000 0.000-7,1.000-2.000-16,-3.000-3.000-24,-3.000-3.000-24,-2.000-2.000-24</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4"/>
    </inkml:context>
    <inkml:brush xml:id="br0">
      <inkml:brushProperty name="width" value="0.0451042614877224" units="cm"/>
      <inkml:brushProperty name="height" value="0.0451042614877224" units="cm"/>
      <inkml:brushProperty name="color" value="#00bff2"/>
      <inkml:brushProperty name="ignorePressure" value="0"/>
    </inkml:brush>
  </inkml:definitions>
  <inkml:trace contextRef="#ctx0" brushRef="#br0">84650.000 43950.000 487,'-68.000'-46.000'3,"17.000"10.000"4,15.000 10.000 5,16.000 9.000 5,10.000 2.000 4,7.000-2.000 6,6.000-3.000 4,7.000-3.000 5,7.000-6.000 1,9.000-5.000-5,10.000-7.000-4,10.000-5.000-4,5.000-3.000-4,4.000 4.000-1,3.000 3.000-3,3.000 3.000-1,1.000 3.000-1,1.000 3.000-1,-1.000 3.000 1,1.000 4.000 0,-1.000 2.000 0,1.000 4.000-1,-1.000 3.000-1,1.000 3.000 0,-3.000 3.000-1,-2.000 3.000-1,-3.000 3.000 0,-3.000 4.000-2,-1.000 5.000-1,4.000 10.000-1,3.000 10.000-1,3.000 9.000-2,-4.000 4.000-1,-8.000 1.000-3,-10.000-1.000-3,-9.000 1.000-2,-7.000 1.000-1,-3.000 3.000 0,-3.000 3.000-1,-2.000 4.000-1,-3.000 1.000 1,1.000 0.000 0,-1.000 0.000 1,1.000 0.000 0,-7.000 3.000 1,-12.000 6.000 1,-13.000 7.000 0,-12.000 6.000 1,-9.000 3.000 1,-2.000 0.000 0,-3.000 0.000 2,-3.000 0.000 0,-6.000-2.000 0,-5.000-3.000-1,-7.000-3.000 0,-5.000-2.000 0,-3.000-6.000-2,4.000-6.000 0,3.000-6.000-1,3.000-6.000 0,4.000-6.000-1,7.000-2.000 1,6.000-3.000 0,7.000-3.000 1,2.000-6.000-2,1.000-5.000-6,-1.000-7.000-5,1.000-5.000-5,2.000-9.000-4,7.000-9.000-4,6.000-10.000-1,7.000-8.000-4,4.000-8.000 2,3.000-2.000 4,3.000-3.000 4,4.000-3.000 5,1.000-4.000 3,0.000-3.000 2,0.000-3.000 1,0.000-2.000 3,1.000-1.000 1,4.000 3.000 3,3.000 3.000 1,3.000 4.000 3,1.000 2.000 2,1.000 4.000 3,-1.000 3.000 2,1.000 3.000 3,-3.000 9.000 10,-2.000 16.000 18,-3.000 15.000 16,-3.000 17.000 18,-2.000 8.000 2,0.000 4.000-14,0.000 3.000-13,0.000 3.000-13,0.000 6.000-9,0.000 9.000-3,0.000 10.000-3,0.000 10.000-4,0.000 4.000-2,0.000 0.000-2,0.000 0.000-2,0.000 0.000-1,0.000 3.000-3,0.000 6.000-4,0.000 7.000-5,0.000 6.000-4,0.000 4.000-5,0.000 4.000-7,0.000 3.000-5,0.000 3.000-7,0.000 3.000-4,0.000 3.000-4,0.000 3.000-3,0.000 4.000-5,0.000-10.000 1,0.000-22.000 2,0.000-22.000 4,0.000-21.000 3</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4"/>
    </inkml:context>
    <inkml:brush xml:id="br0">
      <inkml:brushProperty name="width" value="0.0356946811079979" units="cm"/>
      <inkml:brushProperty name="height" value="0.0356946811079979" units="cm"/>
      <inkml:brushProperty name="color" value="#00bff2"/>
      <inkml:brushProperty name="ignorePressure" value="0"/>
    </inkml:brush>
  </inkml:definitions>
  <inkml:trace contextRef="#ctx0" brushRef="#br0">84000.000 46850.000 616,'17.000'-97.000'-41,"-16.000"56.000"39,-15.000 57.000 37,-15.000 56.000 39,-14.000 34.000 11,-8.000 13.000-17,-10.000 12.000-15,-9.000 13.000-16,-7.000 7.000-12,-3.000 4.000-4,-3.000 3.000-6,-2.000 3.000-6,-6.000 7.000-5,-6.000 14.000-4,-6.000 11.000-4,-6.000 14.000-4,1.000-3.000-4,9.000-15.000-3,10.000-15.000-3,10.000-16.000-2,7.000-13.000-2,6.000-9.000-1,7.000-10.000-1,6.000-8.000-1,12.000-25.000-6,19.000-36.000-8,19.000-39.000-10,19.000-36.000-8</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15:13"/>
    </inkml:context>
    <inkml:brush xml:id="br0">
      <inkml:brushProperty name="width" value="0.0375840216875076" units="cm"/>
      <inkml:brushProperty name="height" value="0.0375840216875076" units="cm"/>
      <inkml:brushProperty name="color" value="#00bff3"/>
      <inkml:brushProperty name="ignorePressure" value="0"/>
    </inkml:brush>
  </inkml:definitions>
  <inkml:trace contextRef="#ctx0" brushRef="#br0">29550.000 23300.000 585,'-24.000'-24.000'0,"4.000"4.000"0,3.000 3.000 0,3.000 3.000 0,-2.000-1.000 3,-6.000-2.000 6,-6.000-3.000 5,-6.000-3.000 7,5.000-2.000 7,20.000 0.000 10,18.000 0.000 10,20.000 0.000 9,14.000 3.000-1,14.000 6.000-10,11.000 7.000-11,14.000 6.000-11,3.000 3.000-7,-2.000 0.000-6,-3.000 0.000-5,-3.000 0.000-4,-2.000 0.000-9,0.000 0.000-10,0.000 0.000-10,0.000 0.000-10,-5.000 0.000-8,-9.000 0.000-2,-10.000 0.000-5,-8.000 0.000-3,-8.000 1.000 2,-2.000 4.000 6,-3.000 3.000 6,-3.000 3.000 6</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2:43"/>
    </inkml:context>
    <inkml:brush xml:id="br0">
      <inkml:brushProperty name="width" value="0.0373369157314301" units="cm"/>
      <inkml:brushProperty name="height" value="0.0373369157314301" units="cm"/>
      <inkml:brushProperty name="color" value="#00bff3"/>
      <inkml:brushProperty name="ignorePressure" value="0"/>
    </inkml:brush>
  </inkml:definitions>
  <inkml:trace contextRef="#ctx0" brushRef="#br0">45100.000 50400.000 589,'48.000'0.000'88,"-3.000"0.000"-19,-3.000 0.000-19,-2.000 0.000-19,-3.000 1.000-11,1.000 4.000-4,-1.000 3.000-3,1.000 3.000-5,-1.000-1.000-1,1.000-2.000 0,-1.000-3.000 1,1.000-3.000 1,-1.000-1.000-2,1.000 4.000-2,-1.000 3.000-4,1.000 3.000-2,2.000-1.000-1,7.000-2.000 2,6.000-3.000 2,7.000-3.000 2,2.000-1.000 1,1.000 4.000 0,-1.000 3.000 0,1.000 3.000 0,1.000 1.000-1,3.000 1.000 0,3.000-1.000 0,4.000 1.000-2,-1.000-3.000 1,-3.000-2.000 0,-3.000-3.000-1,-2.000-3.000 0,-1.000-2.000 0,3.000 0.000-1,3.000 0.000-2,4.000 0.000 0,-1.000 0.000-1,-3.000 0.000 0,-3.000 0.000 2,-2.000 0.000 0,-3.000 1.000 0,1.000 4.000-1,-1.000 3.000 1,1.000 3.000-1,-1.000-1.000 0,1.000-2.000 2,-1.000-3.000 0,1.000-3.000 2,-1.000-1.000 0,1.000 4.000-1,-1.000 3.000 0,1.000 3.000-1,-3.000-1.000 0,-2.000-2.000-1,-3.000-3.000 1,-3.000-3.000-1,-1.000-2.000 0,4.000 0.000 0,3.000 0.000-1,3.000 0.000 1,1.000 0.000-1,1.000 0.000 0,-1.000 0.000 0,1.000 0.000 0,-1.000 0.000 1,1.000 0.000 0,-1.000 0.000 0,1.000 0.000 1,-3.000 1.000-1,-2.000 4.000 1,-3.000 3.000-1,-3.000 3.000 1,1.000-1.000-1,6.000-2.000 1,7.000-3.000-1,6.000-3.000 1,1.000-1.000 1,-3.000 4.000 0,-3.000 3.000 1,-2.000 3.000 0,-3.000-1.000 0,1.000-2.000-1,-1.000-3.000-2,1.000-3.000 0,1.000-2.000-1,3.000 0.000 0,3.000 0.000-1,4.000 0.000 0,1.000 0.000 0,0.000 0.000 1,0.000 0.000 0,0.000 0.000 0,0.000 0.000 1,0.000 0.000 0,0.000 0.000 1,0.000 0.000 0,1.000 1.000 0,4.000 4.000 0,3.000 3.000 0,3.000 3.000-1,-1.000-1.000 1,-2.000-2.000-1,-3.000-3.000-1,-3.000-3.000 1,1.000-2.000-1,6.000 0.000 0,7.000 0.000 1,6.000 0.000 0,1.000 0.000 0,-3.000 0.000 0,-3.000 0.000-1,-2.000 0.000-1,-3.000 0.000 0,1.000 0.000 1,-1.000 0.000 0,1.000 0.000-1,-3.000 1.000 1,-2.000 4.000-2,-3.000 3.000 0,-3.000 3.000-1,-2.000 1.000 0,0.000 1.000 1,0.000-1.000 1,0.000 1.000 1,1.000-3.000 1,4.000-2.000-1,3.000-3.000 0,3.000-3.000-1,-1.000-2.000 1,-2.000 0.000 2,-3.000 0.000 1,-3.000 0.000 1,-2.000 0.000 0,0.000 0.000 0,0.000 0.000 0,0.000 0.000-2,-2.000 1.000 0,-3.000 4.000 0,-3.000 3.000-1,-2.000 3.000-1,-1.000-1.000 0,3.000-2.000 0,3.000-3.000 0,4.000-3.000 0,1.000-2.000 0,0.000 0.000 0,0.000 0.000 0,0.000 0.000-1,1.000 0.000 1,4.000 0.000-1,3.000 0.000 1,3.000 0.000 0,1.000 0.000 0,1.000 0.000-1,-1.000 0.000 1,1.000 0.000 0,1.000 0.000-1,3.000 0.000 1,3.000 0.000 0,4.000 0.000 0,1.000 0.000-1,0.000 0.000 1,0.000 0.000-1,0.000 0.000 0,0.000 0.000-1,0.000 0.000 0,0.000 0.000 0,0.000 0.000-1,0.000 0.000 0,0.000 0.000 1,0.000 0.000 0,0.000 0.000 1,0.000 0.000 0,0.000 0.000 1,0.000 0.000 0,0.000 0.000 1,0.000 0.000 0,0.000 0.000 1,0.000 0.000-1,0.000 0.000 0,1.000 0.000 1,4.000 0.000-1,3.000 0.000 0,3.000 0.000 0,1.000 0.000 0,1.000 0.000 0,-1.000 0.000-1,1.000 0.000 1,-1.000 0.000 0,1.000 0.000 0,-1.000 0.000 1,1.000 0.000-1,-3.000 0.000 1,-2.000 0.000 0,-3.000 0.000 0,-3.000 0.000-1,-1.000 0.000 1,4.000 0.000 0,3.000 0.000-1,3.000 0.000 1,-1.000 0.000-1,-2.000 0.000 0,-3.000 0.000 1,-3.000 0.000-1,-2.000-2.000 1,0.000-3.000-1,0.000-3.000 0,0.000-2.000 0,-4.000-1.000 0,-5.000 3.000-1,-7.000 3.000 1,-5.000 4.000 0,2.000-1.000 0,13.000-3.000-1,12.000-3.000 1,13.000-2.000 0,1.000-1.000 0,-9.000 3.000 0,-10.000 3.000 0,-8.000 4.000 0,-4.000 1.000 0,3.000 0.000 0,3.000 0.000 0,4.000 0.000 0,-1.000-2.000 0,-3.000-3.000 0,-3.000-3.000 0,-2.000-2.000 0,0.000-1.000 0,7.000 3.000 0,6.000 3.000 0,7.000 4.000 0,0.000 1.000 0,-2.000 0.000 0,-3.000 0.000 0,-3.000 0.000 0,-1.000 0.000 0,4.000 0.000 0,3.000 0.000 0,3.000 0.000 0,1.000-2.000 0,1.000-3.000 0,-1.000-3.000 0,1.000-2.000 0,-1.000-1.000-1,1.000 3.000 1,-1.000 3.000 0,1.000 4.000-1,-4.000 1.000 1,-6.000 0.000-1,-6.000 0.000 1,-6.000 0.000-1,4.000 0.000 1,16.000 0.000 0,15.000 0.000 0,17.000 0.000 0,5.000 0.000 0,-3.000 0.000 0,-3.000 0.000 0,-2.000 0.000 0,-1.000 0.000 1,3.000 0.000-1,3.000 0.000 1,4.000 0.000 0,1.000 0.000 0,0.000 0.000 0,0.000 0.000 0,0.000 0.000 0,1.000 0.000 0,4.000 0.000 2,3.000 0.000 0,3.000 0.000 2,4.000 0.000-1,7.000 0.000-5,6.000 0.000-4,7.000 0.000-5,0.000 0.000-1,-2.000 0.000 3,-3.000 0.000 2,-3.000 0.000 2,-2.000 1.000 2,0.000 4.000 0,0.000 3.000 1,0.000 3.000 0,1.000-1.000 0,4.000-2.000-1,3.000-3.000 0,3.000-3.000-1,3.000-2.000 0,3.000 0.000-1,3.000 0.000-1,4.000 0.000-1,-3.000 0.000 0,-5.000 0.000 0,-7.000 0.000-1,-5.000 0.000 1,-6.000 0.000 0,-3.000 0.000-1,-3.000 0.000 1,-2.000 0.000-1,-5.000 0.000 1,-2.000 0.000-1,-3.000 0.000 0,-3.000 0.000 0,-2.000 0.000 0,0.000 0.000-1,0.000 0.000 0,0.000 0.000-1,-5.000 0.000 0,-9.000 0.000-2,-10.000 0.000-1,-8.000 0.000-1,-8.000 0.000 0,-2.000 0.000 0,-3.000 0.000 1,-3.000 0.000-1,-7.000 0.000-1,-9.000 0.000-4,-10.000 0.000-4,-8.000 0.000-5,-12.000-2.000 0,-12.000-3.000 4,-13.000-3.000 3,-12.000-2.000 3</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5"/>
    </inkml:context>
    <inkml:brush xml:id="br0">
      <inkml:brushProperty name="width" value="0.0381926000118256" units="cm"/>
      <inkml:brushProperty name="height" value="0.0381926000118256" units="cm"/>
      <inkml:brushProperty name="color" value="#00bff2"/>
      <inkml:brushProperty name="ignorePressure" value="0"/>
    </inkml:brush>
  </inkml:definitions>
  <inkml:trace contextRef="#ctx0" brushRef="#br0">84750.000 47000.000 576,'4.000'-38.000'6,"10.000"26.000"11,10.000 24.000 13,9.000 26.000 12,2.000 12.000 3,-2.000 0.000-7,-3.000 0.000-6,-3.000 0.000-7,-2.000 6.000-3,0.000 13.000 0,0.000 12.000-1,0.000 13.000 0,-2.000 6.000-1,-3.000 0.000-1,-3.000 0.000-2,-2.000 0.000-1,-3.000 1.000-3,1.000 4.000-3,-1.000 3.000-4,1.000 3.000-4,-1.000 1.000-3,1.000 1.000-2,-1.000-1.000-2,1.000 1.000-1,1.000 1.000-5,3.000 3.000-7,3.000 3.000-8,4.000 4.000-7,2.000-9.000-5,4.000-18.000-4,3.000-19.000-4,3.000-18.000-4</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5"/>
    </inkml:context>
    <inkml:brush xml:id="br0">
      <inkml:brushProperty name="width" value="0.0402671098709106" units="cm"/>
      <inkml:brushProperty name="height" value="0.0402671098709106" units="cm"/>
      <inkml:brushProperty name="color" value="#00bff2"/>
      <inkml:brushProperty name="ignorePressure" value="0"/>
    </inkml:brush>
  </inkml:definitions>
  <inkml:trace contextRef="#ctx0" brushRef="#br0">87600.000 47300.000 546,'26.000'-41.000'27,"4.000"19.000"0,3.000 19.000 0,3.000 19.000-1,3.000 15.000 1,3.000 13.000 3,3.000 12.000 1,4.000 13.000 3,2.000 7.000-1,4.000 4.000-1,3.000 3.000-3,3.000 3.000-2,3.000 1.000-3,3.000 1.000-2,3.000-1.000-2,4.000 1.000-3,1.000-1.000-4,0.000 1.000-7,0.000-1.000-5,0.000 1.000-5,0.000-1.000-8,0.000 1.000-8,0.000-1.000-7,0.000 1.000-9,-4.000-4.000-6,-5.000-6.000-5,-7.000-6.000-5,-5.000-6.000-5,-8.000-10.000 1,-5.000-12.000 6,-7.000-13.000 6,-5.000-12.000 7</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6"/>
    </inkml:context>
    <inkml:brush xml:id="br0">
      <inkml:brushProperty name="width" value="0.0396762415766716" units="cm"/>
      <inkml:brushProperty name="height" value="0.0396762415766716" units="cm"/>
      <inkml:brushProperty name="color" value="#00bff2"/>
      <inkml:brushProperty name="ignorePressure" value="0"/>
    </inkml:brush>
  </inkml:definitions>
  <inkml:trace contextRef="#ctx0" brushRef="#br0">82400.000 50850.000 554,'-13.000'-55.000'2,"-24.000"-9.000"3,-26.000-10.000 4,-24.000-8.000 4,-7.000 7.000 3,13.000 25.000 1,12.000 25.000 3,13.000 25.000 2,6.000 20.000 0,0.000 16.000-4,0.000 15.000-3,0.000 17.000-4,0.000 8.000-1,0.000 4.000-1,0.000 3.000-1,0.000 3.000-1,1.000 3.000 0,4.000 3.000 0,3.000 3.000 0,3.000 4.000 0,3.000 5.000 1,3.000 10.000-1,3.000 10.000 0,4.000 9.000 0,5.000-5.000 0,10.000-19.000 0,10.000-18.000-2,9.000-19.000 0,10.000-16.000-3,14.000-12.000-4,11.000-13.000-5,14.000-12.000-5,10.000-19.000-2,9.000-25.000 1,10.000-25.000 0,10.000-25.000 2,7.000-19.000-2,6.000-12.000-3,7.000-13.000-3,6.000-12.000-4,3.000-4.000-1,0.000 7.000 0,0.000 6.000-1,0.000 7.000 0,-11.000 10.000 2,-22.000 16.000 4,-22.000 15.000 4,-21.000 17.000 3,-18.000 11.000 6,-12.000 10.000 5,-13.000 10.000 5,-12.000 9.000 6,-5.000 10.000 11,3.000 14.000 16,3.000 11.000 16,4.000 14.000 17,2.000 10.000 1,4.000 9.000-13,3.000 10.000-12,3.000 10.000-14,1.000 7.000-9,1.000 6.000-3,-1.000 7.000-5,1.000 6.000-5,-1.000 4.000-4,1.000 4.000-8,-1.000 3.000-7,1.000 3.000-8,1.000-1.000-5,3.000-2.000-5,3.000-3.000-5,4.000-3.000-6,2.000-9.000-4,4.000-11.000-4,3.000-14.000-4,3.000-11.000-5,-1.000-12.000 3,-2.000-9.000 7,-3.000-10.000 8,-3.000-8.000 7</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6"/>
    </inkml:context>
    <inkml:brush xml:id="br0">
      <inkml:brushProperty name="width" value="0.038400873541832" units="cm"/>
      <inkml:brushProperty name="height" value="0.038400873541832" units="cm"/>
      <inkml:brushProperty name="color" value="#00bff2"/>
      <inkml:brushProperty name="ignorePressure" value="0"/>
    </inkml:brush>
  </inkml:definitions>
  <inkml:trace contextRef="#ctx0" brushRef="#br0">86100.000 50700.000 572,'-69.000'25.000'66,"13.000"0.000"-12,12.000 0.000-11,13.000 0.000-12,6.000-2.000-7,0.000-3.000-2,0.000-3.000-4,0.000-2.000-2,-2.000-1.000-1,-3.000 3.000-2,-3.000 3.000 0,-2.000 4.000 0,0.000 2.000-2,7.000 4.000-1,6.000 3.000-2,7.000 3.000-1,0.000 9.000-1,-2.000 16.000 0,-3.000 15.000 1,-3.000 17.000 0,2.000 5.000-1,10.000-3.000-1,10.000-3.000-3,9.000-2.000-2,9.000-9.000-3,9.000-12.000-4,10.000-13.000-5,10.000-12.000-3,8.000-18.000-4,10.000-21.000-2,10.000-22.000-2,9.000-22.000-3,6.000-19.000-2,3.000-16.000-2,3.000-15.000-2,4.000-15.000-2,-1.000-6.000 1,-3.000 7.000 3,-3.000 6.000 4,-2.000 7.000 3,-9.000 7.000 5,-12.000 9.000 6,-13.000 10.000 5,-12.000 10.000 6,-10.000 18.000 14,-6.000 28.000 21,-6.000 28.000 21,-6.000 29.000 21,-4.000 16.000 2,1.000 7.000-16,-1.000 6.000-18,1.000 7.000-17,1.000 2.000-11,3.000 1.000-4,3.000-1.000-6,4.000 1.000-4,2.000-3.000-8,4.000-2.000-7,3.000-3.000-9,3.000-3.000-9,4.000-6.000-8,7.000-5.000-10,6.000-7.000-9,7.000-5.000-10,-4.000-9.000 2,-12.000-9.000 12,-13.000-10.000 13,-12.000-8.000 12,-7.000-6.000 8,1.000 1.000 4,-1.000-1.000 3,1.000 1.000 3</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7"/>
    </inkml:context>
    <inkml:brush xml:id="br0">
      <inkml:brushProperty name="width" value="0.0448378883302212" units="cm"/>
      <inkml:brushProperty name="height" value="0.0448378883302212" units="cm"/>
      <inkml:brushProperty name="color" value="#00bff2"/>
      <inkml:brushProperty name="ignorePressure" value="0"/>
    </inkml:brush>
  </inkml:definitions>
  <inkml:trace contextRef="#ctx0" brushRef="#br0">90200.000 50100.000 490,'-4.000'-46.000'40,"-5.000"10.000"-7,-7.000 10.000-6,-5.000 9.000-6,-4.000 4.000-3,0.000 1.000 3,0.000-1.000 0,0.000 1.000 3,-2.000 2.000-1,-3.000 7.000-1,-3.000 6.000-1,-2.000 7.000-2,-3.000 8.000-2,1.000 14.000 0,-1.000 11.000-2,1.000 14.000-1,1.000 8.000-1,3.000 7.000 0,3.000 6.000 0,4.000 7.000 0,2.000 0.000-1,4.000-2.000-1,3.000-3.000-1,3.000-3.000-1,6.000-7.000-2,9.000-9.000-3,10.000-10.000-4,10.000-8.000-3,7.000-8.000-5,6.000-2.000-5,7.000-3.000-6,6.000-3.000-6,6.000-6.000-2,6.000-5.000 2,7.000-7.000 2,6.000-5.000 2,6.000-9.000 0,6.000-9.000-3,7.000-10.000-3,6.000-8.000-3,1.000-11.000 0,-3.000-8.000 2,-3.000-10.000 2,-2.000-9.000 2,-6.000-12.000 3,-6.000-11.000 3,-6.000-14.000 3,-6.000-11.000 4,-6.000-9.000 4,-2.000-3.000 2,-3.000-3.000 3,-3.000-2.000 3,-9.000 6.000 4,-11.000 20.000 7,-14.000 18.000 5,-11.000 20.000 6,-7.000 13.000 5,0.000 9.000 3,0.000 10.000 4,0.000 10.000 4,0.000 18.000 2,0.000 28.000 2,0.000 28.000 3,0.000 29.000 1,1.000 19.000-4,4.000 14.000-8,3.000 11.000-8,3.000 14.000-9,1.000 5.000-8,1.000 1.000-7,-1.000-1.000-6,1.000 1.000-8,1.000-7.000-8,3.000-12.000-9,3.000-13.000-8,4.000-12.000-10,-1.000-10.000-3,-3.000-6.000-1,-3.000-6.000 1,-2.000-6.000 0,-3.000-9.000 1,1.000-8.000 4,-1.000-10.000 2,1.000-9.000 2</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7"/>
    </inkml:context>
    <inkml:brush xml:id="br0">
      <inkml:brushProperty name="width" value="0.0314006581902504" units="cm"/>
      <inkml:brushProperty name="height" value="0.0314006581902504" units="cm"/>
      <inkml:brushProperty name="color" value="#00bff2"/>
      <inkml:brushProperty name="ignorePressure" value="0"/>
    </inkml:brush>
  </inkml:definitions>
  <inkml:trace contextRef="#ctx0" brushRef="#br0">84800.000 40950.000 700,'-46.000'-43.000'5,"10.000"17.000"9,10.000 15.000 9,9.000 16.000 10,7.000 12.000 4,7.000 9.000-1,6.000 10.000-1,7.000 10.000-1,5.000 4.000-4,7.000 0.000-7,6.000 0.000-5,7.000 0.000-7,7.000-5.000-11,9.000-9.000-17,10.000-10.000-16,10.000-8.000-18,-1.000-11.000-7,-9.000-8.000 2,-10.000-10.000 3,-8.000-9.000 2</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7"/>
    </inkml:context>
    <inkml:brush xml:id="br0">
      <inkml:brushProperty name="width" value="0.0327106490731239" units="cm"/>
      <inkml:brushProperty name="height" value="0.0327106490731239" units="cm"/>
      <inkml:brushProperty name="color" value="#00bff2"/>
      <inkml:brushProperty name="ignorePressure" value="0"/>
    </inkml:brush>
  </inkml:definitions>
  <inkml:trace contextRef="#ctx0" brushRef="#br0">86000.000 40500.000 672,'25.000'-19.000'75,"0.000"13.000"-14,0.000 12.000-13,0.000 13.000-14,0.000 10.000-7,0.000 10.000-3,0.000 10.000-2,0.000 9.000-2,0.000 9.000-7,0.000 9.000-9,0.000 10.000-12,0.000 10.000-9,0.000 5.000-10,0.000 4.000-7,0.000 3.000-7,0.000 3.000-8,-4.000-10.000 0,-5.000-21.000 6,-7.000-22.000 7,-5.000-22.000 7,-4.000-11.000 4,0.000 0.000 0,0.000 0.000 2,0.000 0.000 2</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08"/>
    </inkml:context>
    <inkml:brush xml:id="br0">
      <inkml:brushProperty name="width" value="0.0345301516354084" units="cm"/>
      <inkml:brushProperty name="height" value="0.0345301516354084" units="cm"/>
      <inkml:brushProperty name="color" value="#00bff2"/>
      <inkml:brushProperty name="ignorePressure" value="0"/>
    </inkml:brush>
  </inkml:definitions>
  <inkml:trace contextRef="#ctx0" brushRef="#br0">85100.000 42850.000 637,'-113.000'-4.000'6,"26.000"-5.000"2,24.000-7.000 0,26.000-5.000 1,7.000-6.000 2,-9.000-3.000 2,-10.000-3.000 2,-8.000-2.000 1,-4.000-6.000 2,3.000-6.000-1,3.000-6.000-1,4.000-6.000 1,1.000-9.000-2,0.000-8.000-2,0.000-10.000-2,0.000-9.000-1,3.000-13.000-3,6.000-16.000-2,7.000-15.000-3,6.000-15.000-2,4.000-11.000-1,4.000-2.000-1,3.000-3.000 0,3.000-3.000 0,4.000-1.000-2,7.000 4.000-4,6.000 3.000-4,7.000 3.000-4,10.000 3.000-1,16.000 3.000-1,15.000 3.000 1,17.000 4.000 1,13.000-6.000 1,13.000-11.000 2,12.000-14.000 1,13.000-11.000 3,15.000-6.000 1,19.000 4.000 2,19.000 3.000 2,19.000 3.000 1,9.000 10.000 2,0.000 20.000 2,0.000 18.000 1,0.000 20.000 2,-4.000 19.000 3,-5.000 22.000 3,-7.000 22.000 3,-5.000 23.000 4,-11.000 16.000 1,-11.000 13.000 0,-14.000 12.000-1,-11.000 13.000 0,-12.000 20.000-2,-9.000 28.000-1,-10.000 28.000-1,-8.000 29.000-1,-14.000 27.000-1,-15.000 29.000 1,-15.000 28.000-1,-16.000 28.000 0,-16.000 14.000 1,-16.000 0.000 1,-15.000 0.000 0,-15.000 0.000 2,-21.000 1.000-1,-25.000 4.000-1,-25.000 3.000-2,-25.000 3.000-2,-15.000-2.000-3,-2.000-6.000-4,-3.000-6.000-4,-3.000-6.000-4,5.000-20.000-6,17.000-30.000-5,15.000-32.000-6,16.000-30.000-5,12.000-25.000-1,9.000-15.000 4,10.000-15.000 5,10.000-16.000 4,5.000-12.000-4,4.000-5.000-11,3.000-7.000-13,3.000-5.000-13</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0"/>
    </inkml:context>
    <inkml:brush xml:id="br0">
      <inkml:brushProperty name="width" value="0.0384454689919949" units="cm"/>
      <inkml:brushProperty name="height" value="0.0384454689919949" units="cm"/>
      <inkml:brushProperty name="color" value="#00bff2"/>
      <inkml:brushProperty name="ignorePressure" value="0"/>
    </inkml:brush>
  </inkml:definitions>
  <inkml:trace contextRef="#ctx0" brushRef="#br0">94600.000 39950.000 572,'-16.000'-43.000'47,"19.000"17.000"7,19.000 15.000 6,19.000 16.000 5,12.000 10.000-2,6.000 7.000-12,7.000 6.000-12,6.000 7.000-13,-1.000 2.000-10,-5.000 1.000-10,-7.000-1.000-8,-5.000 1.000-10,-9.000-1.000-9,-9.000 1.000-10,-10.000-1.000-10,-8.000 1.000-11,-11.000-3.000-3,-8.000-2.000 3,-10.000-3.000 1,-9.000-3.000 3,-10.000-6.000 4,-9.000-5.000 7,-10.000-7.000 6,-8.000-5.000 6,-8.000-1.000 6,-2.000 6.000 4,-3.000 7.000 4,-3.000 6.000 5,-2.000 1.000 3,0.000-3.000 2,0.000-3.000 2,0.000-2.000 2,3.000-1.000 3,6.000 3.000 3,7.000 3.000 4,6.000 4.000 4,10.000 1.000 9,17.000 0.000 15,15.000 0.000 15,16.000 0.000 14,15.000 0.000 2,16.000 0.000-15,15.000 0.000-13,17.000 0.000-15,8.000-2.000-10,4.000-3.000-5,3.000-3.000-7,3.000-2.000-5,-5.000 0.000-6,-12.000 7.000-6,-13.000 6.000-6,-12.000 7.000-6,-10.000 4.000-5,-6.000 3.000-5,-6.000 3.000-5,-6.000 4.000-5,-15.000 4.000-1,-21.000 6.000 4,-22.000 7.000 2,-22.000 6.000 4,-18.000-2.000 4,-11.000-9.000 3,-14.000-10.000 3,-11.000-8.000 3,-7.000-8.000 4,0.000-2.000 3,0.000-3.000 4,0.000-3.000 4,0.000-6.000 3,0.000-5.000 6,0.000-7.000 4,0.000-5.000 6,9.000-4.000 1,19.000 0.000-2,19.000 0.000-2,19.000 0.000-2,24.000-4.000 10,32.000-5.000 20,31.000-7.000 21,32.000-5.000 20,21.000-3.000 3,13.000 4.000-17,12.000 3.000-16,13.000 3.000-17,7.000 3.000-11,4.000 3.000-8,3.000 3.000-6,3.000 4.000-8,1.000 1.000-5,1.000 0.000-4,-1.000 0.000-3,1.000 0.000-4,-4.000-4.000-5,-6.000-5.000-9,-6.000-7.000-7,-6.000-5.000-7,-12.000-6.000-4,-15.000-3.000 3,-15.000-3.000 1,-16.000-2.000 3,-10.000-3.000 3,-3.000 1.000 4,-3.000-1.000 3,-2.000 1.000 4</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0"/>
    </inkml:context>
    <inkml:brush xml:id="br0">
      <inkml:brushProperty name="width" value="0.0463270880281925" units="cm"/>
      <inkml:brushProperty name="height" value="0.0463270880281925" units="cm"/>
      <inkml:brushProperty name="color" value="#00bff2"/>
      <inkml:brushProperty name="ignorePressure" value="0"/>
    </inkml:brush>
  </inkml:definitions>
  <inkml:trace contextRef="#ctx0" brushRef="#br0">96950.000 38400.000 474,'-24.000'-136.000'18,"4.000"28.000"4,3.000 28.000 4,3.000 29.000 5,3.000 21.000 3,3.000 16.000 3,3.000 15.000 3,4.000 17.000 3,7.000 16.000-1,13.000 19.000-7,12.000 19.000-5,13.000 19.000-6,10.000 4.000-5,10.000-9.000-3,10.000-10.000-4,9.000-8.000-3,2.000-9.000-5,-2.000-6.000-7,-3.000-6.000-7,-3.000-6.000-8,-7.000-4.000-3,-9.000 1.000-2,-10.000-1.000-1,-8.000 1.000-2,-11.000-1.000 0,-8.000 1.000 1,-10.000-1.000 0,-9.000 1.000 0,-12.000-1.000 2,-11.000 1.000 3,-14.000-1.000 3,-11.000 1.000 2,-17.000 4.000 2,-18.000 9.000 2,-19.000 10.000 1,-18.000 10.000 2,-4.000-3.000 1,13.000-11.000 3,12.000-14.000 2,13.000-11.000 3,10.000-7.000 3,10.000 0.000 4,10.000 0.000 5,9.000 0.000 4,6.000-2.000 2,3.000-3.000-2,3.000-3.000-2,4.000-2.000-2,2.000 2.000 3,4.000 9.000 6,3.000 10.000 7,3.000 10.000 6,1.000 7.000 3,1.000 6.000-3,-1.000 7.000-3,1.000 6.000-2,-1.000 9.000-4,1.000 13.000-6,-1.000 12.000-4,1.000 13.000-6,-1.000 4.000-3,1.000-3.000-1,-1.000-3.000-1,1.000-2.000 0,1.000-11.000-4,3.000-15.000-6,3.000-15.000-6,4.000-16.000-6,5.000-27.000-13,10.000-37.000-22,10.000-38.000-21,9.000-37.000-22,1.000-13.000-1,-6.000 13.000 19,-6.000 12.000 19,-6.000 13.000 19</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2:43"/>
    </inkml:context>
    <inkml:brush xml:id="br0">
      <inkml:brushProperty name="width" value="0.0383746773004532" units="cm"/>
      <inkml:brushProperty name="height" value="0.0383746773004532" units="cm"/>
      <inkml:brushProperty name="color" value="#00bff3"/>
      <inkml:brushProperty name="ignorePressure" value="0"/>
    </inkml:brush>
  </inkml:definitions>
  <inkml:trace contextRef="#ctx0" brushRef="#br0">76550.000 48950.000 573,'1.000'51.000'25,"4.000"4.000"4,3.000 3.000 4,3.000 3.000 3,-1.000 1.000-1,-2.000 1.000-6,-3.000-1.000-4,-3.000 1.000-5,-2.000-1.000-3,0.000 1.000-1,0.000-1.000-2,0.000 1.000 0,0.000-1.000 0,0.000 1.000-1,0.000-1.000 0,0.000 1.000-1,-2.000-1.000 0,-3.000 1.000-1,-3.000-1.000-2,-2.000 1.000-1,-1.000-1.000 0,3.000 1.000 0,3.000-1.000 0,4.000 1.000 0,1.000-3.000-1,0.000-2.000-5,0.000-3.000-3,0.000-3.000-4,0.000-1.000-5,0.000 4.000-5,0.000 3.000-6,0.000 3.000-6,-2.000-1.000-5,-3.000-2.000-7,-3.000-3.000-5,-2.000-3.000-7</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1"/>
    </inkml:context>
    <inkml:brush xml:id="br0">
      <inkml:brushProperty name="width" value="0.049357034265995" units="cm"/>
      <inkml:brushProperty name="height" value="0.049357034265995" units="cm"/>
      <inkml:brushProperty name="color" value="#00bff2"/>
      <inkml:brushProperty name="ignorePressure" value="0"/>
    </inkml:brush>
  </inkml:definitions>
  <inkml:trace contextRef="#ctx0" brushRef="#br0">96900.000 39900.000 445,'48.000'-93.000'1,"-3.000"17.000"2,-3.000 15.000 1,-2.000 16.000 3,5.000 9.000 2,16.000 3.000 4,15.000 3.000 4,17.000 4.000 3,8.000 4.000 2,4.000 6.000-4,3.000 7.000-3,3.000 6.000-2,-2.000 3.000-3,-6.000 0.000-3,-6.000 0.000-2,-6.000 0.000-3,-7.000 3.000-3,-6.000 6.000-1,-6.000 7.000-3,-6.000 6.000-2,-10.000 4.000 1,-12.000 4.000 4,-13.000 3.000 3,-12.000 3.000 5,-9.000 3.000 4,-2.000 3.000 1,-3.000 3.000 2,-3.000 4.000 2,-4.000 1.000 1,-3.000 0.000-1,-3.000 0.000 0,-2.000 0.000-1,-3.000 4.000 3,1.000 10.000 5,-1.000 10.000 5,1.000 9.000 5,2.000 9.000 0,7.000 9.000-3,6.000 10.000-4,7.000 10.000-4,2.000 5.000-3,1.000 4.000-1,-1.000 3.000-2,1.000 3.000-2,-1.000-5.000-2,1.000-12.000-2,-1.000-13.000-4,1.000-12.000-3,-1.000-12.000-3,1.000-8.000-4,-1.000-10.000-6,1.000-9.000-3,-7.000-12.000-4,-12.000-11.000-3,-13.000-14.000-2,-12.000-11.000-3,-13.000-12.000-1,-12.000-9.000-1,-13.000-10.000-1,-12.000-8.000 0,-12.000-15.000 0,-8.000-19.000 3,-10.000-18.000 2,-9.000-19.000 3,-1.000-13.000 3,10.000-6.000 1,10.000-6.000 1,9.000-6.000 3,10.000 2.000 2,14.000 14.000 2,11.000 11.000 4,14.000 14.000 2,11.000 7.000 1,14.000 3.000-2,11.000 3.000-2,14.000 4.000-1,13.000 5.000 3,16.000 10.000 10,15.000 10.000 8,17.000 9.000 9,7.000 7.000 4,0.000 7.000-2,0.000 6.000-3,0.000 7.000-1,-7.000 15.000-6,-11.000 25.000-8,-14.000 25.000-7,-11.000 25.000-8,-23.000 14.000-4,-31.000 3.000 2,-31.000 3.000 1,-31.000 4.000 2,-16.000 1.000 1,0.000 0.000 1,0.000 0.000 1,0.000 0.000 1,6.000-10.000 1,13.000-18.000 0,12.000-19.000-1,13.000-18.000 1,29.000-20.000 2,47.000-18.000 4,47.000-19.000 4,48.000-18.000 5,16.000-7.000-2,-12.000 6.000-6,-13.000 7.000-7,-12.000 6.000-7,-10.000 3.000-5,-6.000 0.000-4,-6.000 0.000-4,-6.000 0.000-4,-10.000 0.000-2,-12.000 0.000 1,-13.000 0.000-1,-12.000 0.000 0,-9.000 0.000 2,-2.000 0.000 3,-3.000 0.000 3,-3.000 0.000 3,-6.000 0.000 3,-5.000 0.000 3,-7.000 0.000 2,-5.000 0.000 3</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1"/>
    </inkml:context>
    <inkml:brush xml:id="br0">
      <inkml:brushProperty name="width" value="0.0364794805645943" units="cm"/>
      <inkml:brushProperty name="height" value="0.0364794805645943" units="cm"/>
      <inkml:brushProperty name="color" value="#00bff2"/>
      <inkml:brushProperty name="ignorePressure" value="0"/>
    </inkml:brush>
  </inkml:definitions>
  <inkml:trace contextRef="#ctx0" brushRef="#br0">97750.000 39950.000 603,'-68.000'-90.000'-11,"17.000"23.000"15,15.000 22.000 13,16.000 22.000 14,9.000 29.000 9,3.000 38.000 6,3.000 37.000 5,4.000 38.000 5,-3.000 31.000-2,-5.000 25.000-11,-7.000 25.000-10,-5.000 25.000-11,-3.000 9.000-11,4.000-6.000-12,3.000-6.000-10,3.000-6.000-12,6.000-16.000-9,9.000-25.000-8,10.000-25.000-9,10.000-25.000-7,4.000-25.000-2,0.000-25.000 4,0.000-25.000 5,0.000-25.000 5</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2"/>
    </inkml:context>
    <inkml:brush xml:id="br0">
      <inkml:brushProperty name="width" value="0.0432878509163857" units="cm"/>
      <inkml:brushProperty name="height" value="0.0432878509163857" units="cm"/>
      <inkml:brushProperty name="color" value="#00bff2"/>
      <inkml:brushProperty name="ignorePressure" value="0"/>
    </inkml:brush>
  </inkml:definitions>
  <inkml:trace contextRef="#ctx0" brushRef="#br0">100000.000 38400.000 508,'-47.000'-88.000'34,"6.000"26.000"5,7.000 24.000 6,6.000 26.000 6,6.000 21.000-3,6.000 19.000-8,7.000 19.000-10,6.000 19.000-9,4.000 4.000-7,4.000-9.000-4,3.000-10.000-5,3.000-8.000-3,4.000-8.000-2,7.000-2.000 2,6.000-3.000 3,7.000-3.000 2,2.000 1.000-6,1.000 6.000-14,-1.000 7.000-14,1.000 6.000-14,-7.000 4.000-2,-12.000 4.000 9,-13.000 3.000 9,-12.000 3.000 9,-15.000 6.000 7,-15.000 9.000 5,-15.000 10.000 4,-16.000 10.000 4,-5.000-1.000 3,6.000-9.000-1,7.000-10.000 0,6.000-8.000-1,13.000-14.000-1,23.000-15.000 0,22.000-15.000-2,22.000-16.000-1,15.000-10.000-2,9.000-3.000-3,10.000-3.000-3,10.000-2.000-3,-1.000-1.000-1,-9.000 3.000 2,-10.000 3.000 1,-8.000 4.000 1,-11.000 5.000-1,-8.000 10.000-3,-10.000 10.000-4,-9.000 9.000-3,-15.000 6.000 0,-18.000 3.000 5,-19.000 3.000 5,-18.000 4.000 4,-14.000 2.000 5,-5.000 4.000 1,-7.000 3.000 1,-5.000 3.000 3,0.000-2.000 1,10.000-6.000 2,10.000-6.000 2,9.000-6.000 2,9.000-6.000 0,9.000-2.000 2,10.000-3.000 0,10.000-3.000 1,7.000-2.000 2,6.000 0.000 1,7.000 0.000 3,6.000 0.000 2,13.000-5.000-3,23.000-9.000-6,22.000-10.000-9,22.000-8.000-6,10.000-9.000-6,1.000-6.000-3,-1.000-6.000-2,1.000-6.000-4,-6.000-6.000-3,-8.000-2.000-5,-10.000-3.000-3,-9.000-3.000-5,-12.000-1.000-1,-11.000 4.000 0,-14.000 3.000 1,-11.000 3.000 2,-11.000 3.000 2,-5.000 3.000 8,-7.000 3.000 6,-5.000 4.000 6,-6.000 4.000 7,-3.000 6.000 8,-3.000 7.000 7,-2.000 6.000 8,-3.000 6.000 5,1.000 6.000 2,-1.000 7.000 2,1.000 6.000 2,1.000 7.000 1,3.000 10.000 0,3.000 10.000-1,4.000 9.000 0,2.000 10.000-2,4.000 14.000-4,3.000 11.000-3,3.000 14.000-3,3.000 5.000-1,3.000 1.000-1,3.000-1.000 0,4.000 1.000 0,1.000-7.000-2,0.000-12.000-2,0.000-13.000-4,0.000-12.000-2,12.000-21.000-6,26.000-28.000-9,24.000-28.000-8,26.000-27.000-9,12.000-31.000-4,0.000-31.000-3,0.000-31.000-1,0.000-31.000-2,-5.000-12.000-2,-9.000 10.000-2,-10.000 10.000-3,-8.000 9.000-1,-3.000-2.000-1,7.000-12.000 3,6.000-13.000 2,7.000-12.000 3,-6.000 6.000 4,-15.000 25.000 8,-15.000 25.000 8,-16.000 25.000 7,-12.000 20.000 6,-5.000 16.000 4,-7.000 15.000 4,-5.000 17.000 4,-8.000 8.000 6,-5.000 4.000 7,-7.000 3.000 6,-5.000 3.000 8,-8.000 10.000 1,-5.000 20.000-2,-7.000 18.000-2,-5.000 20.000-3,-4.000 10.000-5,0.000 3.000-5,0.000 3.000-5,0.000 4.000-6,6.000-4.000-3,13.000-9.000 0,12.000-10.000 0,13.000-8.000 0,9.000-8.000-6,6.000-2.000-10,7.000-3.000-11,6.000-3.000-10,6.000-6.000-6,6.000-5.000-1,7.000-7.000 1,6.000-5.000-2,1.000-4.000 4,-3.000 0.000 4,-3.000 0.000 5,-2.000 0.000 6,-8.000 4.000 6,-8.000 10.000 9,-10.000 10.000 7,-9.000 9.000 9,-9.000 4.000 7,-5.000 1.000 4,-7.000-1.000 4,-5.000 1.000 4,-4.000-1.000 1,0.000 1.000-1,0.000-1.000-2,0.000 1.000-1,1.000 7.000-3,4.000 16.000-4,3.000 15.000-2,3.000 17.000-4,3.000 16.000-3,3.000 19.000-3,3.000 19.000-3,4.000 19.000-4,-1.000 15.000-2,-3.000 13.000-2,-3.000 12.000-2,-2.000 13.000-2,-3.000 6.000-3,1.000 0.000-5,-1.000 0.000-6,1.000 0.000-4,-1.000-8.000-3,1.000-16.000 0,-1.000-15.000 0,1.000-15.000 0,1.000-14.000-2,3.000-8.000-4,3.000-10.000-2,4.000-9.000-4,1.000-16.000 0,0.000-22.000 2,0.000-22.000 3,0.000-21.000 2</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3"/>
    </inkml:context>
    <inkml:brush xml:id="br0">
      <inkml:brushProperty name="width" value="0.0478786639869213" units="cm"/>
      <inkml:brushProperty name="height" value="0.0478786639869213" units="cm"/>
      <inkml:brushProperty name="color" value="#00bff2"/>
      <inkml:brushProperty name="ignorePressure" value="0"/>
    </inkml:brush>
  </inkml:definitions>
  <inkml:trace contextRef="#ctx0" brushRef="#br0">102250.000 38400.000 459,'-2.000'164.000'97,"-3.000"-22.000"-25,-3.000-22.000-23,-2.000-21.000-26,0.000-17.000-14,7.000-8.000-5,6.000-10.000-6,7.000-9.000-6,5.000-5.000-4,7.000 0.000-4,6.000 0.000-4,7.000 0.000-4,5.000-2.000 0,7.000-3.000 2,6.000-3.000 3,7.000-2.000 3,-4.000 0.000 4,-12.000 7.000 5,-13.000 6.000 4,-12.000 7.000 5,-12.000 0.000 4,-8.000-2.000 0,-10.000-3.000 2,-9.000-3.000 1,-13.000-2.000 1,-16.000 0.000-1,-15.000 0.000-2,-15.000 0.000 1,-9.000-5.000-3,1.000-9.000 0,-1.000-10.000-2,1.000-8.000-2,2.000-12.000-1,7.000-12.000-2,6.000-13.000-1,7.000-12.000-2,8.000-9.000-1,14.000-2.000 0,11.000-3.000 1,14.000-3.000 0,16.000-2.000 1,22.000 0.000 0,22.000 0.000 0,23.000 0.000 2,11.000 3.000 0,4.000 6.000 0,3.000 7.000 2,3.000 6.000 1,-2.000 7.000 0,-6.000 10.000 0,-6.000 10.000 1,-6.000 9.000 0,-10.000 9.000 0,-12.000 9.000 1,-13.000 10.000 0,-12.000 10.000 2,-16.000 5.000-1,-19.000 4.000 0,-18.000 3.000-1,-19.000 3.000 0,-13.000 3.000-1,-6.000 3.000 0,-6.000 3.000 0,-6.000 4.000 0,-1.000-6.000 0,7.000-11.000-1,6.000-14.000 0,7.000-11.000-1,15.000-15.000 0,25.000-16.000-2,25.000-15.000 0,25.000-15.000-2,21.000-11.000 0,20.000-2.000 1,18.000-3.000 1,20.000-3.000 0,8.000 1.000 2,1.000 6.000 2,-1.000 7.000 3,1.000 6.000 3,-9.000 6.000 1,-15.000 6.000 1,-15.000 7.000 1,-16.000 6.000 1,-15.000 7.000 0,-11.000 10.000-1,-14.000 10.000-1,-11.000 9.000-1,-20.000 9.000 0,-24.000 9.000-2,-26.000 10.000-1,-24.000 10.000-1,-18.000 5.000-1,-9.000 4.000-3,-10.000 3.000-1,-8.000 3.000-1,-4.000 1.000-2,3.000 1.000 2,3.000-1.000 0,4.000 1.000 0,5.000-6.000 3,10.000-8.000 2,10.000-10.000 3,9.000-9.000 4,26.000-15.000 5,44.000-18.000 10,44.000-19.000 10,44.000-18.000 9,35.000-17.000 0,29.000-11.000-7,28.000-14.000-8,28.000-11.000-9,3.000-1.000-10,-22.000 13.000-16,-22.000 12.000-15,-21.000 13.000-15,-7.000 7.000-9,9.000 4.000 0,10.000 3.000-2,10.000 3.000-2,-9.000 3.000 1,-24.000 3.000 3,-26.000 3.000 3,-24.000 4.000 2</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3"/>
    </inkml:context>
    <inkml:brush xml:id="br0">
      <inkml:brushProperty name="width" value="0.0423795059323311" units="cm"/>
      <inkml:brushProperty name="height" value="0.0423795059323311" units="cm"/>
      <inkml:brushProperty name="color" value="#00bff2"/>
      <inkml:brushProperty name="ignorePressure" value="0"/>
    </inkml:brush>
  </inkml:definitions>
  <inkml:trace contextRef="#ctx0" brushRef="#br0">103800.000 38350.000 519,'53.000'-113.000'21,"6.000"26.000"4,7.000 24.000 5,6.000 26.000 4,4.000 16.000 1,4.000 10.000 1,3.000 10.000-1,3.000 9.000-1,-4.000 13.000-2,-8.000 20.000-3,-10.000 18.000-4,-9.000 20.000-3,-13.000 14.000-6,-16.000 14.000-10,-15.000 11.000-8,-15.000 14.000-10,-21.000 5.000-8,-25.000 1.000-9,-25.000-1.000-8,-25.000 1.000-8,-16.000-4.000-4,-6.000-6.000 0,-6.000-6.000 0,-6.000-6.000-1,-4.000-9.000 5,1.000-8.000 10,-1.000-10.000 8,1.000-9.000 9,2.000-7.000 8,7.000-3.000 7,6.000-3.000 6,7.000-2.000 7,10.000-9.000 7,16.000-12.000 6,15.000-13.000 6,17.000-12.000 7,32.000-12.000 8,50.000-8.000 9,50.000-10.000 9,50.000-9.000 9,29.000-10.000-2,10.000-9.000-12,10.000-10.000-13,9.000-8.000-12,2.000-4.000-12,-2.000 3.000-10,-3.000 3.000-10,-3.000 4.000-9,-13.000 5.000-10,-22.000 10.000-9,-22.000 10.000-8,-21.000 9.000-10,-34.000 2.000-5,-43.000-2.000-4,-44.000-3.000-3,-43.000-3.000-4,-23.000-4.000 4,1.000-3.000 10,-1.000-3.000 10,1.000-2.000 9,2.000 0.000 10,7.000 7.000 6,6.000 6.000 6,7.000 7.000 8,2.000 0.000 7,1.000-2.000 9,-1.000-3.000 9,1.000-3.000 8,4.000 2.000 5,9.000 10.000 1,10.000 10.000 2,10.000 9.000 0,7.000 10.000-1,6.000 14.000-5,7.000 11.000-5,6.000 14.000-4,3.000 7.000-2,0.000 3.000 0,0.000 3.000 1,0.000 4.000 0,0.000 1.000-3,0.000 0.000-9,0.000 0.000-9,0.000 0.000-8,0.000-4.000-2,0.000-5.000 4,0.000-7.000 4,0.000-5.000 4,3.000-14.000-13,6.000-18.000-32,7.000-19.000-30,6.000-18.000-32</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3"/>
    </inkml:context>
    <inkml:brush xml:id="br0">
      <inkml:brushProperty name="width" value="0.0428618863224983" units="cm"/>
      <inkml:brushProperty name="height" value="0.0428618863224983" units="cm"/>
      <inkml:brushProperty name="color" value="#00bff2"/>
      <inkml:brushProperty name="ignorePressure" value="0"/>
    </inkml:brush>
  </inkml:definitions>
  <inkml:trace contextRef="#ctx0" brushRef="#br0">104050.000 39650.000 513,'20.000'-91.000'0,"-9.000"19.000"0,-10.000 19.000 0,-8.000 19.000 0,-4.000 21.000 10,3.000 26.000 21,3.000 24.000 20,4.000 26.000 20,4.000 22.000 7,6.000 23.000-11,7.000 22.000-9,6.000 22.000-9,-1.000 23.000-12,-5.000 25.000-13,-7.000 25.000-13,-5.000 25.000-14,-8.000 15.000-7,-5.000 7.000-1,-7.000 6.000-2,-5.000 7.000 0,-1.000-10.000-7,6.000-25.000-12,7.000-25.000-12,6.000-25.000-13,3.000-27.000-4,0.000-28.000 2,0.000-28.000 2,0.000-27.000 3</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4"/>
    </inkml:context>
    <inkml:brush xml:id="br0">
      <inkml:brushProperty name="width" value="0.0480792336165905" units="cm"/>
      <inkml:brushProperty name="height" value="0.0480792336165905" units="cm"/>
      <inkml:brushProperty name="color" value="#00bff2"/>
      <inkml:brushProperty name="ignorePressure" value="0"/>
    </inkml:brush>
  </inkml:definitions>
  <inkml:trace contextRef="#ctx0" brushRef="#br0">105600.000 38500.000 457,'3.000'-71.000'0,"6.000"10.000"0,7.000 10.000 0,6.000 9.000 0,-4.000 21.000 8,-11.000 35.000 16,-14.000 35.000 15,-11.000 34.000 16,-12.000 20.000 3,-9.000 6.000-13,-10.000 7.000-10,-8.000 6.000-13,-3.000-4.000-7,7.000-11.000-4,6.000-14.000-4,7.000-11.000-4,10.000-14.000-3,16.000-11.000-5,15.000-14.000-3,17.000-11.000-3,14.000-11.000-5,17.000-5.000-5,15.000-7.000-5,16.000-5.000-5,7.000-4.000 1,1.000 0.000 5,-1.000 0.000 6,1.000 0.000 5,-7.000 3.000 4,-12.000 6.000 5,-13.000 7.000 2,-12.000 6.000 5,-13.000 3.000 1,-12.000 0.000 3,-13.000 0.000 0,-12.000 0.000 2,-15.000 3.000 2,-15.000 6.000 3,-15.000 7.000 2,-16.000 6.000 3,-10.000 3.000 1,-3.000 0.000 0,-3.000 0.000 1,-2.000 0.000 0,2.000-2.000-1,9.000-3.000-2,10.000-3.000 0,10.000-2.000-2,8.000-3.000-2,10.000 1.000-2,10.000-1.000-3,9.000 1.000-2,13.000-3.000-2,20.000-2.000-4,18.000-3.000-2,20.000-3.000-3,13.000-6.000-4,9.000-5.000-5,10.000-7.000-4,10.000-5.000-5,2.000-4.000-1,-3.000 0.000 1,-3.000 0.000 2,-2.000 0.000 1,-8.000 0.000 3,-8.000 0.000 2,-10.000 0.000 2,-9.000 0.000 3,-10.000 6.000 8,-9.000 13.000 14,-10.000 12.000 12,-8.000 13.000 14,-12.000 6.000 5,-12.000 0.000-1,-13.000 0.000-2,-12.000 0.000-2,-9.000 3.000-3,-2.000 6.000-4,-3.000 7.000-5,-3.000 6.000-4,-12.000 12.000-5,-18.000 19.000-5,-19.000 19.000-4,-18.000 19.000-4,-15.000 9.000-6,-9.000 0.000-4,-10.000 0.000-5,-8.000 0.000-5,2.000-7.000-6,16.000-11.000-9,15.000-14.000-9,17.000-11.000-8,16.000-14.000-3,19.000-11.000 1,19.000-14.000 2,19.000-11.000 2</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14"/>
    </inkml:context>
    <inkml:brush xml:id="br0">
      <inkml:brushProperty name="width" value="0.0219999980181456" units="cm"/>
      <inkml:brushProperty name="height" value="0.0219999980181456" units="cm"/>
      <inkml:brushProperty name="color" value="#00bff2"/>
      <inkml:brushProperty name="ignorePressure" value="0"/>
    </inkml:brush>
  </inkml:definitions>
  <inkml:trace contextRef="#ctx0" brushRef="#br0">107050.000 41850.000 999,'37.000'-85.000'-1,"-24.000"32.000"-3,-26.000 31.000-2,-24.000 32.000-4,-12.000 15.000-4,4.000 0.000-7,3.000 0.000-8,3.000 0.000-8</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2"/>
    </inkml:context>
    <inkml:brush xml:id="br0">
      <inkml:brushProperty name="width" value="0.0437897481024265" units="cm"/>
      <inkml:brushProperty name="height" value="0.0437897481024265" units="cm"/>
      <inkml:brushProperty name="color" value="#00bff2"/>
      <inkml:brushProperty name="ignorePressure" value="0"/>
    </inkml:brush>
  </inkml:definitions>
  <inkml:trace contextRef="#ctx0" brushRef="#br0">52300.000 5850.000 502,'-4.000'-60.000'16,"-5.000"32.000"16,-7.000 31.000 15,-5.000 32.000 17,-12.000 30.000 3,-16.000 32.000-10,-15.000 31.000-9,-15.000 32.000-9,-12.000 15.000-8,-6.000 0.000-4,-6.000 0.000-5,-6.000 0.000-5,2.000-11.000-4,14.000-22.000-3,11.000-22.000-5,14.000-21.000-3,7.000-12.000-4,3.000 1.000-7,3.000-1.000-6,4.000 1.000-6,13.000-15.000-9,26.000-28.000-12,24.000-28.000-14,26.000-27.000-12,8.000-17.000-1,-5.000-3.000 11,-7.000-3.000 11,-5.000-2.000 10,-4.000-3.000 7,0.000 1.000 3,0.000-1.000 3,0.000 1.000 2</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2"/>
    </inkml:context>
    <inkml:brush xml:id="br0">
      <inkml:brushProperty name="width" value="0.0462595038115978" units="cm"/>
      <inkml:brushProperty name="height" value="0.0462595038115978" units="cm"/>
      <inkml:brushProperty name="color" value="#00bff2"/>
      <inkml:brushProperty name="ignorePressure" value="0"/>
    </inkml:brush>
  </inkml:definitions>
  <inkml:trace contextRef="#ctx0" brushRef="#br0">51900.000 6600.000 475,'1.000'-46.000'6,"4.000"10.000"14,3.000 10.000 12,3.000 9.000 12,3.000 12.000 4,3.000 16.000-7,3.000 15.000-7,4.000 17.000-8,2.000 8.000-3,4.000 4.000-1,3.000 3.000-2,3.000 3.000 0,-1.000 4.000-1,-2.000 7.000-3,-3.000 6.000-1,-3.000 7.000-2,-4.000 2.000-1,-3.000 1.000 1,-3.000-1.000 1,-2.000 1.000 0,-1.000-4.000-1,3.000-6.000-1,3.000-6.000-2,4.000-6.000-2,8.000-18.000-1,17.000-28.000 0,15.000-28.000-1,16.000-27.000 0,10.000-30.000-2,7.000-27.000-6,6.000-28.000-4,7.000-28.000-4,2.000-13.000-3,1.000 3.000-2,-1.000 3.000 0,1.000 4.000-2,-4.000 5.000-1,-6.000 10.000-1,-6.000 10.000-1,-6.000 9.000-1,-10.000 13.000 0,-12.000 20.000 0,-13.000 18.000 1,-12.000 20.000 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2:58"/>
    </inkml:context>
    <inkml:brush xml:id="br0">
      <inkml:brushProperty name="width" value="0.0278135407716036" units="cm"/>
      <inkml:brushProperty name="height" value="0.0278135407716036" units="cm"/>
      <inkml:brushProperty name="color" value="#00bff3"/>
      <inkml:brushProperty name="ignorePressure" value="0"/>
    </inkml:brush>
  </inkml:definitions>
  <inkml:trace contextRef="#ctx0" brushRef="#br0">45650.000 47600.000 790,'-22.000'-40.000'-24,"6.000"23.000"21,7.000 22.000 22,6.000 22.000 22,3.000 19.000 7,0.000 20.000-10,0.000 18.000-8,0.000 20.000-9,-4.000 17.000-7,-5.000 20.000-2,-7.000 18.000-4,-5.000 20.000-2,-3.000 14.000-9,4.000 14.000-11,3.000 11.000-13,3.000 14.000-11,3.000-17.000-7,3.000-43.000 0,3.000-44.000 0,4.000-43.000-1</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3"/>
    </inkml:context>
    <inkml:brush xml:id="br0">
      <inkml:brushProperty name="width" value="0.044746458530426" units="cm"/>
      <inkml:brushProperty name="height" value="0.044746458530426" units="cm"/>
      <inkml:brushProperty name="color" value="#00bff2"/>
      <inkml:brushProperty name="ignorePressure" value="0"/>
    </inkml:brush>
  </inkml:definitions>
  <inkml:trace contextRef="#ctx0" brushRef="#br0">57000.000 6750.000 491,'-49.000'-41.000'44,"4.000"19.000"6,3.000 19.000 6,3.000 19.000 7,3.000 16.000-2,3.000 17.000-10,3.000 15.000-9,4.000 16.000-9,1.000 5.000-7,0.000-2.000-4,0.000-3.000-5,0.000-3.000-3,3.000-4.000-4,6.000-3.000-2,7.000-3.000-2,6.000-2.000-2,13.000-8.000-3,23.000-8.000-2,22.000-10.000-2,22.000-9.000-3,7.000-16.000-3,-6.000-22.000-2,-6.000-22.000-3,-6.000-21.000-3,-6.000-14.000 0,-2.000-2.000 1,-3.000-3.000 1,-3.000-3.000 0,-7.000-2.000 2,-9.000 0.000 2,-10.000 0.000 1,-8.000 0.000 2,-8.000 0.000 2,-2.000 0.000 2,-3.000 0.000 1,-3.000 0.000 2,-9.000 4.000 0,-11.000 10.000 1,-14.000 10.000 1,-11.000 9.000-1,-11.000 9.000-1,-5.000 9.000-2,-7.000 10.000-4,-5.000 10.000-3,-1.000 11.000 0,6.000 17.000 0,7.000 15.000 0,6.000 16.000 1,7.000 4.000-3,10.000-6.000-5,10.000-6.000-6,9.000-6.000-6,4.000-6.000-4,1.000-2.000-5,-1.000-3.000-5,1.000-3.000-3</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3"/>
    </inkml:context>
    <inkml:brush xml:id="br0">
      <inkml:brushProperty name="width" value="0.0462673716247082" units="cm"/>
      <inkml:brushProperty name="height" value="0.0462673716247082" units="cm"/>
      <inkml:brushProperty name="color" value="#00bff2"/>
      <inkml:brushProperty name="ignorePressure" value="0"/>
    </inkml:brush>
  </inkml:definitions>
  <inkml:trace contextRef="#ctx0" brushRef="#br0">60050.000 5200.000 475,'54.000'0.000'131,"10.000"0.000"-25,10.000 0.000-24,9.000 0.000-25,6.000-2.000-16,3.000-3.000-7,3.000-3.000-6,4.000-2.000-7,-1.000-1.000-7,-3.000 3.000-6,-3.000 3.000-6,-2.000 4.000-6,-9.000 1.000-3,-12.000 0.000-3,-13.000 0.000-1,-12.000 0.000-2,-15.000 6.000-7,-15.000 13.000-13,-15.000 12.000-13,-16.000 13.000-13,-12.000 2.000-4,-5.000-5.000 2,-7.000-7.000 3,-5.000-5.000 4,-1.000-6.000 6,6.000-3.000 7,7.000-3.000 10,6.000-2.000 8</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3"/>
    </inkml:context>
    <inkml:brush xml:id="br0">
      <inkml:brushProperty name="width" value="0.0542488619685173" units="cm"/>
      <inkml:brushProperty name="height" value="0.0542488619685173" units="cm"/>
      <inkml:brushProperty name="color" value="#00bff2"/>
      <inkml:brushProperty name="ignorePressure" value="0"/>
    </inkml:brush>
  </inkml:definitions>
  <inkml:trace contextRef="#ctx0" brushRef="#br0">60650.000 5550.000 405,'-94.000'21.000'1,"13.000"-5.000"4,12.000-7.000 1,13.000-5.000 4,7.000-3.000 4,4.000 4.000 6,3.000 3.000 7,3.000 3.000 5,4.000 3.000 1,7.000 3.000-3,6.000 3.000-5,7.000 4.000-5,2.000 5.000 2,1.000 10.000 6,-1.000 10.000 6,1.000 9.000 6,1.000 9.000 2,3.000 9.000-4,3.000 10.000-1,4.000 10.000-4,2.000 13.000-4,4.000 19.000-6,3.000 19.000-6,3.000 19.000-7,-1.000 26.000-3,-2.000 34.000-1,-3.000 35.000-3,-3.000 35.000 0,-2.000 21.000-6,0.000 9.000-8,0.000 10.000-8,0.000 10.000-8,1.000-9.000-10,4.000-24.000-10,3.000-26.000-12,3.000-24.000-10,-1.000-37.000 0,-2.000-46.000 14,-3.000-47.000 12,-3.000-47.000 14,-1.000-26.000 4,4.000-2.000-3,3.000-3.000-3,3.000-3.000-3</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3"/>
    </inkml:context>
    <inkml:brush xml:id="br0">
      <inkml:brushProperty name="width" value="0.0427647419273853" units="cm"/>
      <inkml:brushProperty name="height" value="0.0427647419273853" units="cm"/>
      <inkml:brushProperty name="color" value="#00bff2"/>
      <inkml:brushProperty name="ignorePressure" value="0"/>
    </inkml:brush>
  </inkml:definitions>
  <inkml:trace contextRef="#ctx0" brushRef="#br0">60150.000 7500.000 514,'7.000'-68.000'105,"17.000"17.000"-16,15.000 15.000-16,16.000 16.000-16,21.000 5.000-12,29.000-2.000-6,28.000-3.000-5,28.000-3.000-7,21.000-6.000-11,17.000-5.000-15,15.000-7.000-17,16.000-5.000-15,-13.000 0.000-16,-41.000 10.000-14,-40.000 10.000-14,-40.000 9.000-15</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5"/>
    </inkml:context>
    <inkml:brush xml:id="br0">
      <inkml:brushProperty name="width" value="0.039090484380722" units="cm"/>
      <inkml:brushProperty name="height" value="0.039090484380722" units="cm"/>
      <inkml:brushProperty name="color" value="#00bff2"/>
      <inkml:brushProperty name="ignorePressure" value="0"/>
    </inkml:brush>
  </inkml:definitions>
  <inkml:trace contextRef="#ctx0" brushRef="#br0">73250.000 16200.000 562,'-83.000'-66.000'4,"34.000"19.000"9,35.000 19.000 8,35.000 19.000 8,22.000 7.000 3,14.000-3.000-3,11.000-3.000-3,14.000-2.000-3,14.000-5.000-2,20.000-2.000-1,18.000-3.000-1,20.000-3.000-2,11.000-4.000 0,7.000-3.000 0,6.000-3.000-2,7.000-2.000-1,13.000-1.000 0,22.000 3.000-1,22.000 3.000-1,23.000 4.000-1,14.000 4.000 0,10.000 6.000-2,10.000 7.000-2,9.000 6.000-1,4.000 7.000-1,1.000 10.000-2,-1.000 10.000-1,1.000 9.000-2,5.000 6.000 0,14.000 3.000 1,11.000 3.000 1,14.000 4.000 2,8.000-4.000-1,7.000-9.000-1,6.000-10.000-2,7.000-8.000-2,8.000-9.000 0,14.000-6.000 0,11.000-6.000 1,14.000-6.000 1,7.000-7.000 0,3.000-6.000 0,3.000-6.000-1,4.000-6.000 1,-3.000-1.000 0,-5.000 7.000-2,-7.000 6.000 1,-5.000 7.000-2,-25.000 7.000 0,-40.000 9.000 0,-40.000 10.000-2,-41.000 10.000 0,-44.000 2.000 0,-47.000-3.000 1,-47.000-3.000 1,-46.000-2.000 2,1.000 5.000-1,50.000 16.000 1,50.000 15.000 0,50.000 17.000 0,21.000 3.000 0,-5.000-5.000 2,-7.000-7.000 1,-5.000-5.000 1,-6.000-8.000 1,-3.000-5.000 0,-3.000-7.000 0,-2.000-5.000-1,-5.000-9.000-1,-2.000-9.000-2,-3.000-10.000-4,-3.000-8.000-3,-2.000-6.000 0,0.000 1.000 1,0.000-1.000 1,0.000 1.000 1,6.000-4.000 3,13.000-6.000 3,12.000-6.000 4,13.000-6.000 3,16.000-2.000 2,23.000 3.000-2,22.000 3.000-1,22.000 4.000-1,-13.000 2.000-1,-47.000 4.000 0,-47.000 3.000-1,-46.000 3.000-1,-39.000 1.000-2,-27.000 1.000-1,-28.000-1.000-4,-28.000 1.000-2,7.000-3.000-1,44.000-2.000-2,44.000-3.000-2,44.000-3.000-1,21.000 1.000-2,1.000 6.000 0,-1.000 7.000-2,1.000 6.000-2,-21.000 3.000 1,-41.000 0.000 1,-40.000 0.000 1,-40.000 0.000 1</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5"/>
    </inkml:context>
    <inkml:brush xml:id="br0">
      <inkml:brushProperty name="width" value="0.0463567934930325" units="cm"/>
      <inkml:brushProperty name="height" value="0.0463567934930325" units="cm"/>
      <inkml:brushProperty name="color" value="#00bff2"/>
      <inkml:brushProperty name="ignorePressure" value="0"/>
    </inkml:brush>
  </inkml:definitions>
  <inkml:trace contextRef="#ctx0" brushRef="#br0">95550.000 10950.000 474,'28.000'-22.000'65,"6.000"6.000"-5,7.000 7.000-5,6.000 6.000-5,15.000 1.000-4,26.000-3.000-6,24.000-3.000-5,26.000-2.000-5,12.000-5.000-4,0.000-2.000-1,0.000-3.000-2,0.000-3.000-1,-10.000-1.000-3,-18.000 4.000-5,-19.000 3.000-4,-18.000 3.000-4,-23.000 15.000-17,-24.000 29.000-27,-26.000 28.000-27,-24.000 28.000-28,-18.000 6.000-6,-9.000-16.000 18,-10.000-15.000 17,-8.000-15.000 17,-3.000-11.000 12,7.000-2.000 6,6.000-3.000 6,7.000-3.000 7</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5"/>
    </inkml:context>
    <inkml:brush xml:id="br0">
      <inkml:brushProperty name="width" value="0.0566366389393806" units="cm"/>
      <inkml:brushProperty name="height" value="0.0566366389393806" units="cm"/>
      <inkml:brushProperty name="color" value="#00bff2"/>
      <inkml:brushProperty name="ignorePressure" value="0"/>
    </inkml:brush>
  </inkml:definitions>
  <inkml:trace contextRef="#ctx0" brushRef="#br0">96050.000 11600.000 388,'-136.000'21.000'13,"28.000"-5.000"7,28.000-7.000 6,29.000-5.000 6,18.000 10.000 9,9.000 28.000 9,10.000 28.000 10,10.000 29.000 11,4.000 18.000-2,0.000 9.000-11,0.000 10.000-12,0.000 10.000-12,-5.000 13.000-7,-9.000 19.000-6,-10.000 19.000-3,-8.000 19.000-5,-4.000 16.000-5,3.000 17.000-4,3.000 15.000-4,4.000 16.000-4,4.000-5.000-7,6.000-25.000-9,7.000-25.000-10,6.000-25.000-9,7.000-24.000-6,10.000-21.000-2,10.000-22.000-3,9.000-22.000-3,2.000-21.000-2,-2.000-18.000-1,-3.000-19.000-2,-3.000-18.000-1</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5"/>
    </inkml:context>
    <inkml:brush xml:id="br0">
      <inkml:brushProperty name="width" value="0.0508112758398056" units="cm"/>
      <inkml:brushProperty name="height" value="0.0508112758398056" units="cm"/>
      <inkml:brushProperty name="color" value="#00bff2"/>
      <inkml:brushProperty name="ignorePressure" value="0"/>
    </inkml:brush>
  </inkml:definitions>
  <inkml:trace contextRef="#ctx0" brushRef="#br0">95650.000 12800.000 432,'0.000'-49.000'2,"0.000"4.000"2,0.000 3.000 3,0.000 3.000 2,3.000 3.000 5,6.000 3.000 9,7.000 3.000 6,6.000 4.000 9,9.000 2.000 4,13.000 4.000 2,12.000 3.000 2,13.000 3.000 1,15.000-1.000-1,19.000-2.000-4,19.000-3.000-4,19.000-3.000-5,12.000-1.000-4,6.000 4.000-3,7.000 3.000-5,6.000 3.000-4,-5.000 3.000-7,-16.000 3.000-9,-15.000 3.000-11,-15.000 4.000-10,-18.000 2.000-9,-19.000 4.000-8,-18.000 3.000-9,-19.000 3.000-8</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26"/>
    </inkml:context>
    <inkml:brush xml:id="br0">
      <inkml:brushProperty name="width" value="0.0238554179668427" units="cm"/>
      <inkml:brushProperty name="height" value="0.0238554179668427" units="cm"/>
      <inkml:brushProperty name="color" value="#00bff2"/>
      <inkml:brushProperty name="ignorePressure" value="0"/>
    </inkml:brush>
  </inkml:definitions>
  <inkml:trace contextRef="#ctx0" brushRef="#br0">99150.000 12250.000 922,'37.000'-107.000'58,"-24.000"39.000"-39,-26.000 36.000-37,-24.000 39.000-38</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3"/>
    </inkml:context>
    <inkml:brush xml:id="br0">
      <inkml:brushProperty name="width" value="0.0445289500057697" units="cm"/>
      <inkml:brushProperty name="height" value="0.0445289500057697" units="cm"/>
      <inkml:brushProperty name="color" value="#00bff2"/>
      <inkml:brushProperty name="ignorePressure" value="0"/>
    </inkml:brush>
  </inkml:definitions>
  <inkml:trace contextRef="#ctx0" brushRef="#br0">66450.000 28850.000 494,'-5.000'-36.000'10,"-9.000"28.000"20,-10.000 28.000 20,-8.000 29.000 21,-14.000 18.000 3,-15.000 9.000-13,-15.000 10.000-14,-16.000 10.000-13,-7.000 5.000-12,4.000 4.000-8,3.000 3.000-9,3.000 3.000-9,3.000-1.000-6,3.000-2.000-3,3.000-3.000-4,4.000-3.000-3,7.000-10.000-2,13.000-16.000-1,12.000-15.000 0,13.000-15.000-1,13.000-20.000-4,17.000-21.000-8,15.000-22.000-8,16.000-22.000-8,12.000-18.000 0,9.000-11.000 9,10.000-14.000 8,10.000-11.000 9,2.000-3.000 6,-3.000 10.000 5,-3.000 10.000 4,-2.000 9.000 4,-5.000 9.000 4,-2.000 9.000 5,-3.000 10.000 2,-3.000 10.000 5,-4.000 5.000 3,-3.000 4.000 5,-3.000 3.000 3,-2.000 3.000 5,-5.000 4.000 2,-2.000 7.000 3,-3.000 6.000 1,-3.000 7.000 2,-2.000 7.000 2,0.000 9.000-1,0.000 10.000 1,0.000 10.000-1,-2.000 4.000-1,-3.000 0.000-3,-3.000 0.000-4,-2.000 0.000-3,-3.000 1.000-3,1.000 4.000-2,-1.000 3.000-3,1.000 3.000-2,1.000-2.000-3,3.000-6.000-2,3.000-6.000-2,4.000-6.000-3,1.000-6.000 1,0.000-2.000 1,0.000-3.000 3,0.000-3.000 1,3.000-9.000-2,6.000-11.000-7,7.000-14.000-9,6.000-11.000-6,7.000-18.000-6,10.000-22.000-4,10.000-22.000-3,9.000-21.000-3,2.000-10.000-1,-2.000 3.000 3,-3.000 3.000 3,-3.000 4.000 3,-7.000 5.000 3,-9.000 10.000 3,-10.000 10.000 4,-8.000 9.000 4,-8.000 9.000 5,-2.000 9.000 8,-3.000 10.000 7,-3.000 10.000 7,-4.000 19.000 9,-3.000 32.000 7,-3.000 31.000 8,-2.000 32.000 9,-6.000 10.000-3,-6.000-9.000-10,-6.000-10.000-11,-6.000-8.000-11,-7.000 5.000-7,-6.000 22.000-4,-6.000 22.000-4,-6.000 23.000-2,-1.000-5.000-3,7.000-27.000 1,6.000-28.000 1,7.000-28.000 0,0.000-10.000-2,-2.000 9.000-2,-3.000 10.000-4,-3.000 10.000-3,7.000-25.000-10,19.000-55.000-17,19.000-57.000-17,19.000-55.000-17,7.000-22.000 0,-3.000 17.000 15,-3.000 15.000 17,-2.000 16.000 15,-5.000 12.000 13,-2.000 9.000 9,-3.000 10.000 9,-3.000 10.000 9,-1.000 8.000 8,4.000 10.000 5,3.000 10.000 5,3.000 9.000 6,1.000 6.000 1,1.000 3.000-5,-1.000 3.000-4,1.000 4.000-4,-1.000 1.000-4,1.000 0.000-7,-1.000 0.000-4,1.000 0.000-7,-1.000 0.000-5,1.000 0.000-5,-1.000 0.000-7,1.000 0.000-6,-1.000 0.000-10,1.000 0.000-13,-1.000 0.000-13,1.000 0.000-14</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2:59"/>
    </inkml:context>
    <inkml:brush xml:id="br0">
      <inkml:brushProperty name="width" value="0.0324148796498775" units="cm"/>
      <inkml:brushProperty name="height" value="0.0324148796498775" units="cm"/>
      <inkml:brushProperty name="color" value="#00bff3"/>
      <inkml:brushProperty name="ignorePressure" value="0"/>
    </inkml:brush>
  </inkml:definitions>
  <inkml:trace contextRef="#ctx0" brushRef="#br0">46800.000 48050.000 678,'1.000'-90.000'2,"4.000"23.000"1,3.000 22.000 0,3.000 22.000 0,7.000 8.000 1,14.000-2.000 3,11.000-3.000 3,14.000-3.000 3,8.000-1.000 1,7.000 4.000-2,6.000 3.000 0,7.000 3.000-2,7.000-1.000-2,9.000-2.000-1,10.000-3.000-2,10.000-3.000-2,10.000-4.000-1,13.000-3.000 1,12.000-3.000 0,13.000-2.000-1,10.000-8.000 1,10.000-8.000-2,10.000-10.000 0,9.000-9.000-1,10.000-7.000-1,14.000-3.000 1,11.000-3.000 0,14.000-2.000 0,5.000-1.000 1,1.000 3.000 0,-1.000 3.000 0,1.000 4.000 0,-4.000 4.000 0,-6.000 6.000 0,-6.000 7.000-1,-6.000 6.000 0,-9.000 7.000 0,-8.000 10.000 0,-10.000 10.000 1,-9.000 9.000 0,-9.000 4.000 0,-5.000 1.000 0,-7.000-1.000 0,-5.000 1.000 0,-4.000-1.000 0,0.000 1.000 1,0.000-1.000 0,0.000 1.000 1,-4.000-1.000 1,-5.000 1.000 0,-7.000-1.000 1,-5.000 1.000 1,-4.000-1.000 0,0.000 1.000-1,0.000-1.000 0,0.000 1.000-1,0.000-1.000 0,0.000 1.000 0,0.000-1.000 0,0.000 1.000 1,3.000-1.000 0,6.000 1.000-1,7.000-1.000-1,6.000 1.000 0,7.000-1.000 0,10.000 1.000-1,10.000-1.000-1,9.000 1.000 1,6.000-3.000-1,3.000-2.000 1,3.000-3.000 1,4.000-3.000 0,-1.000-2.000 0,-3.000 0.000 0,-3.000 0.000 0,-2.000 0.000-1,0.000 1.000 0,7.000 4.000-1,6.000 3.000-1,7.000 3.000-1,0.000 3.000 0,-2.000 3.000 1,-3.000 3.000 0,-3.000 4.000 0,-4.000 1.000 1,-3.000 0.000 1,-3.000 0.000 0,-2.000 0.000 1,-1.000 0.000 0,3.000 0.000-1,3.000 0.000-2,4.000 0.000-1,-1.000 1.000-1,-3.000 4.000 1,-3.000 3.000 1,-2.000 3.000 1,-3.000 1.000 0,1.000 1.000 0,-1.000-1.000 0,1.000 1.000 0,1.000-3.000-1,3.000-2.000 1,3.000-3.000-2,4.000-3.000 1,2.000-1.000-1,4.000 4.000 0,3.000 3.000 1,3.000 3.000-1,-2.000 1.000 1,-6.000 1.000-1,-6.000-1.000 1,-6.000 1.000 0,-2.000-1.000-1,3.000 1.000 1,3.000-1.000-1,4.000 1.000 1,1.000 1.000-1,0.000 3.000 0,0.000 3.000 0,0.000 4.000 0,-4.000 2.000 0,-5.000 4.000 0,-7.000 3.000 1,-5.000 3.000 1,-4.000 1.000-1,0.000 1.000 1,0.000-1.000-1,0.000 1.000 0,0.000-3.000 1,0.000-2.000-1,0.000-3.000 1,0.000-3.000 0,-2.000 1.000 1,-3.000 6.000-1,-3.000 7.000 0,-2.000 6.000-1,-6.000 3.000 1,-6.000 0.000-1,-6.000 0.000 1,-6.000 0.000-1,-6.000 1.000 0,-2.000 4.000 1,-3.000 3.000 0,-3.000 3.000 0,-2.000-1.000 0,0.000-2.000 0,0.000-3.000 0,0.000-3.000 0,-2.000-2.000 0,-3.000 0.000 2,-3.000 0.000 1,-2.000 0.000 2,-6.000 1.000 0,-6.000 4.000-3,-6.000 3.000-3,-6.000 3.000-2,-7.000-1.000 0,-6.000-2.000 1,-6.000-3.000 1,-6.000-3.000 3,-6.000-1.000 0,-2.000 4.000 1,-3.000 3.000 0,-3.000 3.000 1,-6.000-1.000-1,-5.000-2.000 0,-7.000-3.000-2,-5.000-3.000-1,-4.000-4.000-1,0.000-3.000 0,0.000-3.000 1,0.000-2.000-1,0.000-5.000 0,0.000-2.000 0,0.000-3.000 1,0.000-3.000-1,3.000-1.000 0,6.000 4.000 0,7.000 3.000 0,6.000 3.000 1,-1.000-2.000-1,-5.000-6.000 0,-7.000-6.000-2,-5.000-6.000-1,-8.000-4.000-3,-5.000 1.000-6,-7.000-1.000-6,-5.000 1.000-6,-11.000-1.000-8,-11.000 1.000-13,-14.000-1.000-10,-11.000 1.000-13</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3"/>
    </inkml:context>
    <inkml:brush xml:id="br0">
      <inkml:brushProperty name="width" value="0.049582589417696" units="cm"/>
      <inkml:brushProperty name="height" value="0.049582589417696" units="cm"/>
      <inkml:brushProperty name="color" value="#00bff2"/>
      <inkml:brushProperty name="ignorePressure" value="0"/>
    </inkml:brush>
  </inkml:definitions>
  <inkml:trace contextRef="#ctx0" brushRef="#br0">68950.000 28400.000 443,'21.000'-244.000'44,"-5.000"63.000"-5,-7.000 62.000-2,-5.000 63.000-4,-6.000 51.000 1,-3.000 41.000 6,-3.000 40.000 7,-2.000 42.000 7,-5.000 19.000-2,-2.000 1.000-7,-3.000-1.000-9,-3.000 1.000-7,-2.000 5.000-7,0.000 14.000-4,0.000 11.000-5,0.000 14.000-4,-4.000 24.000-5,-5.000 38.000-4,-7.000 37.000-6,-5.000 38.000-5,-3.000 15.000-1,4.000-6.000 2,3.000-6.000 3,3.000-6.000 1,6.000-12.000-6,9.000-15.000-17,10.000-15.000-17,10.000-16.000-16,4.000-29.000-6,0.000-40.000 9,0.000-40.000 7,0.000-41.000 8,0.000-27.000 4,0.000-12.000 3,0.000-13.000 2,0.000-12.000 2</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4"/>
    </inkml:context>
    <inkml:brush xml:id="br0">
      <inkml:brushProperty name="width" value="0.0401499457657337" units="cm"/>
      <inkml:brushProperty name="height" value="0.0401499457657337" units="cm"/>
      <inkml:brushProperty name="color" value="#00bff2"/>
      <inkml:brushProperty name="ignorePressure" value="0"/>
    </inkml:brush>
  </inkml:definitions>
  <inkml:trace contextRef="#ctx0" brushRef="#br0">69350.000 29500.000 547,'68.000'-90.000'38,"-11.000"23.000"-9,-14.000 22.000-8,-11.000 22.000-8,-6.000 12.000 0,4.000 3.000 6,3.000 3.000 8,3.000 4.000 6,-2.000 4.000 0,-6.000 6.000-5,-6.000 7.000-5,-6.000 6.000-7,-7.000 7.000-4,-6.000 10.000-3,-6.000 10.000-2,-6.000 9.000-4,-9.000 7.000 0,-8.000 7.000 3,-10.000 6.000 1,-9.000 7.000 3,-4.000-4.000-3,4.000-12.000-6,3.000-13.000-6,3.000-12.000-6,4.000-9.000-3,7.000-2.000 2,6.000-3.000 2,7.000-3.000 2,10.000-1.000 4,16.000 4.000 5,15.000 3.000 4,17.000 3.000 6,10.000-2.000 1,6.000-6.000 0,7.000-6.000-1,6.000-6.000-1,-2.000-4.000-1,-9.000 1.000-1,-10.000-1.000-2,-8.000 1.000 0,-9.000 2.000-1,-6.000 7.000 1,-6.000 6.000 0,-6.000 7.000 2,-10.000 5.000 0,-12.000 7.000-1,-13.000 6.000 0,-12.000 7.000-1,-10.000 5.000-1,-6.000 7.000-1,-6.000 6.000-1,-6.000 7.000-1,-6.000-4.000-3,-2.000-12.000-8,-3.000-13.000-6,-3.000-12.000-7,2.000-10.000-10,10.000-6.000-10,10.000-6.000-12,9.000-6.000-12</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5"/>
    </inkml:context>
    <inkml:brush xml:id="br0">
      <inkml:brushProperty name="width" value="0.050033051520586" units="cm"/>
      <inkml:brushProperty name="height" value="0.050033051520586" units="cm"/>
      <inkml:brushProperty name="color" value="#00bff2"/>
      <inkml:brushProperty name="ignorePressure" value="0"/>
    </inkml:brush>
  </inkml:definitions>
  <inkml:trace contextRef="#ctx0" brushRef="#br0">82350.000 27850.000 439,'18.000'137.000'101,"-11.000"-24.000"-23,-14.000-26.000-23,-11.000-24.000-23,-11.000-9.000-11,-5.000 10.000-1,-7.000 10.000 1,-5.000 9.000-1,-8.000 4.000-1,-5.000 1.000-2,-7.000-1.000-3,-5.000 1.000-2,-4.000-1.000-3,0.000 1.000-4,0.000-1.000-2,0.000 1.000-4,4.000-6.000-4,10.000-8.000-6,10.000-10.000-6,9.000-9.000-7,13.000-21.000-6,20.000-31.000-9,18.000-31.000-7,20.000-31.000-8,13.000-18.000-1,9.000-3.000 7,10.000-3.000 6,10.000-2.000 7,4.000-3.000 6,0.000 1.000 5,0.000-1.000 6,0.000 1.000 5,-5.000 5.000 5,-9.000 14.000 4,-10.000 11.000 4,-8.000 14.000 4,-8.000 8.000 1,-2.000 7.000-3,-3.000 6.000-3,-3.000 7.000-3,-2.000 5.000 7,0.000 7.000 17,0.000 6.000 16,0.000 7.000 18,-2.000 5.000 6,-3.000 7.000-6,-3.000 6.000-5,-2.000 7.000-4,-1.000 4.000-6,3.000 3.000-2,3.000 3.000-4,4.000 4.000-2,-1.000 1.000-5,-3.000 0.000-2,-3.000 0.000-5,-2.000 0.000-2,-1.000 1.000-3,3.000 4.000-2,3.000 3.000-1,4.000 3.000-2,-1.000-2.000-1,-3.000-6.000-1,-3.000-6.000-1,-2.000-6.000-1,0.000-4.000-1,7.000 1.000-1,6.000-1.000 0,7.000 1.000-2,2.000-10.000-1,1.000-19.000-2,-1.000-18.000-2,1.000-19.000-3,2.000-16.000-2,7.000-12.000-2,6.000-13.000-3,7.000-12.000-1,2.000-10.000-1,1.000-6.000 1,-1.000-6.000 1,1.000-6.000 1,1.000-6.000-1,3.000-2.000-5,3.000-3.000-3,4.000-3.000-5,-3.000 4.000-2,-5.000 13.000-1,-7.000 12.000-3,-5.000 13.000-1,-9.000 10.000 0,-9.000 10.000-1,-10.000 10.000 1,-8.000 9.000 0</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6"/>
    </inkml:context>
    <inkml:brush xml:id="br0">
      <inkml:brushProperty name="width" value="0.0417069457471371" units="cm"/>
      <inkml:brushProperty name="height" value="0.0417069457471371" units="cm"/>
      <inkml:brushProperty name="color" value="#00bff2"/>
      <inkml:brushProperty name="ignorePressure" value="0"/>
    </inkml:brush>
  </inkml:definitions>
  <inkml:trace contextRef="#ctx0" brushRef="#br0">84650.000 26700.000 527,'118.000'1.000'151,"-11.000"4.000"-33,-14.000 3.000-33,-11.000 3.000-33,-6.000-1.000-20,4.000-2.000-11,3.000-3.000-9,3.000-3.000-10,-4.000-1.000-10,-8.000 4.000-8,-10.000 3.000-8,-9.000 3.000-8,-10.000 4.000-9,-9.000 7.000-6,-10.000 6.000-8,-8.000 7.000-8,-9.000 0.000 3,-6.000-2.000 9,-6.000-3.000 10,-6.000-3.000 11,-4.000-2.000 5,1.000 0.000 3,-1.000 0.000 2,1.000 0.000 3</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6"/>
    </inkml:context>
    <inkml:brush xml:id="br0">
      <inkml:brushProperty name="width" value="0.0520268864929676" units="cm"/>
      <inkml:brushProperty name="height" value="0.0520268864929676" units="cm"/>
      <inkml:brushProperty name="color" value="#00bff2"/>
      <inkml:brushProperty name="ignorePressure" value="0"/>
    </inkml:brush>
  </inkml:definitions>
  <inkml:trace contextRef="#ctx0" brushRef="#br0">85150.000 27400.000 422,'-116.000'1.000'3,"19.000"4.000"5,19.000 3.000 5,19.000 3.000 6,13.000 6.000 7,10.000 9.000 11,10.000 10.000 10,9.000 10.000 11,4.000 7.000 1,1.000 6.000-7,-1.000 7.000-6,1.000 6.000-8,1.000 7.000-6,3.000 10.000-3,3.000 10.000-4,4.000 9.000-4,-1.000 9.000-3,-3.000 9.000-3,-3.000 10.000-2,-2.000 10.000-4,-3.000 11.000-2,1.000 17.000-4,-1.000 15.000-5,1.000 16.000-4,-4.000 16.000-5,-6.000 20.000-8,-6.000 18.000-7,-6.000 20.000-7,-1.000-4.000-2,7.000-25.000 2,6.000-25.000 3,7.000-25.000 3,2.000-19.000-1,1.000-12.000-4,-1.000-13.000-4,1.000-12.000-4,-1.000-21.000-1,1.000-28.000 4,-1.000-28.000 2,1.000-27.000 4</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6"/>
    </inkml:context>
    <inkml:brush xml:id="br0">
      <inkml:brushProperty name="width" value="0.0379955321550369" units="cm"/>
      <inkml:brushProperty name="height" value="0.0379955321550369" units="cm"/>
      <inkml:brushProperty name="color" value="#00bff2"/>
      <inkml:brushProperty name="ignorePressure" value="0"/>
    </inkml:brush>
  </inkml:definitions>
  <inkml:trace contextRef="#ctx0" brushRef="#br0">84350.000 29350.000 579,'-10.000'-90.000'70,"32.000"23.000"0,31.000 22.000-2,32.000 22.000-2,19.000 10.000-8,10.000 1.000-14,10.000-1.000-15,9.000 1.000-14,2.000-1.000-15,-2.000 1.000-12,-3.000-1.000-15,-3.000 1.000-13,-12.000 1.000-7,-18.000 3.000-2,-19.000 3.000 0,-18.000 4.000-2,-14.000 1.000 1,-5.000 0.000 4,-7.000 0.000 4,-5.000 0.000 4</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7"/>
    </inkml:context>
    <inkml:brush xml:id="br0">
      <inkml:brushProperty name="width" value="0.0484275668859482" units="cm"/>
      <inkml:brushProperty name="height" value="0.0484275668859482" units="cm"/>
      <inkml:brushProperty name="color" value="#00bff2"/>
      <inkml:brushProperty name="ignorePressure" value="0"/>
    </inkml:brush>
  </inkml:definitions>
  <inkml:trace contextRef="#ctx0" brushRef="#br0">86550.000 28850.000 454,'31.000'-27.000'2,"13.000"-3.000"4,12.000-3.000 5,13.000-2.000 3,1.000 2.000 3,-9.000 9.000 2,-10.000 10.000-1,-8.000 10.000 2,-4.000 5.000 2,3.000 4.000 3,3.000 3.000 2,4.000 3.000 4,-4.000 6.000-1,-9.000 9.000-6,-10.000 10.000-7,-8.000 10.000-5,-17.000 7.000-3,-21.000 6.000-2,-22.000 7.000-2,-22.000 6.000 0,-10.000 3.000-2,4.000 0.000 2,3.000 0.000 0,3.000 0.000 0,4.000-4.000 0,7.000-5.000-1,6.000-7.000-1,7.000-5.000-2,15.000-6.000 2,25.000-3.000 4,25.000-3.000 3,25.000-2.000 4,14.000-6.000 1,3.000-6.000-1,3.000-6.000-3,4.000-6.000-2,2.000-6.000 0,4.000-2.000-1,3.000-3.000 0,3.000-3.000 0,-5.000 4.000 0,-12.000 13.000 0,-13.000 12.000 0,-12.000 13.000 0,-13.000 9.000 0,-12.000 6.000-1,-13.000 7.000 0,-12.000 6.000-1,-15.000 9.000-1,-15.000 13.000-1,-15.000 12.000 0,-16.000 13.000 0,-15.000 6.000-3,-11.000 0.000-7,-14.000 0.000-6,-11.000 0.000-6,-3.000-8.000-1,10.000-16.000 2,10.000-15.000 2,9.000-15.000 4,7.000-12.000-12,7.000-6.000-24,6.000-6.000-24,7.000-6.000-24</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39"/>
    </inkml:context>
    <inkml:brush xml:id="br0">
      <inkml:brushProperty name="width" value="0.0382981300354004" units="cm"/>
      <inkml:brushProperty name="height" value="0.0382981300354004" units="cm"/>
      <inkml:brushProperty name="color" value="#00bff2"/>
      <inkml:brushProperty name="ignorePressure" value="0"/>
    </inkml:brush>
  </inkml:definitions>
  <inkml:trace contextRef="#ctx0" brushRef="#br0">70300.000 37500.000 574,'0.000'-40.000'83,"0.000"23.000"-14,0.000 22.000-14,0.000 22.000-15,-4.000 18.000-8,-5.000 16.000-3,-7.000 15.000-3,-5.000 17.000-3,-11.000 14.000-4,-11.000 17.000-3,-14.000 15.000-5,-11.000 16.000-3,-6.000 7.000-3,4.000 1.000-1,3.000-1.000-1,3.000 1.000-1,1.000-4.000-2,1.000-6.000-3,-1.000-6.000-5,1.000-6.000-3,2.000-10.000-2,7.000-12.000 2,6.000-13.000 0,7.000-12.000 0,7.000-13.000-3,9.000-12.000-11,10.000-13.000-10,10.000-12.000-9,8.000-16.000-5,10.000-19.000 3,10.000-18.000 1,9.000-19.000 3,1.000-8.000 4,-6.000 3.000 6,-6.000 3.000 6,-6.000 4.000 5,-2.000-1.000 5,3.000-3.000 2,3.000-3.000 2,4.000-2.000 2</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0"/>
    </inkml:context>
    <inkml:brush xml:id="br0">
      <inkml:brushProperty name="width" value="0.0452761948108673" units="cm"/>
      <inkml:brushProperty name="height" value="0.0452761948108673" units="cm"/>
      <inkml:brushProperty name="color" value="#00bff2"/>
      <inkml:brushProperty name="ignorePressure" value="0"/>
    </inkml:brush>
  </inkml:definitions>
  <inkml:trace contextRef="#ctx0" brushRef="#br0">70200.000 38450.000 485,'1.000'-93.000'-6,"4.000"17.000"4,3.000 15.000 7,3.000 16.000 6,1.000 9.000 2,1.000 3.000 1,-1.000 3.000 1,1.000 4.000 0,2.000 4.000 2,7.000 6.000 2,6.000 7.000 2,7.000 6.000 2,2.000 3.000 0,1.000 0.000-1,-1.000 0.000-2,1.000 0.000-2,-3.000 6.000-1,-2.000 13.000 0,-3.000 12.000-2,-3.000 13.000 0,-2.000 10.000 0,0.000 10.000-1,0.000 10.000 1,0.000 9.000 1,-2.000 9.000-2,-3.000 9.000 1,-3.000 10.000-2,-2.000 10.000-1,-1.000 2.000 0,3.000-3.000-3,3.000-3.000-2,4.000-2.000-1,2.000-6.000-2,4.000-6.000-1,3.000-6.000-2,3.000-6.000 0,-1.000-9.000-2,-2.000-8.000 1,-3.000-10.000 1,-3.000-9.000 0,-1.000-10.000-1,4.000-9.000-3,3.000-10.000-3,3.000-8.000-4,1.000-14.000 3,1.000-15.000 6,-1.000-15.000 7,1.000-16.000 7,-1.000-13.000 2,1.000-9.000-2,-1.000-10.000-1,1.000-8.000-1,2.000-6.000-3,7.000 1.000-2,6.000-1.000-1,7.000 1.000-3,-3.000 2.000-1,-8.000 7.000-2,-10.000 6.000-1,-9.000 7.000 0,1.000-14.000-3,13.000-30.000-3,12.000-32.000-3,13.000-30.000-2,-1.000-6.000-4,-11.000 22.000-5,-14.000 22.000-4,-11.000 23.000-4,-9.000 14.000-1,-3.000 10.000 1,-3.000 10.000 2,-2.000 9.000 2,-3.000 7.000-5,1.000 7.000-10,-1.000 6.000-9,1.000 7.000-11</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0"/>
    </inkml:context>
    <inkml:brush xml:id="br0">
      <inkml:brushProperty name="width" value="0.0405288487672806" units="cm"/>
      <inkml:brushProperty name="height" value="0.0405288487672806" units="cm"/>
      <inkml:brushProperty name="color" value="#00bff2"/>
      <inkml:brushProperty name="ignorePressure" value="0"/>
    </inkml:brush>
  </inkml:definitions>
  <inkml:trace contextRef="#ctx0" brushRef="#br0">69900.000 40700.000 542,'-247.000'162.000'129,"56.000"-24.000"-29,57.000-26.000-31,56.000-24.000-29,21.000-1.000-16,-11.000 26.000-3,-14.000 24.000-2,-11.000 26.000-2,-4.000 10.000-3,6.000-3.000-3,7.000-3.000-3,6.000-2.000-3,6.000-9.000-5,6.000-12.000-3,7.000-13.000-6,6.000-12.000-4,7.000-15.000-7,10.000-15.000-6,10.000-15.000-7,9.000-16.000-8,9.000-16.000-4,9.000-16.000-2,10.000-15.000-2,10.000-15.000-1,4.000-11.000 2,0.000-2.000 4,0.000-3.000 6,0.000-3.000 6</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1"/>
    </inkml:context>
    <inkml:brush xml:id="br0">
      <inkml:brushProperty name="width" value="0.0347942598164082" units="cm"/>
      <inkml:brushProperty name="height" value="0.0347942598164082" units="cm"/>
      <inkml:brushProperty name="color" value="#00bff3"/>
      <inkml:brushProperty name="ignorePressure" value="0"/>
    </inkml:brush>
  </inkml:definitions>
  <inkml:trace contextRef="#ctx0" brushRef="#br0">62650.000 45050.000 632,'-2.000'-40.000'7,"-3.000"23.000"15,-3.000 22.000 15,-2.000 22.000 14,-8.000 18.000 2,-8.000 16.000-8,-10.000 15.000-10,-9.000 17.000-9,-10.000 10.000-6,-9.000 6.000-3,-10.000 7.000-4,-8.000 6.000-3,-4.000 1.000-2,3.000-3.000 0,3.000-3.000-1,4.000-2.000 0,5.000-5.000-6,10.000-2.000-9,10.000-3.000-11,9.000-3.000-11,7.000-12.000-6,7.000-18.000-3,6.000-19.000-3,7.000-18.000-4,7.000-18.000 1,9.000-16.000 1,10.000-15.000 3,10.000-15.000 1,2.000-7.000 6,-3.000 3.000 6,-3.000 3.000 7,-2.000 4.000 6,-1.000-1.000 5,3.000-3.000 3,3.000-3.000 1,4.000-2.000 3</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0"/>
    </inkml:context>
    <inkml:brush xml:id="br0">
      <inkml:brushProperty name="width" value="0.0430884249508381" units="cm"/>
      <inkml:brushProperty name="height" value="0.0430884249508381" units="cm"/>
      <inkml:brushProperty name="color" value="#00bff2"/>
      <inkml:brushProperty name="ignorePressure" value="0"/>
    </inkml:brush>
  </inkml:definitions>
  <inkml:trace contextRef="#ctx0" brushRef="#br0">71100.000 41100.000 510,'-24.000'26.000'26,"4.000"4.000"-6,3.000 3.000-6,3.000 3.000-6,3.000 6.000 4,3.000 9.000 14,3.000 10.000 14,4.000 10.000 14,1.000 4.000 3,0.000 0.000-8,0.000 0.000-9,0.000 0.000-7,3.000 3.000-6,6.000 6.000-3,7.000 7.000-3,6.000 6.000-3,1.000 3.000-5,-3.000 0.000-6,-3.000 0.000-7,-2.000 0.000-5,-3.000 4.000-8,1.000 10.000-6,-1.000 10.000-6,1.000 9.000-7,-3.000-1.000-6,-2.000-8.000-5,-3.000-10.000-5,-3.000-9.000-5,-1.000-15.000-1,4.000-18.000 2,3.000-19.000 3,3.000-18.000 3</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1"/>
    </inkml:context>
    <inkml:brush xml:id="br0">
      <inkml:brushProperty name="width" value="0.0358411371707916" units="cm"/>
      <inkml:brushProperty name="height" value="0.0358411371707916" units="cm"/>
      <inkml:brushProperty name="color" value="#00bff2"/>
      <inkml:brushProperty name="ignorePressure" value="0"/>
    </inkml:brush>
  </inkml:definitions>
  <inkml:trace contextRef="#ctx0" brushRef="#br0">72850.000 41750.000 613,'3.000'90.000'61,"6.000"-18.000"-5,7.000-19.000-6,6.000-18.000-5,7.000-3.000-4,10.000 17.000-3,10.000 15.000-2,9.000 16.000-4,6.000 4.000-9,3.000-6.000-18,3.000-6.000-18,4.000-6.000-18,-4.000-6.000-7,-9.000-2.000 3,-10.000-3.000 1,-8.000-3.000 2,-9.000-6.000-2,-6.000-5.000-6,-6.000-7.000-8,-6.000-5.000-7</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1"/>
    </inkml:context>
    <inkml:brush xml:id="br0">
      <inkml:brushProperty name="width" value="0.0379036068916321" units="cm"/>
      <inkml:brushProperty name="height" value="0.0379036068916321" units="cm"/>
      <inkml:brushProperty name="color" value="#00bff2"/>
      <inkml:brushProperty name="ignorePressure" value="0"/>
    </inkml:brush>
  </inkml:definitions>
  <inkml:trace contextRef="#ctx0" brushRef="#br0">67800.000 43600.000 580,'-136.000'0.000'27,"28.000"0.000"3,28.000 0.000 3,29.000 0.000 3,18.000 7.000 2,9.000 17.000-1,10.000 15.000 1,10.000 16.000 0,8.000 15.000-3,10.000 16.000-5,10.000 15.000-4,9.000 17.000-6,1.000 8.000-4,-6.000 4.000-6,-6.000 3.000-5,-6.000 3.000-4,-6.000-2.000-7,-2.000-6.000-6,-3.000-6.000-6,-3.000-6.000-6,-4.000-12.000-4,-3.000-15.000-1,-3.000-15.000-1,-2.000-16.000-1,-1.000-24.000-5,3.000-31.000-8,3.000-31.000-8,4.000-31.000-8,1.000-16.000 3,0.000 0.000 12,0.000 0.000 13,0.000 0.000 13,1.000 3.000 10,4.000 6.000 8,3.000 7.000 7,3.000 6.000 7,6.000 6.000 5,9.000 6.000 4,10.000 7.000 3,10.000 6.000 3,7.000 6.000 3,6.000 6.000 1,7.000 7.000 2,6.000 6.000 1,3.000 3.000-3,0.000 0.000-9,0.000 0.000-9,0.000 0.000-8,-4.000 0.000-5,-5.000 0.000-2,-7.000 0.000-1,-5.000 0.000-1,-8.000 0.000 0,-5.000 0.000 1,-7.000 0.000 1,-5.000 0.000 1,-4.000 0.000-8,0.000 0.000-16,0.000 0.000-18,0.000 0.000-17</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1"/>
    </inkml:context>
    <inkml:brush xml:id="br0">
      <inkml:brushProperty name="width" value="0.0365246385335922" units="cm"/>
      <inkml:brushProperty name="height" value="0.0365246385335922" units="cm"/>
      <inkml:brushProperty name="color" value="#00bff2"/>
      <inkml:brushProperty name="ignorePressure" value="0"/>
    </inkml:brush>
  </inkml:definitions>
  <inkml:trace contextRef="#ctx0" brushRef="#br0">69100.000 44100.000 602,'-44.000'-38.000'80,"13.000"26.000"-10,12.000 24.000-10,13.000 26.000-10,9.000 18.000-9,6.000 13.000-7,7.000 12.000-8,6.000 13.000-6,3.000 10.000-8,0.000 10.000-7,0.000 10.000-9,0.000 9.000-7,-2.000 1.000-10,-3.000-6.000-12,-3.000-6.000-12,-2.000-6.000-13,-3.000-15.000-5,1.000-21.000 5,-1.000-22.000 3,1.000-22.000 5</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2"/>
    </inkml:context>
    <inkml:brush xml:id="br0">
      <inkml:brushProperty name="width" value="0.0391237661242485" units="cm"/>
      <inkml:brushProperty name="height" value="0.0391237661242485" units="cm"/>
      <inkml:brushProperty name="color" value="#00bff2"/>
      <inkml:brushProperty name="ignorePressure" value="0"/>
    </inkml:brush>
  </inkml:definitions>
  <inkml:trace contextRef="#ctx0" brushRef="#br0">70850.000 44400.000 562,'0.000'73.000'120,"0.000"-3.000"-20,0.000-3.000-21,0.000-2.000-21,1.000 3.000-17,4.000 14.000-14,3.000 11.000-14,3.000 14.000-15,-1.000 3.000-10,-2.000-2.000-3,-3.000-3.000-5,-3.000-3.000-4,-2.000-10.000-1,0.000-16.000 4,0.000-15.000 2,0.000-15.000 3</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2"/>
    </inkml:context>
    <inkml:brush xml:id="br0">
      <inkml:brushProperty name="width" value="0.0298440642654896" units="cm"/>
      <inkml:brushProperty name="height" value="0.0298440642654896" units="cm"/>
      <inkml:brushProperty name="color" value="#00bff2"/>
      <inkml:brushProperty name="ignorePressure" value="0"/>
    </inkml:brush>
  </inkml:definitions>
  <inkml:trace contextRef="#ctx0" brushRef="#br0">71000.000 45200.000 737,'68.000'-69.000'4,"-11.000"13.000"10,-14.000 12.000 10,-11.000 13.000 9,-3.000 9.000 3,10.000 6.000-3,10.000 7.000-2,9.000 6.000-2,6.000 3.000-5,3.000 0.000-6,3.000 0.000-7,4.000 0.000-5,-3.000 0.000-8,-5.000 0.000-8,-7.000 0.000-9,-5.000 0.000-7,-8.000 0.000-9,-5.000 0.000-9,-7.000 0.000-8,-5.000 0.000-8</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2"/>
    </inkml:context>
    <inkml:brush xml:id="br0">
      <inkml:brushProperty name="width" value="0.0403253771364689" units="cm"/>
      <inkml:brushProperty name="height" value="0.0403253771364689" units="cm"/>
      <inkml:brushProperty name="color" value="#00bff2"/>
      <inkml:brushProperty name="ignorePressure" value="0"/>
    </inkml:brush>
  </inkml:definitions>
  <inkml:trace contextRef="#ctx0" brushRef="#br0">72500.000 44450.000 545,'-46.000'-90.000'8,"10.000"23.000"15,10.000 22.000 16,9.000 22.000 15,7.000 18.000 6,7.000 16.000-4,6.000 15.000-3,7.000 17.000-4,4.000 13.000-8,3.000 13.000-9,3.000 12.000-9,4.000 13.000-11,-3.000 9.000-8,-5.000 6.000-5,-7.000 7.000-6,-5.000 6.000-6,-4.000 3.000-2,0.000 0.000 1,0.000 0.000 3,0.000 0.000 1,0.000-11.000-4,0.000-22.000-8,0.000-22.000-10,0.000-21.000-9,0.000-14.000-6,0.000-2.000-5,0.000-3.000-5,0.000-3.000-4</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2"/>
    </inkml:context>
    <inkml:brush xml:id="br0">
      <inkml:brushProperty name="width" value="0.0460248962044716" units="cm"/>
      <inkml:brushProperty name="height" value="0.0460248962044716" units="cm"/>
      <inkml:brushProperty name="color" value="#00bff2"/>
      <inkml:brushProperty name="ignorePressure" value="0"/>
    </inkml:brush>
  </inkml:definitions>
  <inkml:trace contextRef="#ctx0" brushRef="#br0">74600.000 43250.000 478,'-19.000'-15.000'13,"13.000"23.000"27,12.000 22.000 27,13.000 22.000 26,4.000 18.000 4,-3.000 16.000-20,-3.000 15.000-21,-2.000 17.000-19,-6.000 11.000-15,-6.000 10.000-8,-6.000 10.000-8,-6.000 9.000-9,-6.000 1.000-7,-2.000-6.000-7,-3.000-6.000-5,-3.000-6.000-7,-1.000-12.000-9,4.000-15.000-13,3.000-15.000-13,3.000-16.000-13</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2"/>
    </inkml:context>
    <inkml:brush xml:id="br0">
      <inkml:brushProperty name="width" value="0.0340704545378685" units="cm"/>
      <inkml:brushProperty name="height" value="0.0340704545378685" units="cm"/>
      <inkml:brushProperty name="color" value="#00bff2"/>
      <inkml:brushProperty name="ignorePressure" value="0"/>
    </inkml:brush>
  </inkml:definitions>
  <inkml:trace contextRef="#ctx0" brushRef="#br0">74850.000 44750.000 645,'70.000'-135.000'81,"-9.000"32.000"-13,-10.000 31.000-12,-8.000 32.000-14,-1.000 16.000-8,9.000 4.000-6,10.000 3.000-6,10.000 3.000-5,0.000 3.000-10,-5.000 3.000-15,-7.000 3.000-13,-5.000 4.000-14,-8.000 1.000-11,-5.000 0.000-7,-7.000 0.000-8,-5.000 0.000-8</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2"/>
    </inkml:context>
    <inkml:brush xml:id="br0">
      <inkml:brushProperty name="width" value="0.0463306084275246" units="cm"/>
      <inkml:brushProperty name="height" value="0.0463306084275246" units="cm"/>
      <inkml:brushProperty name="color" value="#00bff2"/>
      <inkml:brushProperty name="ignorePressure" value="0"/>
    </inkml:brush>
  </inkml:definitions>
  <inkml:trace contextRef="#ctx0" brushRef="#br0">76250.000 43050.000 474,'-27.000'-44.000'68,"-3.000"13.000"-8,-3.000 12.000-7,-2.000 13.000-7,2.000 18.000-3,9.000 26.000 3,10.000 24.000 2,10.000 26.000 4,7.000 22.000-5,6.000 23.000-14,7.000 22.000-12,6.000 22.000-12,1.000 12.000-12,-3.000 3.000-10,-3.000 3.000-9,-2.000 4.000-10,-3.000-14.000-1,1.000-27.000 6,-1.000-28.000 6,1.000-28.000 6,-3.000-21.000-6,-2.000-12.000-20,-3.000-13.000-20,-3.000-12.000-20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1"/>
    </inkml:context>
    <inkml:brush xml:id="br0">
      <inkml:brushProperty name="width" value="0.0365105047821999" units="cm"/>
      <inkml:brushProperty name="height" value="0.0365105047821999" units="cm"/>
      <inkml:brushProperty name="color" value="#00bff3"/>
      <inkml:brushProperty name="ignorePressure" value="0"/>
    </inkml:brush>
  </inkml:definitions>
  <inkml:trace contextRef="#ctx0" brushRef="#br0">62300.000 45350.000 602,'23.000'-27.000'0,"-3.000"-3.000"0,-3.000-3.000 0,-2.000-2.000 0,-1.000 0.000 4,3.000 7.000 9,3.000 6.000 8,4.000 7.000 8,1.000 7.000 3,0.000 9.000 0,0.000 10.000-2,0.000 10.000-1,-2.000 8.000-2,-3.000 10.000-1,-3.000 10.000-3,-2.000 9.000-1,-1.000 7.000-2,3.000 7.000-3,3.000 6.000-2,4.000 7.000-3,1.000-1.000-2,0.000-6.000 0,0.000-6.000-2,0.000-6.000 0,-2.000-7.000-2,-3.000-6.000-3,-3.000-6.000-3,-2.000-6.000-2,0.000-9.000-1,7.000-8.000-1,6.000-10.000 1,7.000-9.000-1,4.000-12.000 1,3.000-11.000 0,3.000-14.000 1,4.000-11.000 1,5.000-15.000 0,10.000-16.000-1,10.000-15.000 1,9.000-15.000-1,2.000-7.000 0,-2.000 3.000 1,-3.000 3.000 0,-3.000 4.000-1,-9.000 5.000 2,-11.000 10.000 2,-14.000 10.000 0,-11.000 9.000 3,-9.000 4.000-2,-3.000 1.000-2,-3.000-1.000-2,-2.000 1.000-3,-6.000 12.000-10,-6.000 25.000-16,-6.000 25.000-16,-6.000 25.000-16,-4.000 15.000-4,1.000 7.000 10,-1.000 6.000 9,1.000 7.000 10,-1.000-1.000 7,1.000-6.000 3,-1.000-6.000 3,1.000-6.000 4</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3"/>
    </inkml:context>
    <inkml:brush xml:id="br0">
      <inkml:brushProperty name="width" value="0.0352085642516613" units="cm"/>
      <inkml:brushProperty name="height" value="0.0352085642516613" units="cm"/>
      <inkml:brushProperty name="color" value="#00bff2"/>
      <inkml:brushProperty name="ignorePressure" value="0"/>
    </inkml:brush>
  </inkml:definitions>
  <inkml:trace contextRef="#ctx0" brushRef="#br0">70550.000 35600.000 624,'-46.000'-24.000'0,"10.000"4.000"0,10.000 3.000 0,9.000 3.000 0,2.000 1.000 9,-2.000 1.000 17,-3.000-1.000 16,-3.000 1.000 18,2.000 4.000 4,10.000 9.000-9,10.000 10.000-9,9.000 10.000-9,6.000 8.000-12,3.000 10.000-14,3.000 10.000-13,4.000 9.000-14,4.000 2.000-11,6.000-2.000-8,7.000-3.000-7,6.000-3.000-9</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3"/>
    </inkml:context>
    <inkml:brush xml:id="br0">
      <inkml:brushProperty name="width" value="0.0341345630586147" units="cm"/>
      <inkml:brushProperty name="height" value="0.0341345630586147" units="cm"/>
      <inkml:brushProperty name="color" value="#00bff2"/>
      <inkml:brushProperty name="ignorePressure" value="0"/>
    </inkml:brush>
  </inkml:definitions>
  <inkml:trace contextRef="#ctx0" brushRef="#br0">71450.000 35550.000 644,'28.000'26.000'128,"6.000"4.000"-34,7.000 3.000-32,6.000 3.000-33,1.000 4.000-17,-3.000 7.000-1,-3.000 6.000-1,-2.000 7.000 0,-8.000 0.000-16,-8.000-2.000-28,-10.000-3.000-29,-9.000-3.000-28</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4"/>
    </inkml:context>
    <inkml:brush xml:id="br0">
      <inkml:brushProperty name="width" value="0.0282135810703039" units="cm"/>
      <inkml:brushProperty name="height" value="0.0282135810703039" units="cm"/>
      <inkml:brushProperty name="color" value="#00bff2"/>
      <inkml:brushProperty name="ignorePressure" value="0"/>
    </inkml:brush>
  </inkml:definitions>
  <inkml:trace contextRef="#ctx0" brushRef="#br0">70400.000 37600.000 779,'-124.000'-55.000'-1,"4.000"-9.000"-5,3.000-10.000-2,3.000-8.000-4,6.000-6.000 6,9.000 1.000 14,10.000-1.000 15,10.000 1.000 15,7.000-7.000 4,6.000-12.000-6,7.000-13.000-6,6.000-12.000-6,7.000-15.000-5,10.000-15.000-5,10.000-15.000-4,9.000-16.000-5,9.000-8.000-3,9.000 0.000 0,10.000 0.000-1,10.000 0.000-2,11.000 4.000-1,17.000 10.000-1,15.000 10.000-3,16.000 9.000-1,12.000 6.000-1,9.000 3.000 0,10.000 3.000 0,10.000 4.000 0,7.000 8.000 1,6.000 17.000 4,7.000 15.000 3,6.000 16.000 4,7.000 13.000 2,10.000 14.000-2,10.000 11.000-2,9.000 14.000 0,6.000 19.000 0,3.000 29.000 2,3.000 28.000 2,4.000 28.000 3,-12.000 26.000-1,-24.000 26.000-2,-26.000 24.000-4,-24.000 26.000-3,-21.000 10.000-2,-16.000-3.000 1,-15.000-3.000 0,-15.000-2.000 0,-15.000-3.000 1,-12.000 1.000-2,-13.000-1.000 0,-12.000 1.000 0,-16.000 2.000 0,-19.000 7.000 2,-18.000 6.000 1,-19.000 7.000 2,-16.000-1.000-1,-12.000-6.000-2,-13.000-6.000-4,-12.000-6.000-2,2.000-16.000-5,20.000-25.000-4,18.000-25.000-6,20.000-25.000-4,11.000-16.000-6,7.000-6.000-4,6.000-6.000-4,7.000-6.000-5</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5"/>
    </inkml:context>
    <inkml:brush xml:id="br0">
      <inkml:brushProperty name="width" value="0.037984449416399" units="cm"/>
      <inkml:brushProperty name="height" value="0.037984449416399" units="cm"/>
      <inkml:brushProperty name="color" value="#00bff2"/>
      <inkml:brushProperty name="ignorePressure" value="0"/>
    </inkml:brush>
  </inkml:definitions>
  <inkml:trace contextRef="#ctx0" brushRef="#br0">88550.000 37450.000 579,'20.000'-208.000'69,"-9.000"84.000"-5,-10.000 85.000-3,-8.000 85.000-5,-9.000 41.000-7,-6.000 1.000-7,-6.000-1.000-10,-6.000 1.000-8,-7.000 5.000-8,-6.000 14.000-8,-6.000 11.000-9,-6.000 14.000-9,1.000 3.000-2,9.000-2.000 1,10.000-3.000 2,10.000-3.000 2,5.000-10.000-4,4.000-16.000-13,3.000-15.000-11,3.000-15.000-12,4.000-12.000-5,7.000-6.000 1,6.000-6.000 0,7.000-6.000 0</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6"/>
    </inkml:context>
    <inkml:brush xml:id="br0">
      <inkml:brushProperty name="width" value="0.0425492227077484" units="cm"/>
      <inkml:brushProperty name="height" value="0.0425492227077484" units="cm"/>
      <inkml:brushProperty name="color" value="#00bff2"/>
      <inkml:brushProperty name="ignorePressure" value="0"/>
    </inkml:brush>
  </inkml:definitions>
  <inkml:trace contextRef="#ctx0" brushRef="#br0">88800.000 37100.000 517,'4.000'-60.000'66,"10.000"32.000"-7,10.000 31.000-7,9.000 32.000-6,2.000 15.000-8,-2.000 0.000-5,-3.000 0.000-6,-3.000 0.000-6,-1.000 3.000-4,4.000 6.000-2,3.000 7.000-2,3.000 6.000-3,1.000 4.000 0,1.000 4.000-1,-1.000 3.000 0,1.000 3.000-1,-4.000-1.000-1,-6.000-2.000-1,-6.000-3.000-2,-6.000-3.000-1,-2.000-2.000-2,3.000 0.000-1,3.000 0.000-1,4.000 0.000-1,2.000-11.000-1,4.000-22.000 0,3.000-22.000 0,3.000-21.000-1,-1.000-21.000 2,-2.000-19.000 2,-3.000-18.000 2,-3.000-19.000 2,1.000-13.000 2,6.000-6.000 0,7.000-6.000 0,6.000-6.000 0,6.000-2.000 0,6.000 3.000-2,7.000 3.000-1,6.000 4.000 0,4.000 1.000-3,4.000 0.000 0,3.000 0.000-3,3.000 0.000-2,-5.000 6.000-1,-12.000 13.000-1,-13.000 12.000-2,-12.000 13.000-2,-16.000 12.000-10,-19.000 13.000-19,-18.000 12.000-18,-19.000 13.000-20,-8.000 7.000-3,3.000 4.000 12,3.000 3.000 12,4.000 3.000 12</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6"/>
    </inkml:context>
    <inkml:brush xml:id="br0">
      <inkml:brushProperty name="width" value="0.0401575714349747" units="cm"/>
      <inkml:brushProperty name="height" value="0.0401575714349747" units="cm"/>
      <inkml:brushProperty name="color" value="#00bff2"/>
      <inkml:brushProperty name="ignorePressure" value="0"/>
    </inkml:brush>
  </inkml:definitions>
  <inkml:trace contextRef="#ctx0" brushRef="#br0">87950.000 39700.000 547,'-5.000'-35.000'102,"-9.000"32.000"-20,-10.000 31.000-19,-8.000 32.000-19,-11.000 21.000-11,-8.000 13.000-3,-10.000 12.000-3,-9.000 13.000-3,-4.000 9.000-5,4.000 6.000-4,3.000 7.000-6,3.000 6.000-5,1.000 10.000-4,1.000 17.000-5,-1.000 15.000-5,1.000 16.000-5,5.000-5.000-3,14.000-25.000-4,11.000-25.000-2,14.000-25.000-3,10.000-25.000-4,9.000-25.000-6,10.000-25.000-5,10.000-25.000-6,4.000-15.000 0,0.000-2.000 7,0.000-3.000 5,0.000-3.000 6,-2.000-6.000 4,-3.000-5.000 1,-3.000-7.000 3,-2.000-5.000 2</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7"/>
    </inkml:context>
    <inkml:brush xml:id="br0">
      <inkml:brushProperty name="width" value="0.0439450182020664" units="cm"/>
      <inkml:brushProperty name="height" value="0.0439450182020664" units="cm"/>
      <inkml:brushProperty name="color" value="#00bff2"/>
      <inkml:brushProperty name="ignorePressure" value="0"/>
    </inkml:brush>
  </inkml:definitions>
  <inkml:trace contextRef="#ctx0" brushRef="#br0">89600.000 39850.000 500,'45.000'120.000'162,"-9.000"-9.000"-38,-10.000-10.000-38,-8.000-8.000-38,-6.000-1.000-21,1.000 9.000-7,-1.000 10.000-4,1.000 10.000-6,-3.000 7.000-5,-2.000 6.000-3,-3.000 7.000-4,-3.000 6.000-4,-1.000-1.000-7,4.000-5.000-9,3.000-7.000-11,3.000-5.000-9,1.000-15.000-4,1.000-22.000 2,-1.000-22.000 3,1.000-21.000 3</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7"/>
    </inkml:context>
    <inkml:brush xml:id="br0">
      <inkml:brushProperty name="width" value="0.0446970798075199" units="cm"/>
      <inkml:brushProperty name="height" value="0.0446970798075199" units="cm"/>
      <inkml:brushProperty name="color" value="#00bff2"/>
      <inkml:brushProperty name="ignorePressure" value="0"/>
    </inkml:brush>
  </inkml:definitions>
  <inkml:trace contextRef="#ctx0" brushRef="#br0">91800.000 40150.000 492,'-16.000'-21.000'75,"19.000"10.000"-7,19.000 10.000-8,19.000 9.000-6,7.000 12.000-7,-3.000 16.000-7,-3.000 15.000-6,-2.000 17.000-6,-5.000 8.000-4,-2.000 4.000-4,-3.000 3.000-1,-3.000 3.000-4,-1.000 6.000-3,4.000 9.000-4,3.000 10.000-5,3.000 10.000-3,-2.000 0.000-8,-6.000-5.000-10,-6.000-7.000-11,-6.000-5.000-10,-6.000-12.000-4,-2.000-16.000-1,-3.000-15.000 2,-3.000-15.000 0,-1.000-11.000-2,4.000-2.000-3,3.000-3.000-3,3.000-3.000-4</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7"/>
    </inkml:context>
    <inkml:brush xml:id="br0">
      <inkml:brushProperty name="width" value="0.0377417877316475" units="cm"/>
      <inkml:brushProperty name="height" value="0.0377417877316475" units="cm"/>
      <inkml:brushProperty name="color" value="#00bff2"/>
      <inkml:brushProperty name="ignorePressure" value="0"/>
    </inkml:brush>
  </inkml:definitions>
  <inkml:trace contextRef="#ctx0" brushRef="#br0">86500.000 42450.000 582,'-18.000'-22.000'8,"17.000"6.000"16,15.000 7.000 16,16.000 6.000 15,27.000-2.000 4,42.000-9.000-8,40.000-10.000-9,41.000-8.000-8,10.000-4.000-7,-18.000 3.000-5,-19.000 3.000-7,-18.000 4.000-5,-17.000 4.000-4,-11.000 6.000 2,-14.000 7.000 0,-11.000 6.000 1</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8"/>
    </inkml:context>
    <inkml:brush xml:id="br0">
      <inkml:brushProperty name="width" value="0.0434950590133667" units="cm"/>
      <inkml:brushProperty name="height" value="0.0434950590133667" units="cm"/>
      <inkml:brushProperty name="color" value="#00bff2"/>
      <inkml:brushProperty name="ignorePressure" value="0"/>
    </inkml:brush>
  </inkml:definitions>
  <inkml:trace contextRef="#ctx0" brushRef="#br0">86450.000 42750.000 505,'3.000'-58.000'38,"6.000"34.000"11,7.000 35.000 13,6.000 35.000 12,-1.000 22.000-1,-5.000 14.000-12,-7.000 11.000-14,-5.000 14.000-13,-4.000 16.000-9,0.000 22.000-8,0.000 22.000-6,0.000 23.000-8,-4.000 16.000-6,-5.000 13.000-9,-7.000 12.000-9,-5.000 13.000-7,-4.000-1.000-7,0.000-11.000-5,0.000-14.000-5,0.000-11.000-5,3.000-18.000 1,6.000-22.000 7,7.000-22.000 7,6.000-21.000 7</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2"/>
    </inkml:context>
    <inkml:brush xml:id="br0">
      <inkml:brushProperty name="width" value="0.0417317487299442" units="cm"/>
      <inkml:brushProperty name="height" value="0.0417317487299442" units="cm"/>
      <inkml:brushProperty name="color" value="#00bff3"/>
      <inkml:brushProperty name="ignorePressure" value="0"/>
    </inkml:brush>
  </inkml:definitions>
  <inkml:trace contextRef="#ctx0" brushRef="#br0">64350.000 45650.000 527,'48.000'-25.000'0,"-3.000"0.000"2,-3.000 0.000 3,-2.000 0.000 1,-5.000-2.000 2,-2.000-3.000 4,-3.000-3.000 3,-3.000-2.000 4,-4.000-1.000 0,-3.000 3.000-1,-3.000 3.000-2,-2.000 4.000-1,-11.000 7.000-2,-15.000 13.000-4,-15.000 12.000-3,-16.000 13.000-4,-12.000 10.000 0,-5.000 10.000 0,-7.000 10.000 1,-5.000 9.000 1,-4.000 7.000 2,0.000 7.000 2,0.000 6.000 3,0.000 7.000 2,1.000 0.000 1,4.000-2.000 0,3.000-3.000 0,3.000-3.000-1,6.000-9.000 0,9.000-11.000 0,10.000-14.000-2,10.000-11.000 0,21.000-15.000-3,34.000-16.000-4,35.000-15.000-4,35.000-15.000-6,13.000-12.000-4,-6.000-6.000-5,-6.000-6.000-6,-6.000-6.000-4,-7.000-1.000-3,-6.000 7.000 2,-6.000 6.000 2,-6.000 7.000 1,-9.000 7.000 1,-8.000 9.000 2,-10.000 10.000 0,-9.000 10.000 2,-9.000 7.000 7,-5.000 6.000 13,-7.000 7.000 13,-5.000 6.000 14,-6.000 3.000 5,-3.000 0.000-2,-3.000 0.000-3,-2.000 0.000-3,2.000 0.000-3,9.000 0.000-4,10.000 0.000-5,10.000 0.000-5,8.000-7.000-7,10.000-11.000-9,10.000-14.000-11,9.000-11.000-8,2.000-7.000-5,-2.000 0.000 4,-3.000 0.000 2,-3.000 0.000 3,-6.000 1.000 5,-5.000 4.000 5,-7.000 3.000 6,-5.000 3.000 5,-6.000 7.000 13,-3.000 14.000 17,-3.000 11.000 18,-2.000 14.000 18,-3.000 7.000 2,1.000 3.000-13,-1.000 3.000-13,1.000 4.000-13,1.000-1.000-11,3.000-3.000-8,3.000-3.000-8,4.000-2.000-7,4.000-19.000-8,6.000-30.000-5,7.000-32.000-7,6.000-30.000-7,-2.000-15.000-1,-9.000 3.000 3,-10.000 3.000 4,-8.000 4.000 2,-4.000 2.000 5,3.000 4.000 6,3.000 3.000 7,4.000 3.000 6,2.000 6.000 6,4.000 9.000 3,3.000 10.000 4,3.000 10.000 4,-1.000 4.000 2,-2.000 0.000 0,-3.000 0.000 0,-3.000 0.000 1,-1.000 7.000-1,4.000 17.000-1,3.000 15.000 0,3.000 16.000-1,-4.000 10.000-4,-8.000 7.000-9,-10.000 6.000-8,-9.000 7.000-8,-2.000-1.000-7,6.000-6.000-3,7.000-6.000-3,6.000-6.000-5,7.000-10.000-2,10.000-12.000-1,10.000-13.000-2,9.000-12.000-1,1.000-9.000 1,-6.000-2.000 4,-6.000-3.000 4,-6.000-3.000 4,-2.000-4.000 1,3.000-3.000 2,3.000-3.000-1,4.000-2.000 1,-4.000-1.000 2,-9.000 3.000 4,-10.000 3.000 3,-8.000 4.000 3</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8"/>
    </inkml:context>
    <inkml:brush xml:id="br0">
      <inkml:brushProperty name="width" value="0.0307840500026941" units="cm"/>
      <inkml:brushProperty name="height" value="0.0307840500026941" units="cm"/>
      <inkml:brushProperty name="color" value="#00bff2"/>
      <inkml:brushProperty name="ignorePressure" value="0"/>
    </inkml:brush>
  </inkml:definitions>
  <inkml:trace contextRef="#ctx0" brushRef="#br0">86550.000 44600.000 714,'-52.000'-132.000'10,"47.000"39.000"19,47.000 36.000 20,48.000 39.000 20,28.000 14.000-3,14.000-5.000-23,11.000-7.000-24,14.000-5.000-23,3.000-4.000-16,-2.000 0.000-10,-3.000 0.000-8,-3.000 0.000-10,-17.000 0.000-4,-27.000 0.000 4,-28.000 0.000 1,-28.000 0.000 4</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8"/>
    </inkml:context>
    <inkml:brush xml:id="br0">
      <inkml:brushProperty name="width" value="0.0411032773554325" units="cm"/>
      <inkml:brushProperty name="height" value="0.0411032773554325" units="cm"/>
      <inkml:brushProperty name="color" value="#00bff2"/>
      <inkml:brushProperty name="ignorePressure" value="0"/>
    </inkml:brush>
  </inkml:definitions>
  <inkml:trace contextRef="#ctx0" brushRef="#br0">89550.000 42600.000 535,'0.000'-47.000'4,"0.000"6.000"10,0.000 7.000 8,0.000 6.000 9,6.000 6.000 3,13.000 6.000-4,12.000 7.000-4,13.000 6.000-4,10.000 1.000 2,10.000-3.000 7,10.000-3.000 8,9.000-2.000 7,6.000-1.000 0,3.000 3.000-9,3.000 3.000-8,4.000 4.000-9,-3.000 1.000-11,-5.000 0.000-10,-7.000 0.000-11,-5.000 0.000-11,-15.000 6.000-14,-22.000 13.000-18,-22.000 12.000-19,-21.000 13.000-17</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9"/>
    </inkml:context>
    <inkml:brush xml:id="br0">
      <inkml:brushProperty name="width" value="0.0436639077961445" units="cm"/>
      <inkml:brushProperty name="height" value="0.0436639077961445" units="cm"/>
      <inkml:brushProperty name="color" value="#00bff2"/>
      <inkml:brushProperty name="ignorePressure" value="0"/>
    </inkml:brush>
  </inkml:definitions>
  <inkml:trace contextRef="#ctx0" brushRef="#br0">89900.000 42900.000 503,'-88.000'14.000'87,"26.000"28.000"-6,24.000 28.000-5,26.000 29.000-5,13.000 21.000-9,4.000 16.000-15,3.000 15.000-14,3.000 17.000-13,-1.000 14.000-10,-2.000 17.000-3,-3.000 15.000-4,-3.000 16.000-4,-2.000-1.000-7,0.000-15.000-7,0.000-15.000-10,0.000-16.000-8,1.000-19.000-8,4.000-22.000-4,3.000-22.000-6,3.000-21.000-5</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9"/>
    </inkml:context>
    <inkml:brush xml:id="br0">
      <inkml:brushProperty name="width" value="0.0306200850754976" units="cm"/>
      <inkml:brushProperty name="height" value="0.0306200850754976" units="cm"/>
      <inkml:brushProperty name="color" value="#00bff2"/>
      <inkml:brushProperty name="ignorePressure" value="0"/>
    </inkml:brush>
  </inkml:definitions>
  <inkml:trace contextRef="#ctx0" brushRef="#br0">89800.000 44050.000 718,'6.000'-155.000'35,"13.000"41.000"5,12.000 40.000 6,13.000 42.000 5,16.000 21.000-5,23.000 3.000-12,22.000 3.000-13,22.000 4.000-13,8.000 1.000-9,-2.000 0.000-7,-3.000 0.000-7,-3.000 0.000-7,-13.000 1.000-9,-22.000 4.000-12,-22.000 3.000-11,-21.000 3.000-12</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9"/>
    </inkml:context>
    <inkml:brush xml:id="br0">
      <inkml:brushProperty name="width" value="0.0381106548011303" units="cm"/>
      <inkml:brushProperty name="height" value="0.0381106548011303" units="cm"/>
      <inkml:brushProperty name="color" value="#00bff2"/>
      <inkml:brushProperty name="ignorePressure" value="0"/>
    </inkml:brush>
  </inkml:definitions>
  <inkml:trace contextRef="#ctx0" brushRef="#br0">92600.000 42200.000 577,'1.000'-49.000'7,"4.000"4.000"15,3.000 3.000 14,3.000 3.000 15,6.000 4.000 3,9.000 7.000-5,10.000 6.000-7,10.000 7.000-5,10.000 4.000-6,13.000 3.000-3,12.000 3.000-4,13.000 4.000-4,6.000 2.000-5,0.000 4.000-8,0.000 3.000-9,0.000 3.000-9,-7.000 3.000-5,-11.000 3.000-3,-14.000 3.000-3,-11.000 4.000-4,-15.000 2.000-7,-16.000 4.000-15,-15.000 3.000-14,-15.000 3.000-14</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9"/>
    </inkml:context>
    <inkml:brush xml:id="br0">
      <inkml:brushProperty name="width" value="0.0474233627319336" units="cm"/>
      <inkml:brushProperty name="height" value="0.0474233627319336" units="cm"/>
      <inkml:brushProperty name="color" value="#00bff2"/>
      <inkml:brushProperty name="ignorePressure" value="0"/>
    </inkml:brush>
  </inkml:definitions>
  <inkml:trace contextRef="#ctx0" brushRef="#br0">93250.000 42350.000 463,'-91.000'1.000'8,"19.000"4.000"14,19.000 3.000 16,19.000 3.000 14,10.000 4.000 7,4.000 7.000-5,3.000 6.000-3,3.000 7.000-4,3.000 10.000-4,3.000 16.000-5,3.000 15.000-6,4.000 17.000-4,4.000 11.000-5,6.000 10.000-6,7.000 10.000-4,6.000 9.000-5,3.000 13.000-4,0.000 20.000-5,0.000 18.000-4,0.000 20.000-4,-4.000-1.000-2,-5.000-19.000-1,-7.000-18.000-1,-5.000-19.000-1,-3.000-13.000-6,4.000-6.000-12,3.000-6.000-11,3.000-6.000-11,-1.000-13.000-4,-2.000-19.000 5,-3.000-18.000 5,-3.000-19.000 5</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49"/>
    </inkml:context>
    <inkml:brush xml:id="br0">
      <inkml:brushProperty name="width" value="0.0257088709622622" units="cm"/>
      <inkml:brushProperty name="height" value="0.0257088709622622" units="cm"/>
      <inkml:brushProperty name="color" value="#00bff2"/>
      <inkml:brushProperty name="ignorePressure" value="0"/>
    </inkml:brush>
  </inkml:definitions>
  <inkml:trace contextRef="#ctx0" brushRef="#br0">93400.000 43250.000 855,'34.000'-49.000'1,"19.000"4.000"0,19.000 3.000 1,19.000 3.000 1,10.000 4.000 2,4.000 7.000 4,3.000 6.000 4,3.000 7.000 5,-2.000 4.000 1,-6.000 3.000 2,-6.000 3.000 0,-6.000 4.000 1,-12.000-1.000-12,-15.000-3.000-26,-15.000-3.000-24,-16.000-2.000-24</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50"/>
    </inkml:context>
    <inkml:brush xml:id="br0">
      <inkml:brushProperty name="width" value="0.0275541320443153" units="cm"/>
      <inkml:brushProperty name="height" value="0.0275541320443153" units="cm"/>
      <inkml:brushProperty name="color" value="#00bff2"/>
      <inkml:brushProperty name="ignorePressure" value="0"/>
    </inkml:brush>
  </inkml:definitions>
  <inkml:trace contextRef="#ctx0" brushRef="#br0">89050.000 35250.000 798,'-40.000'-60.000'7,"23.000"32.000"16,22.000 31.000 14,22.000 32.000 15,8.000 19.000-3,-2.000 10.000-21,-3.000 10.000-22,-3.000 9.000-22,-4.000-2.000-16,-3.000-12.000-9,-3.000-13.000-10,-2.000-12.000-9</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50"/>
    </inkml:context>
    <inkml:brush xml:id="br0">
      <inkml:brushProperty name="width" value="0.0308837052434683" units="cm"/>
      <inkml:brushProperty name="height" value="0.0308837052434683" units="cm"/>
      <inkml:brushProperty name="color" value="#00bff2"/>
      <inkml:brushProperty name="ignorePressure" value="0"/>
    </inkml:brush>
  </inkml:definitions>
  <inkml:trace contextRef="#ctx0" brushRef="#br0">90250.000 35050.000 712,'-19.000'-43.000'55,"13.000"17.000"-5,12.000 15.000-5,13.000 16.000-5,7.000 12.000-6,4.000 9.000-8,3.000 10.000-6,3.000 10.000-7,-2.000 7.000-9,-6.000 6.000-8,-6.000 7.000-10,-6.000 6.000-9</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50"/>
    </inkml:context>
    <inkml:brush xml:id="br0">
      <inkml:brushProperty name="width" value="0.0328482761979103" units="cm"/>
      <inkml:brushProperty name="height" value="0.0328482761979103" units="cm"/>
      <inkml:brushProperty name="color" value="#00bff2"/>
      <inkml:brushProperty name="ignorePressure" value="0"/>
    </inkml:brush>
  </inkml:definitions>
  <inkml:trace contextRef="#ctx0" brushRef="#br0">88650.000 37000.000 669,'-75.000'-2.000'0,"0.000"-3.000"1,0.000-3.000-1,0.000-2.000 1,4.000-3.000-1,10.000 1.000 0,10.000-1.000-1,9.000 1.000 0,2.000-4.000 4,-2.000-6.000 11,-3.000-6.000 10,-3.000-6.000 11,1.000-12.000 4,6.000-15.000 1,7.000-15.000-1,6.000-16.000 0,7.000-18.000-5,10.000-18.000-10,10.000-19.000-9,9.000-18.000-11,6.000-12.000-5,3.000-3.000-3,3.000-3.000-1,4.000-2.000-2,4.000 0.000-1,6.000 7.000 0,7.000 6.000-1,6.000 7.000-1,7.000 2.000 1,10.000 1.000-1,10.000-1.000 1,9.000 1.000 0,12.000-3.000 0,16.000-2.000 0,15.000-3.000 0,17.000-3.000 1,13.000 4.000 0,13.000 13.000 1,12.000 12.000 1,13.000 13.000 1,13.000 12.000 1,17.000 13.000 2,15.000 12.000 2,16.000 13.000 2,-5.000 18.000 2,-25.000 26.000 2,-25.000 24.000 1,-25.000 26.000 1,-27.000 26.000 0,-28.000 28.000-1,-28.000 28.000-2,-27.000 29.000 0,-22.000 26.000 0,-11.000 25.000 5,-14.000 25.000 3,-11.000 25.000 5,-18.000 9.000 0,-22.000-6.000-1,-22.000-6.000-3,-21.000-6.000-1,-17.000-6.000-3,-8.000-2.000-4,-10.000-3.000-5,-9.000-3.000-5,-9.000-1.000-4,-5.000 4.000-6,-7.000 3.000-5,-5.000 3.000-5,6.000-15.000-2,23.000-30.000 1,22.000-32.000 2,22.000-30.000 1,13.000-22.000-4,7.000-8.000-8,6.000-10.000-10,7.000-9.000-9</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2"/>
    </inkml:context>
    <inkml:brush xml:id="br0">
      <inkml:brushProperty name="width" value="0.0411047972738743" units="cm"/>
      <inkml:brushProperty name="height" value="0.0411047972738743" units="cm"/>
      <inkml:brushProperty name="color" value="#00bff3"/>
      <inkml:brushProperty name="ignorePressure" value="0"/>
    </inkml:brush>
  </inkml:definitions>
  <inkml:trace contextRef="#ctx0" brushRef="#br0">67200.000 44950.000 535,'18.000'-127.000'36,"-11.000"47.000"5,-14.000 47.000 4,-11.000 48.000 5,-6.000 30.000-1,4.000 16.000-5,3.000 15.000-4,3.000 17.000-5,1.000 13.000-4,1.000 13.000-3,-1.000 12.000-3,1.000 13.000-3,1.000 16.000-7,3.000 23.000-11,3.000 22.000-12,4.000 22.000-11,1.000-10.000-8,0.000-41.000-5,0.000-40.000-5,0.000-40.000-5,1.000-25.000-5,4.000-5.000-6,3.000-7.000-7,3.000-5.000-5</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57"/>
    </inkml:context>
    <inkml:brush xml:id="br0">
      <inkml:brushProperty name="width" value="0.04996133223176" units="cm"/>
      <inkml:brushProperty name="height" value="0.04996133223176" units="cm"/>
      <inkml:brushProperty name="color" value="#00bff2"/>
      <inkml:brushProperty name="ignorePressure" value="0"/>
    </inkml:brush>
  </inkml:definitions>
  <inkml:trace contextRef="#ctx0" brushRef="#br0">9850.000 28000.000 440,'-24.000'-149.000'1,"4.000"4.000"3,3.000 3.000 4,3.000 3.000 1,3.000 32.000 12,3.000 64.000 17,3.000 61.000 19,4.000 64.000 17,-10.000 44.000 4,-22.000 29.000-11,-22.000 28.000-11,-21.000 28.000-11,-15.000 14.000-9,-6.000 0.000-9,-6.000 0.000-6,-6.000 0.000-9,2.000-2.000-7,14.000-3.000-5,11.000-3.000-5,14.000-2.000-7,11.000-8.000-5,14.000-8.000-7,11.000-10.000-6,14.000-9.000-5,18.000-48.000-10,25.000-83.000-9,25.000-85.000-12,25.000-84.000-10,4.000-32.000 2,-15.000 22.000 13,-15.000 22.000 13,-16.000 23.000 13</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8:57"/>
    </inkml:context>
    <inkml:brush xml:id="br0">
      <inkml:brushProperty name="width" value="0.046147421002388" units="cm"/>
      <inkml:brushProperty name="height" value="0.046147421002388" units="cm"/>
      <inkml:brushProperty name="color" value="#00bff2"/>
      <inkml:brushProperty name="ignorePressure" value="0"/>
    </inkml:brush>
  </inkml:definitions>
  <inkml:trace contextRef="#ctx0" brushRef="#br0">9700.000 28650.000 476,'28.000'-175.000'28,"6.000"50.000"5,7.000 50.000 6,6.000 50.000 5,4.000 40.000 1,4.000 32.000-4,3.000 31.000-4,3.000 32.000-4,-1.000 18.000-4,-2.000 6.000-3,-3.000 7.000-3,-3.000 6.000-2,-4.000 3.000-2,-3.000 0.000-2,-3.000 0.000-1,-2.000 0.000-1,-3.000-8.000-3,1.000-16.000-1,-1.000-15.000-2,1.000-15.000-3,2.000-21.000 0,7.000-25.000-2,6.000-25.000 0,7.000-25.000-1,5.000-35.000-1,7.000-43.000-1,6.000-44.000-3,7.000-43.000-2,18.000-48.000-4,31.000-49.000-3,32.000-51.000-5,31.000-49.000-5,23.000-29.000-5,16.000-6.000-8,15.000-6.000-6,17.000-6.000-8,-18.000 34.000 1,-50.000 75.000 8,-50.000 75.000 7,-50.000 75.000 9,-27.000 40.000 0,-3.000 7.000-7,-3.000 6.000-9,-2.000 7.000-7</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06"/>
    </inkml:context>
    <inkml:brush xml:id="br0">
      <inkml:brushProperty name="width" value="0.0531008243560791" units="cm"/>
      <inkml:brushProperty name="height" value="0.0531008243560791" units="cm"/>
      <inkml:brushProperty name="color" value="#f2395b"/>
      <inkml:brushProperty name="ignorePressure" value="0"/>
    </inkml:brush>
  </inkml:definitions>
  <inkml:trace contextRef="#ctx0" brushRef="#br0">58250.000 20750.000 414,'-66.000'-19.000'11,"19.000"13.000"22,19.000 12.000 22,19.000 13.000 22,16.000 16.000 4,17.000 23.000-14,15.000 22.000-12,16.000 22.000-15,7.000 10.000-8,1.000 1.000-5,-1.000-1.000-5,1.000 1.000-4,-1.000 2.000-3,1.000 7.000-2,-1.000 6.000 0,1.000 7.000-1,-3.000-1.000-2,-2.000-6.000-6,-3.000-6.000-3,-3.000-6.000-6,-1.000-10.000-2,4.000-12.000-1,3.000-13.000-1,3.000-12.000-1,4.000-15.000 1,7.000-15.000 0,6.000-15.000 1,7.000-16.000 2,10.000-29.000 0,16.000-40.000 1,15.000-40.000 0,17.000-41.000 1,10.000-26.000 2,6.000-8.000 5,7.000-10.000 5,6.000-9.000 4,3.000-2.000 2,0.000 6.000-2,0.000 7.000-3,0.000 6.000-2,0.000 7.000-5,0.000 10.000-8,0.000 10.000-8,0.000 9.000-7,-10.000 12.000-2,-18.000 16.000 4,-19.000 15.000 4,-18.000 17.000 4,-20.000 11.000-10,-18.000 10.000-24,-19.000 10.000-25,-18.000 9.000-25</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6"/>
    </inkml:context>
    <inkml:brush xml:id="br0">
      <inkml:brushProperty name="width" value="0.0456403084099293" units="cm"/>
      <inkml:brushProperty name="height" value="0.0456403084099293" units="cm"/>
      <inkml:brushProperty name="color" value="#f2395b"/>
      <inkml:brushProperty name="ignorePressure" value="0"/>
    </inkml:brush>
  </inkml:definitions>
  <inkml:trace contextRef="#ctx0" brushRef="#br0">24650.000 16750.000 482,'96.000'-222.000'7,"-5.000"56.000"16,-7.000 57.000 15,-5.000 56.000 16,-9.000 29.000 2,-9.000 4.000-11,-10.000 3.000-10,-8.000 3.000-11,-4.000 4.000-7,3.000 7.000 0,3.000 6.000-2,4.000 7.000 0,-4.000 8.000-4,-9.000 14.000-6,-10.000 11.000-4,-8.000 14.000-5,-9.000 8.000-4,-6.000 7.000-2,-6.000 6.000-2,-6.000 7.000-2,-6.000 0.000-1,-2.000-2.000 1,-3.000-3.000 1,-3.000-3.000 2,-1.000-7.000 0,4.000-9.000 3,3.000-10.000 2,3.000-8.000 3,4.000-8.000 0,7.000-2.000 0,6.000-3.000 1,7.000-3.000-1,7.000-4.000 1,9.000-3.000 1,10.000-3.000 0,10.000-2.000 2,2.000-1.000 1,-3.000 3.000-1,-3.000 3.000 0,-2.000 4.000 0,-8.000 2.000-1,-8.000 4.000 1,-10.000 3.000-1,-9.000 3.000-1,-7.000 3.000 1,-3.000 3.000 2,-3.000 3.000 1,-2.000 4.000 2,-6.000-3.000 0,-6.000-5.000 0,-6.000-7.000-1,-6.000-5.000 1,-6.000-8.000-1,-2.000-5.000-2,-3.000-7.000-1,-3.000-5.000-1,-1.000-9.000-2,4.000-9.000-3,3.000-10.000-2,3.000-8.000-2,3.000-17.000-2,3.000-21.000 0,3.000-22.000-1,4.000-22.000 0,4.000-8.000-2,6.000 6.000 0,7.000 7.000-2,6.000 6.000-1,3.000 9.000 3,0.000 13.000 8,0.000 12.000 8,0.000 13.000 7,-4.000 10.000 6,-5.000 10.000 1,-7.000 10.000 2,-5.000 9.000 1,-4.000 13.000 5,0.000 20.000 6,0.000 18.000 7,0.000 20.000 6,3.000 16.000-1,6.000 16.000-7,7.000 15.000-7,6.000 17.000-8,3.000 13.000-6,0.000 13.000-2,0.000 12.000-3,0.000 13.000-3,0.000 15.000-1,0.000 19.000 1,0.000 19.000 1,0.000 19.000 1,1.000 21.000-7,4.000 26.000-13,3.000 24.000-14,3.000 26.000-13,3.000-1.000-9,3.000-24.000-4,3.000-26.000-2,4.000-24.000-3,-1.000-34.000 3,-3.000-40.000 10,-3.000-40.000 10,-2.000-41.000 10,-3.000-27.000 3,1.000-12.000-2,-1.000-13.000-3,1.000-12.000-3</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6"/>
    </inkml:context>
    <inkml:brush xml:id="br0">
      <inkml:brushProperty name="width" value="0.0500368252396584" units="cm"/>
      <inkml:brushProperty name="height" value="0.0500368252396584" units="cm"/>
      <inkml:brushProperty name="color" value="#f2395b"/>
      <inkml:brushProperty name="ignorePressure" value="0"/>
    </inkml:brush>
  </inkml:definitions>
  <inkml:trace contextRef="#ctx0" brushRef="#br0">26300.000 16500.000 439,'0.000'-49.000'4,"0.000"4.000"7,0.000 3.000 7,0.000 3.000 7,-5.000 15.000 8,-9.000 29.000 7,-10.000 28.000 6,-8.000 28.000 7,-4.000 21.000 0,3.000 17.000-9,3.000 15.000-8,4.000 16.000-8,4.000 9.000-6,6.000 3.000-1,7.000 3.000-3,6.000 4.000-2,3.000-4.000-1,0.000-9.000-2,0.000-10.000-1,0.000-8.000-2,4.000-12.000-1,10.000-12.000 0,10.000-13.000-2,9.000-12.000-1,7.000-15.000 0,7.000-15.000-3,6.000-15.000-1,7.000-16.000-1,2.000-16.000-6,1.000-16.000-6,-1.000-15.000-7,1.000-15.000-7,2.000-23.000-3,7.000-28.000 1,6.000-28.000 0,7.000-27.000 1,-6.000-20.000 1,-15.000-9.000 2,-15.000-10.000 2,-16.000-8.000 2,-13.000 5.000 2,-9.000 22.000 4,-10.000 22.000 2,-8.000 23.000 4,-14.000 22.000 3,-15.000 26.000 4,-15.000 24.000 5,-16.000 26.000 4,-10.000 19.000 2,-3.000 17.000 2,-3.000 15.000 1,-2.000 16.000 1,-1.000 15.000 0,3.000 16.000 0,3.000 15.000-1,4.000 17.000-1,7.000 7.000 0,13.000 0.000-2,12.000 0.000 0,13.000 0.000-2,9.000-5.000-2,6.000-9.000-1,7.000-10.000-3,6.000-8.000-1,10.000-11.000-2,17.000-8.000-1,15.000-10.000 0,16.000-9.000-2,10.000-10.000 0,7.000-9.000 0,6.000-10.000 0,7.000-8.000-1,0.000-8.000-6,-2.000-2.000-12,-3.000-3.000-14,-3.000-3.000-12,-7.000-1.000-7,-9.000 4.000-2,-10.000 3.000-2,-8.000 3.000 0</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7"/>
    </inkml:context>
    <inkml:brush xml:id="br0">
      <inkml:brushProperty name="width" value="0.0359504371881485" units="cm"/>
      <inkml:brushProperty name="height" value="0.0359504371881485" units="cm"/>
      <inkml:brushProperty name="color" value="#f2395b"/>
      <inkml:brushProperty name="ignorePressure" value="0"/>
    </inkml:brush>
  </inkml:definitions>
  <inkml:trace contextRef="#ctx0" brushRef="#br0">27500.000 16600.000 611,'184.000'-47.000'115,"-31.000"6.000"-22,-31.000 7.000-22,-31.000 6.000-21,-18.000 4.000-17,-3.000 4.000-14,-3.000 3.000-12,-2.000 3.000-12,-6.000 1.000-12,-6.000 1.000-11,-6.000-1.000-9,-6.000 1.000-11,-9.000-3.000-6,-8.000-2.000-1,-10.000-3.000-2,-9.000-3.000-1</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7"/>
    </inkml:context>
    <inkml:brush xml:id="br0">
      <inkml:brushProperty name="width" value="0.0411713272333145" units="cm"/>
      <inkml:brushProperty name="height" value="0.0411713272333145" units="cm"/>
      <inkml:brushProperty name="color" value="#f2395b"/>
      <inkml:brushProperty name="ignorePressure" value="0"/>
    </inkml:brush>
  </inkml:definitions>
  <inkml:trace contextRef="#ctx0" brushRef="#br0">28300.000 15550.000 534,'-68.000'-46.000'1,"17.000"10.000"-1,15.000 10.000 1,16.000 9.000-1,9.000 9.000 6,3.000 9.000 13,3.000 10.000 12,4.000 10.000 12,1.000 11.000 5,0.000 17.000-1,0.000 15.000-1,0.000 16.000-2,0.000 15.000-3,0.000 16.000-5,0.000 15.000-6,0.000 17.000-5,0.000 11.000-5,0.000 10.000-6,0.000 10.000-4,0.000 9.000-7,0.000 4.000-3,0.000 1.000-3,0.000-1.000-4,0.000 1.000-2,1.000-12.000-4,4.000-21.000-5,3.000-22.000-3,3.000-22.000-4,3.000-22.000-11,3.000-22.000-14,3.000-22.000-16,4.000-21.000-15</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8"/>
    </inkml:context>
    <inkml:brush xml:id="br0">
      <inkml:brushProperty name="width" value="0.0436025634407997" units="cm"/>
      <inkml:brushProperty name="height" value="0.0436025634407997" units="cm"/>
      <inkml:brushProperty name="color" value="#f2395b"/>
      <inkml:brushProperty name="ignorePressure" value="0"/>
    </inkml:brush>
  </inkml:definitions>
  <inkml:trace contextRef="#ctx0" brushRef="#br0">28500.000 16400.000 504,'-50.000'-63.000'23,"0.000"26.000"0,0.000 24.000 0,0.000 26.000 0,-4.000 22.000 2,-5.000 23.000 4,-7.000 22.000 5,-5.000 22.000 4,-3.000 15.000-2,4.000 9.000-4,3.000 10.000-7,3.000 10.000-5,1.000 0.000-5,1.000-5.000-3,-1.000-7.000-3,1.000-5.000-4,4.000-14.000-1,9.000-18.000 0,10.000-19.000 0,10.000-18.000 1,18.000-28.000-5,28.000-33.000-6,28.000-35.000-8,29.000-34.000-7,21.000-30.000-8,16.000-25.000-8,15.000-25.000-8,17.000-25.000-8,2.000-5.000 0,-9.000 16.000 6,-10.000 15.000 9,-8.000 17.000 6,-11.000 14.000 6,-8.000 17.000 3,-10.000 15.000 4,-9.000 16.000 3,-10.000 15.000 5,-9.000 16.000 7,-10.000 15.000 6,-8.000 17.000 7,-8.000 10.000 1,-2.000 6.000-2,-3.000 7.000-5,-3.000 6.000-2,-2.000 7.000 8,0.000 10.000 24,0.000 10.000 21,0.000 9.000 24,-2.000 7.000 3,-3.000 7.000-14,-3.000 6.000-13,-2.000 7.000-15,-8.000 5.000-10,-8.000 7.000-5,-10.000 6.000-6,-9.000 7.000-5,-10.000 0.000-3,-9.000-2.000 0,-10.000-3.000-1,-8.000-3.000 1,-8.000-6.000-3,-2.000-5.000-5,-3.000-7.000-4,-3.000-5.000-5,-1.000-12.000-8,4.000-16.000-9,3.000-15.000-10,3.000-15.000-11,6.000-18.000-3,9.000-19.000 1,10.000-18.000 2,10.000-19.000 1,10.000-18.000 2,13.000-15.000 3,12.000-15.000 3,13.000-16.000 2,10.000-5.000 4,10.000 6.000 6,10.000 7.000 5,9.000 6.000 6,-2.000 10.000 6,-12.000 17.000 8,-13.000 15.000 7,-12.000 16.000 9,-12.000 20.000 9,-8.000 25.000 13,-10.000 25.000 12,-9.000 25.000 12,-15.000 21.000 1,-18.000 20.000-10,-19.000 18.000-11,-18.000 20.000-9,-10.000 3.000-10,0.000-8.000-7,0.000-10.000-7,0.000-9.000-7,6.000-12.000-9,13.000-11.000-8,12.000-14.000-9,13.000-11.000-8,9.000-12.000-10,6.000-9.000-9,7.000-10.000-10,6.000-8.000-9</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8"/>
    </inkml:context>
    <inkml:brush xml:id="br0">
      <inkml:brushProperty name="width" value="0.0339841693639755" units="cm"/>
      <inkml:brushProperty name="height" value="0.0339841693639755" units="cm"/>
      <inkml:brushProperty name="color" value="#f2395b"/>
      <inkml:brushProperty name="ignorePressure" value="0"/>
    </inkml:brush>
  </inkml:definitions>
  <inkml:trace contextRef="#ctx0" brushRef="#br0">28500.000 17650.000 647,'34.000'-22.000'4,"19.000"6.000"8,19.000 7.000 9,19.000 6.000 8,2.000 6.000 4,-11.000 6.000-1,-14.000 7.000-1,-11.000 6.000 0,11.000 10.000-1,39.000 17.000 2,36.000 15.000 0,39.000 16.000 0,5.000 2.000-7,-24.000-8.000-17,-26.000-10.000-16,-24.000-9.000-17,-17.000-10.000-14,-5.000-9.000-12,-7.000-10.000-13,-5.000-8.000-12</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9"/>
    </inkml:context>
    <inkml:brush xml:id="br0">
      <inkml:brushProperty name="width" value="0.0426996946334839" units="cm"/>
      <inkml:brushProperty name="height" value="0.0426996946334839" units="cm"/>
      <inkml:brushProperty name="color" value="#f2395b"/>
      <inkml:brushProperty name="ignorePressure" value="0"/>
    </inkml:brush>
  </inkml:definitions>
  <inkml:trace contextRef="#ctx0" brushRef="#br0">71900.000 15550.000 515,'95.000'-66.000'43,"-9.000"19.000"-4,-10.000 19.000-7,-8.000 19.000-4,0.000 7.000-5,14.000-3.000-2,11.000-3.000-4,14.000-2.000-2,-1.000-1.000-3,-12.000 3.000-2,-13.000 3.000-4,-12.000 4.000-1,-15.000 5.000-4,-15.000 10.000-2,-15.000 10.000-2,-16.000 9.000-4,-15.000 6.000-1,-11.000 3.000 0,-14.000 3.000-1,-11.000 4.000-1,-9.000 1.000 2,-3.000 0.000 3,-3.000 0.000 2,-2.000 0.000 4,0.000 0.000 2,7.000 0.000 2,6.000 0.000 0,7.000 0.000 2,11.000-4.000 0,20.000-5.000-1,18.000-7.000-2,20.000-5.000-2,16.000-8.000-1,16.000-5.000-1,15.000-7.000 0,17.000-5.000-2,3.000-1.000 0,-5.000 6.000 1,-7.000 7.000 0,-5.000 6.000 1,-12.000 6.000-1,-16.000 6.000-2,-15.000 7.000-2,-15.000 6.000-3,-11.000-1.000 1,-2.000-5.000 3,-3.000-7.000 3,-3.000-5.000 2,-7.000-1.000 1,-9.000 6.000 2,-10.000 7.000-1,-8.000 6.000 2,-11.000 4.000 0,-8.000 4.000 3,-10.000 3.000 2,-9.000 3.000 3,-5.000-2.000 1,0.000-6.000-1,0.000-6.000 1,0.000-6.000 0,3.000-9.000-3,6.000-8.000-4,7.000-10.000-4,6.000-9.000-4,6.000-13.000-5,6.000-16.000-4,7.000-15.000-5,6.000-15.000-4,6.000-17.000-3,6.000-15.000-2,7.000-15.000-1,6.000-16.000-2,4.000-7.000 0,4.000 4.000 1,3.000 3.000 2,3.000 3.000 1,-1.000 9.000 3,-2.000 16.000 7,-3.000 15.000 5,-3.000 17.000 7,-4.000 22.000 13,-3.000 32.000 22,-3.000 31.000 22,-2.000 32.000 22,-1.000 27.000 4,3.000 26.000-16,3.000 24.000-15,4.000 26.000-15,1.000 15.000-13,0.000 6.000-10,0.000 7.000-11,0.000 6.000-11,-2.000-2.000-9,-3.000-9.000-7,-3.000-10.000-6,-2.000-8.000-8,-3.000-12.000-2,1.000-12.000 3,-1.000-13.000 3,1.000-12.000 3,1.000-18.000-2,3.000-21.000-6,3.000-22.000-7,4.000-22.000-6</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3"/>
    </inkml:context>
    <inkml:brush xml:id="br0">
      <inkml:brushProperty name="width" value="0.0390663556754589" units="cm"/>
      <inkml:brushProperty name="height" value="0.0390663556754589" units="cm"/>
      <inkml:brushProperty name="color" value="#00bff3"/>
      <inkml:brushProperty name="ignorePressure" value="0"/>
    </inkml:brush>
  </inkml:definitions>
  <inkml:trace contextRef="#ctx0" brushRef="#br0">67250.000 47350.000 563,'0.000'-47.000'2,"0.000"6.000"6,0.000 7.000 5,0.000 6.000 6,0.000 13.000 5,0.000 23.000 6,0.000 22.000 6,0.000 22.000 7,0.000 12.000 0,0.000 3.000-6,0.000 3.000-7,0.000 4.000-6,0.000 5.000-3,0.000 10.000-2,0.000 10.000-1,0.000 9.000-2,0.000 10.000-2,0.000 14.000-1,0.000 11.000-3,0.000 14.000-3,0.000 14.000-1,0.000 20.000-3,0.000 18.000-2,0.000 20.000-3,0.000 11.000-5,0.000 7.000-6,0.000 6.000-6,0.000 7.000-8,3.000 4.000-3,6.000 3.000-2,7.000 3.000-1,6.000 4.000-1,-1.000-21.000-5,-5.000-44.000-6,-7.000-43.000-6,-5.000-44.000-7</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29"/>
    </inkml:context>
    <inkml:brush xml:id="br0">
      <inkml:brushProperty name="width" value="0.0377680882811546" units="cm"/>
      <inkml:brushProperty name="height" value="0.0377680882811546" units="cm"/>
      <inkml:brushProperty name="color" value="#f2395b"/>
      <inkml:brushProperty name="ignorePressure" value="0"/>
    </inkml:brush>
  </inkml:definitions>
  <inkml:trace contextRef="#ctx0" brushRef="#br0">73800.000 15700.000 582,'23.000'-68.000'4,"-3.000"17.000"6,-3.000 15.000 8,-2.000 16.000 7,-1.000 7.000 3,3.000 1.000-2,3.000-1.000-1,4.000 1.000-3,1.000 4.000 2,0.000 9.000 2,0.000 10.000 2,0.000 10.000 4,-4.000 10.000-1,-5.000 13.000-3,-7.000 12.000-4,-5.000 13.000-3,-11.000 13.000-5,-11.000 17.000-3,-14.000 15.000-3,-11.000 16.000-5,-14.000 10.000-3,-11.000 7.000-4,-14.000 6.000-4,-11.000 7.000-2,-9.000-3.000-4,-3.000-8.000-3,-3.000-10.000-2,-2.000-9.000-3,2.000-16.000-5,9.000-22.000-6,10.000-22.000-7,10.000-21.000-5</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0"/>
    </inkml:context>
    <inkml:brush xml:id="br0">
      <inkml:brushProperty name="width" value="0.0451952740550041" units="cm"/>
      <inkml:brushProperty name="height" value="0.0451952740550041" units="cm"/>
      <inkml:brushProperty name="color" value="#f2395b"/>
      <inkml:brushProperty name="ignorePressure" value="0"/>
    </inkml:brush>
  </inkml:definitions>
  <inkml:trace contextRef="#ctx0" brushRef="#br0">74150.000 15250.000 486,'53.000'-29.000'0,"6.000"-5.000"0,7.000-7.000 0,6.000-5.000 0,-1.000-1.000 4,-5.000 6.000 8,-7.000 7.000 7,-5.000 6.000 8,-8.000 6.000 3,-5.000 6.000 0,-7.000 7.000-2,-5.000 6.000 0,-6.000 7.000-2,-3.000 10.000-6,-3.000 10.000-5,-2.000 9.000-4,-5.000 6.000-4,-2.000 3.000 0,-3.000 3.000-2,-3.000 4.000-1,-2.000 1.000 1,0.000 0.000 1,0.000 0.000 1,0.000 0.000 2,-2.000 4.000 1,-3.000 10.000 2,-3.000 10.000 2,-2.000 9.000 1,-3.000 10.000 2,1.000 14.000-1,-1.000 11.000 1,1.000 14.000-1,-1.000 11.000 0,1.000 14.000-2,-1.000 11.000-3,1.000 14.000-2,-1.000-3.000 0,1.000-15.000 0,-1.000-15.000 0,1.000-16.000 1,1.000-16.000-2,3.000-16.000-7,3.000-15.000-4,4.000-15.000-6,-4.000-15.000-6,-9.000-12.000-8,-10.000-13.000-8,-8.000-12.000-7,-8.000-21.000-3,-2.000-28.000 3,-3.000-28.000 4,-3.000-27.000 3,-1.000-19.000 2,4.000-5.000 4,3.000-7.000 2,3.000-5.000 3,4.000 3.000 3,7.000 17.000 1,6.000 15.000 3,7.000 16.000 2,4.000-4.000 2,3.000-21.000 0,3.000-22.000 1,4.000-22.000 0,5.000-4.000 1,10.000 17.000 0,10.000 15.000-1,9.000 16.000 0,6.000 13.000 4,3.000 14.000 6,3.000 11.000 6,4.000 14.000 8,-3.000 11.000 2,-5.000 14.000 0,-7.000 11.000 1,-5.000 14.000-1,-11.000 16.000 0,-11.000 22.000 1,-14.000 22.000 2,-11.000 23.000 0,-18.000 17.000 0,-22.000 17.000-2,-22.000 15.000-1,-21.000 16.000-1,-7.000 2.000-1,9.000-8.000-3,10.000-10.000 0,10.000-9.000-3,10.000-13.000 0,13.000-16.000-1,12.000-15.000 0,13.000-15.000 0,15.000-20.000-5,19.000-21.000-8,19.000-22.000-7,19.000-22.000-8,19.000-24.000-7,23.000-24.000-8,22.000-26.000-6,22.000-24.000-8,1.000-6.000 0,-19.000 17.000 7,-18.000 15.000 6,-19.000 16.000 7,-13.000 9.000 3,-6.000 3.000 1,-6.000 3.000 1,-6.000 4.000 2</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0"/>
    </inkml:context>
    <inkml:brush xml:id="br0">
      <inkml:brushProperty name="width" value="0.0448511987924576" units="cm"/>
      <inkml:brushProperty name="height" value="0.0448511987924576" units="cm"/>
      <inkml:brushProperty name="color" value="#f2395b"/>
      <inkml:brushProperty name="ignorePressure" value="0"/>
    </inkml:brush>
  </inkml:definitions>
  <inkml:trace contextRef="#ctx0" brushRef="#br0">75200.000 15800.000 490,'78.000'-115.000'41,"6.000"23.000"0,7.000 22.000 0,6.000 22.000 0,6.000 10.000-4,6.000 1.000-8,7.000-1.000-6,6.000 1.000-9,-4.000 2.000-5,-11.000 7.000-5,-14.000 6.000-5,-11.000 7.000-4,-18.000 0.000-10,-22.000-2.000-11,-22.000-3.000-13,-21.000-3.000-13,-17.000-4.000-2,-8.000-3.000 8,-10.000-3.000 6,-9.000-2.000 7,-4.000-5.000 7,4.000-2.000 5,3.000-3.000 6,3.000-3.000 7,3.000-1.000 4,3.000 4.000 5,3.000 3.000 5,4.000 3.000 4,1.000 3.000 6,0.000 3.000 4,0.000 3.000 6,0.000 4.000 6,3.000 16.000 6,6.000 32.000 11,7.000 31.000 10,6.000 32.000 11,1.000 21.000-3,-3.000 13.000-11,-3.000 12.000-13,-2.000 13.000-12,-6.000 20.000-8,-6.000 28.000-2,-6.000 28.000-3,-6.000 29.000-2,-4.000 18.000-6,1.000 9.000-7,-1.000 10.000-9,1.000 10.000-8,4.000-18.000-9,9.000-44.000-11,10.000-43.000-9,10.000-44.000-10,4.000-32.000-5,0.000-18.000 2,0.000-19.000 2,0.000-18.000 1</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1"/>
    </inkml:context>
    <inkml:brush xml:id="br0">
      <inkml:brushProperty name="width" value="0.0472098812460899" units="cm"/>
      <inkml:brushProperty name="height" value="0.0472098812460899" units="cm"/>
      <inkml:brushProperty name="color" value="#f2395b"/>
      <inkml:brushProperty name="ignorePressure" value="0"/>
    </inkml:brush>
  </inkml:definitions>
  <inkml:trace contextRef="#ctx0" brushRef="#br0">76150.000 16050.000 466,'-4.000'-108.000'6,"-5.000"34.000"15,-7.000 35.000 13,-5.000 35.000 15,-9.000 25.000 3,-9.000 20.000-6,-10.000 18.000-6,-8.000 20.000-6,-11.000 16.000-5,-8.000 16.000-3,-10.000 15.000-4,-9.000 17.000-3,-4.000 3.000-3,4.000-5.000-2,3.000-7.000-3,3.000-5.000-1,7.000-12.000-2,14.000-16.000-3,11.000-15.000-1,14.000-15.000-2,16.000-25.000-6,22.000-30.000-14,22.000-32.000-11,23.000-30.000-12,20.000-33.000-7,23.000-30.000 0,22.000-32.000 1,22.000-30.000-1,13.000-14.000 2,7.000 7.000 4,6.000 6.000 2,7.000 7.000 3,2.000 11.000 7,1.000 20.000 8,-1.000 18.000 9,1.000 20.000 9,-10.000 16.000 4,-19.000 16.000-3,-18.000 15.000-2,-19.000 17.000-1,-16.000 10.000 6,-12.000 6.000 15,-13.000 7.000 16,-12.000 6.000 15,-10.000 7.000 7,-6.000 10.000-2,-6.000 10.000-2,-6.000 9.000-2,-6.000 13.000-3,-2.000 20.000-1,-3.000 18.000-4,-3.000 20.000-1,-6.000 10.000-4,-5.000 3.000-4,-7.000 3.000-4,-5.000 4.000-4,-11.000 2.000-5,-11.000 4.000-3,-14.000 3.000-5,-11.000 3.000-2,-12.000-1.000-6,-9.000-2.000-4,-10.000-3.000-5,-8.000-3.000-5,-3.000-15.000-2,7.000-24.000 1,6.000-26.000 0,7.000-24.000 2,10.000-23.000-6,16.000-18.000-11,15.000-19.000-11,17.000-18.000-11,11.000-26.000-5,10.000-31.000 3,10.000-31.000 1,9.000-31.000 2,12.000-12.000 5,16.000 10.000 5,15.000 10.000 6,17.000 9.000 7,5.000 12.000 5,-3.000 16.000 5,-3.000 15.000 5,-2.000 17.000 5,-6.000 13.000 5,-6.000 13.000 7,-6.000 12.000 5,-6.000 13.000 7,-7.000 10.000 7,-6.000 10.000 8,-6.000 10.000 9,-6.000 9.000 7,-10.000 9.000 3,-12.000 9.000-4,-13.000 10.000-3,-12.000 10.000-3,-15.000 11.000-3,-15.000 17.000-4,-15.000 15.000-4,-16.000 16.000-4,-10.000 9.000-4,-3.000 3.000-3,-3.000 3.000-4,-2.000 4.000-3,-3.000-3.000-4,1.000-5.000-4,-1.000-7.000-4,1.000-5.000-3,4.000-12.000-9,9.000-16.000-10,10.000-15.000-10,10.000-15.000-12,10.000-15.000-8,13.000-12.000-6,12.000-13.000-7,13.000-12.000-6</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1"/>
    </inkml:context>
    <inkml:brush xml:id="br0">
      <inkml:brushProperty name="width" value="0.0383829548954964" units="cm"/>
      <inkml:brushProperty name="height" value="0.0383829548954964" units="cm"/>
      <inkml:brushProperty name="color" value="#f2395b"/>
      <inkml:brushProperty name="ignorePressure" value="0"/>
    </inkml:brush>
  </inkml:definitions>
  <inkml:trace contextRef="#ctx0" brushRef="#br0">76750.000 16400.000 573,'95.000'76.000'53,"-9.000"4.000"0,-10.000 3.000 2,-8.000 3.000 0,-1.000 7.000-3,9.000 14.000-5,10.000 11.000-6,10.000 14.000-6,4.000 7.000-11,0.000 3.000-13,0.000 3.000-13,0.000 4.000-15,-8.000-12.000-8,-16.000-24.000-4,-15.000-26.000-4,-15.000-24.000-3,-11.000-17.000-6,-2.000-5.000-8,-3.000-7.000-8,-3.000-5.000-7</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1"/>
    </inkml:context>
    <inkml:brush xml:id="br0">
      <inkml:brushProperty name="width" value="0.0346103943884373" units="cm"/>
      <inkml:brushProperty name="height" value="0.0346103943884373" units="cm"/>
      <inkml:brushProperty name="color" value="#f2395b"/>
      <inkml:brushProperty name="ignorePressure" value="0"/>
    </inkml:brush>
  </inkml:definitions>
  <inkml:trace contextRef="#ctx0" brushRef="#br0">81400.000 16850.000 635,'46.000'-111.000'10,"-5.000"28.000"18,-7.000 28.000 18,-5.000 29.000 20,-6.000 18.000 2,-3.000 9.000-12,-3.000 10.000-13,-2.000 10.000-12,-3.000 5.000-15,1.000 4.000-16,-1.000 3.000-15,1.000 3.000-17,-4.000 3.000-12,-6.000 3.000-11,-6.000 3.000-8,-6.000 4.000-11</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1"/>
    </inkml:context>
    <inkml:brush xml:id="br0">
      <inkml:brushProperty name="width" value="0.0285891480743885" units="cm"/>
      <inkml:brushProperty name="height" value="0.0285891480743885" units="cm"/>
      <inkml:brushProperty name="color" value="#f2395b"/>
      <inkml:brushProperty name="ignorePressure" value="0"/>
    </inkml:brush>
  </inkml:definitions>
  <inkml:trace contextRef="#ctx0" brushRef="#br0">80800.000 18000.000 769,'-16.000'-21.000'78,"19.000"10.000"-13,19.000 10.000-15,19.000 9.000-12</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2"/>
    </inkml:context>
    <inkml:brush xml:id="br0">
      <inkml:brushProperty name="width" value="0.0461418032646179" units="cm"/>
      <inkml:brushProperty name="height" value="0.0461418032646179" units="cm"/>
      <inkml:brushProperty name="color" value="#f2395b"/>
      <inkml:brushProperty name="ignorePressure" value="0"/>
    </inkml:brush>
  </inkml:definitions>
  <inkml:trace contextRef="#ctx0" brushRef="#br0">58000.000 13900.000 476,'-35.000'-44.000'46,"32.000"13.000"-3,31.000 12.000-4,32.000 13.000-3,24.000 7.000-3,19.000 4.000-3,19.000 3.000-2,19.000 3.000-3,10.000-1.000-2,4.000-2.000-4,3.000-3.000-3,3.000-3.000-4,3.000-2.000-1,3.000 0.000-1,3.000 0.000 0,4.000 0.000-1,-1.000 0.000 0,-3.000 0.000 1,-3.000 0.000 0,-2.000 0.000 1,-8.000 3.000-2,-8.000 6.000-4,-10.000 7.000-6,-9.000 6.000-4,-13.000 3.000-3,-16.000 0.000 3,-15.000 0.000 1,-15.000 0.000 1,-12.000 0.000 1,-6.000 0.000 0,-6.000 0.000-1,-6.000 0.000 0,-4.000-4.000 2,1.000-5.000 3,-1.000-7.000 2,1.000-5.000 4,4.000-8.000 2,9.000-5.000 0,10.000-7.000 2,10.000-5.000 0,5.000-6.000-1,4.000-3.000 0,3.000-3.000-3,3.000-2.000-1,1.000-1.000-1,1.000 3.000 0,-1.000 3.000-2,1.000 4.000-1,-1.000 4.000-1,1.000 6.000-1,-1.000 7.000-2,1.000 6.000-1,-3.000 3.000 0,-2.000 0.000-1,-3.000 0.000 1,-3.000 0.000 0,-7.000 0.000 0,-9.000 0.000-1,-10.000 0.000 1,-8.000 0.000-1,-6.000 0.000-4,1.000 0.000-8,-1.000 0.000-10,1.000 0.000-8,-3.000-4.000-11,-2.000-5.000-15,-3.000-7.000-12,-3.000-5.000-15</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7"/>
    </inkml:context>
    <inkml:brush xml:id="br0">
      <inkml:brushProperty name="width" value="0.0424419865012169" units="cm"/>
      <inkml:brushProperty name="height" value="0.0424419865012169" units="cm"/>
      <inkml:brushProperty name="color" value="#f2395b"/>
      <inkml:brushProperty name="ignorePressure" value="0"/>
    </inkml:brush>
  </inkml:definitions>
  <inkml:trace contextRef="#ctx0" brushRef="#br0">22000.000 32800.000 518,'6.000'-69.000'82,"13.000"13.000"-11,12.000 12.000-12,13.000 13.000-12,12.000 6.000-8,13.000 0.000-5,12.000 0.000-6,13.000 0.000-4,-1.000 3.000-5,-11.000 6.000-4,-14.000 7.000-4,-11.000 6.000-3,-12.000 12.000-3,-9.000 19.000-2,-10.000 19.000-2,-8.000 19.000-2,-15.000 21.000-3,-19.000 26.000-4,-18.000 24.000-4,-19.000 26.000-5,-16.000 10.000-2,-12.000-3.000 2,-13.000-3.000-1,-12.000-2.000 2,-5.000-9.000 1,3.000-12.000 0,3.000-13.000 1,4.000-12.000 1,5.000-16.000 2,10.000-19.000 6,10.000-18.000 5,9.000-19.000 5,18.000-22.000 7,29.000-25.000 9,28.000-25.000 8,28.000-25.000 8,26.000-16.000 0,26.000-6.000-7,24.000-6.000-7,26.000-6.000-8,8.000 2.000-6,-5.000 14.000-6,-7.000 11.000-7,-5.000 14.000-5,-11.000 8.000-8,-11.000 7.000-6,-14.000 6.000-7,-11.000 7.000-7,-11.000 4.000-5,-5.000 3.000-1,-7.000 3.000-1,-5.000 4.000-2,-8.000-3.000 1,-5.000-5.000 4,-7.000-7.000 5,-5.000-5.000 4,-4.000-4.000 3,0.000 0.000 3,0.000 0.000 3,0.000 0.000 2</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7"/>
    </inkml:context>
    <inkml:brush xml:id="br0">
      <inkml:brushProperty name="width" value="0.0488486960530281" units="cm"/>
      <inkml:brushProperty name="height" value="0.0488486960530281" units="cm"/>
      <inkml:brushProperty name="color" value="#f2395b"/>
      <inkml:brushProperty name="ignorePressure" value="0"/>
    </inkml:brush>
  </inkml:definitions>
  <inkml:trace contextRef="#ctx0" brushRef="#br0">23750.000 32650.000 450,'23.000'-125.000'41,"-3.000"50.000"10,-3.000 50.000 11,-2.000 50.000 11,-5.000 35.000 0,-2.000 23.000-13,-3.000 22.000-12,-3.000 22.000-11,-2.000 10.000-9,0.000 1.000-5,0.000-1.000-4,0.000 1.000-4,-4.000 2.000-5,-5.000 7.000-3,-7.000 6.000-4,-5.000 7.000-4,-3.000-4.000-5,4.000-12.000-4,3.000-13.000-6,3.000-12.000-5,3.000-15.000-9,3.000-15.000-10,3.000-15.000-11,4.000-16.000-11,1.000-18.000-5,0.000-18.000 3,0.000-19.000 3,0.000-18.000 3</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2T16:23:04"/>
    </inkml:context>
    <inkml:brush xml:id="br0">
      <inkml:brushProperty name="width" value="0.0322536565363407" units="cm"/>
      <inkml:brushProperty name="height" value="0.0322536565363407" units="cm"/>
      <inkml:brushProperty name="color" value="#00bff3"/>
      <inkml:brushProperty name="ignorePressure" value="0"/>
    </inkml:brush>
  </inkml:definitions>
  <inkml:trace contextRef="#ctx0" brushRef="#br0">52050.000 48600.000 682,'-25.000'-22.000'59,"0.000"6.000"-11,0.000 7.000-13,0.000 6.000-11,-2.000 7.000-7,-3.000 10.000 0,-3.000 10.000 1,-2.000 9.000-1,-8.000 4.000 0,-8.000 1.000-2,-10.000-1.000-2,-9.000 1.000-1,-1.000-3.000-3,10.000-2.000-1,10.000-3.000-3,9.000-3.000-2,2.000-2.000-4,-2.000 0.000-8,-3.000 0.000-8,-3.000 0.000-8,10.000-5.000-9,26.000-9.000-11,24.000-10.000-13,26.000-8.000-11,7.000-6.000 2,-9.000 1.000 14,-10.000-1.000 16,-8.000 1.000 14</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8"/>
    </inkml:context>
    <inkml:brush xml:id="br0">
      <inkml:brushProperty name="width" value="0.0367067344486713" units="cm"/>
      <inkml:brushProperty name="height" value="0.0367067344486713" units="cm"/>
      <inkml:brushProperty name="color" value="#f2395b"/>
      <inkml:brushProperty name="ignorePressure" value="0"/>
    </inkml:brush>
  </inkml:definitions>
  <inkml:trace contextRef="#ctx0" brushRef="#br0">24000.000 32450.000 599,'48.000'-115.000'5,"-3.000"23.000"10,-3.000 22.000 11,-2.000 22.000 10,-3.000 13.000 5,1.000 7.000 1,-1.000 6.000 2,1.000 7.000 0,-4.000 10.000-4,-6.000 16.000-9,-6.000 15.000-8,-6.000 17.000-9,-12.000 19.000-5,-15.000 26.000-1,-15.000 24.000 1,-16.000 26.000-1,-8.000 8.000-3,0.000-5.000-4,0.000-7.000-6,0.000-5.000-4,4.000-14.000-4,10.000-18.000-3,10.000-19.000-3,9.000-18.000-4,13.000-15.000-1,20.000-9.000 0,18.000-10.000 0,20.000-8.000 0,6.000-8.000 1,-2.000-2.000 2,-3.000-3.000 3,-3.000-3.000 3,-4.000-1.000 3,-3.000 4.000 4,-3.000 3.000 5,-2.000 3.000 5,-8.000 7.000 4,-8.000 14.000 5,-10.000 11.000 5,-9.000 14.000 4,-12.000 10.000 3,-11.000 9.000 0,-14.000 10.000-1,-11.000 10.000-1,-9.000 0.000-2,-3.000-5.000-4,-3.000-7.000-4,-2.000-5.000-4,0.000-11.000-6,7.000-11.000-6,6.000-14.000-8,7.000-11.000-6,4.000-15.000-11,3.000-16.000-12,3.000-15.000-14,4.000-15.000-14</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8"/>
    </inkml:context>
    <inkml:brush xml:id="br0">
      <inkml:brushProperty name="width" value="0.046981543302536" units="cm"/>
      <inkml:brushProperty name="height" value="0.046981543302536" units="cm"/>
      <inkml:brushProperty name="color" value="#f2395b"/>
      <inkml:brushProperty name="ignorePressure" value="0"/>
    </inkml:brush>
  </inkml:definitions>
  <inkml:trace contextRef="#ctx0" brushRef="#br0">24600.000 33000.000 468,'70.000'-46.000'4,"-9.000"10.000"9,-10.000 10.000 10,-8.000 9.000 7,-4.000 15.000 5,3.000 22.000-1,3.000 22.000-1,4.000 23.000-1,-3.000 14.000 1,-5.000 10.000 2,-7.000 10.000 1,-5.000 9.000 3,-6.000 6.000-2,-3.000 3.000-5,-3.000 3.000-6,-2.000 4.000-6,-8.000 2.000-3,-8.000 4.000-1,-10.000 3.000-2,-9.000 3.000-2,-7.000-7.000-3,-3.000-15.000-8,-3.000-15.000-5,-2.000-16.000-7,0.000-32.000-5,7.000-46.000-3,6.000-47.000-4,7.000-47.000-4,11.000-36.000-2,20.000-25.000-2,18.000-25.000-1,20.000-25.000-3,10.000-7.000 2,3.000 14.000 3,3.000 11.000 5,4.000 14.000 3,-4.000 18.000 1,-9.000 25.000-3,-10.000 25.000-2,-8.000 25.000-4,-8.000 17.000 0,-2.000 9.000 0,-3.000 10.000 0,-3.000 10.000 1</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8"/>
    </inkml:context>
    <inkml:brush xml:id="br0">
      <inkml:brushProperty name="width" value="0.0334169268608093" units="cm"/>
      <inkml:brushProperty name="height" value="0.0334169268608093" units="cm"/>
      <inkml:brushProperty name="color" value="#f2395b"/>
      <inkml:brushProperty name="ignorePressure" value="0"/>
    </inkml:brush>
  </inkml:definitions>
  <inkml:trace contextRef="#ctx0" brushRef="#br0">26050.000 32050.000 658,'23.000'-68.000'4,"-3.000"17.000"9,-3.000 15.000 9,-2.000 16.000 8,3.000 9.000 7,14.000 3.000 5,11.000 3.000 6,14.000 4.000 4,5.000 1.000-4,1.000 0.000-17,-1.000 0.000-16,1.000 0.000-17,-4.000 0.000-7,-6.000 0.000 1,-6.000 0.000 2,-6.000 0.000 1</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9"/>
    </inkml:context>
    <inkml:brush xml:id="br0">
      <inkml:brushProperty name="width" value="0.0396726876497269" units="cm"/>
      <inkml:brushProperty name="height" value="0.0396726876497269" units="cm"/>
      <inkml:brushProperty name="color" value="#f2395b"/>
      <inkml:brushProperty name="ignorePressure" value="0"/>
    </inkml:brush>
  </inkml:definitions>
  <inkml:trace contextRef="#ctx0" brushRef="#br0">26750.000 33800.000 554,'29.000'-46.000'133,"10.000"10.000"-30,10.000 10.000-29,9.000 9.000-30,10.000 6.000-17,14.000 3.000-4,11.000 3.000-4,14.000 4.000-4,0.000 1.000-7,-8.000 0.000-10,-10.000 0.000-10,-9.000 0.000-10,-7.000 1.000-9,-3.000 4.000-10,-3.000 3.000-8,-2.000 3.000-10</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9"/>
    </inkml:context>
    <inkml:brush xml:id="br0">
      <inkml:brushProperty name="width" value="0.0472833700478077" units="cm"/>
      <inkml:brushProperty name="height" value="0.0472833700478077" units="cm"/>
      <inkml:brushProperty name="color" value="#f2395b"/>
      <inkml:brushProperty name="ignorePressure" value="0"/>
    </inkml:brush>
  </inkml:definitions>
  <inkml:trace contextRef="#ctx0" brushRef="#br0">28500.000 32450.000 465,'4.000'-46.000'6,"10.000"10.000"12,10.000 10.000 12,9.000 9.000 12,7.000 7.000 5,7.000 7.000-6,6.000 6.000-3,7.000 7.000-5,-1.000 8.000-4,-6.000 14.000-6,-6.000 11.000-5,-6.000 14.000-5,-7.000 11.000-4,-6.000 14.000-3,-6.000 11.000-3,-6.000 14.000-3,-12.000 7.000-3,-15.000 3.000 0,-15.000 3.000-2,-16.000 4.000-1,-8.000-4.000 0,0.000-9.000 1,0.000-10.000 2,0.000-8.000 2,3.000-12.000 0,6.000-12.000 3,7.000-13.000 0,6.000-12.000 3,13.000-10.000 0,23.000-6.000-1,22.000-6.000 1,22.000-6.000-1,12.000-10.000 0,3.000-12.000-1,3.000-13.000 0,4.000-12.000-1,2.000-10.000-3,4.000-6.000-4,3.000-6.000-6,3.000-6.000-4,-2.000-6.000-4,-6.000-2.000-3,-6.000-3.000-1,-6.000-3.000-2,-10.000-1.000-1,-12.000 4.000 0,-13.000 3.000 0,-12.000 3.000 0,-10.000 4.000 2,-6.000 7.000 6,-6.000 6.000 4,-6.000 7.000 5,-6.000 5.000 5,-2.000 7.000 5,-3.000 6.000 4,-3.000 7.000 6,-4.000 4.000 4,-3.000 3.000 7,-3.000 3.000 5,-2.000 4.000 5,-1.000 8.000 4,3.000 17.000 1,3.000 15.000 2,4.000 16.000 1,4.000 12.000-2,6.000 9.000-5,7.000 10.000-5,6.000 10.000-5,4.000 0.000-4,4.000-5.000-2,3.000-7.000-2,3.000-5.000-2,6.000-8.000-3,9.000-5.000-5,10.000-7.000-5,10.000-5.000-3,8.000-8.000-9,10.000-5.000-8,10.000-7.000-11,9.000-5.000-10,2.000-8.000-6,-2.000-5.000-4,-3.000-7.000-4,-3.000-5.000-4,-9.000-6.000 1,-11.000-3.000 5,-14.000-3.000 4,-11.000-2.000 5</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9"/>
    </inkml:context>
    <inkml:brush xml:id="br0">
      <inkml:brushProperty name="width" value="0.0334396213293076" units="cm"/>
      <inkml:brushProperty name="height" value="0.0334396213293076" units="cm"/>
      <inkml:brushProperty name="color" value="#f2395b"/>
      <inkml:brushProperty name="ignorePressure" value="0"/>
    </inkml:brush>
  </inkml:definitions>
  <inkml:trace contextRef="#ctx0" brushRef="#br0">30300.000 32200.000 657,'50.000'-44.000'98,"0.000"13.000"-17,0.000 12.000-16,0.000 13.000-17,6.000 6.000-15,13.000 0.000-17,12.000 0.000-14,13.000 0.000-17,-2.000 1.000-7,-16.000 4.000 0,-15.000 3.000-1,-15.000 3.000 1,-11.000 1.000-6,-2.000 1.000-12,-3.000-1.000-13,-3.000 1.000-11</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39"/>
    </inkml:context>
    <inkml:brush xml:id="br0">
      <inkml:brushProperty name="width" value="0.0363391041755676" units="cm"/>
      <inkml:brushProperty name="height" value="0.0363391041755676" units="cm"/>
      <inkml:brushProperty name="color" value="#f2395b"/>
      <inkml:brushProperty name="ignorePressure" value="0"/>
    </inkml:brush>
  </inkml:definitions>
  <inkml:trace contextRef="#ctx0" brushRef="#br0">31800.000 32900.000 605,'-19.000'20.000'9,"13.000"-9.000"17,12.000-10.000 17,13.000-8.000 17,6.000-6.000 3,0.000 1.000-12,0.000-1.000-14,0.000 1.000-12,10.000-1.000-7,23.000 1.000-1,22.000-1.000-1,22.000 1.000-1,8.000 2.000-4,-2.000 7.000-8,-3.000 6.000-6,-3.000 7.000-8,-10.000 7.000-8,-16.000 9.000-12,-15.000 10.000-10,-15.000 10.000-11,-14.000 0.000-5,-8.000-5.000 1,-10.000-7.000 1,-9.000-5.000 0</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0"/>
    </inkml:context>
    <inkml:brush xml:id="br0">
      <inkml:brushProperty name="width" value="0.0383120626211166" units="cm"/>
      <inkml:brushProperty name="height" value="0.0383120626211166" units="cm"/>
      <inkml:brushProperty name="color" value="#f2395b"/>
      <inkml:brushProperty name="ignorePressure" value="0"/>
    </inkml:brush>
  </inkml:definitions>
  <inkml:trace contextRef="#ctx0" brushRef="#br0">32050.000 33650.000 574,'-119.000'-2.000'63,"63.000"-3.000"7,62.000-3.000 8,63.000-2.000 6,38.000-5.000-11,17.000-2.000-30,15.000-3.000-28,16.000-3.000-30,-1.000 1.000-21,-15.000 6.000-12,-15.000 7.000-12,-16.000 6.000-12,-16.000 3.000-1,-16.000 0.000 11,-15.000 0.000 10,-15.000 0.000 11</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0"/>
    </inkml:context>
    <inkml:brush xml:id="br0">
      <inkml:brushProperty name="width" value="0.0507279895246029" units="cm"/>
      <inkml:brushProperty name="height" value="0.0507279895246029" units="cm"/>
      <inkml:brushProperty name="color" value="#f2395b"/>
      <inkml:brushProperty name="ignorePressure" value="0"/>
    </inkml:brush>
  </inkml:definitions>
  <inkml:trace contextRef="#ctx0" brushRef="#br0">34300.000 32000.000 433,'-24.000'-24.000'10,"4.000"4.000"18,3.000 3.000 19,3.000 3.000 19,4.000 14.000 6,7.000 25.000-7,6.000 25.000-8,7.000 25.000-6,2.000 17.000-7,1.000 9.000-7,-1.000 10.000-6,1.000 10.000-7,-3.000 4.000-6,-2.000 0.000-7,-3.000 0.000-5,-3.000 0.000-7,-4.000-2.000-4,-3.000-3.000-1,-3.000-3.000-2,-2.000-2.000-1</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2-03T04:09:40"/>
    </inkml:context>
    <inkml:brush xml:id="br0">
      <inkml:brushProperty name="width" value="0.0456961542367935" units="cm"/>
      <inkml:brushProperty name="height" value="0.0456961542367935" units="cm"/>
      <inkml:brushProperty name="color" value="#f2395b"/>
      <inkml:brushProperty name="ignorePressure" value="0"/>
    </inkml:brush>
  </inkml:definitions>
  <inkml:trace contextRef="#ctx0" brushRef="#br0">34650.000 31900.000 481,'114.000'-135.000'6,"-22.000"32.000"14,-22.000 31.000 13,-21.000 32.000 13,-12.000 16.000 6,1.000 4.000 1,-1.000 3.000 1,1.000 3.000 0,-4.000 10.000-3,-6.000 20.000-7,-6.000 18.000-8,-6.000 20.000-6,-15.000 13.000-9,-21.000 9.000-8,-22.000 10.000-8,-22.000 10.000-8,-11.000 0.000-6,0.000-5.000-5,0.000-7.000-3,0.000-5.000-5,6.000-11.000-3,13.000-11.000-3,12.000-14.000-2,13.000-11.000-3,15.000-11.000-1,19.000-5.000 2,19.000-7.000 2,19.000-5.000 2,12.000-4.000 3,6.000 0.000 7,7.000 0.000 4,6.000 0.000 7,-1.000 6.000 4,-5.000 13.000 5,-7.000 12.000 5,-5.000 13.000 4,-11.000 13.000 3,-11.000 17.000 1,-14.000 15.000 1,-11.000 16.000 2,-12.000 4.000 0,-9.000-6.000 1,-10.000-6.000 0,-8.000-6.000 0,-11.000-2.000-1,-8.000 3.000-2,-10.000 3.000-4,-9.000 4.000-3,-1.000-7.000-5,10.000-16.000-11,10.000-15.000-8,9.000-15.000-11,7.000-17.000-5,7.000-15.000-2,6.000-15.000-2,7.000-16.000-3,4.000-8.000-1,3.000 0.000-1,3.000 0.000-1,4.000 0.000-3</inkml:trace>
</inkml:ink>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p:nvPr>
            <p:ph type="ftr" sz="quarter" idx="11"/>
            <p:custDataLst>
              <p:tags r:id="rId5"/>
            </p:custDataLst>
          </p:nvPr>
        </p:nvSpPr>
        <p:spPr/>
        <p:txBody>
          <a:bodyPr/>
          <a:lstStyle/>
          <a:p>
            <a:endParaRPr lang="zh-CN" altLang="en-US" dirty="0"/>
          </a:p>
        </p:txBody>
      </p:sp>
      <p:sp>
        <p:nvSpPr>
          <p:cNvPr id="18" name="灯片编号占位符 17"/>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p:nvPr>
            <p:ph type="ftr" sz="quarter" idx="11"/>
            <p:custDataLst>
              <p:tags r:id="rId6"/>
            </p:custDataLst>
          </p:nvPr>
        </p:nvSpPr>
        <p:spPr/>
        <p:txBody>
          <a:bodyPr/>
          <a:lstStyle/>
          <a:p>
            <a:endParaRPr lang="zh-CN" altLang="en-US"/>
          </a:p>
        </p:txBody>
      </p:sp>
      <p:sp>
        <p:nvSpPr>
          <p:cNvPr id="7" name="灯片编号占位符 6"/>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p:nvPr>
            <p:ph type="ftr" sz="quarter" idx="11"/>
            <p:custDataLst>
              <p:tags r:id="rId8"/>
            </p:custDataLst>
          </p:nvPr>
        </p:nvSpPr>
        <p:spPr/>
        <p:txBody>
          <a:bodyPr/>
          <a:lstStyle/>
          <a:p>
            <a:endParaRPr lang="zh-CN" altLang="en-US"/>
          </a:p>
        </p:txBody>
      </p:sp>
      <p:sp>
        <p:nvSpPr>
          <p:cNvPr id="9" name="灯片编号占位符 8"/>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p:nvPr>
            <p:ph type="ftr" sz="quarter" idx="11"/>
            <p:custDataLst>
              <p:tags r:id="rId3"/>
            </p:custDataLst>
          </p:nvPr>
        </p:nvSpPr>
        <p:spPr/>
        <p:txBody>
          <a:bodyPr/>
          <a:lstStyle/>
          <a:p>
            <a:endParaRPr lang="zh-CN" altLang="en-US"/>
          </a:p>
        </p:txBody>
      </p:sp>
      <p:sp>
        <p:nvSpPr>
          <p:cNvPr id="4" name="灯片编号占位符 3"/>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p:nvPr>
            <p:ph type="ftr" sz="quarter" idx="11"/>
            <p:custDataLst>
              <p:tags r:id="rId5"/>
            </p:custDataLst>
          </p:nvPr>
        </p:nvSpPr>
        <p:spPr/>
        <p:txBody>
          <a:bodyPr/>
          <a:lstStyle/>
          <a:p>
            <a:endParaRPr lang="zh-CN" altLang="en-US" dirty="0"/>
          </a:p>
        </p:txBody>
      </p:sp>
      <p:sp>
        <p:nvSpPr>
          <p:cNvPr id="7" name="灯片编号占位符 6"/>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pitchFamily="2" charset="2"/>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9" Type="http://schemas.openxmlformats.org/officeDocument/2006/relationships/image" Target="../media/image50.png"/><Relationship Id="rId98" Type="http://schemas.openxmlformats.org/officeDocument/2006/relationships/customXml" Target="../ink/ink49.xml"/><Relationship Id="rId97" Type="http://schemas.openxmlformats.org/officeDocument/2006/relationships/image" Target="../media/image49.png"/><Relationship Id="rId96" Type="http://schemas.openxmlformats.org/officeDocument/2006/relationships/customXml" Target="../ink/ink48.xml"/><Relationship Id="rId95" Type="http://schemas.openxmlformats.org/officeDocument/2006/relationships/image" Target="../media/image48.png"/><Relationship Id="rId94" Type="http://schemas.openxmlformats.org/officeDocument/2006/relationships/customXml" Target="../ink/ink47.xml"/><Relationship Id="rId93" Type="http://schemas.openxmlformats.org/officeDocument/2006/relationships/image" Target="../media/image47.png"/><Relationship Id="rId92" Type="http://schemas.openxmlformats.org/officeDocument/2006/relationships/customXml" Target="../ink/ink46.xml"/><Relationship Id="rId91" Type="http://schemas.openxmlformats.org/officeDocument/2006/relationships/image" Target="../media/image46.png"/><Relationship Id="rId90" Type="http://schemas.openxmlformats.org/officeDocument/2006/relationships/customXml" Target="../ink/ink45.xml"/><Relationship Id="rId9" Type="http://schemas.openxmlformats.org/officeDocument/2006/relationships/image" Target="../media/image5.png"/><Relationship Id="rId89" Type="http://schemas.openxmlformats.org/officeDocument/2006/relationships/image" Target="../media/image45.png"/><Relationship Id="rId88" Type="http://schemas.openxmlformats.org/officeDocument/2006/relationships/customXml" Target="../ink/ink44.xml"/><Relationship Id="rId87" Type="http://schemas.openxmlformats.org/officeDocument/2006/relationships/image" Target="../media/image44.png"/><Relationship Id="rId86" Type="http://schemas.openxmlformats.org/officeDocument/2006/relationships/customXml" Target="../ink/ink43.xml"/><Relationship Id="rId85" Type="http://schemas.openxmlformats.org/officeDocument/2006/relationships/image" Target="../media/image43.png"/><Relationship Id="rId84" Type="http://schemas.openxmlformats.org/officeDocument/2006/relationships/customXml" Target="../ink/ink42.xml"/><Relationship Id="rId83" Type="http://schemas.openxmlformats.org/officeDocument/2006/relationships/image" Target="../media/image42.png"/><Relationship Id="rId82" Type="http://schemas.openxmlformats.org/officeDocument/2006/relationships/customXml" Target="../ink/ink41.xml"/><Relationship Id="rId81" Type="http://schemas.openxmlformats.org/officeDocument/2006/relationships/image" Target="../media/image41.png"/><Relationship Id="rId80" Type="http://schemas.openxmlformats.org/officeDocument/2006/relationships/customXml" Target="../ink/ink40.xml"/><Relationship Id="rId8" Type="http://schemas.openxmlformats.org/officeDocument/2006/relationships/customXml" Target="../ink/ink4.xml"/><Relationship Id="rId79" Type="http://schemas.openxmlformats.org/officeDocument/2006/relationships/image" Target="../media/image40.png"/><Relationship Id="rId78" Type="http://schemas.openxmlformats.org/officeDocument/2006/relationships/customXml" Target="../ink/ink39.xml"/><Relationship Id="rId77" Type="http://schemas.openxmlformats.org/officeDocument/2006/relationships/image" Target="../media/image39.png"/><Relationship Id="rId76" Type="http://schemas.openxmlformats.org/officeDocument/2006/relationships/customXml" Target="../ink/ink38.xml"/><Relationship Id="rId75" Type="http://schemas.openxmlformats.org/officeDocument/2006/relationships/image" Target="../media/image38.png"/><Relationship Id="rId74" Type="http://schemas.openxmlformats.org/officeDocument/2006/relationships/customXml" Target="../ink/ink37.xml"/><Relationship Id="rId73" Type="http://schemas.openxmlformats.org/officeDocument/2006/relationships/image" Target="../media/image37.png"/><Relationship Id="rId72" Type="http://schemas.openxmlformats.org/officeDocument/2006/relationships/customXml" Target="../ink/ink36.xml"/><Relationship Id="rId71" Type="http://schemas.openxmlformats.org/officeDocument/2006/relationships/image" Target="../media/image36.png"/><Relationship Id="rId70" Type="http://schemas.openxmlformats.org/officeDocument/2006/relationships/customXml" Target="../ink/ink35.xml"/><Relationship Id="rId7" Type="http://schemas.openxmlformats.org/officeDocument/2006/relationships/image" Target="../media/image4.png"/><Relationship Id="rId69" Type="http://schemas.openxmlformats.org/officeDocument/2006/relationships/image" Target="../media/image35.png"/><Relationship Id="rId68" Type="http://schemas.openxmlformats.org/officeDocument/2006/relationships/customXml" Target="../ink/ink34.xml"/><Relationship Id="rId67" Type="http://schemas.openxmlformats.org/officeDocument/2006/relationships/image" Target="../media/image34.png"/><Relationship Id="rId66" Type="http://schemas.openxmlformats.org/officeDocument/2006/relationships/customXml" Target="../ink/ink33.xml"/><Relationship Id="rId65" Type="http://schemas.openxmlformats.org/officeDocument/2006/relationships/image" Target="../media/image33.png"/><Relationship Id="rId64" Type="http://schemas.openxmlformats.org/officeDocument/2006/relationships/customXml" Target="../ink/ink32.xml"/><Relationship Id="rId63" Type="http://schemas.openxmlformats.org/officeDocument/2006/relationships/image" Target="../media/image32.png"/><Relationship Id="rId62" Type="http://schemas.openxmlformats.org/officeDocument/2006/relationships/customXml" Target="../ink/ink31.xml"/><Relationship Id="rId61" Type="http://schemas.openxmlformats.org/officeDocument/2006/relationships/image" Target="../media/image31.png"/><Relationship Id="rId60" Type="http://schemas.openxmlformats.org/officeDocument/2006/relationships/customXml" Target="../ink/ink30.xml"/><Relationship Id="rId6" Type="http://schemas.openxmlformats.org/officeDocument/2006/relationships/customXml" Target="../ink/ink3.xml"/><Relationship Id="rId59" Type="http://schemas.openxmlformats.org/officeDocument/2006/relationships/image" Target="../media/image30.png"/><Relationship Id="rId58" Type="http://schemas.openxmlformats.org/officeDocument/2006/relationships/customXml" Target="../ink/ink29.xml"/><Relationship Id="rId57" Type="http://schemas.openxmlformats.org/officeDocument/2006/relationships/image" Target="../media/image29.png"/><Relationship Id="rId56" Type="http://schemas.openxmlformats.org/officeDocument/2006/relationships/customXml" Target="../ink/ink28.xml"/><Relationship Id="rId55" Type="http://schemas.openxmlformats.org/officeDocument/2006/relationships/image" Target="../media/image28.png"/><Relationship Id="rId54" Type="http://schemas.openxmlformats.org/officeDocument/2006/relationships/customXml" Target="../ink/ink27.xml"/><Relationship Id="rId53" Type="http://schemas.openxmlformats.org/officeDocument/2006/relationships/image" Target="../media/image27.png"/><Relationship Id="rId52" Type="http://schemas.openxmlformats.org/officeDocument/2006/relationships/customXml" Target="../ink/ink26.xml"/><Relationship Id="rId51" Type="http://schemas.openxmlformats.org/officeDocument/2006/relationships/image" Target="../media/image26.png"/><Relationship Id="rId50" Type="http://schemas.openxmlformats.org/officeDocument/2006/relationships/customXml" Target="../ink/ink25.xml"/><Relationship Id="rId5" Type="http://schemas.openxmlformats.org/officeDocument/2006/relationships/image" Target="../media/image3.png"/><Relationship Id="rId49" Type="http://schemas.openxmlformats.org/officeDocument/2006/relationships/image" Target="../media/image25.png"/><Relationship Id="rId48" Type="http://schemas.openxmlformats.org/officeDocument/2006/relationships/customXml" Target="../ink/ink24.xml"/><Relationship Id="rId47" Type="http://schemas.openxmlformats.org/officeDocument/2006/relationships/image" Target="../media/image24.png"/><Relationship Id="rId46" Type="http://schemas.openxmlformats.org/officeDocument/2006/relationships/customXml" Target="../ink/ink23.xml"/><Relationship Id="rId45" Type="http://schemas.openxmlformats.org/officeDocument/2006/relationships/image" Target="../media/image23.png"/><Relationship Id="rId44" Type="http://schemas.openxmlformats.org/officeDocument/2006/relationships/customXml" Target="../ink/ink22.xml"/><Relationship Id="rId43" Type="http://schemas.openxmlformats.org/officeDocument/2006/relationships/image" Target="../media/image22.png"/><Relationship Id="rId42" Type="http://schemas.openxmlformats.org/officeDocument/2006/relationships/customXml" Target="../ink/ink21.xml"/><Relationship Id="rId41" Type="http://schemas.openxmlformats.org/officeDocument/2006/relationships/image" Target="../media/image21.png"/><Relationship Id="rId40" Type="http://schemas.openxmlformats.org/officeDocument/2006/relationships/customXml" Target="../ink/ink20.xml"/><Relationship Id="rId4" Type="http://schemas.openxmlformats.org/officeDocument/2006/relationships/customXml" Target="../ink/ink2.xml"/><Relationship Id="rId39" Type="http://schemas.openxmlformats.org/officeDocument/2006/relationships/image" Target="../media/image20.png"/><Relationship Id="rId38" Type="http://schemas.openxmlformats.org/officeDocument/2006/relationships/customXml" Target="../ink/ink19.xml"/><Relationship Id="rId37" Type="http://schemas.openxmlformats.org/officeDocument/2006/relationships/image" Target="../media/image19.png"/><Relationship Id="rId36" Type="http://schemas.openxmlformats.org/officeDocument/2006/relationships/customXml" Target="../ink/ink18.xml"/><Relationship Id="rId35" Type="http://schemas.openxmlformats.org/officeDocument/2006/relationships/image" Target="../media/image18.png"/><Relationship Id="rId34" Type="http://schemas.openxmlformats.org/officeDocument/2006/relationships/customXml" Target="../ink/ink17.xml"/><Relationship Id="rId33" Type="http://schemas.openxmlformats.org/officeDocument/2006/relationships/image" Target="../media/image17.png"/><Relationship Id="rId32" Type="http://schemas.openxmlformats.org/officeDocument/2006/relationships/customXml" Target="../ink/ink16.xml"/><Relationship Id="rId31" Type="http://schemas.openxmlformats.org/officeDocument/2006/relationships/image" Target="../media/image16.png"/><Relationship Id="rId30" Type="http://schemas.openxmlformats.org/officeDocument/2006/relationships/customXml" Target="../ink/ink15.xml"/><Relationship Id="rId3" Type="http://schemas.openxmlformats.org/officeDocument/2006/relationships/image" Target="../media/image2.png"/><Relationship Id="rId29" Type="http://schemas.openxmlformats.org/officeDocument/2006/relationships/image" Target="../media/image15.png"/><Relationship Id="rId28" Type="http://schemas.openxmlformats.org/officeDocument/2006/relationships/customXml" Target="../ink/ink14.xml"/><Relationship Id="rId27" Type="http://schemas.openxmlformats.org/officeDocument/2006/relationships/image" Target="../media/image14.png"/><Relationship Id="rId26" Type="http://schemas.openxmlformats.org/officeDocument/2006/relationships/customXml" Target="../ink/ink13.xml"/><Relationship Id="rId25" Type="http://schemas.openxmlformats.org/officeDocument/2006/relationships/image" Target="../media/image13.png"/><Relationship Id="rId240" Type="http://schemas.openxmlformats.org/officeDocument/2006/relationships/slideLayout" Target="../slideLayouts/slideLayout1.xml"/><Relationship Id="rId24" Type="http://schemas.openxmlformats.org/officeDocument/2006/relationships/customXml" Target="../ink/ink12.xml"/><Relationship Id="rId239" Type="http://schemas.openxmlformats.org/officeDocument/2006/relationships/image" Target="../media/image120.png"/><Relationship Id="rId238" Type="http://schemas.openxmlformats.org/officeDocument/2006/relationships/customXml" Target="../ink/ink119.xml"/><Relationship Id="rId237" Type="http://schemas.openxmlformats.org/officeDocument/2006/relationships/image" Target="../media/image119.png"/><Relationship Id="rId236" Type="http://schemas.openxmlformats.org/officeDocument/2006/relationships/customXml" Target="../ink/ink118.xml"/><Relationship Id="rId235" Type="http://schemas.openxmlformats.org/officeDocument/2006/relationships/image" Target="../media/image118.png"/><Relationship Id="rId234" Type="http://schemas.openxmlformats.org/officeDocument/2006/relationships/customXml" Target="../ink/ink117.xml"/><Relationship Id="rId233" Type="http://schemas.openxmlformats.org/officeDocument/2006/relationships/image" Target="../media/image117.png"/><Relationship Id="rId232" Type="http://schemas.openxmlformats.org/officeDocument/2006/relationships/customXml" Target="../ink/ink116.xml"/><Relationship Id="rId231" Type="http://schemas.openxmlformats.org/officeDocument/2006/relationships/image" Target="../media/image116.png"/><Relationship Id="rId230" Type="http://schemas.openxmlformats.org/officeDocument/2006/relationships/customXml" Target="../ink/ink115.xml"/><Relationship Id="rId23" Type="http://schemas.openxmlformats.org/officeDocument/2006/relationships/image" Target="../media/image12.png"/><Relationship Id="rId229" Type="http://schemas.openxmlformats.org/officeDocument/2006/relationships/image" Target="../media/image115.png"/><Relationship Id="rId228" Type="http://schemas.openxmlformats.org/officeDocument/2006/relationships/customXml" Target="../ink/ink114.xml"/><Relationship Id="rId227" Type="http://schemas.openxmlformats.org/officeDocument/2006/relationships/image" Target="../media/image114.png"/><Relationship Id="rId226" Type="http://schemas.openxmlformats.org/officeDocument/2006/relationships/customXml" Target="../ink/ink113.xml"/><Relationship Id="rId225" Type="http://schemas.openxmlformats.org/officeDocument/2006/relationships/image" Target="../media/image113.png"/><Relationship Id="rId224" Type="http://schemas.openxmlformats.org/officeDocument/2006/relationships/customXml" Target="../ink/ink112.xml"/><Relationship Id="rId223" Type="http://schemas.openxmlformats.org/officeDocument/2006/relationships/image" Target="../media/image112.png"/><Relationship Id="rId222" Type="http://schemas.openxmlformats.org/officeDocument/2006/relationships/customXml" Target="../ink/ink111.xml"/><Relationship Id="rId221" Type="http://schemas.openxmlformats.org/officeDocument/2006/relationships/image" Target="../media/image111.png"/><Relationship Id="rId220" Type="http://schemas.openxmlformats.org/officeDocument/2006/relationships/customXml" Target="../ink/ink110.xml"/><Relationship Id="rId22" Type="http://schemas.openxmlformats.org/officeDocument/2006/relationships/customXml" Target="../ink/ink11.xml"/><Relationship Id="rId219" Type="http://schemas.openxmlformats.org/officeDocument/2006/relationships/image" Target="../media/image110.png"/><Relationship Id="rId218" Type="http://schemas.openxmlformats.org/officeDocument/2006/relationships/customXml" Target="../ink/ink109.xml"/><Relationship Id="rId217" Type="http://schemas.openxmlformats.org/officeDocument/2006/relationships/image" Target="../media/image109.png"/><Relationship Id="rId216" Type="http://schemas.openxmlformats.org/officeDocument/2006/relationships/customXml" Target="../ink/ink108.xml"/><Relationship Id="rId215" Type="http://schemas.openxmlformats.org/officeDocument/2006/relationships/image" Target="../media/image108.png"/><Relationship Id="rId214" Type="http://schemas.openxmlformats.org/officeDocument/2006/relationships/customXml" Target="../ink/ink107.xml"/><Relationship Id="rId213" Type="http://schemas.openxmlformats.org/officeDocument/2006/relationships/image" Target="../media/image107.png"/><Relationship Id="rId212" Type="http://schemas.openxmlformats.org/officeDocument/2006/relationships/customXml" Target="../ink/ink106.xml"/><Relationship Id="rId211" Type="http://schemas.openxmlformats.org/officeDocument/2006/relationships/image" Target="../media/image106.png"/><Relationship Id="rId210" Type="http://schemas.openxmlformats.org/officeDocument/2006/relationships/customXml" Target="../ink/ink105.xml"/><Relationship Id="rId21" Type="http://schemas.openxmlformats.org/officeDocument/2006/relationships/image" Target="../media/image11.png"/><Relationship Id="rId209" Type="http://schemas.openxmlformats.org/officeDocument/2006/relationships/image" Target="../media/image105.png"/><Relationship Id="rId208" Type="http://schemas.openxmlformats.org/officeDocument/2006/relationships/customXml" Target="../ink/ink104.xml"/><Relationship Id="rId207" Type="http://schemas.openxmlformats.org/officeDocument/2006/relationships/image" Target="../media/image104.png"/><Relationship Id="rId206" Type="http://schemas.openxmlformats.org/officeDocument/2006/relationships/customXml" Target="../ink/ink103.xml"/><Relationship Id="rId205" Type="http://schemas.openxmlformats.org/officeDocument/2006/relationships/image" Target="../media/image103.png"/><Relationship Id="rId204" Type="http://schemas.openxmlformats.org/officeDocument/2006/relationships/customXml" Target="../ink/ink102.xml"/><Relationship Id="rId203" Type="http://schemas.openxmlformats.org/officeDocument/2006/relationships/image" Target="../media/image102.png"/><Relationship Id="rId202" Type="http://schemas.openxmlformats.org/officeDocument/2006/relationships/customXml" Target="../ink/ink101.xml"/><Relationship Id="rId201" Type="http://schemas.openxmlformats.org/officeDocument/2006/relationships/image" Target="../media/image101.png"/><Relationship Id="rId200" Type="http://schemas.openxmlformats.org/officeDocument/2006/relationships/customXml" Target="../ink/ink100.xml"/><Relationship Id="rId20" Type="http://schemas.openxmlformats.org/officeDocument/2006/relationships/customXml" Target="../ink/ink10.xml"/><Relationship Id="rId2" Type="http://schemas.openxmlformats.org/officeDocument/2006/relationships/customXml" Target="../ink/ink1.xml"/><Relationship Id="rId199" Type="http://schemas.openxmlformats.org/officeDocument/2006/relationships/image" Target="../media/image100.png"/><Relationship Id="rId198" Type="http://schemas.openxmlformats.org/officeDocument/2006/relationships/customXml" Target="../ink/ink99.xml"/><Relationship Id="rId197" Type="http://schemas.openxmlformats.org/officeDocument/2006/relationships/image" Target="../media/image99.png"/><Relationship Id="rId196" Type="http://schemas.openxmlformats.org/officeDocument/2006/relationships/customXml" Target="../ink/ink98.xml"/><Relationship Id="rId195" Type="http://schemas.openxmlformats.org/officeDocument/2006/relationships/image" Target="../media/image98.png"/><Relationship Id="rId194" Type="http://schemas.openxmlformats.org/officeDocument/2006/relationships/customXml" Target="../ink/ink97.xml"/><Relationship Id="rId193" Type="http://schemas.openxmlformats.org/officeDocument/2006/relationships/image" Target="../media/image97.png"/><Relationship Id="rId192" Type="http://schemas.openxmlformats.org/officeDocument/2006/relationships/customXml" Target="../ink/ink96.xml"/><Relationship Id="rId191" Type="http://schemas.openxmlformats.org/officeDocument/2006/relationships/image" Target="../media/image96.png"/><Relationship Id="rId190" Type="http://schemas.openxmlformats.org/officeDocument/2006/relationships/customXml" Target="../ink/ink95.xml"/><Relationship Id="rId19" Type="http://schemas.openxmlformats.org/officeDocument/2006/relationships/image" Target="../media/image10.png"/><Relationship Id="rId189" Type="http://schemas.openxmlformats.org/officeDocument/2006/relationships/image" Target="../media/image95.png"/><Relationship Id="rId188" Type="http://schemas.openxmlformats.org/officeDocument/2006/relationships/customXml" Target="../ink/ink94.xml"/><Relationship Id="rId187" Type="http://schemas.openxmlformats.org/officeDocument/2006/relationships/image" Target="../media/image94.png"/><Relationship Id="rId186" Type="http://schemas.openxmlformats.org/officeDocument/2006/relationships/customXml" Target="../ink/ink93.xml"/><Relationship Id="rId185" Type="http://schemas.openxmlformats.org/officeDocument/2006/relationships/image" Target="../media/image93.png"/><Relationship Id="rId184" Type="http://schemas.openxmlformats.org/officeDocument/2006/relationships/customXml" Target="../ink/ink92.xml"/><Relationship Id="rId183" Type="http://schemas.openxmlformats.org/officeDocument/2006/relationships/image" Target="../media/image92.png"/><Relationship Id="rId182" Type="http://schemas.openxmlformats.org/officeDocument/2006/relationships/customXml" Target="../ink/ink91.xml"/><Relationship Id="rId181" Type="http://schemas.openxmlformats.org/officeDocument/2006/relationships/image" Target="../media/image91.png"/><Relationship Id="rId180" Type="http://schemas.openxmlformats.org/officeDocument/2006/relationships/customXml" Target="../ink/ink90.xml"/><Relationship Id="rId18" Type="http://schemas.openxmlformats.org/officeDocument/2006/relationships/customXml" Target="../ink/ink9.xml"/><Relationship Id="rId179" Type="http://schemas.openxmlformats.org/officeDocument/2006/relationships/image" Target="../media/image90.png"/><Relationship Id="rId178" Type="http://schemas.openxmlformats.org/officeDocument/2006/relationships/customXml" Target="../ink/ink89.xml"/><Relationship Id="rId177" Type="http://schemas.openxmlformats.org/officeDocument/2006/relationships/image" Target="../media/image89.png"/><Relationship Id="rId176" Type="http://schemas.openxmlformats.org/officeDocument/2006/relationships/customXml" Target="../ink/ink88.xml"/><Relationship Id="rId175" Type="http://schemas.openxmlformats.org/officeDocument/2006/relationships/image" Target="../media/image88.png"/><Relationship Id="rId174" Type="http://schemas.openxmlformats.org/officeDocument/2006/relationships/customXml" Target="../ink/ink87.xml"/><Relationship Id="rId173" Type="http://schemas.openxmlformats.org/officeDocument/2006/relationships/image" Target="../media/image87.png"/><Relationship Id="rId172" Type="http://schemas.openxmlformats.org/officeDocument/2006/relationships/customXml" Target="../ink/ink86.xml"/><Relationship Id="rId171" Type="http://schemas.openxmlformats.org/officeDocument/2006/relationships/image" Target="../media/image86.png"/><Relationship Id="rId170" Type="http://schemas.openxmlformats.org/officeDocument/2006/relationships/customXml" Target="../ink/ink85.xml"/><Relationship Id="rId17" Type="http://schemas.openxmlformats.org/officeDocument/2006/relationships/image" Target="../media/image9.png"/><Relationship Id="rId169" Type="http://schemas.openxmlformats.org/officeDocument/2006/relationships/image" Target="../media/image85.png"/><Relationship Id="rId168" Type="http://schemas.openxmlformats.org/officeDocument/2006/relationships/customXml" Target="../ink/ink84.xml"/><Relationship Id="rId167" Type="http://schemas.openxmlformats.org/officeDocument/2006/relationships/image" Target="../media/image84.png"/><Relationship Id="rId166" Type="http://schemas.openxmlformats.org/officeDocument/2006/relationships/customXml" Target="../ink/ink83.xml"/><Relationship Id="rId165" Type="http://schemas.openxmlformats.org/officeDocument/2006/relationships/image" Target="../media/image83.png"/><Relationship Id="rId164" Type="http://schemas.openxmlformats.org/officeDocument/2006/relationships/customXml" Target="../ink/ink82.xml"/><Relationship Id="rId163" Type="http://schemas.openxmlformats.org/officeDocument/2006/relationships/image" Target="../media/image82.png"/><Relationship Id="rId162" Type="http://schemas.openxmlformats.org/officeDocument/2006/relationships/customXml" Target="../ink/ink81.xml"/><Relationship Id="rId161" Type="http://schemas.openxmlformats.org/officeDocument/2006/relationships/image" Target="../media/image81.png"/><Relationship Id="rId160" Type="http://schemas.openxmlformats.org/officeDocument/2006/relationships/customXml" Target="../ink/ink80.xml"/><Relationship Id="rId16" Type="http://schemas.openxmlformats.org/officeDocument/2006/relationships/customXml" Target="../ink/ink8.xml"/><Relationship Id="rId159" Type="http://schemas.openxmlformats.org/officeDocument/2006/relationships/image" Target="../media/image80.png"/><Relationship Id="rId158" Type="http://schemas.openxmlformats.org/officeDocument/2006/relationships/customXml" Target="../ink/ink79.xml"/><Relationship Id="rId157" Type="http://schemas.openxmlformats.org/officeDocument/2006/relationships/image" Target="../media/image79.png"/><Relationship Id="rId156" Type="http://schemas.openxmlformats.org/officeDocument/2006/relationships/customXml" Target="../ink/ink78.xml"/><Relationship Id="rId155" Type="http://schemas.openxmlformats.org/officeDocument/2006/relationships/image" Target="../media/image78.png"/><Relationship Id="rId154" Type="http://schemas.openxmlformats.org/officeDocument/2006/relationships/customXml" Target="../ink/ink77.xml"/><Relationship Id="rId153" Type="http://schemas.openxmlformats.org/officeDocument/2006/relationships/image" Target="../media/image77.png"/><Relationship Id="rId152" Type="http://schemas.openxmlformats.org/officeDocument/2006/relationships/customXml" Target="../ink/ink76.xml"/><Relationship Id="rId151" Type="http://schemas.openxmlformats.org/officeDocument/2006/relationships/image" Target="../media/image76.png"/><Relationship Id="rId150" Type="http://schemas.openxmlformats.org/officeDocument/2006/relationships/customXml" Target="../ink/ink75.xml"/><Relationship Id="rId15" Type="http://schemas.openxmlformats.org/officeDocument/2006/relationships/image" Target="../media/image8.png"/><Relationship Id="rId149" Type="http://schemas.openxmlformats.org/officeDocument/2006/relationships/image" Target="../media/image75.png"/><Relationship Id="rId148" Type="http://schemas.openxmlformats.org/officeDocument/2006/relationships/customXml" Target="../ink/ink74.xml"/><Relationship Id="rId147" Type="http://schemas.openxmlformats.org/officeDocument/2006/relationships/image" Target="../media/image74.png"/><Relationship Id="rId146" Type="http://schemas.openxmlformats.org/officeDocument/2006/relationships/customXml" Target="../ink/ink73.xml"/><Relationship Id="rId145" Type="http://schemas.openxmlformats.org/officeDocument/2006/relationships/image" Target="../media/image73.png"/><Relationship Id="rId144" Type="http://schemas.openxmlformats.org/officeDocument/2006/relationships/customXml" Target="../ink/ink72.xml"/><Relationship Id="rId143" Type="http://schemas.openxmlformats.org/officeDocument/2006/relationships/image" Target="../media/image72.png"/><Relationship Id="rId142" Type="http://schemas.openxmlformats.org/officeDocument/2006/relationships/customXml" Target="../ink/ink71.xml"/><Relationship Id="rId141" Type="http://schemas.openxmlformats.org/officeDocument/2006/relationships/image" Target="../media/image71.png"/><Relationship Id="rId140" Type="http://schemas.openxmlformats.org/officeDocument/2006/relationships/customXml" Target="../ink/ink70.xml"/><Relationship Id="rId14" Type="http://schemas.openxmlformats.org/officeDocument/2006/relationships/customXml" Target="../ink/ink7.xml"/><Relationship Id="rId139" Type="http://schemas.openxmlformats.org/officeDocument/2006/relationships/image" Target="../media/image70.png"/><Relationship Id="rId138" Type="http://schemas.openxmlformats.org/officeDocument/2006/relationships/customXml" Target="../ink/ink69.xml"/><Relationship Id="rId137" Type="http://schemas.openxmlformats.org/officeDocument/2006/relationships/image" Target="../media/image69.png"/><Relationship Id="rId136" Type="http://schemas.openxmlformats.org/officeDocument/2006/relationships/customXml" Target="../ink/ink68.xml"/><Relationship Id="rId135" Type="http://schemas.openxmlformats.org/officeDocument/2006/relationships/image" Target="../media/image68.png"/><Relationship Id="rId134" Type="http://schemas.openxmlformats.org/officeDocument/2006/relationships/customXml" Target="../ink/ink67.xml"/><Relationship Id="rId133" Type="http://schemas.openxmlformats.org/officeDocument/2006/relationships/image" Target="../media/image67.png"/><Relationship Id="rId132" Type="http://schemas.openxmlformats.org/officeDocument/2006/relationships/customXml" Target="../ink/ink66.xml"/><Relationship Id="rId131" Type="http://schemas.openxmlformats.org/officeDocument/2006/relationships/image" Target="../media/image66.png"/><Relationship Id="rId130" Type="http://schemas.openxmlformats.org/officeDocument/2006/relationships/customXml" Target="../ink/ink65.xml"/><Relationship Id="rId13" Type="http://schemas.openxmlformats.org/officeDocument/2006/relationships/image" Target="../media/image7.png"/><Relationship Id="rId129" Type="http://schemas.openxmlformats.org/officeDocument/2006/relationships/image" Target="../media/image65.png"/><Relationship Id="rId128" Type="http://schemas.openxmlformats.org/officeDocument/2006/relationships/customXml" Target="../ink/ink64.xml"/><Relationship Id="rId127" Type="http://schemas.openxmlformats.org/officeDocument/2006/relationships/image" Target="../media/image64.png"/><Relationship Id="rId126" Type="http://schemas.openxmlformats.org/officeDocument/2006/relationships/customXml" Target="../ink/ink63.xml"/><Relationship Id="rId125" Type="http://schemas.openxmlformats.org/officeDocument/2006/relationships/image" Target="../media/image63.png"/><Relationship Id="rId124" Type="http://schemas.openxmlformats.org/officeDocument/2006/relationships/customXml" Target="../ink/ink62.xml"/><Relationship Id="rId123" Type="http://schemas.openxmlformats.org/officeDocument/2006/relationships/image" Target="../media/image62.png"/><Relationship Id="rId122" Type="http://schemas.openxmlformats.org/officeDocument/2006/relationships/customXml" Target="../ink/ink61.xml"/><Relationship Id="rId121" Type="http://schemas.openxmlformats.org/officeDocument/2006/relationships/image" Target="../media/image61.png"/><Relationship Id="rId120" Type="http://schemas.openxmlformats.org/officeDocument/2006/relationships/customXml" Target="../ink/ink60.xml"/><Relationship Id="rId12" Type="http://schemas.openxmlformats.org/officeDocument/2006/relationships/customXml" Target="../ink/ink6.xml"/><Relationship Id="rId119" Type="http://schemas.openxmlformats.org/officeDocument/2006/relationships/image" Target="../media/image60.png"/><Relationship Id="rId118" Type="http://schemas.openxmlformats.org/officeDocument/2006/relationships/customXml" Target="../ink/ink59.xml"/><Relationship Id="rId117" Type="http://schemas.openxmlformats.org/officeDocument/2006/relationships/image" Target="../media/image59.png"/><Relationship Id="rId116" Type="http://schemas.openxmlformats.org/officeDocument/2006/relationships/customXml" Target="../ink/ink58.xml"/><Relationship Id="rId115" Type="http://schemas.openxmlformats.org/officeDocument/2006/relationships/image" Target="../media/image58.png"/><Relationship Id="rId114" Type="http://schemas.openxmlformats.org/officeDocument/2006/relationships/customXml" Target="../ink/ink57.xml"/><Relationship Id="rId113" Type="http://schemas.openxmlformats.org/officeDocument/2006/relationships/image" Target="../media/image57.png"/><Relationship Id="rId112" Type="http://schemas.openxmlformats.org/officeDocument/2006/relationships/customXml" Target="../ink/ink56.xml"/><Relationship Id="rId111" Type="http://schemas.openxmlformats.org/officeDocument/2006/relationships/image" Target="../media/image56.png"/><Relationship Id="rId110" Type="http://schemas.openxmlformats.org/officeDocument/2006/relationships/customXml" Target="../ink/ink55.xml"/><Relationship Id="rId11" Type="http://schemas.openxmlformats.org/officeDocument/2006/relationships/image" Target="../media/image6.png"/><Relationship Id="rId109" Type="http://schemas.openxmlformats.org/officeDocument/2006/relationships/image" Target="../media/image55.png"/><Relationship Id="rId108" Type="http://schemas.openxmlformats.org/officeDocument/2006/relationships/customXml" Target="../ink/ink54.xml"/><Relationship Id="rId107" Type="http://schemas.openxmlformats.org/officeDocument/2006/relationships/image" Target="../media/image54.png"/><Relationship Id="rId106" Type="http://schemas.openxmlformats.org/officeDocument/2006/relationships/customXml" Target="../ink/ink53.xml"/><Relationship Id="rId105" Type="http://schemas.openxmlformats.org/officeDocument/2006/relationships/image" Target="../media/image53.png"/><Relationship Id="rId104" Type="http://schemas.openxmlformats.org/officeDocument/2006/relationships/customXml" Target="../ink/ink52.xml"/><Relationship Id="rId103" Type="http://schemas.openxmlformats.org/officeDocument/2006/relationships/image" Target="../media/image52.png"/><Relationship Id="rId102" Type="http://schemas.openxmlformats.org/officeDocument/2006/relationships/customXml" Target="../ink/ink51.xml"/><Relationship Id="rId101" Type="http://schemas.openxmlformats.org/officeDocument/2006/relationships/image" Target="../media/image51.png"/><Relationship Id="rId100" Type="http://schemas.openxmlformats.org/officeDocument/2006/relationships/customXml" Target="../ink/ink50.xml"/><Relationship Id="rId10" Type="http://schemas.openxmlformats.org/officeDocument/2006/relationships/customXml" Target="../ink/ink5.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9" Type="http://schemas.openxmlformats.org/officeDocument/2006/relationships/image" Target="../media/image1243.png"/><Relationship Id="rId98" Type="http://schemas.openxmlformats.org/officeDocument/2006/relationships/customXml" Target="../ink/ink1243.xml"/><Relationship Id="rId97" Type="http://schemas.openxmlformats.org/officeDocument/2006/relationships/image" Target="../media/image1242.png"/><Relationship Id="rId96" Type="http://schemas.openxmlformats.org/officeDocument/2006/relationships/customXml" Target="../ink/ink1242.xml"/><Relationship Id="rId95" Type="http://schemas.openxmlformats.org/officeDocument/2006/relationships/image" Target="../media/image1241.png"/><Relationship Id="rId94" Type="http://schemas.openxmlformats.org/officeDocument/2006/relationships/customXml" Target="../ink/ink1241.xml"/><Relationship Id="rId93" Type="http://schemas.openxmlformats.org/officeDocument/2006/relationships/image" Target="../media/image1240.png"/><Relationship Id="rId92" Type="http://schemas.openxmlformats.org/officeDocument/2006/relationships/customXml" Target="../ink/ink1240.xml"/><Relationship Id="rId91" Type="http://schemas.openxmlformats.org/officeDocument/2006/relationships/image" Target="../media/image1239.png"/><Relationship Id="rId90" Type="http://schemas.openxmlformats.org/officeDocument/2006/relationships/customXml" Target="../ink/ink1239.xml"/><Relationship Id="rId9" Type="http://schemas.openxmlformats.org/officeDocument/2006/relationships/image" Target="../media/image1198.png"/><Relationship Id="rId89" Type="http://schemas.openxmlformats.org/officeDocument/2006/relationships/image" Target="../media/image1238.png"/><Relationship Id="rId88" Type="http://schemas.openxmlformats.org/officeDocument/2006/relationships/customXml" Target="../ink/ink1238.xml"/><Relationship Id="rId87" Type="http://schemas.openxmlformats.org/officeDocument/2006/relationships/image" Target="../media/image1237.png"/><Relationship Id="rId86" Type="http://schemas.openxmlformats.org/officeDocument/2006/relationships/customXml" Target="../ink/ink1237.xml"/><Relationship Id="rId85" Type="http://schemas.openxmlformats.org/officeDocument/2006/relationships/image" Target="../media/image1236.png"/><Relationship Id="rId84" Type="http://schemas.openxmlformats.org/officeDocument/2006/relationships/customXml" Target="../ink/ink1236.xml"/><Relationship Id="rId83" Type="http://schemas.openxmlformats.org/officeDocument/2006/relationships/image" Target="../media/image1235.png"/><Relationship Id="rId82" Type="http://schemas.openxmlformats.org/officeDocument/2006/relationships/customXml" Target="../ink/ink1235.xml"/><Relationship Id="rId81" Type="http://schemas.openxmlformats.org/officeDocument/2006/relationships/image" Target="../media/image1234.png"/><Relationship Id="rId80" Type="http://schemas.openxmlformats.org/officeDocument/2006/relationships/customXml" Target="../ink/ink1234.xml"/><Relationship Id="rId8" Type="http://schemas.openxmlformats.org/officeDocument/2006/relationships/customXml" Target="../ink/ink1198.xml"/><Relationship Id="rId79" Type="http://schemas.openxmlformats.org/officeDocument/2006/relationships/image" Target="../media/image1233.png"/><Relationship Id="rId78" Type="http://schemas.openxmlformats.org/officeDocument/2006/relationships/customXml" Target="../ink/ink1233.xml"/><Relationship Id="rId77" Type="http://schemas.openxmlformats.org/officeDocument/2006/relationships/image" Target="../media/image1232.png"/><Relationship Id="rId76" Type="http://schemas.openxmlformats.org/officeDocument/2006/relationships/customXml" Target="../ink/ink1232.xml"/><Relationship Id="rId75" Type="http://schemas.openxmlformats.org/officeDocument/2006/relationships/image" Target="../media/image1231.png"/><Relationship Id="rId74" Type="http://schemas.openxmlformats.org/officeDocument/2006/relationships/customXml" Target="../ink/ink1231.xml"/><Relationship Id="rId73" Type="http://schemas.openxmlformats.org/officeDocument/2006/relationships/image" Target="../media/image1230.png"/><Relationship Id="rId72" Type="http://schemas.openxmlformats.org/officeDocument/2006/relationships/customXml" Target="../ink/ink1230.xml"/><Relationship Id="rId71" Type="http://schemas.openxmlformats.org/officeDocument/2006/relationships/image" Target="../media/image1229.png"/><Relationship Id="rId70" Type="http://schemas.openxmlformats.org/officeDocument/2006/relationships/customXml" Target="../ink/ink1229.xml"/><Relationship Id="rId7" Type="http://schemas.openxmlformats.org/officeDocument/2006/relationships/image" Target="../media/image1197.png"/><Relationship Id="rId69" Type="http://schemas.openxmlformats.org/officeDocument/2006/relationships/image" Target="../media/image1228.png"/><Relationship Id="rId68" Type="http://schemas.openxmlformats.org/officeDocument/2006/relationships/customXml" Target="../ink/ink1228.xml"/><Relationship Id="rId67" Type="http://schemas.openxmlformats.org/officeDocument/2006/relationships/image" Target="../media/image1227.png"/><Relationship Id="rId66" Type="http://schemas.openxmlformats.org/officeDocument/2006/relationships/customXml" Target="../ink/ink1227.xml"/><Relationship Id="rId65" Type="http://schemas.openxmlformats.org/officeDocument/2006/relationships/image" Target="../media/image1226.png"/><Relationship Id="rId64" Type="http://schemas.openxmlformats.org/officeDocument/2006/relationships/customXml" Target="../ink/ink1226.xml"/><Relationship Id="rId63" Type="http://schemas.openxmlformats.org/officeDocument/2006/relationships/image" Target="../media/image1225.png"/><Relationship Id="rId62" Type="http://schemas.openxmlformats.org/officeDocument/2006/relationships/customXml" Target="../ink/ink1225.xml"/><Relationship Id="rId61" Type="http://schemas.openxmlformats.org/officeDocument/2006/relationships/image" Target="../media/image1224.png"/><Relationship Id="rId60" Type="http://schemas.openxmlformats.org/officeDocument/2006/relationships/customXml" Target="../ink/ink1224.xml"/><Relationship Id="rId6" Type="http://schemas.openxmlformats.org/officeDocument/2006/relationships/customXml" Target="../ink/ink1197.xml"/><Relationship Id="rId59" Type="http://schemas.openxmlformats.org/officeDocument/2006/relationships/image" Target="../media/image1223.png"/><Relationship Id="rId58" Type="http://schemas.openxmlformats.org/officeDocument/2006/relationships/customXml" Target="../ink/ink1223.xml"/><Relationship Id="rId57" Type="http://schemas.openxmlformats.org/officeDocument/2006/relationships/image" Target="../media/image1222.png"/><Relationship Id="rId56" Type="http://schemas.openxmlformats.org/officeDocument/2006/relationships/customXml" Target="../ink/ink1222.xml"/><Relationship Id="rId55" Type="http://schemas.openxmlformats.org/officeDocument/2006/relationships/image" Target="../media/image1221.png"/><Relationship Id="rId54" Type="http://schemas.openxmlformats.org/officeDocument/2006/relationships/customXml" Target="../ink/ink1221.xml"/><Relationship Id="rId53" Type="http://schemas.openxmlformats.org/officeDocument/2006/relationships/image" Target="../media/image1220.png"/><Relationship Id="rId52" Type="http://schemas.openxmlformats.org/officeDocument/2006/relationships/customXml" Target="../ink/ink1220.xml"/><Relationship Id="rId51" Type="http://schemas.openxmlformats.org/officeDocument/2006/relationships/image" Target="../media/image1219.png"/><Relationship Id="rId50" Type="http://schemas.openxmlformats.org/officeDocument/2006/relationships/customXml" Target="../ink/ink1219.xml"/><Relationship Id="rId5" Type="http://schemas.openxmlformats.org/officeDocument/2006/relationships/image" Target="../media/image1196.png"/><Relationship Id="rId49" Type="http://schemas.openxmlformats.org/officeDocument/2006/relationships/image" Target="../media/image1218.png"/><Relationship Id="rId48" Type="http://schemas.openxmlformats.org/officeDocument/2006/relationships/customXml" Target="../ink/ink1218.xml"/><Relationship Id="rId47" Type="http://schemas.openxmlformats.org/officeDocument/2006/relationships/image" Target="../media/image1217.png"/><Relationship Id="rId46" Type="http://schemas.openxmlformats.org/officeDocument/2006/relationships/customXml" Target="../ink/ink1217.xml"/><Relationship Id="rId45" Type="http://schemas.openxmlformats.org/officeDocument/2006/relationships/image" Target="../media/image1216.png"/><Relationship Id="rId44" Type="http://schemas.openxmlformats.org/officeDocument/2006/relationships/customXml" Target="../ink/ink1216.xml"/><Relationship Id="rId43" Type="http://schemas.openxmlformats.org/officeDocument/2006/relationships/image" Target="../media/image1215.png"/><Relationship Id="rId42" Type="http://schemas.openxmlformats.org/officeDocument/2006/relationships/customXml" Target="../ink/ink1215.xml"/><Relationship Id="rId41" Type="http://schemas.openxmlformats.org/officeDocument/2006/relationships/image" Target="../media/image1214.png"/><Relationship Id="rId40" Type="http://schemas.openxmlformats.org/officeDocument/2006/relationships/customXml" Target="../ink/ink1214.xml"/><Relationship Id="rId4" Type="http://schemas.openxmlformats.org/officeDocument/2006/relationships/customXml" Target="../ink/ink1196.xml"/><Relationship Id="rId39" Type="http://schemas.openxmlformats.org/officeDocument/2006/relationships/image" Target="../media/image1213.png"/><Relationship Id="rId38" Type="http://schemas.openxmlformats.org/officeDocument/2006/relationships/customXml" Target="../ink/ink1213.xml"/><Relationship Id="rId37" Type="http://schemas.openxmlformats.org/officeDocument/2006/relationships/image" Target="../media/image1212.png"/><Relationship Id="rId36" Type="http://schemas.openxmlformats.org/officeDocument/2006/relationships/customXml" Target="../ink/ink1212.xml"/><Relationship Id="rId35" Type="http://schemas.openxmlformats.org/officeDocument/2006/relationships/image" Target="../media/image1211.png"/><Relationship Id="rId34" Type="http://schemas.openxmlformats.org/officeDocument/2006/relationships/customXml" Target="../ink/ink1211.xml"/><Relationship Id="rId33" Type="http://schemas.openxmlformats.org/officeDocument/2006/relationships/image" Target="../media/image1210.png"/><Relationship Id="rId32" Type="http://schemas.openxmlformats.org/officeDocument/2006/relationships/customXml" Target="../ink/ink1210.xml"/><Relationship Id="rId31" Type="http://schemas.openxmlformats.org/officeDocument/2006/relationships/image" Target="../media/image1209.png"/><Relationship Id="rId30" Type="http://schemas.openxmlformats.org/officeDocument/2006/relationships/customXml" Target="../ink/ink1209.xml"/><Relationship Id="rId3" Type="http://schemas.openxmlformats.org/officeDocument/2006/relationships/image" Target="../media/image1195.png"/><Relationship Id="rId29" Type="http://schemas.openxmlformats.org/officeDocument/2006/relationships/image" Target="../media/image1208.png"/><Relationship Id="rId28" Type="http://schemas.openxmlformats.org/officeDocument/2006/relationships/customXml" Target="../ink/ink1208.xml"/><Relationship Id="rId27" Type="http://schemas.openxmlformats.org/officeDocument/2006/relationships/image" Target="../media/image1207.png"/><Relationship Id="rId26" Type="http://schemas.openxmlformats.org/officeDocument/2006/relationships/customXml" Target="../ink/ink1207.xml"/><Relationship Id="rId25" Type="http://schemas.openxmlformats.org/officeDocument/2006/relationships/image" Target="../media/image1206.png"/><Relationship Id="rId249" Type="http://schemas.openxmlformats.org/officeDocument/2006/relationships/slideLayout" Target="../slideLayouts/slideLayout1.xml"/><Relationship Id="rId248" Type="http://schemas.openxmlformats.org/officeDocument/2006/relationships/tags" Target="../tags/tag66.xml"/><Relationship Id="rId247" Type="http://schemas.openxmlformats.org/officeDocument/2006/relationships/image" Target="../media/image1317.png"/><Relationship Id="rId246" Type="http://schemas.openxmlformats.org/officeDocument/2006/relationships/customXml" Target="../ink/ink1317.xml"/><Relationship Id="rId245" Type="http://schemas.openxmlformats.org/officeDocument/2006/relationships/image" Target="../media/image1316.png"/><Relationship Id="rId244" Type="http://schemas.openxmlformats.org/officeDocument/2006/relationships/customXml" Target="../ink/ink1316.xml"/><Relationship Id="rId243" Type="http://schemas.openxmlformats.org/officeDocument/2006/relationships/image" Target="../media/image1315.png"/><Relationship Id="rId242" Type="http://schemas.openxmlformats.org/officeDocument/2006/relationships/customXml" Target="../ink/ink1315.xml"/><Relationship Id="rId241" Type="http://schemas.openxmlformats.org/officeDocument/2006/relationships/image" Target="../media/image1314.png"/><Relationship Id="rId240" Type="http://schemas.openxmlformats.org/officeDocument/2006/relationships/customXml" Target="../ink/ink1314.xml"/><Relationship Id="rId24" Type="http://schemas.openxmlformats.org/officeDocument/2006/relationships/customXml" Target="../ink/ink1206.xml"/><Relationship Id="rId239" Type="http://schemas.openxmlformats.org/officeDocument/2006/relationships/image" Target="../media/image1313.png"/><Relationship Id="rId238" Type="http://schemas.openxmlformats.org/officeDocument/2006/relationships/customXml" Target="../ink/ink1313.xml"/><Relationship Id="rId237" Type="http://schemas.openxmlformats.org/officeDocument/2006/relationships/image" Target="../media/image1312.png"/><Relationship Id="rId236" Type="http://schemas.openxmlformats.org/officeDocument/2006/relationships/customXml" Target="../ink/ink1312.xml"/><Relationship Id="rId235" Type="http://schemas.openxmlformats.org/officeDocument/2006/relationships/image" Target="../media/image1311.png"/><Relationship Id="rId234" Type="http://schemas.openxmlformats.org/officeDocument/2006/relationships/customXml" Target="../ink/ink1311.xml"/><Relationship Id="rId233" Type="http://schemas.openxmlformats.org/officeDocument/2006/relationships/image" Target="../media/image1310.png"/><Relationship Id="rId232" Type="http://schemas.openxmlformats.org/officeDocument/2006/relationships/customXml" Target="../ink/ink1310.xml"/><Relationship Id="rId231" Type="http://schemas.openxmlformats.org/officeDocument/2006/relationships/image" Target="../media/image1309.png"/><Relationship Id="rId230" Type="http://schemas.openxmlformats.org/officeDocument/2006/relationships/customXml" Target="../ink/ink1309.xml"/><Relationship Id="rId23" Type="http://schemas.openxmlformats.org/officeDocument/2006/relationships/image" Target="../media/image1205.png"/><Relationship Id="rId229" Type="http://schemas.openxmlformats.org/officeDocument/2006/relationships/image" Target="../media/image1308.png"/><Relationship Id="rId228" Type="http://schemas.openxmlformats.org/officeDocument/2006/relationships/customXml" Target="../ink/ink1308.xml"/><Relationship Id="rId227" Type="http://schemas.openxmlformats.org/officeDocument/2006/relationships/image" Target="../media/image1307.png"/><Relationship Id="rId226" Type="http://schemas.openxmlformats.org/officeDocument/2006/relationships/customXml" Target="../ink/ink1307.xml"/><Relationship Id="rId225" Type="http://schemas.openxmlformats.org/officeDocument/2006/relationships/image" Target="../media/image1306.png"/><Relationship Id="rId224" Type="http://schemas.openxmlformats.org/officeDocument/2006/relationships/customXml" Target="../ink/ink1306.xml"/><Relationship Id="rId223" Type="http://schemas.openxmlformats.org/officeDocument/2006/relationships/image" Target="../media/image1305.png"/><Relationship Id="rId222" Type="http://schemas.openxmlformats.org/officeDocument/2006/relationships/customXml" Target="../ink/ink1305.xml"/><Relationship Id="rId221" Type="http://schemas.openxmlformats.org/officeDocument/2006/relationships/image" Target="../media/image1304.png"/><Relationship Id="rId220" Type="http://schemas.openxmlformats.org/officeDocument/2006/relationships/customXml" Target="../ink/ink1304.xml"/><Relationship Id="rId22" Type="http://schemas.openxmlformats.org/officeDocument/2006/relationships/customXml" Target="../ink/ink1205.xml"/><Relationship Id="rId219" Type="http://schemas.openxmlformats.org/officeDocument/2006/relationships/image" Target="../media/image1303.png"/><Relationship Id="rId218" Type="http://schemas.openxmlformats.org/officeDocument/2006/relationships/customXml" Target="../ink/ink1303.xml"/><Relationship Id="rId217" Type="http://schemas.openxmlformats.org/officeDocument/2006/relationships/image" Target="../media/image1302.png"/><Relationship Id="rId216" Type="http://schemas.openxmlformats.org/officeDocument/2006/relationships/customXml" Target="../ink/ink1302.xml"/><Relationship Id="rId215" Type="http://schemas.openxmlformats.org/officeDocument/2006/relationships/image" Target="../media/image1301.png"/><Relationship Id="rId214" Type="http://schemas.openxmlformats.org/officeDocument/2006/relationships/customXml" Target="../ink/ink1301.xml"/><Relationship Id="rId213" Type="http://schemas.openxmlformats.org/officeDocument/2006/relationships/image" Target="../media/image1300.png"/><Relationship Id="rId212" Type="http://schemas.openxmlformats.org/officeDocument/2006/relationships/customXml" Target="../ink/ink1300.xml"/><Relationship Id="rId211" Type="http://schemas.openxmlformats.org/officeDocument/2006/relationships/image" Target="../media/image1299.png"/><Relationship Id="rId210" Type="http://schemas.openxmlformats.org/officeDocument/2006/relationships/customXml" Target="../ink/ink1299.xml"/><Relationship Id="rId21" Type="http://schemas.openxmlformats.org/officeDocument/2006/relationships/image" Target="../media/image1204.png"/><Relationship Id="rId209" Type="http://schemas.openxmlformats.org/officeDocument/2006/relationships/image" Target="../media/image1298.png"/><Relationship Id="rId208" Type="http://schemas.openxmlformats.org/officeDocument/2006/relationships/customXml" Target="../ink/ink1298.xml"/><Relationship Id="rId207" Type="http://schemas.openxmlformats.org/officeDocument/2006/relationships/image" Target="../media/image1297.png"/><Relationship Id="rId206" Type="http://schemas.openxmlformats.org/officeDocument/2006/relationships/customXml" Target="../ink/ink1297.xml"/><Relationship Id="rId205" Type="http://schemas.openxmlformats.org/officeDocument/2006/relationships/image" Target="../media/image1296.png"/><Relationship Id="rId204" Type="http://schemas.openxmlformats.org/officeDocument/2006/relationships/customXml" Target="../ink/ink1296.xml"/><Relationship Id="rId203" Type="http://schemas.openxmlformats.org/officeDocument/2006/relationships/image" Target="../media/image1295.png"/><Relationship Id="rId202" Type="http://schemas.openxmlformats.org/officeDocument/2006/relationships/customXml" Target="../ink/ink1295.xml"/><Relationship Id="rId201" Type="http://schemas.openxmlformats.org/officeDocument/2006/relationships/image" Target="../media/image1294.png"/><Relationship Id="rId200" Type="http://schemas.openxmlformats.org/officeDocument/2006/relationships/customXml" Target="../ink/ink1294.xml"/><Relationship Id="rId20" Type="http://schemas.openxmlformats.org/officeDocument/2006/relationships/customXml" Target="../ink/ink1204.xml"/><Relationship Id="rId2" Type="http://schemas.openxmlformats.org/officeDocument/2006/relationships/customXml" Target="../ink/ink1195.xml"/><Relationship Id="rId199" Type="http://schemas.openxmlformats.org/officeDocument/2006/relationships/image" Target="../media/image1293.png"/><Relationship Id="rId198" Type="http://schemas.openxmlformats.org/officeDocument/2006/relationships/customXml" Target="../ink/ink1293.xml"/><Relationship Id="rId197" Type="http://schemas.openxmlformats.org/officeDocument/2006/relationships/image" Target="../media/image1292.png"/><Relationship Id="rId196" Type="http://schemas.openxmlformats.org/officeDocument/2006/relationships/customXml" Target="../ink/ink1292.xml"/><Relationship Id="rId195" Type="http://schemas.openxmlformats.org/officeDocument/2006/relationships/image" Target="../media/image1291.png"/><Relationship Id="rId194" Type="http://schemas.openxmlformats.org/officeDocument/2006/relationships/customXml" Target="../ink/ink1291.xml"/><Relationship Id="rId193" Type="http://schemas.openxmlformats.org/officeDocument/2006/relationships/image" Target="../media/image1290.png"/><Relationship Id="rId192" Type="http://schemas.openxmlformats.org/officeDocument/2006/relationships/customXml" Target="../ink/ink1290.xml"/><Relationship Id="rId191" Type="http://schemas.openxmlformats.org/officeDocument/2006/relationships/image" Target="../media/image1289.png"/><Relationship Id="rId190" Type="http://schemas.openxmlformats.org/officeDocument/2006/relationships/customXml" Target="../ink/ink1289.xml"/><Relationship Id="rId19" Type="http://schemas.openxmlformats.org/officeDocument/2006/relationships/image" Target="../media/image1203.png"/><Relationship Id="rId189" Type="http://schemas.openxmlformats.org/officeDocument/2006/relationships/image" Target="../media/image1288.png"/><Relationship Id="rId188" Type="http://schemas.openxmlformats.org/officeDocument/2006/relationships/customXml" Target="../ink/ink1288.xml"/><Relationship Id="rId187" Type="http://schemas.openxmlformats.org/officeDocument/2006/relationships/image" Target="../media/image1287.png"/><Relationship Id="rId186" Type="http://schemas.openxmlformats.org/officeDocument/2006/relationships/customXml" Target="../ink/ink1287.xml"/><Relationship Id="rId185" Type="http://schemas.openxmlformats.org/officeDocument/2006/relationships/image" Target="../media/image1286.png"/><Relationship Id="rId184" Type="http://schemas.openxmlformats.org/officeDocument/2006/relationships/customXml" Target="../ink/ink1286.xml"/><Relationship Id="rId183" Type="http://schemas.openxmlformats.org/officeDocument/2006/relationships/image" Target="../media/image1285.png"/><Relationship Id="rId182" Type="http://schemas.openxmlformats.org/officeDocument/2006/relationships/customXml" Target="../ink/ink1285.xml"/><Relationship Id="rId181" Type="http://schemas.openxmlformats.org/officeDocument/2006/relationships/image" Target="../media/image1284.png"/><Relationship Id="rId180" Type="http://schemas.openxmlformats.org/officeDocument/2006/relationships/customXml" Target="../ink/ink1284.xml"/><Relationship Id="rId18" Type="http://schemas.openxmlformats.org/officeDocument/2006/relationships/customXml" Target="../ink/ink1203.xml"/><Relationship Id="rId179" Type="http://schemas.openxmlformats.org/officeDocument/2006/relationships/image" Target="../media/image1283.png"/><Relationship Id="rId178" Type="http://schemas.openxmlformats.org/officeDocument/2006/relationships/customXml" Target="../ink/ink1283.xml"/><Relationship Id="rId177" Type="http://schemas.openxmlformats.org/officeDocument/2006/relationships/image" Target="../media/image1282.png"/><Relationship Id="rId176" Type="http://schemas.openxmlformats.org/officeDocument/2006/relationships/customXml" Target="../ink/ink1282.xml"/><Relationship Id="rId175" Type="http://schemas.openxmlformats.org/officeDocument/2006/relationships/image" Target="../media/image1281.png"/><Relationship Id="rId174" Type="http://schemas.openxmlformats.org/officeDocument/2006/relationships/customXml" Target="../ink/ink1281.xml"/><Relationship Id="rId173" Type="http://schemas.openxmlformats.org/officeDocument/2006/relationships/image" Target="../media/image1280.png"/><Relationship Id="rId172" Type="http://schemas.openxmlformats.org/officeDocument/2006/relationships/customXml" Target="../ink/ink1280.xml"/><Relationship Id="rId171" Type="http://schemas.openxmlformats.org/officeDocument/2006/relationships/image" Target="../media/image1279.png"/><Relationship Id="rId170" Type="http://schemas.openxmlformats.org/officeDocument/2006/relationships/customXml" Target="../ink/ink1279.xml"/><Relationship Id="rId17" Type="http://schemas.openxmlformats.org/officeDocument/2006/relationships/image" Target="../media/image1202.png"/><Relationship Id="rId169" Type="http://schemas.openxmlformats.org/officeDocument/2006/relationships/image" Target="../media/image1278.png"/><Relationship Id="rId168" Type="http://schemas.openxmlformats.org/officeDocument/2006/relationships/customXml" Target="../ink/ink1278.xml"/><Relationship Id="rId167" Type="http://schemas.openxmlformats.org/officeDocument/2006/relationships/image" Target="../media/image1277.png"/><Relationship Id="rId166" Type="http://schemas.openxmlformats.org/officeDocument/2006/relationships/customXml" Target="../ink/ink1277.xml"/><Relationship Id="rId165" Type="http://schemas.openxmlformats.org/officeDocument/2006/relationships/image" Target="../media/image1276.png"/><Relationship Id="rId164" Type="http://schemas.openxmlformats.org/officeDocument/2006/relationships/customXml" Target="../ink/ink1276.xml"/><Relationship Id="rId163" Type="http://schemas.openxmlformats.org/officeDocument/2006/relationships/image" Target="../media/image1275.png"/><Relationship Id="rId162" Type="http://schemas.openxmlformats.org/officeDocument/2006/relationships/customXml" Target="../ink/ink1275.xml"/><Relationship Id="rId161" Type="http://schemas.openxmlformats.org/officeDocument/2006/relationships/image" Target="../media/image1274.png"/><Relationship Id="rId160" Type="http://schemas.openxmlformats.org/officeDocument/2006/relationships/customXml" Target="../ink/ink1274.xml"/><Relationship Id="rId16" Type="http://schemas.openxmlformats.org/officeDocument/2006/relationships/customXml" Target="../ink/ink1202.xml"/><Relationship Id="rId159" Type="http://schemas.openxmlformats.org/officeDocument/2006/relationships/image" Target="../media/image1273.png"/><Relationship Id="rId158" Type="http://schemas.openxmlformats.org/officeDocument/2006/relationships/customXml" Target="../ink/ink1273.xml"/><Relationship Id="rId157" Type="http://schemas.openxmlformats.org/officeDocument/2006/relationships/image" Target="../media/image1272.png"/><Relationship Id="rId156" Type="http://schemas.openxmlformats.org/officeDocument/2006/relationships/customXml" Target="../ink/ink1272.xml"/><Relationship Id="rId155" Type="http://schemas.openxmlformats.org/officeDocument/2006/relationships/image" Target="../media/image1271.png"/><Relationship Id="rId154" Type="http://schemas.openxmlformats.org/officeDocument/2006/relationships/customXml" Target="../ink/ink1271.xml"/><Relationship Id="rId153" Type="http://schemas.openxmlformats.org/officeDocument/2006/relationships/image" Target="../media/image1270.png"/><Relationship Id="rId152" Type="http://schemas.openxmlformats.org/officeDocument/2006/relationships/customXml" Target="../ink/ink1270.xml"/><Relationship Id="rId151" Type="http://schemas.openxmlformats.org/officeDocument/2006/relationships/image" Target="../media/image1269.png"/><Relationship Id="rId150" Type="http://schemas.openxmlformats.org/officeDocument/2006/relationships/customXml" Target="../ink/ink1269.xml"/><Relationship Id="rId15" Type="http://schemas.openxmlformats.org/officeDocument/2006/relationships/image" Target="../media/image1201.png"/><Relationship Id="rId149" Type="http://schemas.openxmlformats.org/officeDocument/2006/relationships/image" Target="../media/image1268.png"/><Relationship Id="rId148" Type="http://schemas.openxmlformats.org/officeDocument/2006/relationships/customXml" Target="../ink/ink1268.xml"/><Relationship Id="rId147" Type="http://schemas.openxmlformats.org/officeDocument/2006/relationships/image" Target="../media/image1267.png"/><Relationship Id="rId146" Type="http://schemas.openxmlformats.org/officeDocument/2006/relationships/customXml" Target="../ink/ink1267.xml"/><Relationship Id="rId145" Type="http://schemas.openxmlformats.org/officeDocument/2006/relationships/image" Target="../media/image1266.png"/><Relationship Id="rId144" Type="http://schemas.openxmlformats.org/officeDocument/2006/relationships/customXml" Target="../ink/ink1266.xml"/><Relationship Id="rId143" Type="http://schemas.openxmlformats.org/officeDocument/2006/relationships/image" Target="../media/image1265.png"/><Relationship Id="rId142" Type="http://schemas.openxmlformats.org/officeDocument/2006/relationships/customXml" Target="../ink/ink1265.xml"/><Relationship Id="rId141" Type="http://schemas.openxmlformats.org/officeDocument/2006/relationships/image" Target="../media/image1264.png"/><Relationship Id="rId140" Type="http://schemas.openxmlformats.org/officeDocument/2006/relationships/customXml" Target="../ink/ink1264.xml"/><Relationship Id="rId14" Type="http://schemas.openxmlformats.org/officeDocument/2006/relationships/customXml" Target="../ink/ink1201.xml"/><Relationship Id="rId139" Type="http://schemas.openxmlformats.org/officeDocument/2006/relationships/image" Target="../media/image1263.png"/><Relationship Id="rId138" Type="http://schemas.openxmlformats.org/officeDocument/2006/relationships/customXml" Target="../ink/ink1263.xml"/><Relationship Id="rId137" Type="http://schemas.openxmlformats.org/officeDocument/2006/relationships/image" Target="../media/image1262.png"/><Relationship Id="rId136" Type="http://schemas.openxmlformats.org/officeDocument/2006/relationships/customXml" Target="../ink/ink1262.xml"/><Relationship Id="rId135" Type="http://schemas.openxmlformats.org/officeDocument/2006/relationships/image" Target="../media/image1261.png"/><Relationship Id="rId134" Type="http://schemas.openxmlformats.org/officeDocument/2006/relationships/customXml" Target="../ink/ink1261.xml"/><Relationship Id="rId133" Type="http://schemas.openxmlformats.org/officeDocument/2006/relationships/image" Target="../media/image1260.png"/><Relationship Id="rId132" Type="http://schemas.openxmlformats.org/officeDocument/2006/relationships/customXml" Target="../ink/ink1260.xml"/><Relationship Id="rId131" Type="http://schemas.openxmlformats.org/officeDocument/2006/relationships/image" Target="../media/image1259.png"/><Relationship Id="rId130" Type="http://schemas.openxmlformats.org/officeDocument/2006/relationships/customXml" Target="../ink/ink1259.xml"/><Relationship Id="rId13" Type="http://schemas.openxmlformats.org/officeDocument/2006/relationships/image" Target="../media/image1200.png"/><Relationship Id="rId129" Type="http://schemas.openxmlformats.org/officeDocument/2006/relationships/image" Target="../media/image1258.png"/><Relationship Id="rId128" Type="http://schemas.openxmlformats.org/officeDocument/2006/relationships/customXml" Target="../ink/ink1258.xml"/><Relationship Id="rId127" Type="http://schemas.openxmlformats.org/officeDocument/2006/relationships/image" Target="../media/image1257.png"/><Relationship Id="rId126" Type="http://schemas.openxmlformats.org/officeDocument/2006/relationships/customXml" Target="../ink/ink1257.xml"/><Relationship Id="rId125" Type="http://schemas.openxmlformats.org/officeDocument/2006/relationships/image" Target="../media/image1256.png"/><Relationship Id="rId124" Type="http://schemas.openxmlformats.org/officeDocument/2006/relationships/customXml" Target="../ink/ink1256.xml"/><Relationship Id="rId123" Type="http://schemas.openxmlformats.org/officeDocument/2006/relationships/image" Target="../media/image1255.png"/><Relationship Id="rId122" Type="http://schemas.openxmlformats.org/officeDocument/2006/relationships/customXml" Target="../ink/ink1255.xml"/><Relationship Id="rId121" Type="http://schemas.openxmlformats.org/officeDocument/2006/relationships/image" Target="../media/image1254.png"/><Relationship Id="rId120" Type="http://schemas.openxmlformats.org/officeDocument/2006/relationships/customXml" Target="../ink/ink1254.xml"/><Relationship Id="rId12" Type="http://schemas.openxmlformats.org/officeDocument/2006/relationships/customXml" Target="../ink/ink1200.xml"/><Relationship Id="rId119" Type="http://schemas.openxmlformats.org/officeDocument/2006/relationships/image" Target="../media/image1253.png"/><Relationship Id="rId118" Type="http://schemas.openxmlformats.org/officeDocument/2006/relationships/customXml" Target="../ink/ink1253.xml"/><Relationship Id="rId117" Type="http://schemas.openxmlformats.org/officeDocument/2006/relationships/image" Target="../media/image1252.png"/><Relationship Id="rId116" Type="http://schemas.openxmlformats.org/officeDocument/2006/relationships/customXml" Target="../ink/ink1252.xml"/><Relationship Id="rId115" Type="http://schemas.openxmlformats.org/officeDocument/2006/relationships/image" Target="../media/image1251.png"/><Relationship Id="rId114" Type="http://schemas.openxmlformats.org/officeDocument/2006/relationships/customXml" Target="../ink/ink1251.xml"/><Relationship Id="rId113" Type="http://schemas.openxmlformats.org/officeDocument/2006/relationships/image" Target="../media/image1250.png"/><Relationship Id="rId112" Type="http://schemas.openxmlformats.org/officeDocument/2006/relationships/customXml" Target="../ink/ink1250.xml"/><Relationship Id="rId111" Type="http://schemas.openxmlformats.org/officeDocument/2006/relationships/image" Target="../media/image1249.png"/><Relationship Id="rId110" Type="http://schemas.openxmlformats.org/officeDocument/2006/relationships/customXml" Target="../ink/ink1249.xml"/><Relationship Id="rId11" Type="http://schemas.openxmlformats.org/officeDocument/2006/relationships/image" Target="../media/image1199.png"/><Relationship Id="rId109" Type="http://schemas.openxmlformats.org/officeDocument/2006/relationships/image" Target="../media/image1248.png"/><Relationship Id="rId108" Type="http://schemas.openxmlformats.org/officeDocument/2006/relationships/customXml" Target="../ink/ink1248.xml"/><Relationship Id="rId107" Type="http://schemas.openxmlformats.org/officeDocument/2006/relationships/image" Target="../media/image1247.png"/><Relationship Id="rId106" Type="http://schemas.openxmlformats.org/officeDocument/2006/relationships/customXml" Target="../ink/ink1247.xml"/><Relationship Id="rId105" Type="http://schemas.openxmlformats.org/officeDocument/2006/relationships/image" Target="../media/image1246.png"/><Relationship Id="rId104" Type="http://schemas.openxmlformats.org/officeDocument/2006/relationships/customXml" Target="../ink/ink1246.xml"/><Relationship Id="rId103" Type="http://schemas.openxmlformats.org/officeDocument/2006/relationships/image" Target="../media/image1245.png"/><Relationship Id="rId102" Type="http://schemas.openxmlformats.org/officeDocument/2006/relationships/customXml" Target="../ink/ink1245.xml"/><Relationship Id="rId101" Type="http://schemas.openxmlformats.org/officeDocument/2006/relationships/image" Target="../media/image1244.png"/><Relationship Id="rId100" Type="http://schemas.openxmlformats.org/officeDocument/2006/relationships/customXml" Target="../ink/ink1244.xml"/><Relationship Id="rId10" Type="http://schemas.openxmlformats.org/officeDocument/2006/relationships/customXml" Target="../ink/ink1199.xml"/><Relationship Id="rId1" Type="http://schemas.openxmlformats.org/officeDocument/2006/relationships/image" Target="../media/image1194.png"/></Relationships>
</file>

<file path=ppt/slides/_rels/slide11.xml.rels><?xml version="1.0" encoding="UTF-8" standalone="yes"?>
<Relationships xmlns="http://schemas.openxmlformats.org/package/2006/relationships"><Relationship Id="rId99" Type="http://schemas.openxmlformats.org/officeDocument/2006/relationships/image" Target="../media/image1367.png"/><Relationship Id="rId98" Type="http://schemas.openxmlformats.org/officeDocument/2006/relationships/customXml" Target="../ink/ink1366.xml"/><Relationship Id="rId97" Type="http://schemas.openxmlformats.org/officeDocument/2006/relationships/image" Target="../media/image1366.png"/><Relationship Id="rId96" Type="http://schemas.openxmlformats.org/officeDocument/2006/relationships/customXml" Target="../ink/ink1365.xml"/><Relationship Id="rId95" Type="http://schemas.openxmlformats.org/officeDocument/2006/relationships/image" Target="../media/image1365.png"/><Relationship Id="rId94" Type="http://schemas.openxmlformats.org/officeDocument/2006/relationships/customXml" Target="../ink/ink1364.xml"/><Relationship Id="rId93" Type="http://schemas.openxmlformats.org/officeDocument/2006/relationships/image" Target="../media/image1364.png"/><Relationship Id="rId92" Type="http://schemas.openxmlformats.org/officeDocument/2006/relationships/customXml" Target="../ink/ink1363.xml"/><Relationship Id="rId91" Type="http://schemas.openxmlformats.org/officeDocument/2006/relationships/image" Target="../media/image1363.png"/><Relationship Id="rId90" Type="http://schemas.openxmlformats.org/officeDocument/2006/relationships/customXml" Target="../ink/ink1362.xml"/><Relationship Id="rId9" Type="http://schemas.openxmlformats.org/officeDocument/2006/relationships/image" Target="../media/image1322.png"/><Relationship Id="rId89" Type="http://schemas.openxmlformats.org/officeDocument/2006/relationships/image" Target="../media/image1362.png"/><Relationship Id="rId88" Type="http://schemas.openxmlformats.org/officeDocument/2006/relationships/customXml" Target="../ink/ink1361.xml"/><Relationship Id="rId87" Type="http://schemas.openxmlformats.org/officeDocument/2006/relationships/image" Target="../media/image1361.png"/><Relationship Id="rId86" Type="http://schemas.openxmlformats.org/officeDocument/2006/relationships/customXml" Target="../ink/ink1360.xml"/><Relationship Id="rId85" Type="http://schemas.openxmlformats.org/officeDocument/2006/relationships/image" Target="../media/image1360.png"/><Relationship Id="rId84" Type="http://schemas.openxmlformats.org/officeDocument/2006/relationships/customXml" Target="../ink/ink1359.xml"/><Relationship Id="rId83" Type="http://schemas.openxmlformats.org/officeDocument/2006/relationships/image" Target="../media/image1359.png"/><Relationship Id="rId82" Type="http://schemas.openxmlformats.org/officeDocument/2006/relationships/customXml" Target="../ink/ink1358.xml"/><Relationship Id="rId81" Type="http://schemas.openxmlformats.org/officeDocument/2006/relationships/image" Target="../media/image1358.png"/><Relationship Id="rId80" Type="http://schemas.openxmlformats.org/officeDocument/2006/relationships/customXml" Target="../ink/ink1357.xml"/><Relationship Id="rId8" Type="http://schemas.openxmlformats.org/officeDocument/2006/relationships/customXml" Target="../ink/ink1321.xml"/><Relationship Id="rId79" Type="http://schemas.openxmlformats.org/officeDocument/2006/relationships/image" Target="../media/image1357.png"/><Relationship Id="rId78" Type="http://schemas.openxmlformats.org/officeDocument/2006/relationships/customXml" Target="../ink/ink1356.xml"/><Relationship Id="rId77" Type="http://schemas.openxmlformats.org/officeDocument/2006/relationships/image" Target="../media/image1356.png"/><Relationship Id="rId76" Type="http://schemas.openxmlformats.org/officeDocument/2006/relationships/customXml" Target="../ink/ink1355.xml"/><Relationship Id="rId75" Type="http://schemas.openxmlformats.org/officeDocument/2006/relationships/image" Target="../media/image1355.png"/><Relationship Id="rId74" Type="http://schemas.openxmlformats.org/officeDocument/2006/relationships/customXml" Target="../ink/ink1354.xml"/><Relationship Id="rId73" Type="http://schemas.openxmlformats.org/officeDocument/2006/relationships/image" Target="../media/image1354.png"/><Relationship Id="rId72" Type="http://schemas.openxmlformats.org/officeDocument/2006/relationships/customXml" Target="../ink/ink1353.xml"/><Relationship Id="rId71" Type="http://schemas.openxmlformats.org/officeDocument/2006/relationships/image" Target="../media/image1353.png"/><Relationship Id="rId70" Type="http://schemas.openxmlformats.org/officeDocument/2006/relationships/customXml" Target="../ink/ink1352.xml"/><Relationship Id="rId7" Type="http://schemas.openxmlformats.org/officeDocument/2006/relationships/image" Target="../media/image1321.png"/><Relationship Id="rId69" Type="http://schemas.openxmlformats.org/officeDocument/2006/relationships/image" Target="../media/image1352.png"/><Relationship Id="rId68" Type="http://schemas.openxmlformats.org/officeDocument/2006/relationships/customXml" Target="../ink/ink1351.xml"/><Relationship Id="rId67" Type="http://schemas.openxmlformats.org/officeDocument/2006/relationships/image" Target="../media/image1351.png"/><Relationship Id="rId66" Type="http://schemas.openxmlformats.org/officeDocument/2006/relationships/customXml" Target="../ink/ink1350.xml"/><Relationship Id="rId65" Type="http://schemas.openxmlformats.org/officeDocument/2006/relationships/image" Target="../media/image1350.png"/><Relationship Id="rId64" Type="http://schemas.openxmlformats.org/officeDocument/2006/relationships/customXml" Target="../ink/ink1349.xml"/><Relationship Id="rId63" Type="http://schemas.openxmlformats.org/officeDocument/2006/relationships/image" Target="../media/image1349.png"/><Relationship Id="rId62" Type="http://schemas.openxmlformats.org/officeDocument/2006/relationships/customXml" Target="../ink/ink1348.xml"/><Relationship Id="rId61" Type="http://schemas.openxmlformats.org/officeDocument/2006/relationships/image" Target="../media/image1348.png"/><Relationship Id="rId60" Type="http://schemas.openxmlformats.org/officeDocument/2006/relationships/customXml" Target="../ink/ink1347.xml"/><Relationship Id="rId6" Type="http://schemas.openxmlformats.org/officeDocument/2006/relationships/customXml" Target="../ink/ink1320.xml"/><Relationship Id="rId59" Type="http://schemas.openxmlformats.org/officeDocument/2006/relationships/image" Target="../media/image1347.png"/><Relationship Id="rId58" Type="http://schemas.openxmlformats.org/officeDocument/2006/relationships/customXml" Target="../ink/ink1346.xml"/><Relationship Id="rId57" Type="http://schemas.openxmlformats.org/officeDocument/2006/relationships/image" Target="../media/image1346.png"/><Relationship Id="rId56" Type="http://schemas.openxmlformats.org/officeDocument/2006/relationships/customXml" Target="../ink/ink1345.xml"/><Relationship Id="rId55" Type="http://schemas.openxmlformats.org/officeDocument/2006/relationships/image" Target="../media/image1345.png"/><Relationship Id="rId54" Type="http://schemas.openxmlformats.org/officeDocument/2006/relationships/customXml" Target="../ink/ink1344.xml"/><Relationship Id="rId53" Type="http://schemas.openxmlformats.org/officeDocument/2006/relationships/image" Target="../media/image1344.png"/><Relationship Id="rId52" Type="http://schemas.openxmlformats.org/officeDocument/2006/relationships/customXml" Target="../ink/ink1343.xml"/><Relationship Id="rId51" Type="http://schemas.openxmlformats.org/officeDocument/2006/relationships/image" Target="../media/image1343.png"/><Relationship Id="rId50" Type="http://schemas.openxmlformats.org/officeDocument/2006/relationships/customXml" Target="../ink/ink1342.xml"/><Relationship Id="rId5" Type="http://schemas.openxmlformats.org/officeDocument/2006/relationships/image" Target="../media/image1320.png"/><Relationship Id="rId49" Type="http://schemas.openxmlformats.org/officeDocument/2006/relationships/image" Target="../media/image1342.png"/><Relationship Id="rId48" Type="http://schemas.openxmlformats.org/officeDocument/2006/relationships/customXml" Target="../ink/ink1341.xml"/><Relationship Id="rId47" Type="http://schemas.openxmlformats.org/officeDocument/2006/relationships/image" Target="../media/image1341.png"/><Relationship Id="rId46" Type="http://schemas.openxmlformats.org/officeDocument/2006/relationships/customXml" Target="../ink/ink1340.xml"/><Relationship Id="rId45" Type="http://schemas.openxmlformats.org/officeDocument/2006/relationships/image" Target="../media/image1340.png"/><Relationship Id="rId44" Type="http://schemas.openxmlformats.org/officeDocument/2006/relationships/customXml" Target="../ink/ink1339.xml"/><Relationship Id="rId43" Type="http://schemas.openxmlformats.org/officeDocument/2006/relationships/image" Target="../media/image1339.png"/><Relationship Id="rId42" Type="http://schemas.openxmlformats.org/officeDocument/2006/relationships/customXml" Target="../ink/ink1338.xml"/><Relationship Id="rId411" Type="http://schemas.openxmlformats.org/officeDocument/2006/relationships/slideLayout" Target="../slideLayouts/slideLayout1.xml"/><Relationship Id="rId410" Type="http://schemas.openxmlformats.org/officeDocument/2006/relationships/tags" Target="../tags/tag67.xml"/><Relationship Id="rId41" Type="http://schemas.openxmlformats.org/officeDocument/2006/relationships/image" Target="../media/image1338.png"/><Relationship Id="rId409" Type="http://schemas.openxmlformats.org/officeDocument/2006/relationships/image" Target="../media/image1521.png"/><Relationship Id="rId408" Type="http://schemas.openxmlformats.org/officeDocument/2006/relationships/customXml" Target="../ink/ink1521.xml"/><Relationship Id="rId407" Type="http://schemas.openxmlformats.org/officeDocument/2006/relationships/image" Target="../media/image1520.png"/><Relationship Id="rId406" Type="http://schemas.openxmlformats.org/officeDocument/2006/relationships/customXml" Target="../ink/ink1520.xml"/><Relationship Id="rId405" Type="http://schemas.openxmlformats.org/officeDocument/2006/relationships/image" Target="../media/image1519.png"/><Relationship Id="rId404" Type="http://schemas.openxmlformats.org/officeDocument/2006/relationships/customXml" Target="../ink/ink1519.xml"/><Relationship Id="rId403" Type="http://schemas.openxmlformats.org/officeDocument/2006/relationships/image" Target="../media/image1518.png"/><Relationship Id="rId402" Type="http://schemas.openxmlformats.org/officeDocument/2006/relationships/customXml" Target="../ink/ink1518.xml"/><Relationship Id="rId401" Type="http://schemas.openxmlformats.org/officeDocument/2006/relationships/image" Target="../media/image1517.png"/><Relationship Id="rId400" Type="http://schemas.openxmlformats.org/officeDocument/2006/relationships/customXml" Target="../ink/ink1517.xml"/><Relationship Id="rId40" Type="http://schemas.openxmlformats.org/officeDocument/2006/relationships/customXml" Target="../ink/ink1337.xml"/><Relationship Id="rId4" Type="http://schemas.openxmlformats.org/officeDocument/2006/relationships/customXml" Target="../ink/ink1319.xml"/><Relationship Id="rId399" Type="http://schemas.openxmlformats.org/officeDocument/2006/relationships/image" Target="../media/image1516.png"/><Relationship Id="rId398" Type="http://schemas.openxmlformats.org/officeDocument/2006/relationships/customXml" Target="../ink/ink1516.xml"/><Relationship Id="rId397" Type="http://schemas.openxmlformats.org/officeDocument/2006/relationships/image" Target="../media/image1515.png"/><Relationship Id="rId396" Type="http://schemas.openxmlformats.org/officeDocument/2006/relationships/customXml" Target="../ink/ink1515.xml"/><Relationship Id="rId395" Type="http://schemas.openxmlformats.org/officeDocument/2006/relationships/image" Target="../media/image1514.png"/><Relationship Id="rId394" Type="http://schemas.openxmlformats.org/officeDocument/2006/relationships/customXml" Target="../ink/ink1514.xml"/><Relationship Id="rId393" Type="http://schemas.openxmlformats.org/officeDocument/2006/relationships/image" Target="../media/image1513.png"/><Relationship Id="rId392" Type="http://schemas.openxmlformats.org/officeDocument/2006/relationships/customXml" Target="../ink/ink1513.xml"/><Relationship Id="rId391" Type="http://schemas.openxmlformats.org/officeDocument/2006/relationships/image" Target="../media/image1512.png"/><Relationship Id="rId390" Type="http://schemas.openxmlformats.org/officeDocument/2006/relationships/customXml" Target="../ink/ink1512.xml"/><Relationship Id="rId39" Type="http://schemas.openxmlformats.org/officeDocument/2006/relationships/image" Target="../media/image1337.png"/><Relationship Id="rId389" Type="http://schemas.openxmlformats.org/officeDocument/2006/relationships/image" Target="../media/image1511.png"/><Relationship Id="rId388" Type="http://schemas.openxmlformats.org/officeDocument/2006/relationships/customXml" Target="../ink/ink1511.xml"/><Relationship Id="rId387" Type="http://schemas.openxmlformats.org/officeDocument/2006/relationships/image" Target="../media/image1510.png"/><Relationship Id="rId386" Type="http://schemas.openxmlformats.org/officeDocument/2006/relationships/customXml" Target="../ink/ink1510.xml"/><Relationship Id="rId385" Type="http://schemas.openxmlformats.org/officeDocument/2006/relationships/image" Target="../media/image1509.png"/><Relationship Id="rId384" Type="http://schemas.openxmlformats.org/officeDocument/2006/relationships/customXml" Target="../ink/ink1509.xml"/><Relationship Id="rId383" Type="http://schemas.openxmlformats.org/officeDocument/2006/relationships/image" Target="../media/image1508.png"/><Relationship Id="rId382" Type="http://schemas.openxmlformats.org/officeDocument/2006/relationships/customXml" Target="../ink/ink1508.xml"/><Relationship Id="rId381" Type="http://schemas.openxmlformats.org/officeDocument/2006/relationships/image" Target="../media/image1507.png"/><Relationship Id="rId380" Type="http://schemas.openxmlformats.org/officeDocument/2006/relationships/customXml" Target="../ink/ink1507.xml"/><Relationship Id="rId38" Type="http://schemas.openxmlformats.org/officeDocument/2006/relationships/customXml" Target="../ink/ink1336.xml"/><Relationship Id="rId379" Type="http://schemas.openxmlformats.org/officeDocument/2006/relationships/image" Target="../media/image1506.png"/><Relationship Id="rId378" Type="http://schemas.openxmlformats.org/officeDocument/2006/relationships/customXml" Target="../ink/ink1506.xml"/><Relationship Id="rId377" Type="http://schemas.openxmlformats.org/officeDocument/2006/relationships/image" Target="../media/image1505.png"/><Relationship Id="rId376" Type="http://schemas.openxmlformats.org/officeDocument/2006/relationships/customXml" Target="../ink/ink1505.xml"/><Relationship Id="rId375" Type="http://schemas.openxmlformats.org/officeDocument/2006/relationships/image" Target="../media/image1504.png"/><Relationship Id="rId374" Type="http://schemas.openxmlformats.org/officeDocument/2006/relationships/customXml" Target="../ink/ink1504.xml"/><Relationship Id="rId373" Type="http://schemas.openxmlformats.org/officeDocument/2006/relationships/image" Target="../media/image1503.png"/><Relationship Id="rId372" Type="http://schemas.openxmlformats.org/officeDocument/2006/relationships/customXml" Target="../ink/ink1503.xml"/><Relationship Id="rId371" Type="http://schemas.openxmlformats.org/officeDocument/2006/relationships/image" Target="../media/image1502.png"/><Relationship Id="rId370" Type="http://schemas.openxmlformats.org/officeDocument/2006/relationships/customXml" Target="../ink/ink1502.xml"/><Relationship Id="rId37" Type="http://schemas.openxmlformats.org/officeDocument/2006/relationships/image" Target="../media/image1336.png"/><Relationship Id="rId369" Type="http://schemas.openxmlformats.org/officeDocument/2006/relationships/image" Target="../media/image1501.png"/><Relationship Id="rId368" Type="http://schemas.openxmlformats.org/officeDocument/2006/relationships/customXml" Target="../ink/ink1501.xml"/><Relationship Id="rId367" Type="http://schemas.openxmlformats.org/officeDocument/2006/relationships/image" Target="../media/image1500.png"/><Relationship Id="rId366" Type="http://schemas.openxmlformats.org/officeDocument/2006/relationships/customXml" Target="../ink/ink1500.xml"/><Relationship Id="rId365" Type="http://schemas.openxmlformats.org/officeDocument/2006/relationships/image" Target="../media/image1499.png"/><Relationship Id="rId364" Type="http://schemas.openxmlformats.org/officeDocument/2006/relationships/customXml" Target="../ink/ink1499.xml"/><Relationship Id="rId363" Type="http://schemas.openxmlformats.org/officeDocument/2006/relationships/image" Target="../media/image1498.png"/><Relationship Id="rId362" Type="http://schemas.openxmlformats.org/officeDocument/2006/relationships/customXml" Target="../ink/ink1498.xml"/><Relationship Id="rId361" Type="http://schemas.openxmlformats.org/officeDocument/2006/relationships/image" Target="../media/image1497.png"/><Relationship Id="rId360" Type="http://schemas.openxmlformats.org/officeDocument/2006/relationships/customXml" Target="../ink/ink1497.xml"/><Relationship Id="rId36" Type="http://schemas.openxmlformats.org/officeDocument/2006/relationships/customXml" Target="../ink/ink1335.xml"/><Relationship Id="rId359" Type="http://schemas.openxmlformats.org/officeDocument/2006/relationships/image" Target="../media/image1496.png"/><Relationship Id="rId358" Type="http://schemas.openxmlformats.org/officeDocument/2006/relationships/customXml" Target="../ink/ink1496.xml"/><Relationship Id="rId357" Type="http://schemas.openxmlformats.org/officeDocument/2006/relationships/image" Target="../media/image1495.png"/><Relationship Id="rId356" Type="http://schemas.openxmlformats.org/officeDocument/2006/relationships/customXml" Target="../ink/ink1495.xml"/><Relationship Id="rId355" Type="http://schemas.openxmlformats.org/officeDocument/2006/relationships/image" Target="../media/image1494.png"/><Relationship Id="rId354" Type="http://schemas.openxmlformats.org/officeDocument/2006/relationships/customXml" Target="../ink/ink1494.xml"/><Relationship Id="rId353" Type="http://schemas.openxmlformats.org/officeDocument/2006/relationships/image" Target="../media/image1493.png"/><Relationship Id="rId352" Type="http://schemas.openxmlformats.org/officeDocument/2006/relationships/customXml" Target="../ink/ink1493.xml"/><Relationship Id="rId351" Type="http://schemas.openxmlformats.org/officeDocument/2006/relationships/image" Target="../media/image1492.png"/><Relationship Id="rId350" Type="http://schemas.openxmlformats.org/officeDocument/2006/relationships/customXml" Target="../ink/ink1492.xml"/><Relationship Id="rId35" Type="http://schemas.openxmlformats.org/officeDocument/2006/relationships/image" Target="../media/image1335.png"/><Relationship Id="rId349" Type="http://schemas.openxmlformats.org/officeDocument/2006/relationships/image" Target="../media/image1491.png"/><Relationship Id="rId348" Type="http://schemas.openxmlformats.org/officeDocument/2006/relationships/customXml" Target="../ink/ink1491.xml"/><Relationship Id="rId347" Type="http://schemas.openxmlformats.org/officeDocument/2006/relationships/image" Target="../media/image1490.png"/><Relationship Id="rId346" Type="http://schemas.openxmlformats.org/officeDocument/2006/relationships/customXml" Target="../ink/ink1490.xml"/><Relationship Id="rId345" Type="http://schemas.openxmlformats.org/officeDocument/2006/relationships/image" Target="../media/image1489.png"/><Relationship Id="rId344" Type="http://schemas.openxmlformats.org/officeDocument/2006/relationships/customXml" Target="../ink/ink1489.xml"/><Relationship Id="rId343" Type="http://schemas.openxmlformats.org/officeDocument/2006/relationships/image" Target="../media/image1488.png"/><Relationship Id="rId342" Type="http://schemas.openxmlformats.org/officeDocument/2006/relationships/customXml" Target="../ink/ink1488.xml"/><Relationship Id="rId341" Type="http://schemas.openxmlformats.org/officeDocument/2006/relationships/image" Target="../media/image1487.png"/><Relationship Id="rId340" Type="http://schemas.openxmlformats.org/officeDocument/2006/relationships/customXml" Target="../ink/ink1487.xml"/><Relationship Id="rId34" Type="http://schemas.openxmlformats.org/officeDocument/2006/relationships/customXml" Target="../ink/ink1334.xml"/><Relationship Id="rId339" Type="http://schemas.openxmlformats.org/officeDocument/2006/relationships/image" Target="../media/image1486.png"/><Relationship Id="rId338" Type="http://schemas.openxmlformats.org/officeDocument/2006/relationships/customXml" Target="../ink/ink1486.xml"/><Relationship Id="rId337" Type="http://schemas.openxmlformats.org/officeDocument/2006/relationships/image" Target="../media/image1485.png"/><Relationship Id="rId336" Type="http://schemas.openxmlformats.org/officeDocument/2006/relationships/customXml" Target="../ink/ink1485.xml"/><Relationship Id="rId335" Type="http://schemas.openxmlformats.org/officeDocument/2006/relationships/image" Target="../media/image1484.png"/><Relationship Id="rId334" Type="http://schemas.openxmlformats.org/officeDocument/2006/relationships/customXml" Target="../ink/ink1484.xml"/><Relationship Id="rId333" Type="http://schemas.openxmlformats.org/officeDocument/2006/relationships/image" Target="../media/image1483.png"/><Relationship Id="rId332" Type="http://schemas.openxmlformats.org/officeDocument/2006/relationships/customXml" Target="../ink/ink1483.xml"/><Relationship Id="rId331" Type="http://schemas.openxmlformats.org/officeDocument/2006/relationships/image" Target="../media/image1482.png"/><Relationship Id="rId330" Type="http://schemas.openxmlformats.org/officeDocument/2006/relationships/customXml" Target="../ink/ink1482.xml"/><Relationship Id="rId33" Type="http://schemas.openxmlformats.org/officeDocument/2006/relationships/image" Target="../media/image1334.png"/><Relationship Id="rId329" Type="http://schemas.openxmlformats.org/officeDocument/2006/relationships/image" Target="../media/image1481.png"/><Relationship Id="rId328" Type="http://schemas.openxmlformats.org/officeDocument/2006/relationships/customXml" Target="../ink/ink1481.xml"/><Relationship Id="rId327" Type="http://schemas.openxmlformats.org/officeDocument/2006/relationships/image" Target="../media/image1480.png"/><Relationship Id="rId326" Type="http://schemas.openxmlformats.org/officeDocument/2006/relationships/customXml" Target="../ink/ink1480.xml"/><Relationship Id="rId325" Type="http://schemas.openxmlformats.org/officeDocument/2006/relationships/image" Target="../media/image1479.png"/><Relationship Id="rId324" Type="http://schemas.openxmlformats.org/officeDocument/2006/relationships/customXml" Target="../ink/ink1479.xml"/><Relationship Id="rId323" Type="http://schemas.openxmlformats.org/officeDocument/2006/relationships/image" Target="../media/image1478.png"/><Relationship Id="rId322" Type="http://schemas.openxmlformats.org/officeDocument/2006/relationships/customXml" Target="../ink/ink1478.xml"/><Relationship Id="rId321" Type="http://schemas.openxmlformats.org/officeDocument/2006/relationships/image" Target="../media/image1477.png"/><Relationship Id="rId320" Type="http://schemas.openxmlformats.org/officeDocument/2006/relationships/customXml" Target="../ink/ink1477.xml"/><Relationship Id="rId32" Type="http://schemas.openxmlformats.org/officeDocument/2006/relationships/customXml" Target="../ink/ink1333.xml"/><Relationship Id="rId319" Type="http://schemas.openxmlformats.org/officeDocument/2006/relationships/image" Target="../media/image1476.png"/><Relationship Id="rId318" Type="http://schemas.openxmlformats.org/officeDocument/2006/relationships/customXml" Target="../ink/ink1476.xml"/><Relationship Id="rId317" Type="http://schemas.openxmlformats.org/officeDocument/2006/relationships/image" Target="../media/image1475.png"/><Relationship Id="rId316" Type="http://schemas.openxmlformats.org/officeDocument/2006/relationships/customXml" Target="../ink/ink1475.xml"/><Relationship Id="rId315" Type="http://schemas.openxmlformats.org/officeDocument/2006/relationships/image" Target="../media/image1474.png"/><Relationship Id="rId314" Type="http://schemas.openxmlformats.org/officeDocument/2006/relationships/customXml" Target="../ink/ink1474.xml"/><Relationship Id="rId313" Type="http://schemas.openxmlformats.org/officeDocument/2006/relationships/image" Target="../media/image1473.png"/><Relationship Id="rId312" Type="http://schemas.openxmlformats.org/officeDocument/2006/relationships/customXml" Target="../ink/ink1473.xml"/><Relationship Id="rId311" Type="http://schemas.openxmlformats.org/officeDocument/2006/relationships/image" Target="../media/image1472.png"/><Relationship Id="rId310" Type="http://schemas.openxmlformats.org/officeDocument/2006/relationships/customXml" Target="../ink/ink1472.xml"/><Relationship Id="rId31" Type="http://schemas.openxmlformats.org/officeDocument/2006/relationships/image" Target="../media/image1333.png"/><Relationship Id="rId309" Type="http://schemas.openxmlformats.org/officeDocument/2006/relationships/image" Target="../media/image1471.png"/><Relationship Id="rId308" Type="http://schemas.openxmlformats.org/officeDocument/2006/relationships/customXml" Target="../ink/ink1471.xml"/><Relationship Id="rId307" Type="http://schemas.openxmlformats.org/officeDocument/2006/relationships/image" Target="../media/image1470.png"/><Relationship Id="rId306" Type="http://schemas.openxmlformats.org/officeDocument/2006/relationships/customXml" Target="../ink/ink1470.xml"/><Relationship Id="rId305" Type="http://schemas.openxmlformats.org/officeDocument/2006/relationships/image" Target="../media/image1469.png"/><Relationship Id="rId304" Type="http://schemas.openxmlformats.org/officeDocument/2006/relationships/customXml" Target="../ink/ink1469.xml"/><Relationship Id="rId303" Type="http://schemas.openxmlformats.org/officeDocument/2006/relationships/image" Target="../media/image1468.png"/><Relationship Id="rId302" Type="http://schemas.openxmlformats.org/officeDocument/2006/relationships/customXml" Target="../ink/ink1468.xml"/><Relationship Id="rId301" Type="http://schemas.openxmlformats.org/officeDocument/2006/relationships/image" Target="../media/image1467.png"/><Relationship Id="rId300" Type="http://schemas.openxmlformats.org/officeDocument/2006/relationships/customXml" Target="../ink/ink1467.xml"/><Relationship Id="rId30" Type="http://schemas.openxmlformats.org/officeDocument/2006/relationships/customXml" Target="../ink/ink1332.xml"/><Relationship Id="rId3" Type="http://schemas.openxmlformats.org/officeDocument/2006/relationships/image" Target="../media/image1319.png"/><Relationship Id="rId299" Type="http://schemas.openxmlformats.org/officeDocument/2006/relationships/image" Target="../media/image1466.png"/><Relationship Id="rId298" Type="http://schemas.openxmlformats.org/officeDocument/2006/relationships/customXml" Target="../ink/ink1466.xml"/><Relationship Id="rId297" Type="http://schemas.openxmlformats.org/officeDocument/2006/relationships/image" Target="../media/image1465.png"/><Relationship Id="rId296" Type="http://schemas.openxmlformats.org/officeDocument/2006/relationships/customXml" Target="../ink/ink1465.xml"/><Relationship Id="rId295" Type="http://schemas.openxmlformats.org/officeDocument/2006/relationships/image" Target="../media/image1464.png"/><Relationship Id="rId294" Type="http://schemas.openxmlformats.org/officeDocument/2006/relationships/customXml" Target="../ink/ink1464.xml"/><Relationship Id="rId293" Type="http://schemas.openxmlformats.org/officeDocument/2006/relationships/image" Target="../media/image1463.png"/><Relationship Id="rId292" Type="http://schemas.openxmlformats.org/officeDocument/2006/relationships/customXml" Target="../ink/ink1463.xml"/><Relationship Id="rId291" Type="http://schemas.openxmlformats.org/officeDocument/2006/relationships/image" Target="../media/image1462.png"/><Relationship Id="rId290" Type="http://schemas.openxmlformats.org/officeDocument/2006/relationships/customXml" Target="../ink/ink1462.xml"/><Relationship Id="rId29" Type="http://schemas.openxmlformats.org/officeDocument/2006/relationships/image" Target="../media/image1332.png"/><Relationship Id="rId289" Type="http://schemas.openxmlformats.org/officeDocument/2006/relationships/image" Target="../media/image1461.png"/><Relationship Id="rId288" Type="http://schemas.openxmlformats.org/officeDocument/2006/relationships/customXml" Target="../ink/ink1461.xml"/><Relationship Id="rId287" Type="http://schemas.openxmlformats.org/officeDocument/2006/relationships/image" Target="../media/image1460.png"/><Relationship Id="rId286" Type="http://schemas.openxmlformats.org/officeDocument/2006/relationships/customXml" Target="../ink/ink1460.xml"/><Relationship Id="rId285" Type="http://schemas.openxmlformats.org/officeDocument/2006/relationships/image" Target="../media/image1459.png"/><Relationship Id="rId284" Type="http://schemas.openxmlformats.org/officeDocument/2006/relationships/customXml" Target="../ink/ink1459.xml"/><Relationship Id="rId283" Type="http://schemas.openxmlformats.org/officeDocument/2006/relationships/image" Target="../media/image1458.png"/><Relationship Id="rId282" Type="http://schemas.openxmlformats.org/officeDocument/2006/relationships/customXml" Target="../ink/ink1458.xml"/><Relationship Id="rId281" Type="http://schemas.openxmlformats.org/officeDocument/2006/relationships/image" Target="../media/image1457.png"/><Relationship Id="rId280" Type="http://schemas.openxmlformats.org/officeDocument/2006/relationships/customXml" Target="../ink/ink1457.xml"/><Relationship Id="rId28" Type="http://schemas.openxmlformats.org/officeDocument/2006/relationships/customXml" Target="../ink/ink1331.xml"/><Relationship Id="rId279" Type="http://schemas.openxmlformats.org/officeDocument/2006/relationships/image" Target="../media/image1456.png"/><Relationship Id="rId278" Type="http://schemas.openxmlformats.org/officeDocument/2006/relationships/customXml" Target="../ink/ink1456.xml"/><Relationship Id="rId277" Type="http://schemas.openxmlformats.org/officeDocument/2006/relationships/image" Target="../media/image614.png"/><Relationship Id="rId276" Type="http://schemas.openxmlformats.org/officeDocument/2006/relationships/customXml" Target="../ink/ink1455.xml"/><Relationship Id="rId275" Type="http://schemas.openxmlformats.org/officeDocument/2006/relationships/image" Target="../media/image1455.png"/><Relationship Id="rId274" Type="http://schemas.openxmlformats.org/officeDocument/2006/relationships/customXml" Target="../ink/ink1454.xml"/><Relationship Id="rId273" Type="http://schemas.openxmlformats.org/officeDocument/2006/relationships/image" Target="../media/image1454.png"/><Relationship Id="rId272" Type="http://schemas.openxmlformats.org/officeDocument/2006/relationships/customXml" Target="../ink/ink1453.xml"/><Relationship Id="rId271" Type="http://schemas.openxmlformats.org/officeDocument/2006/relationships/image" Target="../media/image1453.png"/><Relationship Id="rId270" Type="http://schemas.openxmlformats.org/officeDocument/2006/relationships/customXml" Target="../ink/ink1452.xml"/><Relationship Id="rId27" Type="http://schemas.openxmlformats.org/officeDocument/2006/relationships/image" Target="../media/image1331.png"/><Relationship Id="rId269" Type="http://schemas.openxmlformats.org/officeDocument/2006/relationships/image" Target="../media/image1452.png"/><Relationship Id="rId268" Type="http://schemas.openxmlformats.org/officeDocument/2006/relationships/customXml" Target="../ink/ink1451.xml"/><Relationship Id="rId267" Type="http://schemas.openxmlformats.org/officeDocument/2006/relationships/image" Target="../media/image1451.png"/><Relationship Id="rId266" Type="http://schemas.openxmlformats.org/officeDocument/2006/relationships/customXml" Target="../ink/ink1450.xml"/><Relationship Id="rId265" Type="http://schemas.openxmlformats.org/officeDocument/2006/relationships/image" Target="../media/image1450.png"/><Relationship Id="rId264" Type="http://schemas.openxmlformats.org/officeDocument/2006/relationships/customXml" Target="../ink/ink1449.xml"/><Relationship Id="rId263" Type="http://schemas.openxmlformats.org/officeDocument/2006/relationships/image" Target="../media/image1449.png"/><Relationship Id="rId262" Type="http://schemas.openxmlformats.org/officeDocument/2006/relationships/customXml" Target="../ink/ink1448.xml"/><Relationship Id="rId261" Type="http://schemas.openxmlformats.org/officeDocument/2006/relationships/image" Target="../media/image1448.png"/><Relationship Id="rId260" Type="http://schemas.openxmlformats.org/officeDocument/2006/relationships/customXml" Target="../ink/ink1447.xml"/><Relationship Id="rId26" Type="http://schemas.openxmlformats.org/officeDocument/2006/relationships/customXml" Target="../ink/ink1330.xml"/><Relationship Id="rId259" Type="http://schemas.openxmlformats.org/officeDocument/2006/relationships/image" Target="../media/image1447.png"/><Relationship Id="rId258" Type="http://schemas.openxmlformats.org/officeDocument/2006/relationships/customXml" Target="../ink/ink1446.xml"/><Relationship Id="rId257" Type="http://schemas.openxmlformats.org/officeDocument/2006/relationships/image" Target="../media/image1446.png"/><Relationship Id="rId256" Type="http://schemas.openxmlformats.org/officeDocument/2006/relationships/customXml" Target="../ink/ink1445.xml"/><Relationship Id="rId255" Type="http://schemas.openxmlformats.org/officeDocument/2006/relationships/image" Target="../media/image1445.png"/><Relationship Id="rId254" Type="http://schemas.openxmlformats.org/officeDocument/2006/relationships/customXml" Target="../ink/ink1444.xml"/><Relationship Id="rId253" Type="http://schemas.openxmlformats.org/officeDocument/2006/relationships/image" Target="../media/image1444.png"/><Relationship Id="rId252" Type="http://schemas.openxmlformats.org/officeDocument/2006/relationships/customXml" Target="../ink/ink1443.xml"/><Relationship Id="rId251" Type="http://schemas.openxmlformats.org/officeDocument/2006/relationships/image" Target="../media/image1443.png"/><Relationship Id="rId250" Type="http://schemas.openxmlformats.org/officeDocument/2006/relationships/customXml" Target="../ink/ink1442.xml"/><Relationship Id="rId25" Type="http://schemas.openxmlformats.org/officeDocument/2006/relationships/image" Target="../media/image1330.png"/><Relationship Id="rId249" Type="http://schemas.openxmlformats.org/officeDocument/2006/relationships/image" Target="../media/image1442.png"/><Relationship Id="rId248" Type="http://schemas.openxmlformats.org/officeDocument/2006/relationships/customXml" Target="../ink/ink1441.xml"/><Relationship Id="rId247" Type="http://schemas.openxmlformats.org/officeDocument/2006/relationships/image" Target="../media/image1441.png"/><Relationship Id="rId246" Type="http://schemas.openxmlformats.org/officeDocument/2006/relationships/customXml" Target="../ink/ink1440.xml"/><Relationship Id="rId245" Type="http://schemas.openxmlformats.org/officeDocument/2006/relationships/image" Target="../media/image1440.png"/><Relationship Id="rId244" Type="http://schemas.openxmlformats.org/officeDocument/2006/relationships/customXml" Target="../ink/ink1439.xml"/><Relationship Id="rId243" Type="http://schemas.openxmlformats.org/officeDocument/2006/relationships/image" Target="../media/image1439.png"/><Relationship Id="rId242" Type="http://schemas.openxmlformats.org/officeDocument/2006/relationships/customXml" Target="../ink/ink1438.xml"/><Relationship Id="rId241" Type="http://schemas.openxmlformats.org/officeDocument/2006/relationships/image" Target="../media/image1438.png"/><Relationship Id="rId240" Type="http://schemas.openxmlformats.org/officeDocument/2006/relationships/customXml" Target="../ink/ink1437.xml"/><Relationship Id="rId24" Type="http://schemas.openxmlformats.org/officeDocument/2006/relationships/customXml" Target="../ink/ink1329.xml"/><Relationship Id="rId239" Type="http://schemas.openxmlformats.org/officeDocument/2006/relationships/image" Target="../media/image1437.png"/><Relationship Id="rId238" Type="http://schemas.openxmlformats.org/officeDocument/2006/relationships/customXml" Target="../ink/ink1436.xml"/><Relationship Id="rId237" Type="http://schemas.openxmlformats.org/officeDocument/2006/relationships/image" Target="../media/image1436.png"/><Relationship Id="rId236" Type="http://schemas.openxmlformats.org/officeDocument/2006/relationships/customXml" Target="../ink/ink1435.xml"/><Relationship Id="rId235" Type="http://schemas.openxmlformats.org/officeDocument/2006/relationships/image" Target="../media/image1435.png"/><Relationship Id="rId234" Type="http://schemas.openxmlformats.org/officeDocument/2006/relationships/customXml" Target="../ink/ink1434.xml"/><Relationship Id="rId233" Type="http://schemas.openxmlformats.org/officeDocument/2006/relationships/image" Target="../media/image1434.png"/><Relationship Id="rId232" Type="http://schemas.openxmlformats.org/officeDocument/2006/relationships/customXml" Target="../ink/ink1433.xml"/><Relationship Id="rId231" Type="http://schemas.openxmlformats.org/officeDocument/2006/relationships/image" Target="../media/image1433.png"/><Relationship Id="rId230" Type="http://schemas.openxmlformats.org/officeDocument/2006/relationships/customXml" Target="../ink/ink1432.xml"/><Relationship Id="rId23" Type="http://schemas.openxmlformats.org/officeDocument/2006/relationships/image" Target="../media/image1329.png"/><Relationship Id="rId229" Type="http://schemas.openxmlformats.org/officeDocument/2006/relationships/image" Target="../media/image1432.png"/><Relationship Id="rId228" Type="http://schemas.openxmlformats.org/officeDocument/2006/relationships/customXml" Target="../ink/ink1431.xml"/><Relationship Id="rId227" Type="http://schemas.openxmlformats.org/officeDocument/2006/relationships/image" Target="../media/image1431.png"/><Relationship Id="rId226" Type="http://schemas.openxmlformats.org/officeDocument/2006/relationships/customXml" Target="../ink/ink1430.xml"/><Relationship Id="rId225" Type="http://schemas.openxmlformats.org/officeDocument/2006/relationships/image" Target="../media/image1430.png"/><Relationship Id="rId224" Type="http://schemas.openxmlformats.org/officeDocument/2006/relationships/customXml" Target="../ink/ink1429.xml"/><Relationship Id="rId223" Type="http://schemas.openxmlformats.org/officeDocument/2006/relationships/image" Target="../media/image1429.png"/><Relationship Id="rId222" Type="http://schemas.openxmlformats.org/officeDocument/2006/relationships/customXml" Target="../ink/ink1428.xml"/><Relationship Id="rId221" Type="http://schemas.openxmlformats.org/officeDocument/2006/relationships/image" Target="../media/image1428.png"/><Relationship Id="rId220" Type="http://schemas.openxmlformats.org/officeDocument/2006/relationships/customXml" Target="../ink/ink1427.xml"/><Relationship Id="rId22" Type="http://schemas.openxmlformats.org/officeDocument/2006/relationships/customXml" Target="../ink/ink1328.xml"/><Relationship Id="rId219" Type="http://schemas.openxmlformats.org/officeDocument/2006/relationships/image" Target="../media/image1427.png"/><Relationship Id="rId218" Type="http://schemas.openxmlformats.org/officeDocument/2006/relationships/customXml" Target="../ink/ink1426.xml"/><Relationship Id="rId217" Type="http://schemas.openxmlformats.org/officeDocument/2006/relationships/image" Target="../media/image1426.png"/><Relationship Id="rId216" Type="http://schemas.openxmlformats.org/officeDocument/2006/relationships/customXml" Target="../ink/ink1425.xml"/><Relationship Id="rId215" Type="http://schemas.openxmlformats.org/officeDocument/2006/relationships/image" Target="../media/image1425.png"/><Relationship Id="rId214" Type="http://schemas.openxmlformats.org/officeDocument/2006/relationships/customXml" Target="../ink/ink1424.xml"/><Relationship Id="rId213" Type="http://schemas.openxmlformats.org/officeDocument/2006/relationships/image" Target="../media/image1424.png"/><Relationship Id="rId212" Type="http://schemas.openxmlformats.org/officeDocument/2006/relationships/customXml" Target="../ink/ink1423.xml"/><Relationship Id="rId211" Type="http://schemas.openxmlformats.org/officeDocument/2006/relationships/image" Target="../media/image1423.png"/><Relationship Id="rId210" Type="http://schemas.openxmlformats.org/officeDocument/2006/relationships/customXml" Target="../ink/ink1422.xml"/><Relationship Id="rId21" Type="http://schemas.openxmlformats.org/officeDocument/2006/relationships/image" Target="../media/image1328.png"/><Relationship Id="rId209" Type="http://schemas.openxmlformats.org/officeDocument/2006/relationships/image" Target="../media/image1422.png"/><Relationship Id="rId208" Type="http://schemas.openxmlformats.org/officeDocument/2006/relationships/customXml" Target="../ink/ink1421.xml"/><Relationship Id="rId207" Type="http://schemas.openxmlformats.org/officeDocument/2006/relationships/image" Target="../media/image1421.png"/><Relationship Id="rId206" Type="http://schemas.openxmlformats.org/officeDocument/2006/relationships/customXml" Target="../ink/ink1420.xml"/><Relationship Id="rId205" Type="http://schemas.openxmlformats.org/officeDocument/2006/relationships/image" Target="../media/image1420.png"/><Relationship Id="rId204" Type="http://schemas.openxmlformats.org/officeDocument/2006/relationships/customXml" Target="../ink/ink1419.xml"/><Relationship Id="rId203" Type="http://schemas.openxmlformats.org/officeDocument/2006/relationships/image" Target="../media/image1419.png"/><Relationship Id="rId202" Type="http://schemas.openxmlformats.org/officeDocument/2006/relationships/customXml" Target="../ink/ink1418.xml"/><Relationship Id="rId201" Type="http://schemas.openxmlformats.org/officeDocument/2006/relationships/image" Target="../media/image1418.png"/><Relationship Id="rId200" Type="http://schemas.openxmlformats.org/officeDocument/2006/relationships/customXml" Target="../ink/ink1417.xml"/><Relationship Id="rId20" Type="http://schemas.openxmlformats.org/officeDocument/2006/relationships/customXml" Target="../ink/ink1327.xml"/><Relationship Id="rId2" Type="http://schemas.openxmlformats.org/officeDocument/2006/relationships/customXml" Target="../ink/ink1318.xml"/><Relationship Id="rId199" Type="http://schemas.openxmlformats.org/officeDocument/2006/relationships/image" Target="../media/image1417.png"/><Relationship Id="rId198" Type="http://schemas.openxmlformats.org/officeDocument/2006/relationships/customXml" Target="../ink/ink1416.xml"/><Relationship Id="rId197" Type="http://schemas.openxmlformats.org/officeDocument/2006/relationships/image" Target="../media/image1416.png"/><Relationship Id="rId196" Type="http://schemas.openxmlformats.org/officeDocument/2006/relationships/customXml" Target="../ink/ink1415.xml"/><Relationship Id="rId195" Type="http://schemas.openxmlformats.org/officeDocument/2006/relationships/image" Target="../media/image1415.png"/><Relationship Id="rId194" Type="http://schemas.openxmlformats.org/officeDocument/2006/relationships/customXml" Target="../ink/ink1414.xml"/><Relationship Id="rId193" Type="http://schemas.openxmlformats.org/officeDocument/2006/relationships/image" Target="../media/image1414.png"/><Relationship Id="rId192" Type="http://schemas.openxmlformats.org/officeDocument/2006/relationships/customXml" Target="../ink/ink1413.xml"/><Relationship Id="rId191" Type="http://schemas.openxmlformats.org/officeDocument/2006/relationships/image" Target="../media/image1413.png"/><Relationship Id="rId190" Type="http://schemas.openxmlformats.org/officeDocument/2006/relationships/customXml" Target="../ink/ink1412.xml"/><Relationship Id="rId19" Type="http://schemas.openxmlformats.org/officeDocument/2006/relationships/image" Target="../media/image1327.png"/><Relationship Id="rId189" Type="http://schemas.openxmlformats.org/officeDocument/2006/relationships/image" Target="../media/image1412.png"/><Relationship Id="rId188" Type="http://schemas.openxmlformats.org/officeDocument/2006/relationships/customXml" Target="../ink/ink1411.xml"/><Relationship Id="rId187" Type="http://schemas.openxmlformats.org/officeDocument/2006/relationships/image" Target="../media/image1411.png"/><Relationship Id="rId186" Type="http://schemas.openxmlformats.org/officeDocument/2006/relationships/customXml" Target="../ink/ink1410.xml"/><Relationship Id="rId185" Type="http://schemas.openxmlformats.org/officeDocument/2006/relationships/image" Target="../media/image1410.png"/><Relationship Id="rId184" Type="http://schemas.openxmlformats.org/officeDocument/2006/relationships/customXml" Target="../ink/ink1409.xml"/><Relationship Id="rId183" Type="http://schemas.openxmlformats.org/officeDocument/2006/relationships/image" Target="../media/image1409.png"/><Relationship Id="rId182" Type="http://schemas.openxmlformats.org/officeDocument/2006/relationships/customXml" Target="../ink/ink1408.xml"/><Relationship Id="rId181" Type="http://schemas.openxmlformats.org/officeDocument/2006/relationships/image" Target="../media/image1408.png"/><Relationship Id="rId180" Type="http://schemas.openxmlformats.org/officeDocument/2006/relationships/customXml" Target="../ink/ink1407.xml"/><Relationship Id="rId18" Type="http://schemas.openxmlformats.org/officeDocument/2006/relationships/customXml" Target="../ink/ink1326.xml"/><Relationship Id="rId179" Type="http://schemas.openxmlformats.org/officeDocument/2006/relationships/image" Target="../media/image1407.png"/><Relationship Id="rId178" Type="http://schemas.openxmlformats.org/officeDocument/2006/relationships/customXml" Target="../ink/ink1406.xml"/><Relationship Id="rId177" Type="http://schemas.openxmlformats.org/officeDocument/2006/relationships/image" Target="../media/image1406.png"/><Relationship Id="rId176" Type="http://schemas.openxmlformats.org/officeDocument/2006/relationships/customXml" Target="../ink/ink1405.xml"/><Relationship Id="rId175" Type="http://schemas.openxmlformats.org/officeDocument/2006/relationships/image" Target="../media/image1405.png"/><Relationship Id="rId174" Type="http://schemas.openxmlformats.org/officeDocument/2006/relationships/customXml" Target="../ink/ink1404.xml"/><Relationship Id="rId173" Type="http://schemas.openxmlformats.org/officeDocument/2006/relationships/image" Target="../media/image1404.png"/><Relationship Id="rId172" Type="http://schemas.openxmlformats.org/officeDocument/2006/relationships/customXml" Target="../ink/ink1403.xml"/><Relationship Id="rId171" Type="http://schemas.openxmlformats.org/officeDocument/2006/relationships/image" Target="../media/image1403.png"/><Relationship Id="rId170" Type="http://schemas.openxmlformats.org/officeDocument/2006/relationships/customXml" Target="../ink/ink1402.xml"/><Relationship Id="rId17" Type="http://schemas.openxmlformats.org/officeDocument/2006/relationships/image" Target="../media/image1326.png"/><Relationship Id="rId169" Type="http://schemas.openxmlformats.org/officeDocument/2006/relationships/image" Target="../media/image1402.png"/><Relationship Id="rId168" Type="http://schemas.openxmlformats.org/officeDocument/2006/relationships/customXml" Target="../ink/ink1401.xml"/><Relationship Id="rId167" Type="http://schemas.openxmlformats.org/officeDocument/2006/relationships/image" Target="../media/image1401.png"/><Relationship Id="rId166" Type="http://schemas.openxmlformats.org/officeDocument/2006/relationships/customXml" Target="../ink/ink1400.xml"/><Relationship Id="rId165" Type="http://schemas.openxmlformats.org/officeDocument/2006/relationships/image" Target="../media/image1400.png"/><Relationship Id="rId164" Type="http://schemas.openxmlformats.org/officeDocument/2006/relationships/customXml" Target="../ink/ink1399.xml"/><Relationship Id="rId163" Type="http://schemas.openxmlformats.org/officeDocument/2006/relationships/image" Target="../media/image1399.png"/><Relationship Id="rId162" Type="http://schemas.openxmlformats.org/officeDocument/2006/relationships/customXml" Target="../ink/ink1398.xml"/><Relationship Id="rId161" Type="http://schemas.openxmlformats.org/officeDocument/2006/relationships/image" Target="../media/image1398.png"/><Relationship Id="rId160" Type="http://schemas.openxmlformats.org/officeDocument/2006/relationships/customXml" Target="../ink/ink1397.xml"/><Relationship Id="rId16" Type="http://schemas.openxmlformats.org/officeDocument/2006/relationships/customXml" Target="../ink/ink1325.xml"/><Relationship Id="rId159" Type="http://schemas.openxmlformats.org/officeDocument/2006/relationships/image" Target="../media/image1397.png"/><Relationship Id="rId158" Type="http://schemas.openxmlformats.org/officeDocument/2006/relationships/customXml" Target="../ink/ink1396.xml"/><Relationship Id="rId157" Type="http://schemas.openxmlformats.org/officeDocument/2006/relationships/image" Target="../media/image1396.png"/><Relationship Id="rId156" Type="http://schemas.openxmlformats.org/officeDocument/2006/relationships/customXml" Target="../ink/ink1395.xml"/><Relationship Id="rId155" Type="http://schemas.openxmlformats.org/officeDocument/2006/relationships/image" Target="../media/image1395.png"/><Relationship Id="rId154" Type="http://schemas.openxmlformats.org/officeDocument/2006/relationships/customXml" Target="../ink/ink1394.xml"/><Relationship Id="rId153" Type="http://schemas.openxmlformats.org/officeDocument/2006/relationships/image" Target="../media/image1394.png"/><Relationship Id="rId152" Type="http://schemas.openxmlformats.org/officeDocument/2006/relationships/customXml" Target="../ink/ink1393.xml"/><Relationship Id="rId151" Type="http://schemas.openxmlformats.org/officeDocument/2006/relationships/image" Target="../media/image1393.png"/><Relationship Id="rId150" Type="http://schemas.openxmlformats.org/officeDocument/2006/relationships/customXml" Target="../ink/ink1392.xml"/><Relationship Id="rId15" Type="http://schemas.openxmlformats.org/officeDocument/2006/relationships/image" Target="../media/image1325.png"/><Relationship Id="rId149" Type="http://schemas.openxmlformats.org/officeDocument/2006/relationships/image" Target="../media/image1392.png"/><Relationship Id="rId148" Type="http://schemas.openxmlformats.org/officeDocument/2006/relationships/customXml" Target="../ink/ink1391.xml"/><Relationship Id="rId147" Type="http://schemas.openxmlformats.org/officeDocument/2006/relationships/image" Target="../media/image1391.png"/><Relationship Id="rId146" Type="http://schemas.openxmlformats.org/officeDocument/2006/relationships/customXml" Target="../ink/ink1390.xml"/><Relationship Id="rId145" Type="http://schemas.openxmlformats.org/officeDocument/2006/relationships/image" Target="../media/image1390.png"/><Relationship Id="rId144" Type="http://schemas.openxmlformats.org/officeDocument/2006/relationships/customXml" Target="../ink/ink1389.xml"/><Relationship Id="rId143" Type="http://schemas.openxmlformats.org/officeDocument/2006/relationships/image" Target="../media/image1389.png"/><Relationship Id="rId142" Type="http://schemas.openxmlformats.org/officeDocument/2006/relationships/customXml" Target="../ink/ink1388.xml"/><Relationship Id="rId141" Type="http://schemas.openxmlformats.org/officeDocument/2006/relationships/image" Target="../media/image1388.png"/><Relationship Id="rId140" Type="http://schemas.openxmlformats.org/officeDocument/2006/relationships/customXml" Target="../ink/ink1387.xml"/><Relationship Id="rId14" Type="http://schemas.openxmlformats.org/officeDocument/2006/relationships/customXml" Target="../ink/ink1324.xml"/><Relationship Id="rId139" Type="http://schemas.openxmlformats.org/officeDocument/2006/relationships/image" Target="../media/image1387.png"/><Relationship Id="rId138" Type="http://schemas.openxmlformats.org/officeDocument/2006/relationships/customXml" Target="../ink/ink1386.xml"/><Relationship Id="rId137" Type="http://schemas.openxmlformats.org/officeDocument/2006/relationships/image" Target="../media/image1386.png"/><Relationship Id="rId136" Type="http://schemas.openxmlformats.org/officeDocument/2006/relationships/customXml" Target="../ink/ink1385.xml"/><Relationship Id="rId135" Type="http://schemas.openxmlformats.org/officeDocument/2006/relationships/image" Target="../media/image1385.png"/><Relationship Id="rId134" Type="http://schemas.openxmlformats.org/officeDocument/2006/relationships/customXml" Target="../ink/ink1384.xml"/><Relationship Id="rId133" Type="http://schemas.openxmlformats.org/officeDocument/2006/relationships/image" Target="../media/image1384.png"/><Relationship Id="rId132" Type="http://schemas.openxmlformats.org/officeDocument/2006/relationships/customXml" Target="../ink/ink1383.xml"/><Relationship Id="rId131" Type="http://schemas.openxmlformats.org/officeDocument/2006/relationships/image" Target="../media/image1383.png"/><Relationship Id="rId130" Type="http://schemas.openxmlformats.org/officeDocument/2006/relationships/customXml" Target="../ink/ink1382.xml"/><Relationship Id="rId13" Type="http://schemas.openxmlformats.org/officeDocument/2006/relationships/image" Target="../media/image1324.png"/><Relationship Id="rId129" Type="http://schemas.openxmlformats.org/officeDocument/2006/relationships/image" Target="../media/image1382.png"/><Relationship Id="rId128" Type="http://schemas.openxmlformats.org/officeDocument/2006/relationships/customXml" Target="../ink/ink1381.xml"/><Relationship Id="rId127" Type="http://schemas.openxmlformats.org/officeDocument/2006/relationships/image" Target="../media/image1381.png"/><Relationship Id="rId126" Type="http://schemas.openxmlformats.org/officeDocument/2006/relationships/customXml" Target="../ink/ink1380.xml"/><Relationship Id="rId125" Type="http://schemas.openxmlformats.org/officeDocument/2006/relationships/image" Target="../media/image1380.png"/><Relationship Id="rId124" Type="http://schemas.openxmlformats.org/officeDocument/2006/relationships/customXml" Target="../ink/ink1379.xml"/><Relationship Id="rId123" Type="http://schemas.openxmlformats.org/officeDocument/2006/relationships/image" Target="../media/image1379.png"/><Relationship Id="rId122" Type="http://schemas.openxmlformats.org/officeDocument/2006/relationships/customXml" Target="../ink/ink1378.xml"/><Relationship Id="rId121" Type="http://schemas.openxmlformats.org/officeDocument/2006/relationships/image" Target="../media/image1378.png"/><Relationship Id="rId120" Type="http://schemas.openxmlformats.org/officeDocument/2006/relationships/customXml" Target="../ink/ink1377.xml"/><Relationship Id="rId12" Type="http://schemas.openxmlformats.org/officeDocument/2006/relationships/customXml" Target="../ink/ink1323.xml"/><Relationship Id="rId119" Type="http://schemas.openxmlformats.org/officeDocument/2006/relationships/image" Target="../media/image1377.png"/><Relationship Id="rId118" Type="http://schemas.openxmlformats.org/officeDocument/2006/relationships/customXml" Target="../ink/ink1376.xml"/><Relationship Id="rId117" Type="http://schemas.openxmlformats.org/officeDocument/2006/relationships/image" Target="../media/image1376.png"/><Relationship Id="rId116" Type="http://schemas.openxmlformats.org/officeDocument/2006/relationships/customXml" Target="../ink/ink1375.xml"/><Relationship Id="rId115" Type="http://schemas.openxmlformats.org/officeDocument/2006/relationships/image" Target="../media/image1375.png"/><Relationship Id="rId114" Type="http://schemas.openxmlformats.org/officeDocument/2006/relationships/customXml" Target="../ink/ink1374.xml"/><Relationship Id="rId113" Type="http://schemas.openxmlformats.org/officeDocument/2006/relationships/image" Target="../media/image1374.png"/><Relationship Id="rId112" Type="http://schemas.openxmlformats.org/officeDocument/2006/relationships/customXml" Target="../ink/ink1373.xml"/><Relationship Id="rId111" Type="http://schemas.openxmlformats.org/officeDocument/2006/relationships/image" Target="../media/image1373.png"/><Relationship Id="rId110" Type="http://schemas.openxmlformats.org/officeDocument/2006/relationships/customXml" Target="../ink/ink1372.xml"/><Relationship Id="rId11" Type="http://schemas.openxmlformats.org/officeDocument/2006/relationships/image" Target="../media/image1323.png"/><Relationship Id="rId109" Type="http://schemas.openxmlformats.org/officeDocument/2006/relationships/image" Target="../media/image1372.png"/><Relationship Id="rId108" Type="http://schemas.openxmlformats.org/officeDocument/2006/relationships/customXml" Target="../ink/ink1371.xml"/><Relationship Id="rId107" Type="http://schemas.openxmlformats.org/officeDocument/2006/relationships/image" Target="../media/image1371.png"/><Relationship Id="rId106" Type="http://schemas.openxmlformats.org/officeDocument/2006/relationships/customXml" Target="../ink/ink1370.xml"/><Relationship Id="rId105" Type="http://schemas.openxmlformats.org/officeDocument/2006/relationships/image" Target="../media/image1370.png"/><Relationship Id="rId104" Type="http://schemas.openxmlformats.org/officeDocument/2006/relationships/customXml" Target="../ink/ink1369.xml"/><Relationship Id="rId103" Type="http://schemas.openxmlformats.org/officeDocument/2006/relationships/image" Target="../media/image1369.png"/><Relationship Id="rId102" Type="http://schemas.openxmlformats.org/officeDocument/2006/relationships/customXml" Target="../ink/ink1368.xml"/><Relationship Id="rId101" Type="http://schemas.openxmlformats.org/officeDocument/2006/relationships/image" Target="../media/image1368.png"/><Relationship Id="rId100" Type="http://schemas.openxmlformats.org/officeDocument/2006/relationships/customXml" Target="../ink/ink1367.xml"/><Relationship Id="rId10" Type="http://schemas.openxmlformats.org/officeDocument/2006/relationships/customXml" Target="../ink/ink1322.xml"/><Relationship Id="rId1" Type="http://schemas.openxmlformats.org/officeDocument/2006/relationships/image" Target="../media/image1318.png"/></Relationships>
</file>

<file path=ppt/slides/_rels/slide12.xml.rels><?xml version="1.0" encoding="UTF-8" standalone="yes"?>
<Relationships xmlns="http://schemas.openxmlformats.org/package/2006/relationships"><Relationship Id="rId99" Type="http://schemas.openxmlformats.org/officeDocument/2006/relationships/customXml" Target="../ink/ink1570.xml"/><Relationship Id="rId98" Type="http://schemas.openxmlformats.org/officeDocument/2006/relationships/image" Target="../media/image1571.png"/><Relationship Id="rId97" Type="http://schemas.openxmlformats.org/officeDocument/2006/relationships/customXml" Target="../ink/ink1569.xml"/><Relationship Id="rId96" Type="http://schemas.openxmlformats.org/officeDocument/2006/relationships/image" Target="../media/image1570.png"/><Relationship Id="rId95" Type="http://schemas.openxmlformats.org/officeDocument/2006/relationships/customXml" Target="../ink/ink1568.xml"/><Relationship Id="rId94" Type="http://schemas.openxmlformats.org/officeDocument/2006/relationships/image" Target="../media/image1569.png"/><Relationship Id="rId93" Type="http://schemas.openxmlformats.org/officeDocument/2006/relationships/customXml" Target="../ink/ink1567.xml"/><Relationship Id="rId92" Type="http://schemas.openxmlformats.org/officeDocument/2006/relationships/image" Target="../media/image1568.png"/><Relationship Id="rId91" Type="http://schemas.openxmlformats.org/officeDocument/2006/relationships/customXml" Target="../ink/ink1566.xml"/><Relationship Id="rId90" Type="http://schemas.openxmlformats.org/officeDocument/2006/relationships/image" Target="../media/image1567.png"/><Relationship Id="rId9" Type="http://schemas.openxmlformats.org/officeDocument/2006/relationships/customXml" Target="../ink/ink1525.xml"/><Relationship Id="rId89" Type="http://schemas.openxmlformats.org/officeDocument/2006/relationships/customXml" Target="../ink/ink1565.xml"/><Relationship Id="rId88" Type="http://schemas.openxmlformats.org/officeDocument/2006/relationships/image" Target="../media/image1566.png"/><Relationship Id="rId87" Type="http://schemas.openxmlformats.org/officeDocument/2006/relationships/customXml" Target="../ink/ink1564.xml"/><Relationship Id="rId86" Type="http://schemas.openxmlformats.org/officeDocument/2006/relationships/image" Target="../media/image1565.png"/><Relationship Id="rId85" Type="http://schemas.openxmlformats.org/officeDocument/2006/relationships/customXml" Target="../ink/ink1563.xml"/><Relationship Id="rId84" Type="http://schemas.openxmlformats.org/officeDocument/2006/relationships/image" Target="../media/image1564.png"/><Relationship Id="rId83" Type="http://schemas.openxmlformats.org/officeDocument/2006/relationships/customXml" Target="../ink/ink1562.xml"/><Relationship Id="rId82" Type="http://schemas.openxmlformats.org/officeDocument/2006/relationships/image" Target="../media/image1563.png"/><Relationship Id="rId81" Type="http://schemas.openxmlformats.org/officeDocument/2006/relationships/customXml" Target="../ink/ink1561.xml"/><Relationship Id="rId80" Type="http://schemas.openxmlformats.org/officeDocument/2006/relationships/image" Target="../media/image1562.png"/><Relationship Id="rId8" Type="http://schemas.openxmlformats.org/officeDocument/2006/relationships/image" Target="../media/image1526.png"/><Relationship Id="rId79" Type="http://schemas.openxmlformats.org/officeDocument/2006/relationships/customXml" Target="../ink/ink1560.xml"/><Relationship Id="rId78" Type="http://schemas.openxmlformats.org/officeDocument/2006/relationships/image" Target="../media/image1561.png"/><Relationship Id="rId77" Type="http://schemas.openxmlformats.org/officeDocument/2006/relationships/customXml" Target="../ink/ink1559.xml"/><Relationship Id="rId76" Type="http://schemas.openxmlformats.org/officeDocument/2006/relationships/image" Target="../media/image1560.png"/><Relationship Id="rId75" Type="http://schemas.openxmlformats.org/officeDocument/2006/relationships/customXml" Target="../ink/ink1558.xml"/><Relationship Id="rId74" Type="http://schemas.openxmlformats.org/officeDocument/2006/relationships/image" Target="../media/image1559.png"/><Relationship Id="rId73" Type="http://schemas.openxmlformats.org/officeDocument/2006/relationships/customXml" Target="../ink/ink1557.xml"/><Relationship Id="rId72" Type="http://schemas.openxmlformats.org/officeDocument/2006/relationships/image" Target="../media/image1558.png"/><Relationship Id="rId71" Type="http://schemas.openxmlformats.org/officeDocument/2006/relationships/customXml" Target="../ink/ink1556.xml"/><Relationship Id="rId70" Type="http://schemas.openxmlformats.org/officeDocument/2006/relationships/image" Target="../media/image1557.png"/><Relationship Id="rId7" Type="http://schemas.openxmlformats.org/officeDocument/2006/relationships/customXml" Target="../ink/ink1524.xml"/><Relationship Id="rId69" Type="http://schemas.openxmlformats.org/officeDocument/2006/relationships/customXml" Target="../ink/ink1555.xml"/><Relationship Id="rId68" Type="http://schemas.openxmlformats.org/officeDocument/2006/relationships/image" Target="../media/image1556.png"/><Relationship Id="rId67" Type="http://schemas.openxmlformats.org/officeDocument/2006/relationships/customXml" Target="../ink/ink1554.xml"/><Relationship Id="rId66" Type="http://schemas.openxmlformats.org/officeDocument/2006/relationships/image" Target="../media/image1555.png"/><Relationship Id="rId65" Type="http://schemas.openxmlformats.org/officeDocument/2006/relationships/customXml" Target="../ink/ink1553.xml"/><Relationship Id="rId64" Type="http://schemas.openxmlformats.org/officeDocument/2006/relationships/image" Target="../media/image1554.png"/><Relationship Id="rId63" Type="http://schemas.openxmlformats.org/officeDocument/2006/relationships/customXml" Target="../ink/ink1552.xml"/><Relationship Id="rId62" Type="http://schemas.openxmlformats.org/officeDocument/2006/relationships/image" Target="../media/image1553.png"/><Relationship Id="rId61" Type="http://schemas.openxmlformats.org/officeDocument/2006/relationships/customXml" Target="../ink/ink1551.xml"/><Relationship Id="rId60" Type="http://schemas.openxmlformats.org/officeDocument/2006/relationships/image" Target="../media/image1552.png"/><Relationship Id="rId6" Type="http://schemas.openxmlformats.org/officeDocument/2006/relationships/image" Target="../media/image1525.png"/><Relationship Id="rId59" Type="http://schemas.openxmlformats.org/officeDocument/2006/relationships/customXml" Target="../ink/ink1550.xml"/><Relationship Id="rId58" Type="http://schemas.openxmlformats.org/officeDocument/2006/relationships/image" Target="../media/image1551.png"/><Relationship Id="rId57" Type="http://schemas.openxmlformats.org/officeDocument/2006/relationships/customXml" Target="../ink/ink1549.xml"/><Relationship Id="rId568" Type="http://schemas.openxmlformats.org/officeDocument/2006/relationships/slideLayout" Target="../slideLayouts/slideLayout1.xml"/><Relationship Id="rId567" Type="http://schemas.openxmlformats.org/officeDocument/2006/relationships/tags" Target="../tags/tag68.xml"/><Relationship Id="rId566" Type="http://schemas.openxmlformats.org/officeDocument/2006/relationships/image" Target="../media/image1805.png"/><Relationship Id="rId565" Type="http://schemas.openxmlformats.org/officeDocument/2006/relationships/customXml" Target="../ink/ink1803.xml"/><Relationship Id="rId564" Type="http://schemas.openxmlformats.org/officeDocument/2006/relationships/image" Target="../media/image1804.png"/><Relationship Id="rId563" Type="http://schemas.openxmlformats.org/officeDocument/2006/relationships/customXml" Target="../ink/ink1802.xml"/><Relationship Id="rId562" Type="http://schemas.openxmlformats.org/officeDocument/2006/relationships/image" Target="../media/image1803.png"/><Relationship Id="rId561" Type="http://schemas.openxmlformats.org/officeDocument/2006/relationships/customXml" Target="../ink/ink1801.xml"/><Relationship Id="rId560" Type="http://schemas.openxmlformats.org/officeDocument/2006/relationships/image" Target="../media/image1802.png"/><Relationship Id="rId56" Type="http://schemas.openxmlformats.org/officeDocument/2006/relationships/image" Target="../media/image1550.png"/><Relationship Id="rId559" Type="http://schemas.openxmlformats.org/officeDocument/2006/relationships/customXml" Target="../ink/ink1800.xml"/><Relationship Id="rId558" Type="http://schemas.openxmlformats.org/officeDocument/2006/relationships/image" Target="../media/image1801.png"/><Relationship Id="rId557" Type="http://schemas.openxmlformats.org/officeDocument/2006/relationships/customXml" Target="../ink/ink1799.xml"/><Relationship Id="rId556" Type="http://schemas.openxmlformats.org/officeDocument/2006/relationships/image" Target="../media/image1800.png"/><Relationship Id="rId555" Type="http://schemas.openxmlformats.org/officeDocument/2006/relationships/customXml" Target="../ink/ink1798.xml"/><Relationship Id="rId554" Type="http://schemas.openxmlformats.org/officeDocument/2006/relationships/image" Target="../media/image1799.png"/><Relationship Id="rId553" Type="http://schemas.openxmlformats.org/officeDocument/2006/relationships/customXml" Target="../ink/ink1797.xml"/><Relationship Id="rId552" Type="http://schemas.openxmlformats.org/officeDocument/2006/relationships/image" Target="../media/image1798.png"/><Relationship Id="rId551" Type="http://schemas.openxmlformats.org/officeDocument/2006/relationships/customXml" Target="../ink/ink1796.xml"/><Relationship Id="rId550" Type="http://schemas.openxmlformats.org/officeDocument/2006/relationships/image" Target="../media/image1797.png"/><Relationship Id="rId55" Type="http://schemas.openxmlformats.org/officeDocument/2006/relationships/customXml" Target="../ink/ink1548.xml"/><Relationship Id="rId549" Type="http://schemas.openxmlformats.org/officeDocument/2006/relationships/customXml" Target="../ink/ink1795.xml"/><Relationship Id="rId548" Type="http://schemas.openxmlformats.org/officeDocument/2006/relationships/image" Target="../media/image1796.png"/><Relationship Id="rId547" Type="http://schemas.openxmlformats.org/officeDocument/2006/relationships/customXml" Target="../ink/ink1794.xml"/><Relationship Id="rId546" Type="http://schemas.openxmlformats.org/officeDocument/2006/relationships/image" Target="../media/image1795.png"/><Relationship Id="rId545" Type="http://schemas.openxmlformats.org/officeDocument/2006/relationships/customXml" Target="../ink/ink1793.xml"/><Relationship Id="rId544" Type="http://schemas.openxmlformats.org/officeDocument/2006/relationships/image" Target="../media/image1794.png"/><Relationship Id="rId543" Type="http://schemas.openxmlformats.org/officeDocument/2006/relationships/customXml" Target="../ink/ink1792.xml"/><Relationship Id="rId542" Type="http://schemas.openxmlformats.org/officeDocument/2006/relationships/image" Target="../media/image1793.png"/><Relationship Id="rId541" Type="http://schemas.openxmlformats.org/officeDocument/2006/relationships/customXml" Target="../ink/ink1791.xml"/><Relationship Id="rId540" Type="http://schemas.openxmlformats.org/officeDocument/2006/relationships/image" Target="../media/image1792.png"/><Relationship Id="rId54" Type="http://schemas.openxmlformats.org/officeDocument/2006/relationships/image" Target="../media/image1549.png"/><Relationship Id="rId539" Type="http://schemas.openxmlformats.org/officeDocument/2006/relationships/customXml" Target="../ink/ink1790.xml"/><Relationship Id="rId538" Type="http://schemas.openxmlformats.org/officeDocument/2006/relationships/image" Target="../media/image1791.png"/><Relationship Id="rId537" Type="http://schemas.openxmlformats.org/officeDocument/2006/relationships/customXml" Target="../ink/ink1789.xml"/><Relationship Id="rId536" Type="http://schemas.openxmlformats.org/officeDocument/2006/relationships/image" Target="../media/image1790.png"/><Relationship Id="rId535" Type="http://schemas.openxmlformats.org/officeDocument/2006/relationships/customXml" Target="../ink/ink1788.xml"/><Relationship Id="rId534" Type="http://schemas.openxmlformats.org/officeDocument/2006/relationships/image" Target="../media/image1789.png"/><Relationship Id="rId533" Type="http://schemas.openxmlformats.org/officeDocument/2006/relationships/customXml" Target="../ink/ink1787.xml"/><Relationship Id="rId532" Type="http://schemas.openxmlformats.org/officeDocument/2006/relationships/image" Target="../media/image1788.png"/><Relationship Id="rId531" Type="http://schemas.openxmlformats.org/officeDocument/2006/relationships/customXml" Target="../ink/ink1786.xml"/><Relationship Id="rId530" Type="http://schemas.openxmlformats.org/officeDocument/2006/relationships/image" Target="../media/image1787.png"/><Relationship Id="rId53" Type="http://schemas.openxmlformats.org/officeDocument/2006/relationships/customXml" Target="../ink/ink1547.xml"/><Relationship Id="rId529" Type="http://schemas.openxmlformats.org/officeDocument/2006/relationships/customXml" Target="../ink/ink1785.xml"/><Relationship Id="rId528" Type="http://schemas.openxmlformats.org/officeDocument/2006/relationships/image" Target="../media/image1786.png"/><Relationship Id="rId527" Type="http://schemas.openxmlformats.org/officeDocument/2006/relationships/customXml" Target="../ink/ink1784.xml"/><Relationship Id="rId526" Type="http://schemas.openxmlformats.org/officeDocument/2006/relationships/image" Target="../media/image1785.png"/><Relationship Id="rId525" Type="http://schemas.openxmlformats.org/officeDocument/2006/relationships/customXml" Target="../ink/ink1783.xml"/><Relationship Id="rId524" Type="http://schemas.openxmlformats.org/officeDocument/2006/relationships/image" Target="../media/image1784.png"/><Relationship Id="rId523" Type="http://schemas.openxmlformats.org/officeDocument/2006/relationships/customXml" Target="../ink/ink1782.xml"/><Relationship Id="rId522" Type="http://schemas.openxmlformats.org/officeDocument/2006/relationships/image" Target="../media/image1783.png"/><Relationship Id="rId521" Type="http://schemas.openxmlformats.org/officeDocument/2006/relationships/customXml" Target="../ink/ink1781.xml"/><Relationship Id="rId520" Type="http://schemas.openxmlformats.org/officeDocument/2006/relationships/image" Target="../media/image1782.png"/><Relationship Id="rId52" Type="http://schemas.openxmlformats.org/officeDocument/2006/relationships/image" Target="../media/image1548.png"/><Relationship Id="rId519" Type="http://schemas.openxmlformats.org/officeDocument/2006/relationships/customXml" Target="../ink/ink1780.xml"/><Relationship Id="rId518" Type="http://schemas.openxmlformats.org/officeDocument/2006/relationships/image" Target="../media/image1781.png"/><Relationship Id="rId517" Type="http://schemas.openxmlformats.org/officeDocument/2006/relationships/customXml" Target="../ink/ink1779.xml"/><Relationship Id="rId516" Type="http://schemas.openxmlformats.org/officeDocument/2006/relationships/image" Target="../media/image1780.png"/><Relationship Id="rId515" Type="http://schemas.openxmlformats.org/officeDocument/2006/relationships/customXml" Target="../ink/ink1778.xml"/><Relationship Id="rId514" Type="http://schemas.openxmlformats.org/officeDocument/2006/relationships/image" Target="../media/image1779.png"/><Relationship Id="rId513" Type="http://schemas.openxmlformats.org/officeDocument/2006/relationships/customXml" Target="../ink/ink1777.xml"/><Relationship Id="rId512" Type="http://schemas.openxmlformats.org/officeDocument/2006/relationships/image" Target="../media/image1778.png"/><Relationship Id="rId511" Type="http://schemas.openxmlformats.org/officeDocument/2006/relationships/customXml" Target="../ink/ink1776.xml"/><Relationship Id="rId510" Type="http://schemas.openxmlformats.org/officeDocument/2006/relationships/image" Target="../media/image1777.png"/><Relationship Id="rId51" Type="http://schemas.openxmlformats.org/officeDocument/2006/relationships/customXml" Target="../ink/ink1546.xml"/><Relationship Id="rId509" Type="http://schemas.openxmlformats.org/officeDocument/2006/relationships/customXml" Target="../ink/ink1775.xml"/><Relationship Id="rId508" Type="http://schemas.openxmlformats.org/officeDocument/2006/relationships/image" Target="../media/image1776.png"/><Relationship Id="rId507" Type="http://schemas.openxmlformats.org/officeDocument/2006/relationships/customXml" Target="../ink/ink1774.xml"/><Relationship Id="rId506" Type="http://schemas.openxmlformats.org/officeDocument/2006/relationships/image" Target="../media/image1775.png"/><Relationship Id="rId505" Type="http://schemas.openxmlformats.org/officeDocument/2006/relationships/customXml" Target="../ink/ink1773.xml"/><Relationship Id="rId504" Type="http://schemas.openxmlformats.org/officeDocument/2006/relationships/image" Target="../media/image1774.png"/><Relationship Id="rId503" Type="http://schemas.openxmlformats.org/officeDocument/2006/relationships/customXml" Target="../ink/ink1772.xml"/><Relationship Id="rId502" Type="http://schemas.openxmlformats.org/officeDocument/2006/relationships/image" Target="../media/image1773.png"/><Relationship Id="rId501" Type="http://schemas.openxmlformats.org/officeDocument/2006/relationships/customXml" Target="../ink/ink1771.xml"/><Relationship Id="rId500" Type="http://schemas.openxmlformats.org/officeDocument/2006/relationships/image" Target="../media/image1772.png"/><Relationship Id="rId50" Type="http://schemas.openxmlformats.org/officeDocument/2006/relationships/image" Target="../media/image1547.png"/><Relationship Id="rId5" Type="http://schemas.openxmlformats.org/officeDocument/2006/relationships/customXml" Target="../ink/ink1523.xml"/><Relationship Id="rId499" Type="http://schemas.openxmlformats.org/officeDocument/2006/relationships/customXml" Target="../ink/ink1770.xml"/><Relationship Id="rId498" Type="http://schemas.openxmlformats.org/officeDocument/2006/relationships/image" Target="../media/image1771.png"/><Relationship Id="rId497" Type="http://schemas.openxmlformats.org/officeDocument/2006/relationships/customXml" Target="../ink/ink1769.xml"/><Relationship Id="rId496" Type="http://schemas.openxmlformats.org/officeDocument/2006/relationships/image" Target="../media/image1770.png"/><Relationship Id="rId495" Type="http://schemas.openxmlformats.org/officeDocument/2006/relationships/customXml" Target="../ink/ink1768.xml"/><Relationship Id="rId494" Type="http://schemas.openxmlformats.org/officeDocument/2006/relationships/image" Target="../media/image1769.png"/><Relationship Id="rId493" Type="http://schemas.openxmlformats.org/officeDocument/2006/relationships/customXml" Target="../ink/ink1767.xml"/><Relationship Id="rId492" Type="http://schemas.openxmlformats.org/officeDocument/2006/relationships/image" Target="../media/image1768.png"/><Relationship Id="rId491" Type="http://schemas.openxmlformats.org/officeDocument/2006/relationships/customXml" Target="../ink/ink1766.xml"/><Relationship Id="rId490" Type="http://schemas.openxmlformats.org/officeDocument/2006/relationships/image" Target="../media/image1767.png"/><Relationship Id="rId49" Type="http://schemas.openxmlformats.org/officeDocument/2006/relationships/customXml" Target="../ink/ink1545.xml"/><Relationship Id="rId489" Type="http://schemas.openxmlformats.org/officeDocument/2006/relationships/customXml" Target="../ink/ink1765.xml"/><Relationship Id="rId488" Type="http://schemas.openxmlformats.org/officeDocument/2006/relationships/image" Target="../media/image1766.png"/><Relationship Id="rId487" Type="http://schemas.openxmlformats.org/officeDocument/2006/relationships/customXml" Target="../ink/ink1764.xml"/><Relationship Id="rId486" Type="http://schemas.openxmlformats.org/officeDocument/2006/relationships/image" Target="../media/image1765.png"/><Relationship Id="rId485" Type="http://schemas.openxmlformats.org/officeDocument/2006/relationships/customXml" Target="../ink/ink1763.xml"/><Relationship Id="rId484" Type="http://schemas.openxmlformats.org/officeDocument/2006/relationships/image" Target="../media/image1764.png"/><Relationship Id="rId483" Type="http://schemas.openxmlformats.org/officeDocument/2006/relationships/customXml" Target="../ink/ink1762.xml"/><Relationship Id="rId482" Type="http://schemas.openxmlformats.org/officeDocument/2006/relationships/image" Target="../media/image1763.png"/><Relationship Id="rId481" Type="http://schemas.openxmlformats.org/officeDocument/2006/relationships/customXml" Target="../ink/ink1761.xml"/><Relationship Id="rId480" Type="http://schemas.openxmlformats.org/officeDocument/2006/relationships/image" Target="../media/image1762.png"/><Relationship Id="rId48" Type="http://schemas.openxmlformats.org/officeDocument/2006/relationships/image" Target="../media/image1546.png"/><Relationship Id="rId479" Type="http://schemas.openxmlformats.org/officeDocument/2006/relationships/customXml" Target="../ink/ink1760.xml"/><Relationship Id="rId478" Type="http://schemas.openxmlformats.org/officeDocument/2006/relationships/image" Target="../media/image1761.png"/><Relationship Id="rId477" Type="http://schemas.openxmlformats.org/officeDocument/2006/relationships/customXml" Target="../ink/ink1759.xml"/><Relationship Id="rId476" Type="http://schemas.openxmlformats.org/officeDocument/2006/relationships/image" Target="../media/image1760.png"/><Relationship Id="rId475" Type="http://schemas.openxmlformats.org/officeDocument/2006/relationships/customXml" Target="../ink/ink1758.xml"/><Relationship Id="rId474" Type="http://schemas.openxmlformats.org/officeDocument/2006/relationships/image" Target="../media/image1759.png"/><Relationship Id="rId473" Type="http://schemas.openxmlformats.org/officeDocument/2006/relationships/customXml" Target="../ink/ink1757.xml"/><Relationship Id="rId472" Type="http://schemas.openxmlformats.org/officeDocument/2006/relationships/image" Target="../media/image1758.png"/><Relationship Id="rId471" Type="http://schemas.openxmlformats.org/officeDocument/2006/relationships/customXml" Target="../ink/ink1756.xml"/><Relationship Id="rId470" Type="http://schemas.openxmlformats.org/officeDocument/2006/relationships/image" Target="../media/image1757.png"/><Relationship Id="rId47" Type="http://schemas.openxmlformats.org/officeDocument/2006/relationships/customXml" Target="../ink/ink1544.xml"/><Relationship Id="rId469" Type="http://schemas.openxmlformats.org/officeDocument/2006/relationships/customXml" Target="../ink/ink1755.xml"/><Relationship Id="rId468" Type="http://schemas.openxmlformats.org/officeDocument/2006/relationships/image" Target="../media/image1756.png"/><Relationship Id="rId467" Type="http://schemas.openxmlformats.org/officeDocument/2006/relationships/customXml" Target="../ink/ink1754.xml"/><Relationship Id="rId466" Type="http://schemas.openxmlformats.org/officeDocument/2006/relationships/image" Target="../media/image1755.png"/><Relationship Id="rId465" Type="http://schemas.openxmlformats.org/officeDocument/2006/relationships/customXml" Target="../ink/ink1753.xml"/><Relationship Id="rId464" Type="http://schemas.openxmlformats.org/officeDocument/2006/relationships/image" Target="../media/image1754.png"/><Relationship Id="rId463" Type="http://schemas.openxmlformats.org/officeDocument/2006/relationships/customXml" Target="../ink/ink1752.xml"/><Relationship Id="rId462" Type="http://schemas.openxmlformats.org/officeDocument/2006/relationships/image" Target="../media/image1753.png"/><Relationship Id="rId461" Type="http://schemas.openxmlformats.org/officeDocument/2006/relationships/customXml" Target="../ink/ink1751.xml"/><Relationship Id="rId460" Type="http://schemas.openxmlformats.org/officeDocument/2006/relationships/image" Target="../media/image1752.png"/><Relationship Id="rId46" Type="http://schemas.openxmlformats.org/officeDocument/2006/relationships/image" Target="../media/image1545.png"/><Relationship Id="rId459" Type="http://schemas.openxmlformats.org/officeDocument/2006/relationships/customXml" Target="../ink/ink1750.xml"/><Relationship Id="rId458" Type="http://schemas.openxmlformats.org/officeDocument/2006/relationships/image" Target="../media/image1751.png"/><Relationship Id="rId457" Type="http://schemas.openxmlformats.org/officeDocument/2006/relationships/customXml" Target="../ink/ink1749.xml"/><Relationship Id="rId456" Type="http://schemas.openxmlformats.org/officeDocument/2006/relationships/image" Target="../media/image1750.png"/><Relationship Id="rId455" Type="http://schemas.openxmlformats.org/officeDocument/2006/relationships/customXml" Target="../ink/ink1748.xml"/><Relationship Id="rId454" Type="http://schemas.openxmlformats.org/officeDocument/2006/relationships/image" Target="../media/image1749.png"/><Relationship Id="rId453" Type="http://schemas.openxmlformats.org/officeDocument/2006/relationships/customXml" Target="../ink/ink1747.xml"/><Relationship Id="rId452" Type="http://schemas.openxmlformats.org/officeDocument/2006/relationships/image" Target="../media/image1748.png"/><Relationship Id="rId451" Type="http://schemas.openxmlformats.org/officeDocument/2006/relationships/customXml" Target="../ink/ink1746.xml"/><Relationship Id="rId450" Type="http://schemas.openxmlformats.org/officeDocument/2006/relationships/image" Target="../media/image1747.png"/><Relationship Id="rId45" Type="http://schemas.openxmlformats.org/officeDocument/2006/relationships/customXml" Target="../ink/ink1543.xml"/><Relationship Id="rId449" Type="http://schemas.openxmlformats.org/officeDocument/2006/relationships/customXml" Target="../ink/ink1745.xml"/><Relationship Id="rId448" Type="http://schemas.openxmlformats.org/officeDocument/2006/relationships/image" Target="../media/image1746.png"/><Relationship Id="rId447" Type="http://schemas.openxmlformats.org/officeDocument/2006/relationships/customXml" Target="../ink/ink1744.xml"/><Relationship Id="rId446" Type="http://schemas.openxmlformats.org/officeDocument/2006/relationships/image" Target="../media/image1745.png"/><Relationship Id="rId445" Type="http://schemas.openxmlformats.org/officeDocument/2006/relationships/customXml" Target="../ink/ink1743.xml"/><Relationship Id="rId444" Type="http://schemas.openxmlformats.org/officeDocument/2006/relationships/image" Target="../media/image1744.png"/><Relationship Id="rId443" Type="http://schemas.openxmlformats.org/officeDocument/2006/relationships/customXml" Target="../ink/ink1742.xml"/><Relationship Id="rId442" Type="http://schemas.openxmlformats.org/officeDocument/2006/relationships/image" Target="../media/image1743.png"/><Relationship Id="rId441" Type="http://schemas.openxmlformats.org/officeDocument/2006/relationships/customXml" Target="../ink/ink1741.xml"/><Relationship Id="rId440" Type="http://schemas.openxmlformats.org/officeDocument/2006/relationships/image" Target="../media/image1742.png"/><Relationship Id="rId44" Type="http://schemas.openxmlformats.org/officeDocument/2006/relationships/image" Target="../media/image1544.png"/><Relationship Id="rId439" Type="http://schemas.openxmlformats.org/officeDocument/2006/relationships/customXml" Target="../ink/ink1740.xml"/><Relationship Id="rId438" Type="http://schemas.openxmlformats.org/officeDocument/2006/relationships/image" Target="../media/image1741.png"/><Relationship Id="rId437" Type="http://schemas.openxmlformats.org/officeDocument/2006/relationships/customXml" Target="../ink/ink1739.xml"/><Relationship Id="rId436" Type="http://schemas.openxmlformats.org/officeDocument/2006/relationships/image" Target="../media/image1740.png"/><Relationship Id="rId435" Type="http://schemas.openxmlformats.org/officeDocument/2006/relationships/customXml" Target="../ink/ink1738.xml"/><Relationship Id="rId434" Type="http://schemas.openxmlformats.org/officeDocument/2006/relationships/image" Target="../media/image1739.png"/><Relationship Id="rId433" Type="http://schemas.openxmlformats.org/officeDocument/2006/relationships/customXml" Target="../ink/ink1737.xml"/><Relationship Id="rId432" Type="http://schemas.openxmlformats.org/officeDocument/2006/relationships/image" Target="../media/image1738.png"/><Relationship Id="rId431" Type="http://schemas.openxmlformats.org/officeDocument/2006/relationships/customXml" Target="../ink/ink1736.xml"/><Relationship Id="rId430" Type="http://schemas.openxmlformats.org/officeDocument/2006/relationships/image" Target="../media/image1737.png"/><Relationship Id="rId43" Type="http://schemas.openxmlformats.org/officeDocument/2006/relationships/customXml" Target="../ink/ink1542.xml"/><Relationship Id="rId429" Type="http://schemas.openxmlformats.org/officeDocument/2006/relationships/customXml" Target="../ink/ink1735.xml"/><Relationship Id="rId428" Type="http://schemas.openxmlformats.org/officeDocument/2006/relationships/image" Target="../media/image1736.png"/><Relationship Id="rId427" Type="http://schemas.openxmlformats.org/officeDocument/2006/relationships/customXml" Target="../ink/ink1734.xml"/><Relationship Id="rId426" Type="http://schemas.openxmlformats.org/officeDocument/2006/relationships/image" Target="../media/image1735.png"/><Relationship Id="rId425" Type="http://schemas.openxmlformats.org/officeDocument/2006/relationships/customXml" Target="../ink/ink1733.xml"/><Relationship Id="rId424" Type="http://schemas.openxmlformats.org/officeDocument/2006/relationships/image" Target="../media/image1734.png"/><Relationship Id="rId423" Type="http://schemas.openxmlformats.org/officeDocument/2006/relationships/customXml" Target="../ink/ink1732.xml"/><Relationship Id="rId422" Type="http://schemas.openxmlformats.org/officeDocument/2006/relationships/image" Target="../media/image1733.png"/><Relationship Id="rId421" Type="http://schemas.openxmlformats.org/officeDocument/2006/relationships/customXml" Target="../ink/ink1731.xml"/><Relationship Id="rId420" Type="http://schemas.openxmlformats.org/officeDocument/2006/relationships/image" Target="../media/image1732.png"/><Relationship Id="rId42" Type="http://schemas.openxmlformats.org/officeDocument/2006/relationships/image" Target="../media/image1543.png"/><Relationship Id="rId419" Type="http://schemas.openxmlformats.org/officeDocument/2006/relationships/customXml" Target="../ink/ink1730.xml"/><Relationship Id="rId418" Type="http://schemas.openxmlformats.org/officeDocument/2006/relationships/image" Target="../media/image1731.png"/><Relationship Id="rId417" Type="http://schemas.openxmlformats.org/officeDocument/2006/relationships/customXml" Target="../ink/ink1729.xml"/><Relationship Id="rId416" Type="http://schemas.openxmlformats.org/officeDocument/2006/relationships/image" Target="../media/image1730.png"/><Relationship Id="rId415" Type="http://schemas.openxmlformats.org/officeDocument/2006/relationships/customXml" Target="../ink/ink1728.xml"/><Relationship Id="rId414" Type="http://schemas.openxmlformats.org/officeDocument/2006/relationships/image" Target="../media/image1729.png"/><Relationship Id="rId413" Type="http://schemas.openxmlformats.org/officeDocument/2006/relationships/customXml" Target="../ink/ink1727.xml"/><Relationship Id="rId412" Type="http://schemas.openxmlformats.org/officeDocument/2006/relationships/image" Target="../media/image1728.png"/><Relationship Id="rId411" Type="http://schemas.openxmlformats.org/officeDocument/2006/relationships/customXml" Target="../ink/ink1726.xml"/><Relationship Id="rId410" Type="http://schemas.openxmlformats.org/officeDocument/2006/relationships/image" Target="../media/image1727.png"/><Relationship Id="rId41" Type="http://schemas.openxmlformats.org/officeDocument/2006/relationships/customXml" Target="../ink/ink1541.xml"/><Relationship Id="rId409" Type="http://schemas.openxmlformats.org/officeDocument/2006/relationships/customXml" Target="../ink/ink1725.xml"/><Relationship Id="rId408" Type="http://schemas.openxmlformats.org/officeDocument/2006/relationships/image" Target="../media/image1726.png"/><Relationship Id="rId407" Type="http://schemas.openxmlformats.org/officeDocument/2006/relationships/customXml" Target="../ink/ink1724.xml"/><Relationship Id="rId406" Type="http://schemas.openxmlformats.org/officeDocument/2006/relationships/image" Target="../media/image1725.png"/><Relationship Id="rId405" Type="http://schemas.openxmlformats.org/officeDocument/2006/relationships/customXml" Target="../ink/ink1723.xml"/><Relationship Id="rId404" Type="http://schemas.openxmlformats.org/officeDocument/2006/relationships/image" Target="../media/image1724.png"/><Relationship Id="rId403" Type="http://schemas.openxmlformats.org/officeDocument/2006/relationships/customXml" Target="../ink/ink1722.xml"/><Relationship Id="rId402" Type="http://schemas.openxmlformats.org/officeDocument/2006/relationships/image" Target="../media/image1723.png"/><Relationship Id="rId401" Type="http://schemas.openxmlformats.org/officeDocument/2006/relationships/customXml" Target="../ink/ink1721.xml"/><Relationship Id="rId400" Type="http://schemas.openxmlformats.org/officeDocument/2006/relationships/image" Target="../media/image1722.png"/><Relationship Id="rId40" Type="http://schemas.openxmlformats.org/officeDocument/2006/relationships/image" Target="../media/image1542.png"/><Relationship Id="rId4" Type="http://schemas.openxmlformats.org/officeDocument/2006/relationships/image" Target="../media/image1524.png"/><Relationship Id="rId399" Type="http://schemas.openxmlformats.org/officeDocument/2006/relationships/customXml" Target="../ink/ink1720.xml"/><Relationship Id="rId398" Type="http://schemas.openxmlformats.org/officeDocument/2006/relationships/image" Target="../media/image1721.png"/><Relationship Id="rId397" Type="http://schemas.openxmlformats.org/officeDocument/2006/relationships/customXml" Target="../ink/ink1719.xml"/><Relationship Id="rId396" Type="http://schemas.openxmlformats.org/officeDocument/2006/relationships/image" Target="../media/image1720.png"/><Relationship Id="rId395" Type="http://schemas.openxmlformats.org/officeDocument/2006/relationships/customXml" Target="../ink/ink1718.xml"/><Relationship Id="rId394" Type="http://schemas.openxmlformats.org/officeDocument/2006/relationships/image" Target="../media/image1719.png"/><Relationship Id="rId393" Type="http://schemas.openxmlformats.org/officeDocument/2006/relationships/customXml" Target="../ink/ink1717.xml"/><Relationship Id="rId392" Type="http://schemas.openxmlformats.org/officeDocument/2006/relationships/image" Target="../media/image1718.png"/><Relationship Id="rId391" Type="http://schemas.openxmlformats.org/officeDocument/2006/relationships/customXml" Target="../ink/ink1716.xml"/><Relationship Id="rId390" Type="http://schemas.openxmlformats.org/officeDocument/2006/relationships/image" Target="../media/image1717.png"/><Relationship Id="rId39" Type="http://schemas.openxmlformats.org/officeDocument/2006/relationships/customXml" Target="../ink/ink1540.xml"/><Relationship Id="rId389" Type="http://schemas.openxmlformats.org/officeDocument/2006/relationships/customXml" Target="../ink/ink1715.xml"/><Relationship Id="rId388" Type="http://schemas.openxmlformats.org/officeDocument/2006/relationships/image" Target="../media/image1716.png"/><Relationship Id="rId387" Type="http://schemas.openxmlformats.org/officeDocument/2006/relationships/customXml" Target="../ink/ink1714.xml"/><Relationship Id="rId386" Type="http://schemas.openxmlformats.org/officeDocument/2006/relationships/image" Target="../media/image1715.png"/><Relationship Id="rId385" Type="http://schemas.openxmlformats.org/officeDocument/2006/relationships/customXml" Target="../ink/ink1713.xml"/><Relationship Id="rId384" Type="http://schemas.openxmlformats.org/officeDocument/2006/relationships/image" Target="../media/image1714.png"/><Relationship Id="rId383" Type="http://schemas.openxmlformats.org/officeDocument/2006/relationships/customXml" Target="../ink/ink1712.xml"/><Relationship Id="rId382" Type="http://schemas.openxmlformats.org/officeDocument/2006/relationships/image" Target="../media/image1713.png"/><Relationship Id="rId381" Type="http://schemas.openxmlformats.org/officeDocument/2006/relationships/customXml" Target="../ink/ink1711.xml"/><Relationship Id="rId380" Type="http://schemas.openxmlformats.org/officeDocument/2006/relationships/image" Target="../media/image1712.png"/><Relationship Id="rId38" Type="http://schemas.openxmlformats.org/officeDocument/2006/relationships/image" Target="../media/image1541.png"/><Relationship Id="rId379" Type="http://schemas.openxmlformats.org/officeDocument/2006/relationships/customXml" Target="../ink/ink1710.xml"/><Relationship Id="rId378" Type="http://schemas.openxmlformats.org/officeDocument/2006/relationships/image" Target="../media/image1711.png"/><Relationship Id="rId377" Type="http://schemas.openxmlformats.org/officeDocument/2006/relationships/customXml" Target="../ink/ink1709.xml"/><Relationship Id="rId376" Type="http://schemas.openxmlformats.org/officeDocument/2006/relationships/image" Target="../media/image1710.png"/><Relationship Id="rId375" Type="http://schemas.openxmlformats.org/officeDocument/2006/relationships/customXml" Target="../ink/ink1708.xml"/><Relationship Id="rId374" Type="http://schemas.openxmlformats.org/officeDocument/2006/relationships/image" Target="../media/image1709.png"/><Relationship Id="rId373" Type="http://schemas.openxmlformats.org/officeDocument/2006/relationships/customXml" Target="../ink/ink1707.xml"/><Relationship Id="rId372" Type="http://schemas.openxmlformats.org/officeDocument/2006/relationships/image" Target="../media/image1708.png"/><Relationship Id="rId371" Type="http://schemas.openxmlformats.org/officeDocument/2006/relationships/customXml" Target="../ink/ink1706.xml"/><Relationship Id="rId370" Type="http://schemas.openxmlformats.org/officeDocument/2006/relationships/image" Target="../media/image1707.png"/><Relationship Id="rId37" Type="http://schemas.openxmlformats.org/officeDocument/2006/relationships/customXml" Target="../ink/ink1539.xml"/><Relationship Id="rId369" Type="http://schemas.openxmlformats.org/officeDocument/2006/relationships/customXml" Target="../ink/ink1705.xml"/><Relationship Id="rId368" Type="http://schemas.openxmlformats.org/officeDocument/2006/relationships/image" Target="../media/image1706.png"/><Relationship Id="rId367" Type="http://schemas.openxmlformats.org/officeDocument/2006/relationships/customXml" Target="../ink/ink1704.xml"/><Relationship Id="rId366" Type="http://schemas.openxmlformats.org/officeDocument/2006/relationships/image" Target="../media/image1705.png"/><Relationship Id="rId365" Type="http://schemas.openxmlformats.org/officeDocument/2006/relationships/customXml" Target="../ink/ink1703.xml"/><Relationship Id="rId364" Type="http://schemas.openxmlformats.org/officeDocument/2006/relationships/image" Target="../media/image1704.png"/><Relationship Id="rId363" Type="http://schemas.openxmlformats.org/officeDocument/2006/relationships/customXml" Target="../ink/ink1702.xml"/><Relationship Id="rId362" Type="http://schemas.openxmlformats.org/officeDocument/2006/relationships/image" Target="../media/image1703.png"/><Relationship Id="rId361" Type="http://schemas.openxmlformats.org/officeDocument/2006/relationships/customXml" Target="../ink/ink1701.xml"/><Relationship Id="rId360" Type="http://schemas.openxmlformats.org/officeDocument/2006/relationships/image" Target="../media/image1702.png"/><Relationship Id="rId36" Type="http://schemas.openxmlformats.org/officeDocument/2006/relationships/image" Target="../media/image1540.png"/><Relationship Id="rId359" Type="http://schemas.openxmlformats.org/officeDocument/2006/relationships/customXml" Target="../ink/ink1700.xml"/><Relationship Id="rId358" Type="http://schemas.openxmlformats.org/officeDocument/2006/relationships/image" Target="../media/image1701.png"/><Relationship Id="rId357" Type="http://schemas.openxmlformats.org/officeDocument/2006/relationships/customXml" Target="../ink/ink1699.xml"/><Relationship Id="rId356" Type="http://schemas.openxmlformats.org/officeDocument/2006/relationships/image" Target="../media/image1700.png"/><Relationship Id="rId355" Type="http://schemas.openxmlformats.org/officeDocument/2006/relationships/customXml" Target="../ink/ink1698.xml"/><Relationship Id="rId354" Type="http://schemas.openxmlformats.org/officeDocument/2006/relationships/image" Target="../media/image1699.png"/><Relationship Id="rId353" Type="http://schemas.openxmlformats.org/officeDocument/2006/relationships/customXml" Target="../ink/ink1697.xml"/><Relationship Id="rId352" Type="http://schemas.openxmlformats.org/officeDocument/2006/relationships/image" Target="../media/image1698.png"/><Relationship Id="rId351" Type="http://schemas.openxmlformats.org/officeDocument/2006/relationships/customXml" Target="../ink/ink1696.xml"/><Relationship Id="rId350" Type="http://schemas.openxmlformats.org/officeDocument/2006/relationships/image" Target="../media/image1697.png"/><Relationship Id="rId35" Type="http://schemas.openxmlformats.org/officeDocument/2006/relationships/customXml" Target="../ink/ink1538.xml"/><Relationship Id="rId349" Type="http://schemas.openxmlformats.org/officeDocument/2006/relationships/customXml" Target="../ink/ink1695.xml"/><Relationship Id="rId348" Type="http://schemas.openxmlformats.org/officeDocument/2006/relationships/image" Target="../media/image1696.png"/><Relationship Id="rId347" Type="http://schemas.openxmlformats.org/officeDocument/2006/relationships/customXml" Target="../ink/ink1694.xml"/><Relationship Id="rId346" Type="http://schemas.openxmlformats.org/officeDocument/2006/relationships/image" Target="../media/image1695.png"/><Relationship Id="rId345" Type="http://schemas.openxmlformats.org/officeDocument/2006/relationships/customXml" Target="../ink/ink1693.xml"/><Relationship Id="rId344" Type="http://schemas.openxmlformats.org/officeDocument/2006/relationships/image" Target="../media/image1694.png"/><Relationship Id="rId343" Type="http://schemas.openxmlformats.org/officeDocument/2006/relationships/customXml" Target="../ink/ink1692.xml"/><Relationship Id="rId342" Type="http://schemas.openxmlformats.org/officeDocument/2006/relationships/image" Target="../media/image1693.png"/><Relationship Id="rId341" Type="http://schemas.openxmlformats.org/officeDocument/2006/relationships/customXml" Target="../ink/ink1691.xml"/><Relationship Id="rId340" Type="http://schemas.openxmlformats.org/officeDocument/2006/relationships/image" Target="../media/image1692.png"/><Relationship Id="rId34" Type="http://schemas.openxmlformats.org/officeDocument/2006/relationships/image" Target="../media/image1539.png"/><Relationship Id="rId339" Type="http://schemas.openxmlformats.org/officeDocument/2006/relationships/customXml" Target="../ink/ink1690.xml"/><Relationship Id="rId338" Type="http://schemas.openxmlformats.org/officeDocument/2006/relationships/image" Target="../media/image1691.png"/><Relationship Id="rId337" Type="http://schemas.openxmlformats.org/officeDocument/2006/relationships/customXml" Target="../ink/ink1689.xml"/><Relationship Id="rId336" Type="http://schemas.openxmlformats.org/officeDocument/2006/relationships/image" Target="../media/image1690.png"/><Relationship Id="rId335" Type="http://schemas.openxmlformats.org/officeDocument/2006/relationships/customXml" Target="../ink/ink1688.xml"/><Relationship Id="rId334" Type="http://schemas.openxmlformats.org/officeDocument/2006/relationships/image" Target="../media/image1689.png"/><Relationship Id="rId333" Type="http://schemas.openxmlformats.org/officeDocument/2006/relationships/customXml" Target="../ink/ink1687.xml"/><Relationship Id="rId332" Type="http://schemas.openxmlformats.org/officeDocument/2006/relationships/image" Target="../media/image1688.png"/><Relationship Id="rId331" Type="http://schemas.openxmlformats.org/officeDocument/2006/relationships/customXml" Target="../ink/ink1686.xml"/><Relationship Id="rId330" Type="http://schemas.openxmlformats.org/officeDocument/2006/relationships/image" Target="../media/image1687.png"/><Relationship Id="rId33" Type="http://schemas.openxmlformats.org/officeDocument/2006/relationships/customXml" Target="../ink/ink1537.xml"/><Relationship Id="rId329" Type="http://schemas.openxmlformats.org/officeDocument/2006/relationships/customXml" Target="../ink/ink1685.xml"/><Relationship Id="rId328" Type="http://schemas.openxmlformats.org/officeDocument/2006/relationships/image" Target="../media/image1686.png"/><Relationship Id="rId327" Type="http://schemas.openxmlformats.org/officeDocument/2006/relationships/customXml" Target="../ink/ink1684.xml"/><Relationship Id="rId326" Type="http://schemas.openxmlformats.org/officeDocument/2006/relationships/image" Target="../media/image1685.png"/><Relationship Id="rId325" Type="http://schemas.openxmlformats.org/officeDocument/2006/relationships/customXml" Target="../ink/ink1683.xml"/><Relationship Id="rId324" Type="http://schemas.openxmlformats.org/officeDocument/2006/relationships/image" Target="../media/image1684.png"/><Relationship Id="rId323" Type="http://schemas.openxmlformats.org/officeDocument/2006/relationships/customXml" Target="../ink/ink1682.xml"/><Relationship Id="rId322" Type="http://schemas.openxmlformats.org/officeDocument/2006/relationships/image" Target="../media/image1683.png"/><Relationship Id="rId321" Type="http://schemas.openxmlformats.org/officeDocument/2006/relationships/customXml" Target="../ink/ink1681.xml"/><Relationship Id="rId320" Type="http://schemas.openxmlformats.org/officeDocument/2006/relationships/image" Target="../media/image1682.png"/><Relationship Id="rId32" Type="http://schemas.openxmlformats.org/officeDocument/2006/relationships/image" Target="../media/image1538.png"/><Relationship Id="rId319" Type="http://schemas.openxmlformats.org/officeDocument/2006/relationships/customXml" Target="../ink/ink1680.xml"/><Relationship Id="rId318" Type="http://schemas.openxmlformats.org/officeDocument/2006/relationships/image" Target="../media/image1681.png"/><Relationship Id="rId317" Type="http://schemas.openxmlformats.org/officeDocument/2006/relationships/customXml" Target="../ink/ink1679.xml"/><Relationship Id="rId316" Type="http://schemas.openxmlformats.org/officeDocument/2006/relationships/image" Target="../media/image1680.png"/><Relationship Id="rId315" Type="http://schemas.openxmlformats.org/officeDocument/2006/relationships/customXml" Target="../ink/ink1678.xml"/><Relationship Id="rId314" Type="http://schemas.openxmlformats.org/officeDocument/2006/relationships/image" Target="../media/image1679.png"/><Relationship Id="rId313" Type="http://schemas.openxmlformats.org/officeDocument/2006/relationships/customXml" Target="../ink/ink1677.xml"/><Relationship Id="rId312" Type="http://schemas.openxmlformats.org/officeDocument/2006/relationships/image" Target="../media/image1678.png"/><Relationship Id="rId311" Type="http://schemas.openxmlformats.org/officeDocument/2006/relationships/customXml" Target="../ink/ink1676.xml"/><Relationship Id="rId310" Type="http://schemas.openxmlformats.org/officeDocument/2006/relationships/image" Target="../media/image1677.png"/><Relationship Id="rId31" Type="http://schemas.openxmlformats.org/officeDocument/2006/relationships/customXml" Target="../ink/ink1536.xml"/><Relationship Id="rId309" Type="http://schemas.openxmlformats.org/officeDocument/2006/relationships/customXml" Target="../ink/ink1675.xml"/><Relationship Id="rId308" Type="http://schemas.openxmlformats.org/officeDocument/2006/relationships/image" Target="../media/image1676.png"/><Relationship Id="rId307" Type="http://schemas.openxmlformats.org/officeDocument/2006/relationships/customXml" Target="../ink/ink1674.xml"/><Relationship Id="rId306" Type="http://schemas.openxmlformats.org/officeDocument/2006/relationships/image" Target="../media/image1675.png"/><Relationship Id="rId305" Type="http://schemas.openxmlformats.org/officeDocument/2006/relationships/customXml" Target="../ink/ink1673.xml"/><Relationship Id="rId304" Type="http://schemas.openxmlformats.org/officeDocument/2006/relationships/image" Target="../media/image1674.png"/><Relationship Id="rId303" Type="http://schemas.openxmlformats.org/officeDocument/2006/relationships/customXml" Target="../ink/ink1672.xml"/><Relationship Id="rId302" Type="http://schemas.openxmlformats.org/officeDocument/2006/relationships/image" Target="../media/image1673.png"/><Relationship Id="rId301" Type="http://schemas.openxmlformats.org/officeDocument/2006/relationships/customXml" Target="../ink/ink1671.xml"/><Relationship Id="rId300" Type="http://schemas.openxmlformats.org/officeDocument/2006/relationships/image" Target="../media/image1672.png"/><Relationship Id="rId30" Type="http://schemas.openxmlformats.org/officeDocument/2006/relationships/image" Target="../media/image1537.png"/><Relationship Id="rId3" Type="http://schemas.openxmlformats.org/officeDocument/2006/relationships/customXml" Target="../ink/ink1522.xml"/><Relationship Id="rId299" Type="http://schemas.openxmlformats.org/officeDocument/2006/relationships/customXml" Target="../ink/ink1670.xml"/><Relationship Id="rId298" Type="http://schemas.openxmlformats.org/officeDocument/2006/relationships/image" Target="../media/image1671.png"/><Relationship Id="rId297" Type="http://schemas.openxmlformats.org/officeDocument/2006/relationships/customXml" Target="../ink/ink1669.xml"/><Relationship Id="rId296" Type="http://schemas.openxmlformats.org/officeDocument/2006/relationships/image" Target="../media/image1670.png"/><Relationship Id="rId295" Type="http://schemas.openxmlformats.org/officeDocument/2006/relationships/customXml" Target="../ink/ink1668.xml"/><Relationship Id="rId294" Type="http://schemas.openxmlformats.org/officeDocument/2006/relationships/image" Target="../media/image1669.png"/><Relationship Id="rId293" Type="http://schemas.openxmlformats.org/officeDocument/2006/relationships/customXml" Target="../ink/ink1667.xml"/><Relationship Id="rId292" Type="http://schemas.openxmlformats.org/officeDocument/2006/relationships/image" Target="../media/image1668.png"/><Relationship Id="rId291" Type="http://schemas.openxmlformats.org/officeDocument/2006/relationships/customXml" Target="../ink/ink1666.xml"/><Relationship Id="rId290" Type="http://schemas.openxmlformats.org/officeDocument/2006/relationships/image" Target="../media/image1667.png"/><Relationship Id="rId29" Type="http://schemas.openxmlformats.org/officeDocument/2006/relationships/customXml" Target="../ink/ink1535.xml"/><Relationship Id="rId289" Type="http://schemas.openxmlformats.org/officeDocument/2006/relationships/customXml" Target="../ink/ink1665.xml"/><Relationship Id="rId288" Type="http://schemas.openxmlformats.org/officeDocument/2006/relationships/image" Target="../media/image1666.png"/><Relationship Id="rId287" Type="http://schemas.openxmlformats.org/officeDocument/2006/relationships/customXml" Target="../ink/ink1664.xml"/><Relationship Id="rId286" Type="http://schemas.openxmlformats.org/officeDocument/2006/relationships/image" Target="../media/image1665.png"/><Relationship Id="rId285" Type="http://schemas.openxmlformats.org/officeDocument/2006/relationships/customXml" Target="../ink/ink1663.xml"/><Relationship Id="rId284" Type="http://schemas.openxmlformats.org/officeDocument/2006/relationships/image" Target="../media/image1664.png"/><Relationship Id="rId283" Type="http://schemas.openxmlformats.org/officeDocument/2006/relationships/customXml" Target="../ink/ink1662.xml"/><Relationship Id="rId282" Type="http://schemas.openxmlformats.org/officeDocument/2006/relationships/image" Target="../media/image1663.png"/><Relationship Id="rId281" Type="http://schemas.openxmlformats.org/officeDocument/2006/relationships/customXml" Target="../ink/ink1661.xml"/><Relationship Id="rId280" Type="http://schemas.openxmlformats.org/officeDocument/2006/relationships/image" Target="../media/image1662.png"/><Relationship Id="rId28" Type="http://schemas.openxmlformats.org/officeDocument/2006/relationships/image" Target="../media/image1536.png"/><Relationship Id="rId279" Type="http://schemas.openxmlformats.org/officeDocument/2006/relationships/customXml" Target="../ink/ink1660.xml"/><Relationship Id="rId278" Type="http://schemas.openxmlformats.org/officeDocument/2006/relationships/image" Target="../media/image1661.png"/><Relationship Id="rId277" Type="http://schemas.openxmlformats.org/officeDocument/2006/relationships/customXml" Target="../ink/ink1659.xml"/><Relationship Id="rId276" Type="http://schemas.openxmlformats.org/officeDocument/2006/relationships/image" Target="../media/image1660.png"/><Relationship Id="rId275" Type="http://schemas.openxmlformats.org/officeDocument/2006/relationships/customXml" Target="../ink/ink1658.xml"/><Relationship Id="rId274" Type="http://schemas.openxmlformats.org/officeDocument/2006/relationships/image" Target="../media/image1659.png"/><Relationship Id="rId273" Type="http://schemas.openxmlformats.org/officeDocument/2006/relationships/customXml" Target="../ink/ink1657.xml"/><Relationship Id="rId272" Type="http://schemas.openxmlformats.org/officeDocument/2006/relationships/image" Target="../media/image1658.png"/><Relationship Id="rId271" Type="http://schemas.openxmlformats.org/officeDocument/2006/relationships/customXml" Target="../ink/ink1656.xml"/><Relationship Id="rId270" Type="http://schemas.openxmlformats.org/officeDocument/2006/relationships/image" Target="../media/image1657.png"/><Relationship Id="rId27" Type="http://schemas.openxmlformats.org/officeDocument/2006/relationships/customXml" Target="../ink/ink1534.xml"/><Relationship Id="rId269" Type="http://schemas.openxmlformats.org/officeDocument/2006/relationships/customXml" Target="../ink/ink1655.xml"/><Relationship Id="rId268" Type="http://schemas.openxmlformats.org/officeDocument/2006/relationships/image" Target="../media/image1656.png"/><Relationship Id="rId267" Type="http://schemas.openxmlformats.org/officeDocument/2006/relationships/customXml" Target="../ink/ink1654.xml"/><Relationship Id="rId266" Type="http://schemas.openxmlformats.org/officeDocument/2006/relationships/image" Target="../media/image1655.png"/><Relationship Id="rId265" Type="http://schemas.openxmlformats.org/officeDocument/2006/relationships/customXml" Target="../ink/ink1653.xml"/><Relationship Id="rId264" Type="http://schemas.openxmlformats.org/officeDocument/2006/relationships/image" Target="../media/image1654.png"/><Relationship Id="rId263" Type="http://schemas.openxmlformats.org/officeDocument/2006/relationships/customXml" Target="../ink/ink1652.xml"/><Relationship Id="rId262" Type="http://schemas.openxmlformats.org/officeDocument/2006/relationships/image" Target="../media/image1653.png"/><Relationship Id="rId261" Type="http://schemas.openxmlformats.org/officeDocument/2006/relationships/customXml" Target="../ink/ink1651.xml"/><Relationship Id="rId260" Type="http://schemas.openxmlformats.org/officeDocument/2006/relationships/image" Target="../media/image1652.png"/><Relationship Id="rId26" Type="http://schemas.openxmlformats.org/officeDocument/2006/relationships/image" Target="../media/image1535.png"/><Relationship Id="rId259" Type="http://schemas.openxmlformats.org/officeDocument/2006/relationships/customXml" Target="../ink/ink1650.xml"/><Relationship Id="rId258" Type="http://schemas.openxmlformats.org/officeDocument/2006/relationships/image" Target="../media/image1651.png"/><Relationship Id="rId257" Type="http://schemas.openxmlformats.org/officeDocument/2006/relationships/customXml" Target="../ink/ink1649.xml"/><Relationship Id="rId256" Type="http://schemas.openxmlformats.org/officeDocument/2006/relationships/image" Target="../media/image1650.png"/><Relationship Id="rId255" Type="http://schemas.openxmlformats.org/officeDocument/2006/relationships/customXml" Target="../ink/ink1648.xml"/><Relationship Id="rId254" Type="http://schemas.openxmlformats.org/officeDocument/2006/relationships/image" Target="../media/image1649.png"/><Relationship Id="rId253" Type="http://schemas.openxmlformats.org/officeDocument/2006/relationships/customXml" Target="../ink/ink1647.xml"/><Relationship Id="rId252" Type="http://schemas.openxmlformats.org/officeDocument/2006/relationships/image" Target="../media/image1648.png"/><Relationship Id="rId251" Type="http://schemas.openxmlformats.org/officeDocument/2006/relationships/customXml" Target="../ink/ink1646.xml"/><Relationship Id="rId250" Type="http://schemas.openxmlformats.org/officeDocument/2006/relationships/image" Target="../media/image1647.png"/><Relationship Id="rId25" Type="http://schemas.openxmlformats.org/officeDocument/2006/relationships/customXml" Target="../ink/ink1533.xml"/><Relationship Id="rId249" Type="http://schemas.openxmlformats.org/officeDocument/2006/relationships/customXml" Target="../ink/ink1645.xml"/><Relationship Id="rId248" Type="http://schemas.openxmlformats.org/officeDocument/2006/relationships/image" Target="../media/image1646.png"/><Relationship Id="rId247" Type="http://schemas.openxmlformats.org/officeDocument/2006/relationships/customXml" Target="../ink/ink1644.xml"/><Relationship Id="rId246" Type="http://schemas.openxmlformats.org/officeDocument/2006/relationships/image" Target="../media/image1645.png"/><Relationship Id="rId245" Type="http://schemas.openxmlformats.org/officeDocument/2006/relationships/customXml" Target="../ink/ink1643.xml"/><Relationship Id="rId244" Type="http://schemas.openxmlformats.org/officeDocument/2006/relationships/image" Target="../media/image1644.png"/><Relationship Id="rId243" Type="http://schemas.openxmlformats.org/officeDocument/2006/relationships/customXml" Target="../ink/ink1642.xml"/><Relationship Id="rId242" Type="http://schemas.openxmlformats.org/officeDocument/2006/relationships/image" Target="../media/image1643.png"/><Relationship Id="rId241" Type="http://schemas.openxmlformats.org/officeDocument/2006/relationships/customXml" Target="../ink/ink1641.xml"/><Relationship Id="rId240" Type="http://schemas.openxmlformats.org/officeDocument/2006/relationships/image" Target="../media/image1642.png"/><Relationship Id="rId24" Type="http://schemas.openxmlformats.org/officeDocument/2006/relationships/image" Target="../media/image1534.png"/><Relationship Id="rId239" Type="http://schemas.openxmlformats.org/officeDocument/2006/relationships/customXml" Target="../ink/ink1640.xml"/><Relationship Id="rId238" Type="http://schemas.openxmlformats.org/officeDocument/2006/relationships/image" Target="../media/image1641.png"/><Relationship Id="rId237" Type="http://schemas.openxmlformats.org/officeDocument/2006/relationships/customXml" Target="../ink/ink1639.xml"/><Relationship Id="rId236" Type="http://schemas.openxmlformats.org/officeDocument/2006/relationships/image" Target="../media/image1640.png"/><Relationship Id="rId235" Type="http://schemas.openxmlformats.org/officeDocument/2006/relationships/customXml" Target="../ink/ink1638.xml"/><Relationship Id="rId234" Type="http://schemas.openxmlformats.org/officeDocument/2006/relationships/image" Target="../media/image1639.png"/><Relationship Id="rId233" Type="http://schemas.openxmlformats.org/officeDocument/2006/relationships/customXml" Target="../ink/ink1637.xml"/><Relationship Id="rId232" Type="http://schemas.openxmlformats.org/officeDocument/2006/relationships/image" Target="../media/image1638.png"/><Relationship Id="rId231" Type="http://schemas.openxmlformats.org/officeDocument/2006/relationships/customXml" Target="../ink/ink1636.xml"/><Relationship Id="rId230" Type="http://schemas.openxmlformats.org/officeDocument/2006/relationships/image" Target="../media/image1637.png"/><Relationship Id="rId23" Type="http://schemas.openxmlformats.org/officeDocument/2006/relationships/customXml" Target="../ink/ink1532.xml"/><Relationship Id="rId229" Type="http://schemas.openxmlformats.org/officeDocument/2006/relationships/customXml" Target="../ink/ink1635.xml"/><Relationship Id="rId228" Type="http://schemas.openxmlformats.org/officeDocument/2006/relationships/image" Target="../media/image1636.png"/><Relationship Id="rId227" Type="http://schemas.openxmlformats.org/officeDocument/2006/relationships/customXml" Target="../ink/ink1634.xml"/><Relationship Id="rId226" Type="http://schemas.openxmlformats.org/officeDocument/2006/relationships/image" Target="../media/image1635.png"/><Relationship Id="rId225" Type="http://schemas.openxmlformats.org/officeDocument/2006/relationships/customXml" Target="../ink/ink1633.xml"/><Relationship Id="rId224" Type="http://schemas.openxmlformats.org/officeDocument/2006/relationships/image" Target="../media/image1634.png"/><Relationship Id="rId223" Type="http://schemas.openxmlformats.org/officeDocument/2006/relationships/customXml" Target="../ink/ink1632.xml"/><Relationship Id="rId222" Type="http://schemas.openxmlformats.org/officeDocument/2006/relationships/image" Target="../media/image1633.png"/><Relationship Id="rId221" Type="http://schemas.openxmlformats.org/officeDocument/2006/relationships/customXml" Target="../ink/ink1631.xml"/><Relationship Id="rId220" Type="http://schemas.openxmlformats.org/officeDocument/2006/relationships/image" Target="../media/image1632.png"/><Relationship Id="rId22" Type="http://schemas.openxmlformats.org/officeDocument/2006/relationships/image" Target="../media/image1533.png"/><Relationship Id="rId219" Type="http://schemas.openxmlformats.org/officeDocument/2006/relationships/customXml" Target="../ink/ink1630.xml"/><Relationship Id="rId218" Type="http://schemas.openxmlformats.org/officeDocument/2006/relationships/image" Target="../media/image1631.png"/><Relationship Id="rId217" Type="http://schemas.openxmlformats.org/officeDocument/2006/relationships/customXml" Target="../ink/ink1629.xml"/><Relationship Id="rId216" Type="http://schemas.openxmlformats.org/officeDocument/2006/relationships/image" Target="../media/image1630.png"/><Relationship Id="rId215" Type="http://schemas.openxmlformats.org/officeDocument/2006/relationships/customXml" Target="../ink/ink1628.xml"/><Relationship Id="rId214" Type="http://schemas.openxmlformats.org/officeDocument/2006/relationships/image" Target="../media/image1629.png"/><Relationship Id="rId213" Type="http://schemas.openxmlformats.org/officeDocument/2006/relationships/customXml" Target="../ink/ink1627.xml"/><Relationship Id="rId212" Type="http://schemas.openxmlformats.org/officeDocument/2006/relationships/image" Target="../media/image1628.png"/><Relationship Id="rId211" Type="http://schemas.openxmlformats.org/officeDocument/2006/relationships/customXml" Target="../ink/ink1626.xml"/><Relationship Id="rId210" Type="http://schemas.openxmlformats.org/officeDocument/2006/relationships/image" Target="../media/image1627.png"/><Relationship Id="rId21" Type="http://schemas.openxmlformats.org/officeDocument/2006/relationships/customXml" Target="../ink/ink1531.xml"/><Relationship Id="rId209" Type="http://schemas.openxmlformats.org/officeDocument/2006/relationships/customXml" Target="../ink/ink1625.xml"/><Relationship Id="rId208" Type="http://schemas.openxmlformats.org/officeDocument/2006/relationships/image" Target="../media/image1626.png"/><Relationship Id="rId207" Type="http://schemas.openxmlformats.org/officeDocument/2006/relationships/customXml" Target="../ink/ink1624.xml"/><Relationship Id="rId206" Type="http://schemas.openxmlformats.org/officeDocument/2006/relationships/image" Target="../media/image1625.png"/><Relationship Id="rId205" Type="http://schemas.openxmlformats.org/officeDocument/2006/relationships/customXml" Target="../ink/ink1623.xml"/><Relationship Id="rId204" Type="http://schemas.openxmlformats.org/officeDocument/2006/relationships/image" Target="../media/image1624.png"/><Relationship Id="rId203" Type="http://schemas.openxmlformats.org/officeDocument/2006/relationships/customXml" Target="../ink/ink1622.xml"/><Relationship Id="rId202" Type="http://schemas.openxmlformats.org/officeDocument/2006/relationships/image" Target="../media/image1623.png"/><Relationship Id="rId201" Type="http://schemas.openxmlformats.org/officeDocument/2006/relationships/customXml" Target="../ink/ink1621.xml"/><Relationship Id="rId200" Type="http://schemas.openxmlformats.org/officeDocument/2006/relationships/image" Target="../media/image1622.png"/><Relationship Id="rId20" Type="http://schemas.openxmlformats.org/officeDocument/2006/relationships/image" Target="../media/image1532.png"/><Relationship Id="rId2" Type="http://schemas.openxmlformats.org/officeDocument/2006/relationships/image" Target="../media/image1523.png"/><Relationship Id="rId199" Type="http://schemas.openxmlformats.org/officeDocument/2006/relationships/customXml" Target="../ink/ink1620.xml"/><Relationship Id="rId198" Type="http://schemas.openxmlformats.org/officeDocument/2006/relationships/image" Target="../media/image1621.png"/><Relationship Id="rId197" Type="http://schemas.openxmlformats.org/officeDocument/2006/relationships/customXml" Target="../ink/ink1619.xml"/><Relationship Id="rId196" Type="http://schemas.openxmlformats.org/officeDocument/2006/relationships/image" Target="../media/image1620.png"/><Relationship Id="rId195" Type="http://schemas.openxmlformats.org/officeDocument/2006/relationships/customXml" Target="../ink/ink1618.xml"/><Relationship Id="rId194" Type="http://schemas.openxmlformats.org/officeDocument/2006/relationships/image" Target="../media/image1619.png"/><Relationship Id="rId193" Type="http://schemas.openxmlformats.org/officeDocument/2006/relationships/customXml" Target="../ink/ink1617.xml"/><Relationship Id="rId192" Type="http://schemas.openxmlformats.org/officeDocument/2006/relationships/image" Target="../media/image1618.png"/><Relationship Id="rId191" Type="http://schemas.openxmlformats.org/officeDocument/2006/relationships/customXml" Target="../ink/ink1616.xml"/><Relationship Id="rId190" Type="http://schemas.openxmlformats.org/officeDocument/2006/relationships/image" Target="../media/image1617.png"/><Relationship Id="rId19" Type="http://schemas.openxmlformats.org/officeDocument/2006/relationships/customXml" Target="../ink/ink1530.xml"/><Relationship Id="rId189" Type="http://schemas.openxmlformats.org/officeDocument/2006/relationships/customXml" Target="../ink/ink1615.xml"/><Relationship Id="rId188" Type="http://schemas.openxmlformats.org/officeDocument/2006/relationships/image" Target="../media/image1616.png"/><Relationship Id="rId187" Type="http://schemas.openxmlformats.org/officeDocument/2006/relationships/customXml" Target="../ink/ink1614.xml"/><Relationship Id="rId186" Type="http://schemas.openxmlformats.org/officeDocument/2006/relationships/image" Target="../media/image1615.png"/><Relationship Id="rId185" Type="http://schemas.openxmlformats.org/officeDocument/2006/relationships/customXml" Target="../ink/ink1613.xml"/><Relationship Id="rId184" Type="http://schemas.openxmlformats.org/officeDocument/2006/relationships/image" Target="../media/image1614.png"/><Relationship Id="rId183" Type="http://schemas.openxmlformats.org/officeDocument/2006/relationships/customXml" Target="../ink/ink1612.xml"/><Relationship Id="rId182" Type="http://schemas.openxmlformats.org/officeDocument/2006/relationships/image" Target="../media/image1613.png"/><Relationship Id="rId181" Type="http://schemas.openxmlformats.org/officeDocument/2006/relationships/customXml" Target="../ink/ink1611.xml"/><Relationship Id="rId180" Type="http://schemas.openxmlformats.org/officeDocument/2006/relationships/image" Target="../media/image1612.png"/><Relationship Id="rId18" Type="http://schemas.openxmlformats.org/officeDocument/2006/relationships/image" Target="../media/image1531.png"/><Relationship Id="rId179" Type="http://schemas.openxmlformats.org/officeDocument/2006/relationships/customXml" Target="../ink/ink1610.xml"/><Relationship Id="rId178" Type="http://schemas.openxmlformats.org/officeDocument/2006/relationships/image" Target="../media/image1611.png"/><Relationship Id="rId177" Type="http://schemas.openxmlformats.org/officeDocument/2006/relationships/customXml" Target="../ink/ink1609.xml"/><Relationship Id="rId176" Type="http://schemas.openxmlformats.org/officeDocument/2006/relationships/image" Target="../media/image1610.png"/><Relationship Id="rId175" Type="http://schemas.openxmlformats.org/officeDocument/2006/relationships/customXml" Target="../ink/ink1608.xml"/><Relationship Id="rId174" Type="http://schemas.openxmlformats.org/officeDocument/2006/relationships/image" Target="../media/image1609.png"/><Relationship Id="rId173" Type="http://schemas.openxmlformats.org/officeDocument/2006/relationships/customXml" Target="../ink/ink1607.xml"/><Relationship Id="rId172" Type="http://schemas.openxmlformats.org/officeDocument/2006/relationships/image" Target="../media/image1608.png"/><Relationship Id="rId171" Type="http://schemas.openxmlformats.org/officeDocument/2006/relationships/customXml" Target="../ink/ink1606.xml"/><Relationship Id="rId170" Type="http://schemas.openxmlformats.org/officeDocument/2006/relationships/image" Target="../media/image1607.png"/><Relationship Id="rId17" Type="http://schemas.openxmlformats.org/officeDocument/2006/relationships/customXml" Target="../ink/ink1529.xml"/><Relationship Id="rId169" Type="http://schemas.openxmlformats.org/officeDocument/2006/relationships/customXml" Target="../ink/ink1605.xml"/><Relationship Id="rId168" Type="http://schemas.openxmlformats.org/officeDocument/2006/relationships/image" Target="../media/image1606.png"/><Relationship Id="rId167" Type="http://schemas.openxmlformats.org/officeDocument/2006/relationships/customXml" Target="../ink/ink1604.xml"/><Relationship Id="rId166" Type="http://schemas.openxmlformats.org/officeDocument/2006/relationships/image" Target="../media/image1605.png"/><Relationship Id="rId165" Type="http://schemas.openxmlformats.org/officeDocument/2006/relationships/customXml" Target="../ink/ink1603.xml"/><Relationship Id="rId164" Type="http://schemas.openxmlformats.org/officeDocument/2006/relationships/image" Target="../media/image1604.png"/><Relationship Id="rId163" Type="http://schemas.openxmlformats.org/officeDocument/2006/relationships/customXml" Target="../ink/ink1602.xml"/><Relationship Id="rId162" Type="http://schemas.openxmlformats.org/officeDocument/2006/relationships/image" Target="../media/image1603.png"/><Relationship Id="rId161" Type="http://schemas.openxmlformats.org/officeDocument/2006/relationships/customXml" Target="../ink/ink1601.xml"/><Relationship Id="rId160" Type="http://schemas.openxmlformats.org/officeDocument/2006/relationships/image" Target="../media/image1602.png"/><Relationship Id="rId16" Type="http://schemas.openxmlformats.org/officeDocument/2006/relationships/image" Target="../media/image1530.png"/><Relationship Id="rId159" Type="http://schemas.openxmlformats.org/officeDocument/2006/relationships/customXml" Target="../ink/ink1600.xml"/><Relationship Id="rId158" Type="http://schemas.openxmlformats.org/officeDocument/2006/relationships/image" Target="../media/image1601.png"/><Relationship Id="rId157" Type="http://schemas.openxmlformats.org/officeDocument/2006/relationships/customXml" Target="../ink/ink1599.xml"/><Relationship Id="rId156" Type="http://schemas.openxmlformats.org/officeDocument/2006/relationships/image" Target="../media/image1600.png"/><Relationship Id="rId155" Type="http://schemas.openxmlformats.org/officeDocument/2006/relationships/customXml" Target="../ink/ink1598.xml"/><Relationship Id="rId154" Type="http://schemas.openxmlformats.org/officeDocument/2006/relationships/image" Target="../media/image1599.png"/><Relationship Id="rId153" Type="http://schemas.openxmlformats.org/officeDocument/2006/relationships/customXml" Target="../ink/ink1597.xml"/><Relationship Id="rId152" Type="http://schemas.openxmlformats.org/officeDocument/2006/relationships/image" Target="../media/image1598.png"/><Relationship Id="rId151" Type="http://schemas.openxmlformats.org/officeDocument/2006/relationships/customXml" Target="../ink/ink1596.xml"/><Relationship Id="rId150" Type="http://schemas.openxmlformats.org/officeDocument/2006/relationships/image" Target="../media/image1597.png"/><Relationship Id="rId15" Type="http://schemas.openxmlformats.org/officeDocument/2006/relationships/customXml" Target="../ink/ink1528.xml"/><Relationship Id="rId149" Type="http://schemas.openxmlformats.org/officeDocument/2006/relationships/customXml" Target="../ink/ink1595.xml"/><Relationship Id="rId148" Type="http://schemas.openxmlformats.org/officeDocument/2006/relationships/image" Target="../media/image1596.png"/><Relationship Id="rId147" Type="http://schemas.openxmlformats.org/officeDocument/2006/relationships/customXml" Target="../ink/ink1594.xml"/><Relationship Id="rId146" Type="http://schemas.openxmlformats.org/officeDocument/2006/relationships/image" Target="../media/image1595.png"/><Relationship Id="rId145" Type="http://schemas.openxmlformats.org/officeDocument/2006/relationships/customXml" Target="../ink/ink1593.xml"/><Relationship Id="rId144" Type="http://schemas.openxmlformats.org/officeDocument/2006/relationships/image" Target="../media/image1594.png"/><Relationship Id="rId143" Type="http://schemas.openxmlformats.org/officeDocument/2006/relationships/customXml" Target="../ink/ink1592.xml"/><Relationship Id="rId142" Type="http://schemas.openxmlformats.org/officeDocument/2006/relationships/image" Target="../media/image1593.png"/><Relationship Id="rId141" Type="http://schemas.openxmlformats.org/officeDocument/2006/relationships/customXml" Target="../ink/ink1591.xml"/><Relationship Id="rId140" Type="http://schemas.openxmlformats.org/officeDocument/2006/relationships/image" Target="../media/image1592.png"/><Relationship Id="rId14" Type="http://schemas.openxmlformats.org/officeDocument/2006/relationships/image" Target="../media/image1529.png"/><Relationship Id="rId139" Type="http://schemas.openxmlformats.org/officeDocument/2006/relationships/customXml" Target="../ink/ink1590.xml"/><Relationship Id="rId138" Type="http://schemas.openxmlformats.org/officeDocument/2006/relationships/image" Target="../media/image1591.png"/><Relationship Id="rId137" Type="http://schemas.openxmlformats.org/officeDocument/2006/relationships/customXml" Target="../ink/ink1589.xml"/><Relationship Id="rId136" Type="http://schemas.openxmlformats.org/officeDocument/2006/relationships/image" Target="../media/image1590.png"/><Relationship Id="rId135" Type="http://schemas.openxmlformats.org/officeDocument/2006/relationships/customXml" Target="../ink/ink1588.xml"/><Relationship Id="rId134" Type="http://schemas.openxmlformats.org/officeDocument/2006/relationships/image" Target="../media/image1589.png"/><Relationship Id="rId133" Type="http://schemas.openxmlformats.org/officeDocument/2006/relationships/customXml" Target="../ink/ink1587.xml"/><Relationship Id="rId132" Type="http://schemas.openxmlformats.org/officeDocument/2006/relationships/image" Target="../media/image1588.png"/><Relationship Id="rId131" Type="http://schemas.openxmlformats.org/officeDocument/2006/relationships/customXml" Target="../ink/ink1586.xml"/><Relationship Id="rId130" Type="http://schemas.openxmlformats.org/officeDocument/2006/relationships/image" Target="../media/image1587.png"/><Relationship Id="rId13" Type="http://schemas.openxmlformats.org/officeDocument/2006/relationships/customXml" Target="../ink/ink1527.xml"/><Relationship Id="rId129" Type="http://schemas.openxmlformats.org/officeDocument/2006/relationships/customXml" Target="../ink/ink1585.xml"/><Relationship Id="rId128" Type="http://schemas.openxmlformats.org/officeDocument/2006/relationships/image" Target="../media/image1586.png"/><Relationship Id="rId127" Type="http://schemas.openxmlformats.org/officeDocument/2006/relationships/customXml" Target="../ink/ink1584.xml"/><Relationship Id="rId126" Type="http://schemas.openxmlformats.org/officeDocument/2006/relationships/image" Target="../media/image1585.png"/><Relationship Id="rId125" Type="http://schemas.openxmlformats.org/officeDocument/2006/relationships/customXml" Target="../ink/ink1583.xml"/><Relationship Id="rId124" Type="http://schemas.openxmlformats.org/officeDocument/2006/relationships/image" Target="../media/image1584.png"/><Relationship Id="rId123" Type="http://schemas.openxmlformats.org/officeDocument/2006/relationships/customXml" Target="../ink/ink1582.xml"/><Relationship Id="rId122" Type="http://schemas.openxmlformats.org/officeDocument/2006/relationships/image" Target="../media/image1583.png"/><Relationship Id="rId121" Type="http://schemas.openxmlformats.org/officeDocument/2006/relationships/customXml" Target="../ink/ink1581.xml"/><Relationship Id="rId120" Type="http://schemas.openxmlformats.org/officeDocument/2006/relationships/image" Target="../media/image1582.png"/><Relationship Id="rId12" Type="http://schemas.openxmlformats.org/officeDocument/2006/relationships/image" Target="../media/image1528.png"/><Relationship Id="rId119" Type="http://schemas.openxmlformats.org/officeDocument/2006/relationships/customXml" Target="../ink/ink1580.xml"/><Relationship Id="rId118" Type="http://schemas.openxmlformats.org/officeDocument/2006/relationships/image" Target="../media/image1581.png"/><Relationship Id="rId117" Type="http://schemas.openxmlformats.org/officeDocument/2006/relationships/customXml" Target="../ink/ink1579.xml"/><Relationship Id="rId116" Type="http://schemas.openxmlformats.org/officeDocument/2006/relationships/image" Target="../media/image1580.png"/><Relationship Id="rId115" Type="http://schemas.openxmlformats.org/officeDocument/2006/relationships/customXml" Target="../ink/ink1578.xml"/><Relationship Id="rId114" Type="http://schemas.openxmlformats.org/officeDocument/2006/relationships/image" Target="../media/image1579.png"/><Relationship Id="rId113" Type="http://schemas.openxmlformats.org/officeDocument/2006/relationships/customXml" Target="../ink/ink1577.xml"/><Relationship Id="rId112" Type="http://schemas.openxmlformats.org/officeDocument/2006/relationships/image" Target="../media/image1578.png"/><Relationship Id="rId111" Type="http://schemas.openxmlformats.org/officeDocument/2006/relationships/customXml" Target="../ink/ink1576.xml"/><Relationship Id="rId110" Type="http://schemas.openxmlformats.org/officeDocument/2006/relationships/image" Target="../media/image1577.png"/><Relationship Id="rId11" Type="http://schemas.openxmlformats.org/officeDocument/2006/relationships/customXml" Target="../ink/ink1526.xml"/><Relationship Id="rId109" Type="http://schemas.openxmlformats.org/officeDocument/2006/relationships/customXml" Target="../ink/ink1575.xml"/><Relationship Id="rId108" Type="http://schemas.openxmlformats.org/officeDocument/2006/relationships/image" Target="../media/image1576.png"/><Relationship Id="rId107" Type="http://schemas.openxmlformats.org/officeDocument/2006/relationships/customXml" Target="../ink/ink1574.xml"/><Relationship Id="rId106" Type="http://schemas.openxmlformats.org/officeDocument/2006/relationships/image" Target="../media/image1575.png"/><Relationship Id="rId105" Type="http://schemas.openxmlformats.org/officeDocument/2006/relationships/customXml" Target="../ink/ink1573.xml"/><Relationship Id="rId104" Type="http://schemas.openxmlformats.org/officeDocument/2006/relationships/image" Target="../media/image1574.png"/><Relationship Id="rId103" Type="http://schemas.openxmlformats.org/officeDocument/2006/relationships/customXml" Target="../ink/ink1572.xml"/><Relationship Id="rId102" Type="http://schemas.openxmlformats.org/officeDocument/2006/relationships/image" Target="../media/image1573.png"/><Relationship Id="rId101" Type="http://schemas.openxmlformats.org/officeDocument/2006/relationships/customXml" Target="../ink/ink1571.xml"/><Relationship Id="rId100" Type="http://schemas.openxmlformats.org/officeDocument/2006/relationships/image" Target="../media/image1572.png"/><Relationship Id="rId10" Type="http://schemas.openxmlformats.org/officeDocument/2006/relationships/image" Target="../media/image1527.png"/><Relationship Id="rId1" Type="http://schemas.openxmlformats.org/officeDocument/2006/relationships/image" Target="../media/image1522.png"/></Relationships>
</file>

<file path=ppt/slides/_rels/slide13.xml.rels><?xml version="1.0" encoding="UTF-8" standalone="yes"?>
<Relationships xmlns="http://schemas.openxmlformats.org/package/2006/relationships"><Relationship Id="rId99" Type="http://schemas.openxmlformats.org/officeDocument/2006/relationships/image" Target="../media/image1855.png"/><Relationship Id="rId98" Type="http://schemas.openxmlformats.org/officeDocument/2006/relationships/customXml" Target="../ink/ink1852.xml"/><Relationship Id="rId97" Type="http://schemas.openxmlformats.org/officeDocument/2006/relationships/image" Target="../media/image1854.png"/><Relationship Id="rId96" Type="http://schemas.openxmlformats.org/officeDocument/2006/relationships/customXml" Target="../ink/ink1851.xml"/><Relationship Id="rId95" Type="http://schemas.openxmlformats.org/officeDocument/2006/relationships/image" Target="../media/image1853.png"/><Relationship Id="rId94" Type="http://schemas.openxmlformats.org/officeDocument/2006/relationships/customXml" Target="../ink/ink1850.xml"/><Relationship Id="rId93" Type="http://schemas.openxmlformats.org/officeDocument/2006/relationships/image" Target="../media/image1852.png"/><Relationship Id="rId92" Type="http://schemas.openxmlformats.org/officeDocument/2006/relationships/customXml" Target="../ink/ink1849.xml"/><Relationship Id="rId91" Type="http://schemas.openxmlformats.org/officeDocument/2006/relationships/image" Target="../media/image1851.png"/><Relationship Id="rId90" Type="http://schemas.openxmlformats.org/officeDocument/2006/relationships/customXml" Target="../ink/ink1848.xml"/><Relationship Id="rId9" Type="http://schemas.openxmlformats.org/officeDocument/2006/relationships/image" Target="../media/image1810.png"/><Relationship Id="rId89" Type="http://schemas.openxmlformats.org/officeDocument/2006/relationships/image" Target="../media/image1850.png"/><Relationship Id="rId88" Type="http://schemas.openxmlformats.org/officeDocument/2006/relationships/customXml" Target="../ink/ink1847.xml"/><Relationship Id="rId87" Type="http://schemas.openxmlformats.org/officeDocument/2006/relationships/image" Target="../media/image1849.png"/><Relationship Id="rId86" Type="http://schemas.openxmlformats.org/officeDocument/2006/relationships/customXml" Target="../ink/ink1846.xml"/><Relationship Id="rId85" Type="http://schemas.openxmlformats.org/officeDocument/2006/relationships/image" Target="../media/image1848.png"/><Relationship Id="rId84" Type="http://schemas.openxmlformats.org/officeDocument/2006/relationships/customXml" Target="../ink/ink1845.xml"/><Relationship Id="rId83" Type="http://schemas.openxmlformats.org/officeDocument/2006/relationships/image" Target="../media/image1847.png"/><Relationship Id="rId82" Type="http://schemas.openxmlformats.org/officeDocument/2006/relationships/customXml" Target="../ink/ink1844.xml"/><Relationship Id="rId81" Type="http://schemas.openxmlformats.org/officeDocument/2006/relationships/image" Target="../media/image1846.png"/><Relationship Id="rId80" Type="http://schemas.openxmlformats.org/officeDocument/2006/relationships/customXml" Target="../ink/ink1843.xml"/><Relationship Id="rId8" Type="http://schemas.openxmlformats.org/officeDocument/2006/relationships/customXml" Target="../ink/ink1807.xml"/><Relationship Id="rId79" Type="http://schemas.openxmlformats.org/officeDocument/2006/relationships/image" Target="../media/image1845.png"/><Relationship Id="rId78" Type="http://schemas.openxmlformats.org/officeDocument/2006/relationships/customXml" Target="../ink/ink1842.xml"/><Relationship Id="rId77" Type="http://schemas.openxmlformats.org/officeDocument/2006/relationships/image" Target="../media/image1844.png"/><Relationship Id="rId76" Type="http://schemas.openxmlformats.org/officeDocument/2006/relationships/customXml" Target="../ink/ink1841.xml"/><Relationship Id="rId75" Type="http://schemas.openxmlformats.org/officeDocument/2006/relationships/image" Target="../media/image1843.png"/><Relationship Id="rId74" Type="http://schemas.openxmlformats.org/officeDocument/2006/relationships/customXml" Target="../ink/ink1840.xml"/><Relationship Id="rId73" Type="http://schemas.openxmlformats.org/officeDocument/2006/relationships/image" Target="../media/image1842.png"/><Relationship Id="rId72" Type="http://schemas.openxmlformats.org/officeDocument/2006/relationships/customXml" Target="../ink/ink1839.xml"/><Relationship Id="rId71" Type="http://schemas.openxmlformats.org/officeDocument/2006/relationships/image" Target="../media/image1841.png"/><Relationship Id="rId70" Type="http://schemas.openxmlformats.org/officeDocument/2006/relationships/customXml" Target="../ink/ink1838.xml"/><Relationship Id="rId7" Type="http://schemas.openxmlformats.org/officeDocument/2006/relationships/image" Target="../media/image1809.png"/><Relationship Id="rId69" Type="http://schemas.openxmlformats.org/officeDocument/2006/relationships/image" Target="../media/image1840.png"/><Relationship Id="rId68" Type="http://schemas.openxmlformats.org/officeDocument/2006/relationships/customXml" Target="../ink/ink1837.xml"/><Relationship Id="rId67" Type="http://schemas.openxmlformats.org/officeDocument/2006/relationships/image" Target="../media/image1839.png"/><Relationship Id="rId66" Type="http://schemas.openxmlformats.org/officeDocument/2006/relationships/customXml" Target="../ink/ink1836.xml"/><Relationship Id="rId65" Type="http://schemas.openxmlformats.org/officeDocument/2006/relationships/image" Target="../media/image1838.png"/><Relationship Id="rId64" Type="http://schemas.openxmlformats.org/officeDocument/2006/relationships/customXml" Target="../ink/ink1835.xml"/><Relationship Id="rId63" Type="http://schemas.openxmlformats.org/officeDocument/2006/relationships/image" Target="../media/image1837.png"/><Relationship Id="rId62" Type="http://schemas.openxmlformats.org/officeDocument/2006/relationships/customXml" Target="../ink/ink1834.xml"/><Relationship Id="rId61" Type="http://schemas.openxmlformats.org/officeDocument/2006/relationships/image" Target="../media/image1836.png"/><Relationship Id="rId60" Type="http://schemas.openxmlformats.org/officeDocument/2006/relationships/customXml" Target="../ink/ink1833.xml"/><Relationship Id="rId6" Type="http://schemas.openxmlformats.org/officeDocument/2006/relationships/customXml" Target="../ink/ink1806.xml"/><Relationship Id="rId59" Type="http://schemas.openxmlformats.org/officeDocument/2006/relationships/image" Target="../media/image1835.png"/><Relationship Id="rId58" Type="http://schemas.openxmlformats.org/officeDocument/2006/relationships/customXml" Target="../ink/ink1832.xml"/><Relationship Id="rId57" Type="http://schemas.openxmlformats.org/officeDocument/2006/relationships/image" Target="../media/image1834.png"/><Relationship Id="rId56" Type="http://schemas.openxmlformats.org/officeDocument/2006/relationships/customXml" Target="../ink/ink1831.xml"/><Relationship Id="rId55" Type="http://schemas.openxmlformats.org/officeDocument/2006/relationships/image" Target="../media/image1833.png"/><Relationship Id="rId54" Type="http://schemas.openxmlformats.org/officeDocument/2006/relationships/customXml" Target="../ink/ink1830.xml"/><Relationship Id="rId53" Type="http://schemas.openxmlformats.org/officeDocument/2006/relationships/image" Target="../media/image1832.png"/><Relationship Id="rId52" Type="http://schemas.openxmlformats.org/officeDocument/2006/relationships/customXml" Target="../ink/ink1829.xml"/><Relationship Id="rId51" Type="http://schemas.openxmlformats.org/officeDocument/2006/relationships/image" Target="../media/image1831.png"/><Relationship Id="rId50" Type="http://schemas.openxmlformats.org/officeDocument/2006/relationships/customXml" Target="../ink/ink1828.xml"/><Relationship Id="rId5" Type="http://schemas.openxmlformats.org/officeDocument/2006/relationships/image" Target="../media/image1808.png"/><Relationship Id="rId49" Type="http://schemas.openxmlformats.org/officeDocument/2006/relationships/image" Target="../media/image1830.png"/><Relationship Id="rId48" Type="http://schemas.openxmlformats.org/officeDocument/2006/relationships/customXml" Target="../ink/ink1827.xml"/><Relationship Id="rId47" Type="http://schemas.openxmlformats.org/officeDocument/2006/relationships/image" Target="../media/image1829.png"/><Relationship Id="rId46" Type="http://schemas.openxmlformats.org/officeDocument/2006/relationships/customXml" Target="../ink/ink1826.xml"/><Relationship Id="rId45" Type="http://schemas.openxmlformats.org/officeDocument/2006/relationships/image" Target="../media/image1828.png"/><Relationship Id="rId44" Type="http://schemas.openxmlformats.org/officeDocument/2006/relationships/customXml" Target="../ink/ink1825.xml"/><Relationship Id="rId43" Type="http://schemas.openxmlformats.org/officeDocument/2006/relationships/image" Target="../media/image1827.png"/><Relationship Id="rId42" Type="http://schemas.openxmlformats.org/officeDocument/2006/relationships/customXml" Target="../ink/ink1824.xml"/><Relationship Id="rId41" Type="http://schemas.openxmlformats.org/officeDocument/2006/relationships/image" Target="../media/image1826.png"/><Relationship Id="rId40" Type="http://schemas.openxmlformats.org/officeDocument/2006/relationships/customXml" Target="../ink/ink1823.xml"/><Relationship Id="rId4" Type="http://schemas.openxmlformats.org/officeDocument/2006/relationships/customXml" Target="../ink/ink1805.xml"/><Relationship Id="rId39" Type="http://schemas.openxmlformats.org/officeDocument/2006/relationships/image" Target="../media/image1825.png"/><Relationship Id="rId38" Type="http://schemas.openxmlformats.org/officeDocument/2006/relationships/customXml" Target="../ink/ink1822.xml"/><Relationship Id="rId373" Type="http://schemas.openxmlformats.org/officeDocument/2006/relationships/slideLayout" Target="../slideLayouts/slideLayout1.xml"/><Relationship Id="rId372" Type="http://schemas.openxmlformats.org/officeDocument/2006/relationships/tags" Target="../tags/tag69.xml"/><Relationship Id="rId371" Type="http://schemas.openxmlformats.org/officeDocument/2006/relationships/image" Target="../media/image1989.png"/><Relationship Id="rId370" Type="http://schemas.openxmlformats.org/officeDocument/2006/relationships/customXml" Target="../ink/ink1988.xml"/><Relationship Id="rId37" Type="http://schemas.openxmlformats.org/officeDocument/2006/relationships/image" Target="../media/image1824.png"/><Relationship Id="rId369" Type="http://schemas.openxmlformats.org/officeDocument/2006/relationships/image" Target="../media/image1988.png"/><Relationship Id="rId368" Type="http://schemas.openxmlformats.org/officeDocument/2006/relationships/customXml" Target="../ink/ink1987.xml"/><Relationship Id="rId367" Type="http://schemas.openxmlformats.org/officeDocument/2006/relationships/image" Target="../media/image614.png"/><Relationship Id="rId366" Type="http://schemas.openxmlformats.org/officeDocument/2006/relationships/customXml" Target="../ink/ink1986.xml"/><Relationship Id="rId365" Type="http://schemas.openxmlformats.org/officeDocument/2006/relationships/image" Target="../media/image1987.png"/><Relationship Id="rId364" Type="http://schemas.openxmlformats.org/officeDocument/2006/relationships/customXml" Target="../ink/ink1985.xml"/><Relationship Id="rId363" Type="http://schemas.openxmlformats.org/officeDocument/2006/relationships/image" Target="../media/image1986.png"/><Relationship Id="rId362" Type="http://schemas.openxmlformats.org/officeDocument/2006/relationships/customXml" Target="../ink/ink1984.xml"/><Relationship Id="rId361" Type="http://schemas.openxmlformats.org/officeDocument/2006/relationships/image" Target="../media/image1985.png"/><Relationship Id="rId360" Type="http://schemas.openxmlformats.org/officeDocument/2006/relationships/customXml" Target="../ink/ink1983.xml"/><Relationship Id="rId36" Type="http://schemas.openxmlformats.org/officeDocument/2006/relationships/customXml" Target="../ink/ink1821.xml"/><Relationship Id="rId359" Type="http://schemas.openxmlformats.org/officeDocument/2006/relationships/image" Target="../media/image1984.png"/><Relationship Id="rId358" Type="http://schemas.openxmlformats.org/officeDocument/2006/relationships/customXml" Target="../ink/ink1982.xml"/><Relationship Id="rId357" Type="http://schemas.openxmlformats.org/officeDocument/2006/relationships/image" Target="../media/image1983.png"/><Relationship Id="rId356" Type="http://schemas.openxmlformats.org/officeDocument/2006/relationships/customXml" Target="../ink/ink1981.xml"/><Relationship Id="rId355" Type="http://schemas.openxmlformats.org/officeDocument/2006/relationships/image" Target="../media/image1982.png"/><Relationship Id="rId354" Type="http://schemas.openxmlformats.org/officeDocument/2006/relationships/customXml" Target="../ink/ink1980.xml"/><Relationship Id="rId353" Type="http://schemas.openxmlformats.org/officeDocument/2006/relationships/image" Target="../media/image1981.png"/><Relationship Id="rId352" Type="http://schemas.openxmlformats.org/officeDocument/2006/relationships/customXml" Target="../ink/ink1979.xml"/><Relationship Id="rId351" Type="http://schemas.openxmlformats.org/officeDocument/2006/relationships/image" Target="../media/image1980.png"/><Relationship Id="rId350" Type="http://schemas.openxmlformats.org/officeDocument/2006/relationships/customXml" Target="../ink/ink1978.xml"/><Relationship Id="rId35" Type="http://schemas.openxmlformats.org/officeDocument/2006/relationships/image" Target="../media/image1823.png"/><Relationship Id="rId349" Type="http://schemas.openxmlformats.org/officeDocument/2006/relationships/image" Target="../media/image1979.png"/><Relationship Id="rId348" Type="http://schemas.openxmlformats.org/officeDocument/2006/relationships/customXml" Target="../ink/ink1977.xml"/><Relationship Id="rId347" Type="http://schemas.openxmlformats.org/officeDocument/2006/relationships/image" Target="../media/image1978.png"/><Relationship Id="rId346" Type="http://schemas.openxmlformats.org/officeDocument/2006/relationships/customXml" Target="../ink/ink1976.xml"/><Relationship Id="rId345" Type="http://schemas.openxmlformats.org/officeDocument/2006/relationships/image" Target="../media/image1977.png"/><Relationship Id="rId344" Type="http://schemas.openxmlformats.org/officeDocument/2006/relationships/customXml" Target="../ink/ink1975.xml"/><Relationship Id="rId343" Type="http://schemas.openxmlformats.org/officeDocument/2006/relationships/image" Target="../media/image1976.png"/><Relationship Id="rId342" Type="http://schemas.openxmlformats.org/officeDocument/2006/relationships/customXml" Target="../ink/ink1974.xml"/><Relationship Id="rId341" Type="http://schemas.openxmlformats.org/officeDocument/2006/relationships/image" Target="../media/image1975.png"/><Relationship Id="rId340" Type="http://schemas.openxmlformats.org/officeDocument/2006/relationships/customXml" Target="../ink/ink1973.xml"/><Relationship Id="rId34" Type="http://schemas.openxmlformats.org/officeDocument/2006/relationships/customXml" Target="../ink/ink1820.xml"/><Relationship Id="rId339" Type="http://schemas.openxmlformats.org/officeDocument/2006/relationships/image" Target="../media/image1974.png"/><Relationship Id="rId338" Type="http://schemas.openxmlformats.org/officeDocument/2006/relationships/customXml" Target="../ink/ink1972.xml"/><Relationship Id="rId337" Type="http://schemas.openxmlformats.org/officeDocument/2006/relationships/image" Target="../media/image1973.png"/><Relationship Id="rId336" Type="http://schemas.openxmlformats.org/officeDocument/2006/relationships/customXml" Target="../ink/ink1971.xml"/><Relationship Id="rId335" Type="http://schemas.openxmlformats.org/officeDocument/2006/relationships/image" Target="../media/image1972.png"/><Relationship Id="rId334" Type="http://schemas.openxmlformats.org/officeDocument/2006/relationships/customXml" Target="../ink/ink1970.xml"/><Relationship Id="rId333" Type="http://schemas.openxmlformats.org/officeDocument/2006/relationships/image" Target="../media/image1971.png"/><Relationship Id="rId332" Type="http://schemas.openxmlformats.org/officeDocument/2006/relationships/customXml" Target="../ink/ink1969.xml"/><Relationship Id="rId331" Type="http://schemas.openxmlformats.org/officeDocument/2006/relationships/image" Target="../media/image1970.png"/><Relationship Id="rId330" Type="http://schemas.openxmlformats.org/officeDocument/2006/relationships/customXml" Target="../ink/ink1968.xml"/><Relationship Id="rId33" Type="http://schemas.openxmlformats.org/officeDocument/2006/relationships/image" Target="../media/image1822.png"/><Relationship Id="rId329" Type="http://schemas.openxmlformats.org/officeDocument/2006/relationships/image" Target="../media/image1969.png"/><Relationship Id="rId328" Type="http://schemas.openxmlformats.org/officeDocument/2006/relationships/customXml" Target="../ink/ink1967.xml"/><Relationship Id="rId327" Type="http://schemas.openxmlformats.org/officeDocument/2006/relationships/image" Target="../media/image1968.png"/><Relationship Id="rId326" Type="http://schemas.openxmlformats.org/officeDocument/2006/relationships/customXml" Target="../ink/ink1966.xml"/><Relationship Id="rId325" Type="http://schemas.openxmlformats.org/officeDocument/2006/relationships/image" Target="../media/image1967.png"/><Relationship Id="rId324" Type="http://schemas.openxmlformats.org/officeDocument/2006/relationships/customXml" Target="../ink/ink1965.xml"/><Relationship Id="rId323" Type="http://schemas.openxmlformats.org/officeDocument/2006/relationships/image" Target="../media/image1966.png"/><Relationship Id="rId322" Type="http://schemas.openxmlformats.org/officeDocument/2006/relationships/customXml" Target="../ink/ink1964.xml"/><Relationship Id="rId321" Type="http://schemas.openxmlformats.org/officeDocument/2006/relationships/image" Target="../media/image1965.png"/><Relationship Id="rId320" Type="http://schemas.openxmlformats.org/officeDocument/2006/relationships/customXml" Target="../ink/ink1963.xml"/><Relationship Id="rId32" Type="http://schemas.openxmlformats.org/officeDocument/2006/relationships/customXml" Target="../ink/ink1819.xml"/><Relationship Id="rId319" Type="http://schemas.openxmlformats.org/officeDocument/2006/relationships/image" Target="../media/image1964.png"/><Relationship Id="rId318" Type="http://schemas.openxmlformats.org/officeDocument/2006/relationships/customXml" Target="../ink/ink1962.xml"/><Relationship Id="rId317" Type="http://schemas.openxmlformats.org/officeDocument/2006/relationships/image" Target="../media/image1963.png"/><Relationship Id="rId316" Type="http://schemas.openxmlformats.org/officeDocument/2006/relationships/customXml" Target="../ink/ink1961.xml"/><Relationship Id="rId315" Type="http://schemas.openxmlformats.org/officeDocument/2006/relationships/image" Target="../media/image1962.png"/><Relationship Id="rId314" Type="http://schemas.openxmlformats.org/officeDocument/2006/relationships/customXml" Target="../ink/ink1960.xml"/><Relationship Id="rId313" Type="http://schemas.openxmlformats.org/officeDocument/2006/relationships/image" Target="../media/image1961.png"/><Relationship Id="rId312" Type="http://schemas.openxmlformats.org/officeDocument/2006/relationships/customXml" Target="../ink/ink1959.xml"/><Relationship Id="rId311" Type="http://schemas.openxmlformats.org/officeDocument/2006/relationships/image" Target="../media/image1960.png"/><Relationship Id="rId310" Type="http://schemas.openxmlformats.org/officeDocument/2006/relationships/customXml" Target="../ink/ink1958.xml"/><Relationship Id="rId31" Type="http://schemas.openxmlformats.org/officeDocument/2006/relationships/image" Target="../media/image1821.png"/><Relationship Id="rId309" Type="http://schemas.openxmlformats.org/officeDocument/2006/relationships/image" Target="../media/image1959.png"/><Relationship Id="rId308" Type="http://schemas.openxmlformats.org/officeDocument/2006/relationships/customXml" Target="../ink/ink1957.xml"/><Relationship Id="rId307" Type="http://schemas.openxmlformats.org/officeDocument/2006/relationships/image" Target="../media/image1958.png"/><Relationship Id="rId306" Type="http://schemas.openxmlformats.org/officeDocument/2006/relationships/customXml" Target="../ink/ink1956.xml"/><Relationship Id="rId305" Type="http://schemas.openxmlformats.org/officeDocument/2006/relationships/image" Target="../media/image1957.png"/><Relationship Id="rId304" Type="http://schemas.openxmlformats.org/officeDocument/2006/relationships/customXml" Target="../ink/ink1955.xml"/><Relationship Id="rId303" Type="http://schemas.openxmlformats.org/officeDocument/2006/relationships/image" Target="../media/image1956.png"/><Relationship Id="rId302" Type="http://schemas.openxmlformats.org/officeDocument/2006/relationships/customXml" Target="../ink/ink1954.xml"/><Relationship Id="rId301" Type="http://schemas.openxmlformats.org/officeDocument/2006/relationships/image" Target="../media/image1955.png"/><Relationship Id="rId300" Type="http://schemas.openxmlformats.org/officeDocument/2006/relationships/customXml" Target="../ink/ink1953.xml"/><Relationship Id="rId30" Type="http://schemas.openxmlformats.org/officeDocument/2006/relationships/customXml" Target="../ink/ink1818.xml"/><Relationship Id="rId3" Type="http://schemas.openxmlformats.org/officeDocument/2006/relationships/image" Target="../media/image1807.png"/><Relationship Id="rId299" Type="http://schemas.openxmlformats.org/officeDocument/2006/relationships/image" Target="../media/image1954.png"/><Relationship Id="rId298" Type="http://schemas.openxmlformats.org/officeDocument/2006/relationships/customXml" Target="../ink/ink1952.xml"/><Relationship Id="rId297" Type="http://schemas.openxmlformats.org/officeDocument/2006/relationships/image" Target="../media/image1953.png"/><Relationship Id="rId296" Type="http://schemas.openxmlformats.org/officeDocument/2006/relationships/customXml" Target="../ink/ink1951.xml"/><Relationship Id="rId295" Type="http://schemas.openxmlformats.org/officeDocument/2006/relationships/image" Target="../media/image1952.png"/><Relationship Id="rId294" Type="http://schemas.openxmlformats.org/officeDocument/2006/relationships/customXml" Target="../ink/ink1950.xml"/><Relationship Id="rId293" Type="http://schemas.openxmlformats.org/officeDocument/2006/relationships/image" Target="../media/image1951.png"/><Relationship Id="rId292" Type="http://schemas.openxmlformats.org/officeDocument/2006/relationships/customXml" Target="../ink/ink1949.xml"/><Relationship Id="rId291" Type="http://schemas.openxmlformats.org/officeDocument/2006/relationships/image" Target="../media/image1950.png"/><Relationship Id="rId290" Type="http://schemas.openxmlformats.org/officeDocument/2006/relationships/customXml" Target="../ink/ink1948.xml"/><Relationship Id="rId29" Type="http://schemas.openxmlformats.org/officeDocument/2006/relationships/image" Target="../media/image1820.png"/><Relationship Id="rId289" Type="http://schemas.openxmlformats.org/officeDocument/2006/relationships/image" Target="../media/image1949.png"/><Relationship Id="rId288" Type="http://schemas.openxmlformats.org/officeDocument/2006/relationships/customXml" Target="../ink/ink1947.xml"/><Relationship Id="rId287" Type="http://schemas.openxmlformats.org/officeDocument/2006/relationships/image" Target="../media/image1948.png"/><Relationship Id="rId286" Type="http://schemas.openxmlformats.org/officeDocument/2006/relationships/customXml" Target="../ink/ink1946.xml"/><Relationship Id="rId285" Type="http://schemas.openxmlformats.org/officeDocument/2006/relationships/image" Target="../media/image1947.png"/><Relationship Id="rId284" Type="http://schemas.openxmlformats.org/officeDocument/2006/relationships/customXml" Target="../ink/ink1945.xml"/><Relationship Id="rId283" Type="http://schemas.openxmlformats.org/officeDocument/2006/relationships/image" Target="../media/image1946.png"/><Relationship Id="rId282" Type="http://schemas.openxmlformats.org/officeDocument/2006/relationships/customXml" Target="../ink/ink1944.xml"/><Relationship Id="rId281" Type="http://schemas.openxmlformats.org/officeDocument/2006/relationships/image" Target="../media/image1945.png"/><Relationship Id="rId280" Type="http://schemas.openxmlformats.org/officeDocument/2006/relationships/customXml" Target="../ink/ink1943.xml"/><Relationship Id="rId28" Type="http://schemas.openxmlformats.org/officeDocument/2006/relationships/customXml" Target="../ink/ink1817.xml"/><Relationship Id="rId279" Type="http://schemas.openxmlformats.org/officeDocument/2006/relationships/image" Target="../media/image1944.png"/><Relationship Id="rId278" Type="http://schemas.openxmlformats.org/officeDocument/2006/relationships/customXml" Target="../ink/ink1942.xml"/><Relationship Id="rId277" Type="http://schemas.openxmlformats.org/officeDocument/2006/relationships/image" Target="../media/image1943.png"/><Relationship Id="rId276" Type="http://schemas.openxmlformats.org/officeDocument/2006/relationships/customXml" Target="../ink/ink1941.xml"/><Relationship Id="rId275" Type="http://schemas.openxmlformats.org/officeDocument/2006/relationships/image" Target="../media/image1942.png"/><Relationship Id="rId274" Type="http://schemas.openxmlformats.org/officeDocument/2006/relationships/customXml" Target="../ink/ink1940.xml"/><Relationship Id="rId273" Type="http://schemas.openxmlformats.org/officeDocument/2006/relationships/image" Target="../media/image1941.png"/><Relationship Id="rId272" Type="http://schemas.openxmlformats.org/officeDocument/2006/relationships/customXml" Target="../ink/ink1939.xml"/><Relationship Id="rId271" Type="http://schemas.openxmlformats.org/officeDocument/2006/relationships/image" Target="../media/image1940.png"/><Relationship Id="rId270" Type="http://schemas.openxmlformats.org/officeDocument/2006/relationships/customXml" Target="../ink/ink1938.xml"/><Relationship Id="rId27" Type="http://schemas.openxmlformats.org/officeDocument/2006/relationships/image" Target="../media/image1819.png"/><Relationship Id="rId269" Type="http://schemas.openxmlformats.org/officeDocument/2006/relationships/image" Target="../media/image1939.png"/><Relationship Id="rId268" Type="http://schemas.openxmlformats.org/officeDocument/2006/relationships/customXml" Target="../ink/ink1937.xml"/><Relationship Id="rId267" Type="http://schemas.openxmlformats.org/officeDocument/2006/relationships/image" Target="../media/image1938.png"/><Relationship Id="rId266" Type="http://schemas.openxmlformats.org/officeDocument/2006/relationships/customXml" Target="../ink/ink1936.xml"/><Relationship Id="rId265" Type="http://schemas.openxmlformats.org/officeDocument/2006/relationships/image" Target="../media/image1937.png"/><Relationship Id="rId264" Type="http://schemas.openxmlformats.org/officeDocument/2006/relationships/customXml" Target="../ink/ink1935.xml"/><Relationship Id="rId263" Type="http://schemas.openxmlformats.org/officeDocument/2006/relationships/image" Target="../media/image1936.png"/><Relationship Id="rId262" Type="http://schemas.openxmlformats.org/officeDocument/2006/relationships/customXml" Target="../ink/ink1934.xml"/><Relationship Id="rId261" Type="http://schemas.openxmlformats.org/officeDocument/2006/relationships/image" Target="../media/image1935.png"/><Relationship Id="rId260" Type="http://schemas.openxmlformats.org/officeDocument/2006/relationships/customXml" Target="../ink/ink1933.xml"/><Relationship Id="rId26" Type="http://schemas.openxmlformats.org/officeDocument/2006/relationships/customXml" Target="../ink/ink1816.xml"/><Relationship Id="rId259" Type="http://schemas.openxmlformats.org/officeDocument/2006/relationships/image" Target="../media/image1934.png"/><Relationship Id="rId258" Type="http://schemas.openxmlformats.org/officeDocument/2006/relationships/customXml" Target="../ink/ink1932.xml"/><Relationship Id="rId257" Type="http://schemas.openxmlformats.org/officeDocument/2006/relationships/image" Target="../media/image1933.png"/><Relationship Id="rId256" Type="http://schemas.openxmlformats.org/officeDocument/2006/relationships/customXml" Target="../ink/ink1931.xml"/><Relationship Id="rId255" Type="http://schemas.openxmlformats.org/officeDocument/2006/relationships/image" Target="../media/image1932.png"/><Relationship Id="rId254" Type="http://schemas.openxmlformats.org/officeDocument/2006/relationships/customXml" Target="../ink/ink1930.xml"/><Relationship Id="rId253" Type="http://schemas.openxmlformats.org/officeDocument/2006/relationships/image" Target="../media/image1931.png"/><Relationship Id="rId252" Type="http://schemas.openxmlformats.org/officeDocument/2006/relationships/customXml" Target="../ink/ink1929.xml"/><Relationship Id="rId251" Type="http://schemas.openxmlformats.org/officeDocument/2006/relationships/image" Target="../media/image1930.png"/><Relationship Id="rId250" Type="http://schemas.openxmlformats.org/officeDocument/2006/relationships/customXml" Target="../ink/ink1928.xml"/><Relationship Id="rId25" Type="http://schemas.openxmlformats.org/officeDocument/2006/relationships/image" Target="../media/image1818.png"/><Relationship Id="rId249" Type="http://schemas.openxmlformats.org/officeDocument/2006/relationships/image" Target="../media/image1929.png"/><Relationship Id="rId248" Type="http://schemas.openxmlformats.org/officeDocument/2006/relationships/customXml" Target="../ink/ink1927.xml"/><Relationship Id="rId247" Type="http://schemas.openxmlformats.org/officeDocument/2006/relationships/image" Target="../media/image1928.png"/><Relationship Id="rId246" Type="http://schemas.openxmlformats.org/officeDocument/2006/relationships/customXml" Target="../ink/ink1926.xml"/><Relationship Id="rId245" Type="http://schemas.openxmlformats.org/officeDocument/2006/relationships/image" Target="../media/image1927.png"/><Relationship Id="rId244" Type="http://schemas.openxmlformats.org/officeDocument/2006/relationships/customXml" Target="../ink/ink1925.xml"/><Relationship Id="rId243" Type="http://schemas.openxmlformats.org/officeDocument/2006/relationships/image" Target="../media/image1926.png"/><Relationship Id="rId242" Type="http://schemas.openxmlformats.org/officeDocument/2006/relationships/customXml" Target="../ink/ink1924.xml"/><Relationship Id="rId241" Type="http://schemas.openxmlformats.org/officeDocument/2006/relationships/image" Target="../media/image1925.png"/><Relationship Id="rId240" Type="http://schemas.openxmlformats.org/officeDocument/2006/relationships/customXml" Target="../ink/ink1923.xml"/><Relationship Id="rId24" Type="http://schemas.openxmlformats.org/officeDocument/2006/relationships/customXml" Target="../ink/ink1815.xml"/><Relationship Id="rId239" Type="http://schemas.openxmlformats.org/officeDocument/2006/relationships/image" Target="../media/image1924.png"/><Relationship Id="rId238" Type="http://schemas.openxmlformats.org/officeDocument/2006/relationships/customXml" Target="../ink/ink1922.xml"/><Relationship Id="rId237" Type="http://schemas.openxmlformats.org/officeDocument/2006/relationships/image" Target="../media/image1923.png"/><Relationship Id="rId236" Type="http://schemas.openxmlformats.org/officeDocument/2006/relationships/customXml" Target="../ink/ink1921.xml"/><Relationship Id="rId235" Type="http://schemas.openxmlformats.org/officeDocument/2006/relationships/image" Target="../media/image1922.png"/><Relationship Id="rId234" Type="http://schemas.openxmlformats.org/officeDocument/2006/relationships/customXml" Target="../ink/ink1920.xml"/><Relationship Id="rId233" Type="http://schemas.openxmlformats.org/officeDocument/2006/relationships/image" Target="../media/image1921.png"/><Relationship Id="rId232" Type="http://schemas.openxmlformats.org/officeDocument/2006/relationships/customXml" Target="../ink/ink1919.xml"/><Relationship Id="rId231" Type="http://schemas.openxmlformats.org/officeDocument/2006/relationships/image" Target="../media/image1920.png"/><Relationship Id="rId230" Type="http://schemas.openxmlformats.org/officeDocument/2006/relationships/customXml" Target="../ink/ink1918.xml"/><Relationship Id="rId23" Type="http://schemas.openxmlformats.org/officeDocument/2006/relationships/image" Target="../media/image1817.png"/><Relationship Id="rId229" Type="http://schemas.openxmlformats.org/officeDocument/2006/relationships/image" Target="../media/image1919.png"/><Relationship Id="rId228" Type="http://schemas.openxmlformats.org/officeDocument/2006/relationships/customXml" Target="../ink/ink1917.xml"/><Relationship Id="rId227" Type="http://schemas.openxmlformats.org/officeDocument/2006/relationships/image" Target="../media/image1918.png"/><Relationship Id="rId226" Type="http://schemas.openxmlformats.org/officeDocument/2006/relationships/customXml" Target="../ink/ink1916.xml"/><Relationship Id="rId225" Type="http://schemas.openxmlformats.org/officeDocument/2006/relationships/image" Target="../media/image1917.png"/><Relationship Id="rId224" Type="http://schemas.openxmlformats.org/officeDocument/2006/relationships/customXml" Target="../ink/ink1915.xml"/><Relationship Id="rId223" Type="http://schemas.openxmlformats.org/officeDocument/2006/relationships/image" Target="../media/image1916.png"/><Relationship Id="rId222" Type="http://schemas.openxmlformats.org/officeDocument/2006/relationships/customXml" Target="../ink/ink1914.xml"/><Relationship Id="rId221" Type="http://schemas.openxmlformats.org/officeDocument/2006/relationships/image" Target="../media/image1915.png"/><Relationship Id="rId220" Type="http://schemas.openxmlformats.org/officeDocument/2006/relationships/customXml" Target="../ink/ink1913.xml"/><Relationship Id="rId22" Type="http://schemas.openxmlformats.org/officeDocument/2006/relationships/customXml" Target="../ink/ink1814.xml"/><Relationship Id="rId219" Type="http://schemas.openxmlformats.org/officeDocument/2006/relationships/image" Target="../media/image1914.png"/><Relationship Id="rId218" Type="http://schemas.openxmlformats.org/officeDocument/2006/relationships/customXml" Target="../ink/ink1912.xml"/><Relationship Id="rId217" Type="http://schemas.openxmlformats.org/officeDocument/2006/relationships/image" Target="../media/image1913.png"/><Relationship Id="rId216" Type="http://schemas.openxmlformats.org/officeDocument/2006/relationships/customXml" Target="../ink/ink1911.xml"/><Relationship Id="rId215" Type="http://schemas.openxmlformats.org/officeDocument/2006/relationships/image" Target="../media/image1912.png"/><Relationship Id="rId214" Type="http://schemas.openxmlformats.org/officeDocument/2006/relationships/customXml" Target="../ink/ink1910.xml"/><Relationship Id="rId213" Type="http://schemas.openxmlformats.org/officeDocument/2006/relationships/image" Target="../media/image1911.png"/><Relationship Id="rId212" Type="http://schemas.openxmlformats.org/officeDocument/2006/relationships/customXml" Target="../ink/ink1909.xml"/><Relationship Id="rId211" Type="http://schemas.openxmlformats.org/officeDocument/2006/relationships/image" Target="../media/image1910.png"/><Relationship Id="rId210" Type="http://schemas.openxmlformats.org/officeDocument/2006/relationships/customXml" Target="../ink/ink1908.xml"/><Relationship Id="rId21" Type="http://schemas.openxmlformats.org/officeDocument/2006/relationships/image" Target="../media/image1816.png"/><Relationship Id="rId209" Type="http://schemas.openxmlformats.org/officeDocument/2006/relationships/image" Target="../media/image1909.png"/><Relationship Id="rId208" Type="http://schemas.openxmlformats.org/officeDocument/2006/relationships/customXml" Target="../ink/ink1907.xml"/><Relationship Id="rId207" Type="http://schemas.openxmlformats.org/officeDocument/2006/relationships/image" Target="../media/image1908.png"/><Relationship Id="rId206" Type="http://schemas.openxmlformats.org/officeDocument/2006/relationships/customXml" Target="../ink/ink1906.xml"/><Relationship Id="rId205" Type="http://schemas.openxmlformats.org/officeDocument/2006/relationships/image" Target="../media/image1907.png"/><Relationship Id="rId204" Type="http://schemas.openxmlformats.org/officeDocument/2006/relationships/customXml" Target="../ink/ink1905.xml"/><Relationship Id="rId203" Type="http://schemas.openxmlformats.org/officeDocument/2006/relationships/image" Target="../media/image1906.png"/><Relationship Id="rId202" Type="http://schemas.openxmlformats.org/officeDocument/2006/relationships/customXml" Target="../ink/ink1904.xml"/><Relationship Id="rId201" Type="http://schemas.openxmlformats.org/officeDocument/2006/relationships/image" Target="../media/image1905.png"/><Relationship Id="rId200" Type="http://schemas.openxmlformats.org/officeDocument/2006/relationships/customXml" Target="../ink/ink1903.xml"/><Relationship Id="rId20" Type="http://schemas.openxmlformats.org/officeDocument/2006/relationships/customXml" Target="../ink/ink1813.xml"/><Relationship Id="rId2" Type="http://schemas.openxmlformats.org/officeDocument/2006/relationships/customXml" Target="../ink/ink1804.xml"/><Relationship Id="rId199" Type="http://schemas.openxmlformats.org/officeDocument/2006/relationships/image" Target="../media/image1904.png"/><Relationship Id="rId198" Type="http://schemas.openxmlformats.org/officeDocument/2006/relationships/customXml" Target="../ink/ink1902.xml"/><Relationship Id="rId197" Type="http://schemas.openxmlformats.org/officeDocument/2006/relationships/image" Target="../media/image1903.png"/><Relationship Id="rId196" Type="http://schemas.openxmlformats.org/officeDocument/2006/relationships/customXml" Target="../ink/ink1901.xml"/><Relationship Id="rId195" Type="http://schemas.openxmlformats.org/officeDocument/2006/relationships/image" Target="../media/image1902.png"/><Relationship Id="rId194" Type="http://schemas.openxmlformats.org/officeDocument/2006/relationships/customXml" Target="../ink/ink1900.xml"/><Relationship Id="rId193" Type="http://schemas.openxmlformats.org/officeDocument/2006/relationships/image" Target="../media/image1901.png"/><Relationship Id="rId192" Type="http://schemas.openxmlformats.org/officeDocument/2006/relationships/customXml" Target="../ink/ink1899.xml"/><Relationship Id="rId191" Type="http://schemas.openxmlformats.org/officeDocument/2006/relationships/image" Target="../media/image1900.png"/><Relationship Id="rId190" Type="http://schemas.openxmlformats.org/officeDocument/2006/relationships/customXml" Target="../ink/ink1898.xml"/><Relationship Id="rId19" Type="http://schemas.openxmlformats.org/officeDocument/2006/relationships/image" Target="../media/image1815.png"/><Relationship Id="rId189" Type="http://schemas.openxmlformats.org/officeDocument/2006/relationships/image" Target="../media/image1899.png"/><Relationship Id="rId188" Type="http://schemas.openxmlformats.org/officeDocument/2006/relationships/customXml" Target="../ink/ink1897.xml"/><Relationship Id="rId187" Type="http://schemas.openxmlformats.org/officeDocument/2006/relationships/image" Target="../media/image1898.png"/><Relationship Id="rId186" Type="http://schemas.openxmlformats.org/officeDocument/2006/relationships/customXml" Target="../ink/ink1896.xml"/><Relationship Id="rId185" Type="http://schemas.openxmlformats.org/officeDocument/2006/relationships/image" Target="../media/image1897.png"/><Relationship Id="rId184" Type="http://schemas.openxmlformats.org/officeDocument/2006/relationships/customXml" Target="../ink/ink1895.xml"/><Relationship Id="rId183" Type="http://schemas.openxmlformats.org/officeDocument/2006/relationships/image" Target="../media/image1896.png"/><Relationship Id="rId182" Type="http://schemas.openxmlformats.org/officeDocument/2006/relationships/customXml" Target="../ink/ink1894.xml"/><Relationship Id="rId181" Type="http://schemas.openxmlformats.org/officeDocument/2006/relationships/image" Target="../media/image1895.png"/><Relationship Id="rId180" Type="http://schemas.openxmlformats.org/officeDocument/2006/relationships/customXml" Target="../ink/ink1893.xml"/><Relationship Id="rId18" Type="http://schemas.openxmlformats.org/officeDocument/2006/relationships/customXml" Target="../ink/ink1812.xml"/><Relationship Id="rId179" Type="http://schemas.openxmlformats.org/officeDocument/2006/relationships/image" Target="../media/image1894.png"/><Relationship Id="rId178" Type="http://schemas.openxmlformats.org/officeDocument/2006/relationships/customXml" Target="../ink/ink1892.xml"/><Relationship Id="rId177" Type="http://schemas.openxmlformats.org/officeDocument/2006/relationships/image" Target="../media/image1893.png"/><Relationship Id="rId176" Type="http://schemas.openxmlformats.org/officeDocument/2006/relationships/customXml" Target="../ink/ink1891.xml"/><Relationship Id="rId175" Type="http://schemas.openxmlformats.org/officeDocument/2006/relationships/image" Target="../media/image1892.png"/><Relationship Id="rId174" Type="http://schemas.openxmlformats.org/officeDocument/2006/relationships/customXml" Target="../ink/ink1890.xml"/><Relationship Id="rId173" Type="http://schemas.openxmlformats.org/officeDocument/2006/relationships/image" Target="../media/image1891.png"/><Relationship Id="rId172" Type="http://schemas.openxmlformats.org/officeDocument/2006/relationships/customXml" Target="../ink/ink1889.xml"/><Relationship Id="rId171" Type="http://schemas.openxmlformats.org/officeDocument/2006/relationships/image" Target="../media/image1890.png"/><Relationship Id="rId170" Type="http://schemas.openxmlformats.org/officeDocument/2006/relationships/customXml" Target="../ink/ink1888.xml"/><Relationship Id="rId17" Type="http://schemas.openxmlformats.org/officeDocument/2006/relationships/image" Target="../media/image1814.png"/><Relationship Id="rId169" Type="http://schemas.openxmlformats.org/officeDocument/2006/relationships/image" Target="../media/image1889.png"/><Relationship Id="rId168" Type="http://schemas.openxmlformats.org/officeDocument/2006/relationships/customXml" Target="../ink/ink1887.xml"/><Relationship Id="rId167" Type="http://schemas.openxmlformats.org/officeDocument/2006/relationships/image" Target="../media/image1888.png"/><Relationship Id="rId166" Type="http://schemas.openxmlformats.org/officeDocument/2006/relationships/customXml" Target="../ink/ink1886.xml"/><Relationship Id="rId165" Type="http://schemas.openxmlformats.org/officeDocument/2006/relationships/image" Target="../media/image1887.png"/><Relationship Id="rId164" Type="http://schemas.openxmlformats.org/officeDocument/2006/relationships/customXml" Target="../ink/ink1885.xml"/><Relationship Id="rId163" Type="http://schemas.openxmlformats.org/officeDocument/2006/relationships/image" Target="../media/image1886.png"/><Relationship Id="rId162" Type="http://schemas.openxmlformats.org/officeDocument/2006/relationships/customXml" Target="../ink/ink1884.xml"/><Relationship Id="rId161" Type="http://schemas.openxmlformats.org/officeDocument/2006/relationships/image" Target="../media/image1885.png"/><Relationship Id="rId160" Type="http://schemas.openxmlformats.org/officeDocument/2006/relationships/customXml" Target="../ink/ink1883.xml"/><Relationship Id="rId16" Type="http://schemas.openxmlformats.org/officeDocument/2006/relationships/customXml" Target="../ink/ink1811.xml"/><Relationship Id="rId159" Type="http://schemas.openxmlformats.org/officeDocument/2006/relationships/image" Target="../media/image1884.png"/><Relationship Id="rId158" Type="http://schemas.openxmlformats.org/officeDocument/2006/relationships/customXml" Target="../ink/ink1882.xml"/><Relationship Id="rId157" Type="http://schemas.openxmlformats.org/officeDocument/2006/relationships/image" Target="../media/image1883.png"/><Relationship Id="rId156" Type="http://schemas.openxmlformats.org/officeDocument/2006/relationships/customXml" Target="../ink/ink1881.xml"/><Relationship Id="rId155" Type="http://schemas.openxmlformats.org/officeDocument/2006/relationships/image" Target="../media/image1882.png"/><Relationship Id="rId154" Type="http://schemas.openxmlformats.org/officeDocument/2006/relationships/customXml" Target="../ink/ink1880.xml"/><Relationship Id="rId153" Type="http://schemas.openxmlformats.org/officeDocument/2006/relationships/image" Target="../media/image1881.png"/><Relationship Id="rId152" Type="http://schemas.openxmlformats.org/officeDocument/2006/relationships/customXml" Target="../ink/ink1879.xml"/><Relationship Id="rId151" Type="http://schemas.openxmlformats.org/officeDocument/2006/relationships/image" Target="../media/image1880.png"/><Relationship Id="rId150" Type="http://schemas.openxmlformats.org/officeDocument/2006/relationships/customXml" Target="../ink/ink1878.xml"/><Relationship Id="rId15" Type="http://schemas.openxmlformats.org/officeDocument/2006/relationships/image" Target="../media/image1813.png"/><Relationship Id="rId149" Type="http://schemas.openxmlformats.org/officeDocument/2006/relationships/image" Target="../media/image1879.png"/><Relationship Id="rId148" Type="http://schemas.openxmlformats.org/officeDocument/2006/relationships/customXml" Target="../ink/ink1877.xml"/><Relationship Id="rId147" Type="http://schemas.openxmlformats.org/officeDocument/2006/relationships/image" Target="../media/image1878.png"/><Relationship Id="rId146" Type="http://schemas.openxmlformats.org/officeDocument/2006/relationships/customXml" Target="../ink/ink1876.xml"/><Relationship Id="rId145" Type="http://schemas.openxmlformats.org/officeDocument/2006/relationships/image" Target="../media/image1877.png"/><Relationship Id="rId144" Type="http://schemas.openxmlformats.org/officeDocument/2006/relationships/customXml" Target="../ink/ink1875.xml"/><Relationship Id="rId143" Type="http://schemas.openxmlformats.org/officeDocument/2006/relationships/image" Target="../media/image509.png"/><Relationship Id="rId142" Type="http://schemas.openxmlformats.org/officeDocument/2006/relationships/customXml" Target="../ink/ink1874.xml"/><Relationship Id="rId141" Type="http://schemas.openxmlformats.org/officeDocument/2006/relationships/image" Target="../media/image1876.png"/><Relationship Id="rId140" Type="http://schemas.openxmlformats.org/officeDocument/2006/relationships/customXml" Target="../ink/ink1873.xml"/><Relationship Id="rId14" Type="http://schemas.openxmlformats.org/officeDocument/2006/relationships/customXml" Target="../ink/ink1810.xml"/><Relationship Id="rId139" Type="http://schemas.openxmlformats.org/officeDocument/2006/relationships/image" Target="../media/image1875.png"/><Relationship Id="rId138" Type="http://schemas.openxmlformats.org/officeDocument/2006/relationships/customXml" Target="../ink/ink1872.xml"/><Relationship Id="rId137" Type="http://schemas.openxmlformats.org/officeDocument/2006/relationships/image" Target="../media/image1874.png"/><Relationship Id="rId136" Type="http://schemas.openxmlformats.org/officeDocument/2006/relationships/customXml" Target="../ink/ink1871.xml"/><Relationship Id="rId135" Type="http://schemas.openxmlformats.org/officeDocument/2006/relationships/image" Target="../media/image1873.png"/><Relationship Id="rId134" Type="http://schemas.openxmlformats.org/officeDocument/2006/relationships/customXml" Target="../ink/ink1870.xml"/><Relationship Id="rId133" Type="http://schemas.openxmlformats.org/officeDocument/2006/relationships/image" Target="../media/image1872.png"/><Relationship Id="rId132" Type="http://schemas.openxmlformats.org/officeDocument/2006/relationships/customXml" Target="../ink/ink1869.xml"/><Relationship Id="rId131" Type="http://schemas.openxmlformats.org/officeDocument/2006/relationships/image" Target="../media/image1871.png"/><Relationship Id="rId130" Type="http://schemas.openxmlformats.org/officeDocument/2006/relationships/customXml" Target="../ink/ink1868.xml"/><Relationship Id="rId13" Type="http://schemas.openxmlformats.org/officeDocument/2006/relationships/image" Target="../media/image1812.png"/><Relationship Id="rId129" Type="http://schemas.openxmlformats.org/officeDocument/2006/relationships/image" Target="../media/image1870.png"/><Relationship Id="rId128" Type="http://schemas.openxmlformats.org/officeDocument/2006/relationships/customXml" Target="../ink/ink1867.xml"/><Relationship Id="rId127" Type="http://schemas.openxmlformats.org/officeDocument/2006/relationships/image" Target="../media/image1869.png"/><Relationship Id="rId126" Type="http://schemas.openxmlformats.org/officeDocument/2006/relationships/customXml" Target="../ink/ink1866.xml"/><Relationship Id="rId125" Type="http://schemas.openxmlformats.org/officeDocument/2006/relationships/image" Target="../media/image1868.png"/><Relationship Id="rId124" Type="http://schemas.openxmlformats.org/officeDocument/2006/relationships/customXml" Target="../ink/ink1865.xml"/><Relationship Id="rId123" Type="http://schemas.openxmlformats.org/officeDocument/2006/relationships/image" Target="../media/image1867.png"/><Relationship Id="rId122" Type="http://schemas.openxmlformats.org/officeDocument/2006/relationships/customXml" Target="../ink/ink1864.xml"/><Relationship Id="rId121" Type="http://schemas.openxmlformats.org/officeDocument/2006/relationships/image" Target="../media/image1866.png"/><Relationship Id="rId120" Type="http://schemas.openxmlformats.org/officeDocument/2006/relationships/customXml" Target="../ink/ink1863.xml"/><Relationship Id="rId12" Type="http://schemas.openxmlformats.org/officeDocument/2006/relationships/customXml" Target="../ink/ink1809.xml"/><Relationship Id="rId119" Type="http://schemas.openxmlformats.org/officeDocument/2006/relationships/image" Target="../media/image1865.png"/><Relationship Id="rId118" Type="http://schemas.openxmlformats.org/officeDocument/2006/relationships/customXml" Target="../ink/ink1862.xml"/><Relationship Id="rId117" Type="http://schemas.openxmlformats.org/officeDocument/2006/relationships/image" Target="../media/image1864.png"/><Relationship Id="rId116" Type="http://schemas.openxmlformats.org/officeDocument/2006/relationships/customXml" Target="../ink/ink1861.xml"/><Relationship Id="rId115" Type="http://schemas.openxmlformats.org/officeDocument/2006/relationships/image" Target="../media/image1863.png"/><Relationship Id="rId114" Type="http://schemas.openxmlformats.org/officeDocument/2006/relationships/customXml" Target="../ink/ink1860.xml"/><Relationship Id="rId113" Type="http://schemas.openxmlformats.org/officeDocument/2006/relationships/image" Target="../media/image1862.png"/><Relationship Id="rId112" Type="http://schemas.openxmlformats.org/officeDocument/2006/relationships/customXml" Target="../ink/ink1859.xml"/><Relationship Id="rId111" Type="http://schemas.openxmlformats.org/officeDocument/2006/relationships/image" Target="../media/image1861.png"/><Relationship Id="rId110" Type="http://schemas.openxmlformats.org/officeDocument/2006/relationships/customXml" Target="../ink/ink1858.xml"/><Relationship Id="rId11" Type="http://schemas.openxmlformats.org/officeDocument/2006/relationships/image" Target="../media/image1811.png"/><Relationship Id="rId109" Type="http://schemas.openxmlformats.org/officeDocument/2006/relationships/image" Target="../media/image1860.png"/><Relationship Id="rId108" Type="http://schemas.openxmlformats.org/officeDocument/2006/relationships/customXml" Target="../ink/ink1857.xml"/><Relationship Id="rId107" Type="http://schemas.openxmlformats.org/officeDocument/2006/relationships/image" Target="../media/image1859.png"/><Relationship Id="rId106" Type="http://schemas.openxmlformats.org/officeDocument/2006/relationships/customXml" Target="../ink/ink1856.xml"/><Relationship Id="rId105" Type="http://schemas.openxmlformats.org/officeDocument/2006/relationships/image" Target="../media/image1858.png"/><Relationship Id="rId104" Type="http://schemas.openxmlformats.org/officeDocument/2006/relationships/customXml" Target="../ink/ink1855.xml"/><Relationship Id="rId103" Type="http://schemas.openxmlformats.org/officeDocument/2006/relationships/image" Target="../media/image1857.png"/><Relationship Id="rId102" Type="http://schemas.openxmlformats.org/officeDocument/2006/relationships/customXml" Target="../ink/ink1854.xml"/><Relationship Id="rId101" Type="http://schemas.openxmlformats.org/officeDocument/2006/relationships/image" Target="../media/image1856.png"/><Relationship Id="rId100" Type="http://schemas.openxmlformats.org/officeDocument/2006/relationships/customXml" Target="../ink/ink1853.xml"/><Relationship Id="rId10" Type="http://schemas.openxmlformats.org/officeDocument/2006/relationships/customXml" Target="../ink/ink1808.xml"/><Relationship Id="rId1" Type="http://schemas.openxmlformats.org/officeDocument/2006/relationships/image" Target="../media/image1806.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0.xml"/><Relationship Id="rId5" Type="http://schemas.openxmlformats.org/officeDocument/2006/relationships/image" Target="../media/image1992.png"/><Relationship Id="rId4" Type="http://schemas.openxmlformats.org/officeDocument/2006/relationships/customXml" Target="../ink/ink1990.xml"/><Relationship Id="rId3" Type="http://schemas.openxmlformats.org/officeDocument/2006/relationships/image" Target="../media/image1991.png"/><Relationship Id="rId2" Type="http://schemas.openxmlformats.org/officeDocument/2006/relationships/customXml" Target="../ink/ink1989.xml"/><Relationship Id="rId1" Type="http://schemas.openxmlformats.org/officeDocument/2006/relationships/image" Target="../media/image1990.png"/></Relationships>
</file>

<file path=ppt/slides/_rels/slide15.xml.rels><?xml version="1.0" encoding="UTF-8" standalone="yes"?>
<Relationships xmlns="http://schemas.openxmlformats.org/package/2006/relationships"><Relationship Id="rId99" Type="http://schemas.openxmlformats.org/officeDocument/2006/relationships/image" Target="../media/image2041.png"/><Relationship Id="rId98" Type="http://schemas.openxmlformats.org/officeDocument/2006/relationships/customXml" Target="../ink/ink2039.xml"/><Relationship Id="rId97" Type="http://schemas.openxmlformats.org/officeDocument/2006/relationships/image" Target="../media/image2040.png"/><Relationship Id="rId96" Type="http://schemas.openxmlformats.org/officeDocument/2006/relationships/customXml" Target="../ink/ink2038.xml"/><Relationship Id="rId95" Type="http://schemas.openxmlformats.org/officeDocument/2006/relationships/image" Target="../media/image2039.png"/><Relationship Id="rId94" Type="http://schemas.openxmlformats.org/officeDocument/2006/relationships/customXml" Target="../ink/ink2037.xml"/><Relationship Id="rId93" Type="http://schemas.openxmlformats.org/officeDocument/2006/relationships/image" Target="../media/image2038.png"/><Relationship Id="rId92" Type="http://schemas.openxmlformats.org/officeDocument/2006/relationships/customXml" Target="../ink/ink2036.xml"/><Relationship Id="rId91" Type="http://schemas.openxmlformats.org/officeDocument/2006/relationships/image" Target="../media/image2037.png"/><Relationship Id="rId90" Type="http://schemas.openxmlformats.org/officeDocument/2006/relationships/customXml" Target="../ink/ink2035.xml"/><Relationship Id="rId9" Type="http://schemas.openxmlformats.org/officeDocument/2006/relationships/image" Target="../media/image1996.png"/><Relationship Id="rId89" Type="http://schemas.openxmlformats.org/officeDocument/2006/relationships/image" Target="../media/image2036.png"/><Relationship Id="rId88" Type="http://schemas.openxmlformats.org/officeDocument/2006/relationships/customXml" Target="../ink/ink2034.xml"/><Relationship Id="rId87" Type="http://schemas.openxmlformats.org/officeDocument/2006/relationships/image" Target="../media/image2035.png"/><Relationship Id="rId86" Type="http://schemas.openxmlformats.org/officeDocument/2006/relationships/customXml" Target="../ink/ink2033.xml"/><Relationship Id="rId85" Type="http://schemas.openxmlformats.org/officeDocument/2006/relationships/image" Target="../media/image2034.png"/><Relationship Id="rId84" Type="http://schemas.openxmlformats.org/officeDocument/2006/relationships/customXml" Target="../ink/ink2032.xml"/><Relationship Id="rId83" Type="http://schemas.openxmlformats.org/officeDocument/2006/relationships/image" Target="../media/image2033.png"/><Relationship Id="rId82" Type="http://schemas.openxmlformats.org/officeDocument/2006/relationships/customXml" Target="../ink/ink2031.xml"/><Relationship Id="rId81" Type="http://schemas.openxmlformats.org/officeDocument/2006/relationships/image" Target="../media/image2032.png"/><Relationship Id="rId80" Type="http://schemas.openxmlformats.org/officeDocument/2006/relationships/customXml" Target="../ink/ink2030.xml"/><Relationship Id="rId8" Type="http://schemas.openxmlformats.org/officeDocument/2006/relationships/customXml" Target="../ink/ink1994.xml"/><Relationship Id="rId79" Type="http://schemas.openxmlformats.org/officeDocument/2006/relationships/image" Target="../media/image2031.png"/><Relationship Id="rId78" Type="http://schemas.openxmlformats.org/officeDocument/2006/relationships/customXml" Target="../ink/ink2029.xml"/><Relationship Id="rId77" Type="http://schemas.openxmlformats.org/officeDocument/2006/relationships/image" Target="../media/image2030.png"/><Relationship Id="rId76" Type="http://schemas.openxmlformats.org/officeDocument/2006/relationships/customXml" Target="../ink/ink2028.xml"/><Relationship Id="rId75" Type="http://schemas.openxmlformats.org/officeDocument/2006/relationships/image" Target="../media/image2029.png"/><Relationship Id="rId74" Type="http://schemas.openxmlformats.org/officeDocument/2006/relationships/customXml" Target="../ink/ink2027.xml"/><Relationship Id="rId73" Type="http://schemas.openxmlformats.org/officeDocument/2006/relationships/image" Target="../media/image2028.png"/><Relationship Id="rId72" Type="http://schemas.openxmlformats.org/officeDocument/2006/relationships/customXml" Target="../ink/ink2026.xml"/><Relationship Id="rId71" Type="http://schemas.openxmlformats.org/officeDocument/2006/relationships/image" Target="../media/image2027.png"/><Relationship Id="rId70" Type="http://schemas.openxmlformats.org/officeDocument/2006/relationships/customXml" Target="../ink/ink2025.xml"/><Relationship Id="rId7" Type="http://schemas.openxmlformats.org/officeDocument/2006/relationships/image" Target="../media/image1995.png"/><Relationship Id="rId69" Type="http://schemas.openxmlformats.org/officeDocument/2006/relationships/image" Target="../media/image2026.png"/><Relationship Id="rId68" Type="http://schemas.openxmlformats.org/officeDocument/2006/relationships/customXml" Target="../ink/ink2024.xml"/><Relationship Id="rId67" Type="http://schemas.openxmlformats.org/officeDocument/2006/relationships/image" Target="../media/image2025.png"/><Relationship Id="rId66" Type="http://schemas.openxmlformats.org/officeDocument/2006/relationships/customXml" Target="../ink/ink2023.xml"/><Relationship Id="rId65" Type="http://schemas.openxmlformats.org/officeDocument/2006/relationships/image" Target="../media/image2024.png"/><Relationship Id="rId64" Type="http://schemas.openxmlformats.org/officeDocument/2006/relationships/customXml" Target="../ink/ink2022.xml"/><Relationship Id="rId63" Type="http://schemas.openxmlformats.org/officeDocument/2006/relationships/image" Target="../media/image2023.png"/><Relationship Id="rId62" Type="http://schemas.openxmlformats.org/officeDocument/2006/relationships/customXml" Target="../ink/ink2021.xml"/><Relationship Id="rId61" Type="http://schemas.openxmlformats.org/officeDocument/2006/relationships/image" Target="../media/image2022.png"/><Relationship Id="rId60" Type="http://schemas.openxmlformats.org/officeDocument/2006/relationships/customXml" Target="../ink/ink2020.xml"/><Relationship Id="rId6" Type="http://schemas.openxmlformats.org/officeDocument/2006/relationships/customXml" Target="../ink/ink1993.xml"/><Relationship Id="rId59" Type="http://schemas.openxmlformats.org/officeDocument/2006/relationships/image" Target="../media/image2021.png"/><Relationship Id="rId58" Type="http://schemas.openxmlformats.org/officeDocument/2006/relationships/customXml" Target="../ink/ink2019.xml"/><Relationship Id="rId57" Type="http://schemas.openxmlformats.org/officeDocument/2006/relationships/image" Target="../media/image2020.png"/><Relationship Id="rId56" Type="http://schemas.openxmlformats.org/officeDocument/2006/relationships/customXml" Target="../ink/ink2018.xml"/><Relationship Id="rId55" Type="http://schemas.openxmlformats.org/officeDocument/2006/relationships/image" Target="../media/image2019.png"/><Relationship Id="rId54" Type="http://schemas.openxmlformats.org/officeDocument/2006/relationships/customXml" Target="../ink/ink2017.xml"/><Relationship Id="rId53" Type="http://schemas.openxmlformats.org/officeDocument/2006/relationships/image" Target="../media/image2018.png"/><Relationship Id="rId52" Type="http://schemas.openxmlformats.org/officeDocument/2006/relationships/customXml" Target="../ink/ink2016.xml"/><Relationship Id="rId51" Type="http://schemas.openxmlformats.org/officeDocument/2006/relationships/image" Target="../media/image2017.png"/><Relationship Id="rId50" Type="http://schemas.openxmlformats.org/officeDocument/2006/relationships/customXml" Target="../ink/ink2015.xml"/><Relationship Id="rId5" Type="http://schemas.openxmlformats.org/officeDocument/2006/relationships/image" Target="../media/image1994.png"/><Relationship Id="rId49" Type="http://schemas.openxmlformats.org/officeDocument/2006/relationships/image" Target="../media/image2016.png"/><Relationship Id="rId48" Type="http://schemas.openxmlformats.org/officeDocument/2006/relationships/customXml" Target="../ink/ink2014.xml"/><Relationship Id="rId47" Type="http://schemas.openxmlformats.org/officeDocument/2006/relationships/image" Target="../media/image2015.png"/><Relationship Id="rId46" Type="http://schemas.openxmlformats.org/officeDocument/2006/relationships/customXml" Target="../ink/ink2013.xml"/><Relationship Id="rId45" Type="http://schemas.openxmlformats.org/officeDocument/2006/relationships/image" Target="../media/image2014.png"/><Relationship Id="rId44" Type="http://schemas.openxmlformats.org/officeDocument/2006/relationships/customXml" Target="../ink/ink2012.xml"/><Relationship Id="rId435" Type="http://schemas.openxmlformats.org/officeDocument/2006/relationships/slideLayout" Target="../slideLayouts/slideLayout1.xml"/><Relationship Id="rId434" Type="http://schemas.openxmlformats.org/officeDocument/2006/relationships/tags" Target="../tags/tag71.xml"/><Relationship Id="rId433" Type="http://schemas.openxmlformats.org/officeDocument/2006/relationships/image" Target="../media/image2207.png"/><Relationship Id="rId432" Type="http://schemas.openxmlformats.org/officeDocument/2006/relationships/customXml" Target="../ink/ink2206.xml"/><Relationship Id="rId431" Type="http://schemas.openxmlformats.org/officeDocument/2006/relationships/image" Target="../media/image2206.png"/><Relationship Id="rId430" Type="http://schemas.openxmlformats.org/officeDocument/2006/relationships/customXml" Target="../ink/ink2205.xml"/><Relationship Id="rId43" Type="http://schemas.openxmlformats.org/officeDocument/2006/relationships/image" Target="../media/image2013.png"/><Relationship Id="rId429" Type="http://schemas.openxmlformats.org/officeDocument/2006/relationships/image" Target="../media/image2205.png"/><Relationship Id="rId428" Type="http://schemas.openxmlformats.org/officeDocument/2006/relationships/customXml" Target="../ink/ink2204.xml"/><Relationship Id="rId427" Type="http://schemas.openxmlformats.org/officeDocument/2006/relationships/image" Target="../media/image2204.png"/><Relationship Id="rId426" Type="http://schemas.openxmlformats.org/officeDocument/2006/relationships/customXml" Target="../ink/ink2203.xml"/><Relationship Id="rId425" Type="http://schemas.openxmlformats.org/officeDocument/2006/relationships/image" Target="../media/image2203.png"/><Relationship Id="rId424" Type="http://schemas.openxmlformats.org/officeDocument/2006/relationships/customXml" Target="../ink/ink2202.xml"/><Relationship Id="rId423" Type="http://schemas.openxmlformats.org/officeDocument/2006/relationships/image" Target="../media/image2202.png"/><Relationship Id="rId422" Type="http://schemas.openxmlformats.org/officeDocument/2006/relationships/customXml" Target="../ink/ink2201.xml"/><Relationship Id="rId421" Type="http://schemas.openxmlformats.org/officeDocument/2006/relationships/image" Target="../media/image2201.png"/><Relationship Id="rId420" Type="http://schemas.openxmlformats.org/officeDocument/2006/relationships/customXml" Target="../ink/ink2200.xml"/><Relationship Id="rId42" Type="http://schemas.openxmlformats.org/officeDocument/2006/relationships/customXml" Target="../ink/ink2011.xml"/><Relationship Id="rId419" Type="http://schemas.openxmlformats.org/officeDocument/2006/relationships/image" Target="../media/image2200.png"/><Relationship Id="rId418" Type="http://schemas.openxmlformats.org/officeDocument/2006/relationships/customXml" Target="../ink/ink2199.xml"/><Relationship Id="rId417" Type="http://schemas.openxmlformats.org/officeDocument/2006/relationships/image" Target="../media/image2199.png"/><Relationship Id="rId416" Type="http://schemas.openxmlformats.org/officeDocument/2006/relationships/customXml" Target="../ink/ink2198.xml"/><Relationship Id="rId415" Type="http://schemas.openxmlformats.org/officeDocument/2006/relationships/image" Target="../media/image2198.png"/><Relationship Id="rId414" Type="http://schemas.openxmlformats.org/officeDocument/2006/relationships/customXml" Target="../ink/ink2197.xml"/><Relationship Id="rId413" Type="http://schemas.openxmlformats.org/officeDocument/2006/relationships/image" Target="../media/image2197.png"/><Relationship Id="rId412" Type="http://schemas.openxmlformats.org/officeDocument/2006/relationships/customXml" Target="../ink/ink2196.xml"/><Relationship Id="rId411" Type="http://schemas.openxmlformats.org/officeDocument/2006/relationships/image" Target="../media/image2196.png"/><Relationship Id="rId410" Type="http://schemas.openxmlformats.org/officeDocument/2006/relationships/customXml" Target="../ink/ink2195.xml"/><Relationship Id="rId41" Type="http://schemas.openxmlformats.org/officeDocument/2006/relationships/image" Target="../media/image2012.png"/><Relationship Id="rId409" Type="http://schemas.openxmlformats.org/officeDocument/2006/relationships/image" Target="../media/image2195.png"/><Relationship Id="rId408" Type="http://schemas.openxmlformats.org/officeDocument/2006/relationships/customXml" Target="../ink/ink2194.xml"/><Relationship Id="rId407" Type="http://schemas.openxmlformats.org/officeDocument/2006/relationships/image" Target="../media/image2194.png"/><Relationship Id="rId406" Type="http://schemas.openxmlformats.org/officeDocument/2006/relationships/customXml" Target="../ink/ink2193.xml"/><Relationship Id="rId405" Type="http://schemas.openxmlformats.org/officeDocument/2006/relationships/image" Target="../media/image2193.png"/><Relationship Id="rId404" Type="http://schemas.openxmlformats.org/officeDocument/2006/relationships/customXml" Target="../ink/ink2192.xml"/><Relationship Id="rId403" Type="http://schemas.openxmlformats.org/officeDocument/2006/relationships/image" Target="../media/image2192.png"/><Relationship Id="rId402" Type="http://schemas.openxmlformats.org/officeDocument/2006/relationships/customXml" Target="../ink/ink2191.xml"/><Relationship Id="rId401" Type="http://schemas.openxmlformats.org/officeDocument/2006/relationships/image" Target="../media/image2191.png"/><Relationship Id="rId400" Type="http://schemas.openxmlformats.org/officeDocument/2006/relationships/customXml" Target="../ink/ink2190.xml"/><Relationship Id="rId40" Type="http://schemas.openxmlformats.org/officeDocument/2006/relationships/customXml" Target="../ink/ink2010.xml"/><Relationship Id="rId4" Type="http://schemas.openxmlformats.org/officeDocument/2006/relationships/customXml" Target="../ink/ink1992.xml"/><Relationship Id="rId399" Type="http://schemas.openxmlformats.org/officeDocument/2006/relationships/image" Target="../media/image2190.png"/><Relationship Id="rId398" Type="http://schemas.openxmlformats.org/officeDocument/2006/relationships/customXml" Target="../ink/ink2189.xml"/><Relationship Id="rId397" Type="http://schemas.openxmlformats.org/officeDocument/2006/relationships/image" Target="../media/image2189.png"/><Relationship Id="rId396" Type="http://schemas.openxmlformats.org/officeDocument/2006/relationships/customXml" Target="../ink/ink2188.xml"/><Relationship Id="rId395" Type="http://schemas.openxmlformats.org/officeDocument/2006/relationships/image" Target="../media/image2188.png"/><Relationship Id="rId394" Type="http://schemas.openxmlformats.org/officeDocument/2006/relationships/customXml" Target="../ink/ink2187.xml"/><Relationship Id="rId393" Type="http://schemas.openxmlformats.org/officeDocument/2006/relationships/image" Target="../media/image2187.png"/><Relationship Id="rId392" Type="http://schemas.openxmlformats.org/officeDocument/2006/relationships/customXml" Target="../ink/ink2186.xml"/><Relationship Id="rId391" Type="http://schemas.openxmlformats.org/officeDocument/2006/relationships/image" Target="../media/image2186.png"/><Relationship Id="rId390" Type="http://schemas.openxmlformats.org/officeDocument/2006/relationships/customXml" Target="../ink/ink2185.xml"/><Relationship Id="rId39" Type="http://schemas.openxmlformats.org/officeDocument/2006/relationships/image" Target="../media/image2011.png"/><Relationship Id="rId389" Type="http://schemas.openxmlformats.org/officeDocument/2006/relationships/image" Target="../media/image2185.png"/><Relationship Id="rId388" Type="http://schemas.openxmlformats.org/officeDocument/2006/relationships/customXml" Target="../ink/ink2184.xml"/><Relationship Id="rId387" Type="http://schemas.openxmlformats.org/officeDocument/2006/relationships/image" Target="../media/image2184.png"/><Relationship Id="rId386" Type="http://schemas.openxmlformats.org/officeDocument/2006/relationships/customXml" Target="../ink/ink2183.xml"/><Relationship Id="rId385" Type="http://schemas.openxmlformats.org/officeDocument/2006/relationships/image" Target="../media/image2183.png"/><Relationship Id="rId384" Type="http://schemas.openxmlformats.org/officeDocument/2006/relationships/customXml" Target="../ink/ink2182.xml"/><Relationship Id="rId383" Type="http://schemas.openxmlformats.org/officeDocument/2006/relationships/image" Target="../media/image2182.png"/><Relationship Id="rId382" Type="http://schemas.openxmlformats.org/officeDocument/2006/relationships/customXml" Target="../ink/ink2181.xml"/><Relationship Id="rId381" Type="http://schemas.openxmlformats.org/officeDocument/2006/relationships/image" Target="../media/image2181.png"/><Relationship Id="rId380" Type="http://schemas.openxmlformats.org/officeDocument/2006/relationships/customXml" Target="../ink/ink2180.xml"/><Relationship Id="rId38" Type="http://schemas.openxmlformats.org/officeDocument/2006/relationships/customXml" Target="../ink/ink2009.xml"/><Relationship Id="rId379" Type="http://schemas.openxmlformats.org/officeDocument/2006/relationships/image" Target="../media/image2180.png"/><Relationship Id="rId378" Type="http://schemas.openxmlformats.org/officeDocument/2006/relationships/customXml" Target="../ink/ink2179.xml"/><Relationship Id="rId377" Type="http://schemas.openxmlformats.org/officeDocument/2006/relationships/image" Target="../media/image2179.png"/><Relationship Id="rId376" Type="http://schemas.openxmlformats.org/officeDocument/2006/relationships/customXml" Target="../ink/ink2178.xml"/><Relationship Id="rId375" Type="http://schemas.openxmlformats.org/officeDocument/2006/relationships/image" Target="../media/image2178.png"/><Relationship Id="rId374" Type="http://schemas.openxmlformats.org/officeDocument/2006/relationships/customXml" Target="../ink/ink2177.xml"/><Relationship Id="rId373" Type="http://schemas.openxmlformats.org/officeDocument/2006/relationships/image" Target="../media/image2177.png"/><Relationship Id="rId372" Type="http://schemas.openxmlformats.org/officeDocument/2006/relationships/customXml" Target="../ink/ink2176.xml"/><Relationship Id="rId371" Type="http://schemas.openxmlformats.org/officeDocument/2006/relationships/image" Target="../media/image2176.png"/><Relationship Id="rId370" Type="http://schemas.openxmlformats.org/officeDocument/2006/relationships/customXml" Target="../ink/ink2175.xml"/><Relationship Id="rId37" Type="http://schemas.openxmlformats.org/officeDocument/2006/relationships/image" Target="../media/image2010.png"/><Relationship Id="rId369" Type="http://schemas.openxmlformats.org/officeDocument/2006/relationships/image" Target="../media/image2175.png"/><Relationship Id="rId368" Type="http://schemas.openxmlformats.org/officeDocument/2006/relationships/customXml" Target="../ink/ink2174.xml"/><Relationship Id="rId367" Type="http://schemas.openxmlformats.org/officeDocument/2006/relationships/image" Target="../media/image2174.png"/><Relationship Id="rId366" Type="http://schemas.openxmlformats.org/officeDocument/2006/relationships/customXml" Target="../ink/ink2173.xml"/><Relationship Id="rId365" Type="http://schemas.openxmlformats.org/officeDocument/2006/relationships/image" Target="../media/image2173.png"/><Relationship Id="rId364" Type="http://schemas.openxmlformats.org/officeDocument/2006/relationships/customXml" Target="../ink/ink2172.xml"/><Relationship Id="rId363" Type="http://schemas.openxmlformats.org/officeDocument/2006/relationships/image" Target="../media/image2172.png"/><Relationship Id="rId362" Type="http://schemas.openxmlformats.org/officeDocument/2006/relationships/customXml" Target="../ink/ink2171.xml"/><Relationship Id="rId361" Type="http://schemas.openxmlformats.org/officeDocument/2006/relationships/image" Target="../media/image2171.png"/><Relationship Id="rId360" Type="http://schemas.openxmlformats.org/officeDocument/2006/relationships/customXml" Target="../ink/ink2170.xml"/><Relationship Id="rId36" Type="http://schemas.openxmlformats.org/officeDocument/2006/relationships/customXml" Target="../ink/ink2008.xml"/><Relationship Id="rId359" Type="http://schemas.openxmlformats.org/officeDocument/2006/relationships/image" Target="../media/image2170.png"/><Relationship Id="rId358" Type="http://schemas.openxmlformats.org/officeDocument/2006/relationships/customXml" Target="../ink/ink2169.xml"/><Relationship Id="rId357" Type="http://schemas.openxmlformats.org/officeDocument/2006/relationships/image" Target="../media/image2169.png"/><Relationship Id="rId356" Type="http://schemas.openxmlformats.org/officeDocument/2006/relationships/customXml" Target="../ink/ink2168.xml"/><Relationship Id="rId355" Type="http://schemas.openxmlformats.org/officeDocument/2006/relationships/image" Target="../media/image2168.png"/><Relationship Id="rId354" Type="http://schemas.openxmlformats.org/officeDocument/2006/relationships/customXml" Target="../ink/ink2167.xml"/><Relationship Id="rId353" Type="http://schemas.openxmlformats.org/officeDocument/2006/relationships/image" Target="../media/image2167.png"/><Relationship Id="rId352" Type="http://schemas.openxmlformats.org/officeDocument/2006/relationships/customXml" Target="../ink/ink2166.xml"/><Relationship Id="rId351" Type="http://schemas.openxmlformats.org/officeDocument/2006/relationships/image" Target="../media/image2166.png"/><Relationship Id="rId350" Type="http://schemas.openxmlformats.org/officeDocument/2006/relationships/customXml" Target="../ink/ink2165.xml"/><Relationship Id="rId35" Type="http://schemas.openxmlformats.org/officeDocument/2006/relationships/image" Target="../media/image2009.png"/><Relationship Id="rId349" Type="http://schemas.openxmlformats.org/officeDocument/2006/relationships/image" Target="../media/image2165.png"/><Relationship Id="rId348" Type="http://schemas.openxmlformats.org/officeDocument/2006/relationships/customXml" Target="../ink/ink2164.xml"/><Relationship Id="rId347" Type="http://schemas.openxmlformats.org/officeDocument/2006/relationships/image" Target="../media/image2164.png"/><Relationship Id="rId346" Type="http://schemas.openxmlformats.org/officeDocument/2006/relationships/customXml" Target="../ink/ink2163.xml"/><Relationship Id="rId345" Type="http://schemas.openxmlformats.org/officeDocument/2006/relationships/image" Target="../media/image2163.png"/><Relationship Id="rId344" Type="http://schemas.openxmlformats.org/officeDocument/2006/relationships/customXml" Target="../ink/ink2162.xml"/><Relationship Id="rId343" Type="http://schemas.openxmlformats.org/officeDocument/2006/relationships/image" Target="../media/image2162.png"/><Relationship Id="rId342" Type="http://schemas.openxmlformats.org/officeDocument/2006/relationships/customXml" Target="../ink/ink2161.xml"/><Relationship Id="rId341" Type="http://schemas.openxmlformats.org/officeDocument/2006/relationships/image" Target="../media/image2161.png"/><Relationship Id="rId340" Type="http://schemas.openxmlformats.org/officeDocument/2006/relationships/customXml" Target="../ink/ink2160.xml"/><Relationship Id="rId34" Type="http://schemas.openxmlformats.org/officeDocument/2006/relationships/customXml" Target="../ink/ink2007.xml"/><Relationship Id="rId339" Type="http://schemas.openxmlformats.org/officeDocument/2006/relationships/image" Target="../media/image2160.png"/><Relationship Id="rId338" Type="http://schemas.openxmlformats.org/officeDocument/2006/relationships/customXml" Target="../ink/ink2159.xml"/><Relationship Id="rId337" Type="http://schemas.openxmlformats.org/officeDocument/2006/relationships/image" Target="../media/image2159.png"/><Relationship Id="rId336" Type="http://schemas.openxmlformats.org/officeDocument/2006/relationships/customXml" Target="../ink/ink2158.xml"/><Relationship Id="rId335" Type="http://schemas.openxmlformats.org/officeDocument/2006/relationships/image" Target="../media/image2158.png"/><Relationship Id="rId334" Type="http://schemas.openxmlformats.org/officeDocument/2006/relationships/customXml" Target="../ink/ink2157.xml"/><Relationship Id="rId333" Type="http://schemas.openxmlformats.org/officeDocument/2006/relationships/image" Target="../media/image2157.png"/><Relationship Id="rId332" Type="http://schemas.openxmlformats.org/officeDocument/2006/relationships/customXml" Target="../ink/ink2156.xml"/><Relationship Id="rId331" Type="http://schemas.openxmlformats.org/officeDocument/2006/relationships/image" Target="../media/image2156.png"/><Relationship Id="rId330" Type="http://schemas.openxmlformats.org/officeDocument/2006/relationships/customXml" Target="../ink/ink2155.xml"/><Relationship Id="rId33" Type="http://schemas.openxmlformats.org/officeDocument/2006/relationships/image" Target="../media/image2008.png"/><Relationship Id="rId329" Type="http://schemas.openxmlformats.org/officeDocument/2006/relationships/image" Target="../media/image2155.png"/><Relationship Id="rId328" Type="http://schemas.openxmlformats.org/officeDocument/2006/relationships/customXml" Target="../ink/ink2154.xml"/><Relationship Id="rId327" Type="http://schemas.openxmlformats.org/officeDocument/2006/relationships/image" Target="../media/image2154.png"/><Relationship Id="rId326" Type="http://schemas.openxmlformats.org/officeDocument/2006/relationships/customXml" Target="../ink/ink2153.xml"/><Relationship Id="rId325" Type="http://schemas.openxmlformats.org/officeDocument/2006/relationships/image" Target="../media/image2153.png"/><Relationship Id="rId324" Type="http://schemas.openxmlformats.org/officeDocument/2006/relationships/customXml" Target="../ink/ink2152.xml"/><Relationship Id="rId323" Type="http://schemas.openxmlformats.org/officeDocument/2006/relationships/image" Target="../media/image2152.png"/><Relationship Id="rId322" Type="http://schemas.openxmlformats.org/officeDocument/2006/relationships/customXml" Target="../ink/ink2151.xml"/><Relationship Id="rId321" Type="http://schemas.openxmlformats.org/officeDocument/2006/relationships/image" Target="../media/image2151.png"/><Relationship Id="rId320" Type="http://schemas.openxmlformats.org/officeDocument/2006/relationships/customXml" Target="../ink/ink2150.xml"/><Relationship Id="rId32" Type="http://schemas.openxmlformats.org/officeDocument/2006/relationships/customXml" Target="../ink/ink2006.xml"/><Relationship Id="rId319" Type="http://schemas.openxmlformats.org/officeDocument/2006/relationships/image" Target="../media/image2150.png"/><Relationship Id="rId318" Type="http://schemas.openxmlformats.org/officeDocument/2006/relationships/customXml" Target="../ink/ink2149.xml"/><Relationship Id="rId317" Type="http://schemas.openxmlformats.org/officeDocument/2006/relationships/image" Target="../media/image2149.png"/><Relationship Id="rId316" Type="http://schemas.openxmlformats.org/officeDocument/2006/relationships/customXml" Target="../ink/ink2148.xml"/><Relationship Id="rId315" Type="http://schemas.openxmlformats.org/officeDocument/2006/relationships/image" Target="../media/image2148.png"/><Relationship Id="rId314" Type="http://schemas.openxmlformats.org/officeDocument/2006/relationships/customXml" Target="../ink/ink2147.xml"/><Relationship Id="rId313" Type="http://schemas.openxmlformats.org/officeDocument/2006/relationships/image" Target="../media/image2147.png"/><Relationship Id="rId312" Type="http://schemas.openxmlformats.org/officeDocument/2006/relationships/customXml" Target="../ink/ink2146.xml"/><Relationship Id="rId311" Type="http://schemas.openxmlformats.org/officeDocument/2006/relationships/image" Target="../media/image2146.png"/><Relationship Id="rId310" Type="http://schemas.openxmlformats.org/officeDocument/2006/relationships/customXml" Target="../ink/ink2145.xml"/><Relationship Id="rId31" Type="http://schemas.openxmlformats.org/officeDocument/2006/relationships/image" Target="../media/image2007.png"/><Relationship Id="rId309" Type="http://schemas.openxmlformats.org/officeDocument/2006/relationships/image" Target="../media/image2145.png"/><Relationship Id="rId308" Type="http://schemas.openxmlformats.org/officeDocument/2006/relationships/customXml" Target="../ink/ink2144.xml"/><Relationship Id="rId307" Type="http://schemas.openxmlformats.org/officeDocument/2006/relationships/image" Target="../media/image2144.png"/><Relationship Id="rId306" Type="http://schemas.openxmlformats.org/officeDocument/2006/relationships/customXml" Target="../ink/ink2143.xml"/><Relationship Id="rId305" Type="http://schemas.openxmlformats.org/officeDocument/2006/relationships/image" Target="../media/image2143.png"/><Relationship Id="rId304" Type="http://schemas.openxmlformats.org/officeDocument/2006/relationships/customXml" Target="../ink/ink2142.xml"/><Relationship Id="rId303" Type="http://schemas.openxmlformats.org/officeDocument/2006/relationships/image" Target="../media/image2142.png"/><Relationship Id="rId302" Type="http://schemas.openxmlformats.org/officeDocument/2006/relationships/customXml" Target="../ink/ink2141.xml"/><Relationship Id="rId301" Type="http://schemas.openxmlformats.org/officeDocument/2006/relationships/image" Target="../media/image2141.png"/><Relationship Id="rId300" Type="http://schemas.openxmlformats.org/officeDocument/2006/relationships/customXml" Target="../ink/ink2140.xml"/><Relationship Id="rId30" Type="http://schemas.openxmlformats.org/officeDocument/2006/relationships/customXml" Target="../ink/ink2005.xml"/><Relationship Id="rId3" Type="http://schemas.openxmlformats.org/officeDocument/2006/relationships/image" Target="../media/image1993.png"/><Relationship Id="rId299" Type="http://schemas.openxmlformats.org/officeDocument/2006/relationships/image" Target="../media/image2140.png"/><Relationship Id="rId298" Type="http://schemas.openxmlformats.org/officeDocument/2006/relationships/customXml" Target="../ink/ink2139.xml"/><Relationship Id="rId297" Type="http://schemas.openxmlformats.org/officeDocument/2006/relationships/image" Target="../media/image2139.png"/><Relationship Id="rId296" Type="http://schemas.openxmlformats.org/officeDocument/2006/relationships/customXml" Target="../ink/ink2138.xml"/><Relationship Id="rId295" Type="http://schemas.openxmlformats.org/officeDocument/2006/relationships/image" Target="../media/image2138.png"/><Relationship Id="rId294" Type="http://schemas.openxmlformats.org/officeDocument/2006/relationships/customXml" Target="../ink/ink2137.xml"/><Relationship Id="rId293" Type="http://schemas.openxmlformats.org/officeDocument/2006/relationships/image" Target="../media/image2137.png"/><Relationship Id="rId292" Type="http://schemas.openxmlformats.org/officeDocument/2006/relationships/customXml" Target="../ink/ink2136.xml"/><Relationship Id="rId291" Type="http://schemas.openxmlformats.org/officeDocument/2006/relationships/image" Target="../media/image2136.png"/><Relationship Id="rId290" Type="http://schemas.openxmlformats.org/officeDocument/2006/relationships/customXml" Target="../ink/ink2135.xml"/><Relationship Id="rId29" Type="http://schemas.openxmlformats.org/officeDocument/2006/relationships/image" Target="../media/image2006.png"/><Relationship Id="rId289" Type="http://schemas.openxmlformats.org/officeDocument/2006/relationships/image" Target="../media/image2135.png"/><Relationship Id="rId288" Type="http://schemas.openxmlformats.org/officeDocument/2006/relationships/customXml" Target="../ink/ink2134.xml"/><Relationship Id="rId287" Type="http://schemas.openxmlformats.org/officeDocument/2006/relationships/image" Target="../media/image2134.png"/><Relationship Id="rId286" Type="http://schemas.openxmlformats.org/officeDocument/2006/relationships/customXml" Target="../ink/ink2133.xml"/><Relationship Id="rId285" Type="http://schemas.openxmlformats.org/officeDocument/2006/relationships/image" Target="../media/image2133.png"/><Relationship Id="rId284" Type="http://schemas.openxmlformats.org/officeDocument/2006/relationships/customXml" Target="../ink/ink2132.xml"/><Relationship Id="rId283" Type="http://schemas.openxmlformats.org/officeDocument/2006/relationships/image" Target="../media/image2132.png"/><Relationship Id="rId282" Type="http://schemas.openxmlformats.org/officeDocument/2006/relationships/customXml" Target="../ink/ink2131.xml"/><Relationship Id="rId281" Type="http://schemas.openxmlformats.org/officeDocument/2006/relationships/image" Target="../media/image2131.png"/><Relationship Id="rId280" Type="http://schemas.openxmlformats.org/officeDocument/2006/relationships/customXml" Target="../ink/ink2130.xml"/><Relationship Id="rId28" Type="http://schemas.openxmlformats.org/officeDocument/2006/relationships/customXml" Target="../ink/ink2004.xml"/><Relationship Id="rId279" Type="http://schemas.openxmlformats.org/officeDocument/2006/relationships/image" Target="../media/image2130.png"/><Relationship Id="rId278" Type="http://schemas.openxmlformats.org/officeDocument/2006/relationships/customXml" Target="../ink/ink2129.xml"/><Relationship Id="rId277" Type="http://schemas.openxmlformats.org/officeDocument/2006/relationships/image" Target="../media/image2129.png"/><Relationship Id="rId276" Type="http://schemas.openxmlformats.org/officeDocument/2006/relationships/customXml" Target="../ink/ink2128.xml"/><Relationship Id="rId275" Type="http://schemas.openxmlformats.org/officeDocument/2006/relationships/image" Target="../media/image2128.png"/><Relationship Id="rId274" Type="http://schemas.openxmlformats.org/officeDocument/2006/relationships/customXml" Target="../ink/ink2127.xml"/><Relationship Id="rId273" Type="http://schemas.openxmlformats.org/officeDocument/2006/relationships/image" Target="../media/image2127.png"/><Relationship Id="rId272" Type="http://schemas.openxmlformats.org/officeDocument/2006/relationships/customXml" Target="../ink/ink2126.xml"/><Relationship Id="rId271" Type="http://schemas.openxmlformats.org/officeDocument/2006/relationships/image" Target="../media/image2126.png"/><Relationship Id="rId270" Type="http://schemas.openxmlformats.org/officeDocument/2006/relationships/customXml" Target="../ink/ink2125.xml"/><Relationship Id="rId27" Type="http://schemas.openxmlformats.org/officeDocument/2006/relationships/image" Target="../media/image2005.png"/><Relationship Id="rId269" Type="http://schemas.openxmlformats.org/officeDocument/2006/relationships/image" Target="../media/image2125.png"/><Relationship Id="rId268" Type="http://schemas.openxmlformats.org/officeDocument/2006/relationships/customXml" Target="../ink/ink2124.xml"/><Relationship Id="rId267" Type="http://schemas.openxmlformats.org/officeDocument/2006/relationships/image" Target="../media/image2124.png"/><Relationship Id="rId266" Type="http://schemas.openxmlformats.org/officeDocument/2006/relationships/customXml" Target="../ink/ink2123.xml"/><Relationship Id="rId265" Type="http://schemas.openxmlformats.org/officeDocument/2006/relationships/image" Target="../media/image2123.png"/><Relationship Id="rId264" Type="http://schemas.openxmlformats.org/officeDocument/2006/relationships/customXml" Target="../ink/ink2122.xml"/><Relationship Id="rId263" Type="http://schemas.openxmlformats.org/officeDocument/2006/relationships/image" Target="../media/image2122.png"/><Relationship Id="rId262" Type="http://schemas.openxmlformats.org/officeDocument/2006/relationships/customXml" Target="../ink/ink2121.xml"/><Relationship Id="rId261" Type="http://schemas.openxmlformats.org/officeDocument/2006/relationships/image" Target="../media/image2121.png"/><Relationship Id="rId260" Type="http://schemas.openxmlformats.org/officeDocument/2006/relationships/customXml" Target="../ink/ink2120.xml"/><Relationship Id="rId26" Type="http://schemas.openxmlformats.org/officeDocument/2006/relationships/customXml" Target="../ink/ink2003.xml"/><Relationship Id="rId259" Type="http://schemas.openxmlformats.org/officeDocument/2006/relationships/image" Target="../media/image2120.png"/><Relationship Id="rId258" Type="http://schemas.openxmlformats.org/officeDocument/2006/relationships/customXml" Target="../ink/ink2119.xml"/><Relationship Id="rId257" Type="http://schemas.openxmlformats.org/officeDocument/2006/relationships/image" Target="../media/image2119.png"/><Relationship Id="rId256" Type="http://schemas.openxmlformats.org/officeDocument/2006/relationships/customXml" Target="../ink/ink2118.xml"/><Relationship Id="rId255" Type="http://schemas.openxmlformats.org/officeDocument/2006/relationships/image" Target="../media/image2118.png"/><Relationship Id="rId254" Type="http://schemas.openxmlformats.org/officeDocument/2006/relationships/customXml" Target="../ink/ink2117.xml"/><Relationship Id="rId253" Type="http://schemas.openxmlformats.org/officeDocument/2006/relationships/image" Target="../media/image2117.png"/><Relationship Id="rId252" Type="http://schemas.openxmlformats.org/officeDocument/2006/relationships/customXml" Target="../ink/ink2116.xml"/><Relationship Id="rId251" Type="http://schemas.openxmlformats.org/officeDocument/2006/relationships/image" Target="../media/image2116.png"/><Relationship Id="rId250" Type="http://schemas.openxmlformats.org/officeDocument/2006/relationships/customXml" Target="../ink/ink2115.xml"/><Relationship Id="rId25" Type="http://schemas.openxmlformats.org/officeDocument/2006/relationships/image" Target="../media/image2004.png"/><Relationship Id="rId249" Type="http://schemas.openxmlformats.org/officeDocument/2006/relationships/image" Target="../media/image2115.png"/><Relationship Id="rId248" Type="http://schemas.openxmlformats.org/officeDocument/2006/relationships/customXml" Target="../ink/ink2114.xml"/><Relationship Id="rId247" Type="http://schemas.openxmlformats.org/officeDocument/2006/relationships/image" Target="../media/image2114.png"/><Relationship Id="rId246" Type="http://schemas.openxmlformats.org/officeDocument/2006/relationships/customXml" Target="../ink/ink2113.xml"/><Relationship Id="rId245" Type="http://schemas.openxmlformats.org/officeDocument/2006/relationships/image" Target="../media/image2113.png"/><Relationship Id="rId244" Type="http://schemas.openxmlformats.org/officeDocument/2006/relationships/customXml" Target="../ink/ink2112.xml"/><Relationship Id="rId243" Type="http://schemas.openxmlformats.org/officeDocument/2006/relationships/image" Target="../media/image2112.png"/><Relationship Id="rId242" Type="http://schemas.openxmlformats.org/officeDocument/2006/relationships/customXml" Target="../ink/ink2111.xml"/><Relationship Id="rId241" Type="http://schemas.openxmlformats.org/officeDocument/2006/relationships/image" Target="../media/image2111.png"/><Relationship Id="rId240" Type="http://schemas.openxmlformats.org/officeDocument/2006/relationships/customXml" Target="../ink/ink2110.xml"/><Relationship Id="rId24" Type="http://schemas.openxmlformats.org/officeDocument/2006/relationships/customXml" Target="../ink/ink2002.xml"/><Relationship Id="rId239" Type="http://schemas.openxmlformats.org/officeDocument/2006/relationships/image" Target="../media/image2110.png"/><Relationship Id="rId238" Type="http://schemas.openxmlformats.org/officeDocument/2006/relationships/customXml" Target="../ink/ink2109.xml"/><Relationship Id="rId237" Type="http://schemas.openxmlformats.org/officeDocument/2006/relationships/image" Target="../media/image2109.png"/><Relationship Id="rId236" Type="http://schemas.openxmlformats.org/officeDocument/2006/relationships/customXml" Target="../ink/ink2108.xml"/><Relationship Id="rId235" Type="http://schemas.openxmlformats.org/officeDocument/2006/relationships/image" Target="../media/image2108.png"/><Relationship Id="rId234" Type="http://schemas.openxmlformats.org/officeDocument/2006/relationships/customXml" Target="../ink/ink2107.xml"/><Relationship Id="rId233" Type="http://schemas.openxmlformats.org/officeDocument/2006/relationships/image" Target="../media/image2107.png"/><Relationship Id="rId232" Type="http://schemas.openxmlformats.org/officeDocument/2006/relationships/customXml" Target="../ink/ink2106.xml"/><Relationship Id="rId231" Type="http://schemas.openxmlformats.org/officeDocument/2006/relationships/image" Target="../media/image2106.png"/><Relationship Id="rId230" Type="http://schemas.openxmlformats.org/officeDocument/2006/relationships/customXml" Target="../ink/ink2105.xml"/><Relationship Id="rId23" Type="http://schemas.openxmlformats.org/officeDocument/2006/relationships/image" Target="../media/image2003.png"/><Relationship Id="rId229" Type="http://schemas.openxmlformats.org/officeDocument/2006/relationships/image" Target="../media/image2105.png"/><Relationship Id="rId228" Type="http://schemas.openxmlformats.org/officeDocument/2006/relationships/customXml" Target="../ink/ink2104.xml"/><Relationship Id="rId227" Type="http://schemas.openxmlformats.org/officeDocument/2006/relationships/image" Target="../media/image2104.png"/><Relationship Id="rId226" Type="http://schemas.openxmlformats.org/officeDocument/2006/relationships/customXml" Target="../ink/ink2103.xml"/><Relationship Id="rId225" Type="http://schemas.openxmlformats.org/officeDocument/2006/relationships/image" Target="../media/image2103.png"/><Relationship Id="rId224" Type="http://schemas.openxmlformats.org/officeDocument/2006/relationships/customXml" Target="../ink/ink2102.xml"/><Relationship Id="rId223" Type="http://schemas.openxmlformats.org/officeDocument/2006/relationships/image" Target="../media/image2102.png"/><Relationship Id="rId222" Type="http://schemas.openxmlformats.org/officeDocument/2006/relationships/customXml" Target="../ink/ink2101.xml"/><Relationship Id="rId221" Type="http://schemas.openxmlformats.org/officeDocument/2006/relationships/image" Target="../media/image2101.png"/><Relationship Id="rId220" Type="http://schemas.openxmlformats.org/officeDocument/2006/relationships/customXml" Target="../ink/ink2100.xml"/><Relationship Id="rId22" Type="http://schemas.openxmlformats.org/officeDocument/2006/relationships/customXml" Target="../ink/ink2001.xml"/><Relationship Id="rId219" Type="http://schemas.openxmlformats.org/officeDocument/2006/relationships/image" Target="../media/image2100.png"/><Relationship Id="rId218" Type="http://schemas.openxmlformats.org/officeDocument/2006/relationships/customXml" Target="../ink/ink2099.xml"/><Relationship Id="rId217" Type="http://schemas.openxmlformats.org/officeDocument/2006/relationships/image" Target="../media/image2099.png"/><Relationship Id="rId216" Type="http://schemas.openxmlformats.org/officeDocument/2006/relationships/customXml" Target="../ink/ink2098.xml"/><Relationship Id="rId215" Type="http://schemas.openxmlformats.org/officeDocument/2006/relationships/image" Target="../media/image2098.png"/><Relationship Id="rId214" Type="http://schemas.openxmlformats.org/officeDocument/2006/relationships/customXml" Target="../ink/ink2097.xml"/><Relationship Id="rId213" Type="http://schemas.openxmlformats.org/officeDocument/2006/relationships/image" Target="../media/image2097.png"/><Relationship Id="rId212" Type="http://schemas.openxmlformats.org/officeDocument/2006/relationships/customXml" Target="../ink/ink2096.xml"/><Relationship Id="rId211" Type="http://schemas.openxmlformats.org/officeDocument/2006/relationships/image" Target="../media/image2096.png"/><Relationship Id="rId210" Type="http://schemas.openxmlformats.org/officeDocument/2006/relationships/customXml" Target="../ink/ink2095.xml"/><Relationship Id="rId21" Type="http://schemas.openxmlformats.org/officeDocument/2006/relationships/image" Target="../media/image2002.png"/><Relationship Id="rId209" Type="http://schemas.openxmlformats.org/officeDocument/2006/relationships/image" Target="../media/image125.png"/><Relationship Id="rId208" Type="http://schemas.openxmlformats.org/officeDocument/2006/relationships/customXml" Target="../ink/ink2094.xml"/><Relationship Id="rId207" Type="http://schemas.openxmlformats.org/officeDocument/2006/relationships/image" Target="../media/image2095.png"/><Relationship Id="rId206" Type="http://schemas.openxmlformats.org/officeDocument/2006/relationships/customXml" Target="../ink/ink2093.xml"/><Relationship Id="rId205" Type="http://schemas.openxmlformats.org/officeDocument/2006/relationships/image" Target="../media/image2094.png"/><Relationship Id="rId204" Type="http://schemas.openxmlformats.org/officeDocument/2006/relationships/customXml" Target="../ink/ink2092.xml"/><Relationship Id="rId203" Type="http://schemas.openxmlformats.org/officeDocument/2006/relationships/image" Target="../media/image2093.png"/><Relationship Id="rId202" Type="http://schemas.openxmlformats.org/officeDocument/2006/relationships/customXml" Target="../ink/ink2091.xml"/><Relationship Id="rId201" Type="http://schemas.openxmlformats.org/officeDocument/2006/relationships/image" Target="../media/image2092.png"/><Relationship Id="rId200" Type="http://schemas.openxmlformats.org/officeDocument/2006/relationships/customXml" Target="../ink/ink2090.xml"/><Relationship Id="rId20" Type="http://schemas.openxmlformats.org/officeDocument/2006/relationships/customXml" Target="../ink/ink2000.xml"/><Relationship Id="rId2" Type="http://schemas.openxmlformats.org/officeDocument/2006/relationships/customXml" Target="../ink/ink1991.xml"/><Relationship Id="rId199" Type="http://schemas.openxmlformats.org/officeDocument/2006/relationships/image" Target="../media/image2091.png"/><Relationship Id="rId198" Type="http://schemas.openxmlformats.org/officeDocument/2006/relationships/customXml" Target="../ink/ink2089.xml"/><Relationship Id="rId197" Type="http://schemas.openxmlformats.org/officeDocument/2006/relationships/image" Target="../media/image2090.png"/><Relationship Id="rId196" Type="http://schemas.openxmlformats.org/officeDocument/2006/relationships/customXml" Target="../ink/ink2088.xml"/><Relationship Id="rId195" Type="http://schemas.openxmlformats.org/officeDocument/2006/relationships/image" Target="../media/image2089.png"/><Relationship Id="rId194" Type="http://schemas.openxmlformats.org/officeDocument/2006/relationships/customXml" Target="../ink/ink2087.xml"/><Relationship Id="rId193" Type="http://schemas.openxmlformats.org/officeDocument/2006/relationships/image" Target="../media/image2088.png"/><Relationship Id="rId192" Type="http://schemas.openxmlformats.org/officeDocument/2006/relationships/customXml" Target="../ink/ink2086.xml"/><Relationship Id="rId191" Type="http://schemas.openxmlformats.org/officeDocument/2006/relationships/image" Target="../media/image2087.png"/><Relationship Id="rId190" Type="http://schemas.openxmlformats.org/officeDocument/2006/relationships/customXml" Target="../ink/ink2085.xml"/><Relationship Id="rId19" Type="http://schemas.openxmlformats.org/officeDocument/2006/relationships/image" Target="../media/image2001.png"/><Relationship Id="rId189" Type="http://schemas.openxmlformats.org/officeDocument/2006/relationships/image" Target="../media/image2086.png"/><Relationship Id="rId188" Type="http://schemas.openxmlformats.org/officeDocument/2006/relationships/customXml" Target="../ink/ink2084.xml"/><Relationship Id="rId187" Type="http://schemas.openxmlformats.org/officeDocument/2006/relationships/image" Target="../media/image2085.png"/><Relationship Id="rId186" Type="http://schemas.openxmlformats.org/officeDocument/2006/relationships/customXml" Target="../ink/ink2083.xml"/><Relationship Id="rId185" Type="http://schemas.openxmlformats.org/officeDocument/2006/relationships/image" Target="../media/image2084.png"/><Relationship Id="rId184" Type="http://schemas.openxmlformats.org/officeDocument/2006/relationships/customXml" Target="../ink/ink2082.xml"/><Relationship Id="rId183" Type="http://schemas.openxmlformats.org/officeDocument/2006/relationships/image" Target="../media/image2083.png"/><Relationship Id="rId182" Type="http://schemas.openxmlformats.org/officeDocument/2006/relationships/customXml" Target="../ink/ink2081.xml"/><Relationship Id="rId181" Type="http://schemas.openxmlformats.org/officeDocument/2006/relationships/image" Target="../media/image2082.png"/><Relationship Id="rId180" Type="http://schemas.openxmlformats.org/officeDocument/2006/relationships/customXml" Target="../ink/ink2080.xml"/><Relationship Id="rId18" Type="http://schemas.openxmlformats.org/officeDocument/2006/relationships/customXml" Target="../ink/ink1999.xml"/><Relationship Id="rId179" Type="http://schemas.openxmlformats.org/officeDocument/2006/relationships/image" Target="../media/image2081.png"/><Relationship Id="rId178" Type="http://schemas.openxmlformats.org/officeDocument/2006/relationships/customXml" Target="../ink/ink2079.xml"/><Relationship Id="rId177" Type="http://schemas.openxmlformats.org/officeDocument/2006/relationships/image" Target="../media/image2080.png"/><Relationship Id="rId176" Type="http://schemas.openxmlformats.org/officeDocument/2006/relationships/customXml" Target="../ink/ink2078.xml"/><Relationship Id="rId175" Type="http://schemas.openxmlformats.org/officeDocument/2006/relationships/image" Target="../media/image2079.png"/><Relationship Id="rId174" Type="http://schemas.openxmlformats.org/officeDocument/2006/relationships/customXml" Target="../ink/ink2077.xml"/><Relationship Id="rId173" Type="http://schemas.openxmlformats.org/officeDocument/2006/relationships/image" Target="../media/image2078.png"/><Relationship Id="rId172" Type="http://schemas.openxmlformats.org/officeDocument/2006/relationships/customXml" Target="../ink/ink2076.xml"/><Relationship Id="rId171" Type="http://schemas.openxmlformats.org/officeDocument/2006/relationships/image" Target="../media/image2077.png"/><Relationship Id="rId170" Type="http://schemas.openxmlformats.org/officeDocument/2006/relationships/customXml" Target="../ink/ink2075.xml"/><Relationship Id="rId17" Type="http://schemas.openxmlformats.org/officeDocument/2006/relationships/image" Target="../media/image2000.png"/><Relationship Id="rId169" Type="http://schemas.openxmlformats.org/officeDocument/2006/relationships/image" Target="../media/image2076.png"/><Relationship Id="rId168" Type="http://schemas.openxmlformats.org/officeDocument/2006/relationships/customXml" Target="../ink/ink2074.xml"/><Relationship Id="rId167" Type="http://schemas.openxmlformats.org/officeDocument/2006/relationships/image" Target="../media/image2075.png"/><Relationship Id="rId166" Type="http://schemas.openxmlformats.org/officeDocument/2006/relationships/customXml" Target="../ink/ink2073.xml"/><Relationship Id="rId165" Type="http://schemas.openxmlformats.org/officeDocument/2006/relationships/image" Target="../media/image2074.png"/><Relationship Id="rId164" Type="http://schemas.openxmlformats.org/officeDocument/2006/relationships/customXml" Target="../ink/ink2072.xml"/><Relationship Id="rId163" Type="http://schemas.openxmlformats.org/officeDocument/2006/relationships/image" Target="../media/image2073.png"/><Relationship Id="rId162" Type="http://schemas.openxmlformats.org/officeDocument/2006/relationships/customXml" Target="../ink/ink2071.xml"/><Relationship Id="rId161" Type="http://schemas.openxmlformats.org/officeDocument/2006/relationships/image" Target="../media/image2072.png"/><Relationship Id="rId160" Type="http://schemas.openxmlformats.org/officeDocument/2006/relationships/customXml" Target="../ink/ink2070.xml"/><Relationship Id="rId16" Type="http://schemas.openxmlformats.org/officeDocument/2006/relationships/customXml" Target="../ink/ink1998.xml"/><Relationship Id="rId159" Type="http://schemas.openxmlformats.org/officeDocument/2006/relationships/image" Target="../media/image2071.png"/><Relationship Id="rId158" Type="http://schemas.openxmlformats.org/officeDocument/2006/relationships/customXml" Target="../ink/ink2069.xml"/><Relationship Id="rId157" Type="http://schemas.openxmlformats.org/officeDocument/2006/relationships/image" Target="../media/image2070.png"/><Relationship Id="rId156" Type="http://schemas.openxmlformats.org/officeDocument/2006/relationships/customXml" Target="../ink/ink2068.xml"/><Relationship Id="rId155" Type="http://schemas.openxmlformats.org/officeDocument/2006/relationships/image" Target="../media/image2069.png"/><Relationship Id="rId154" Type="http://schemas.openxmlformats.org/officeDocument/2006/relationships/customXml" Target="../ink/ink2067.xml"/><Relationship Id="rId153" Type="http://schemas.openxmlformats.org/officeDocument/2006/relationships/image" Target="../media/image2068.png"/><Relationship Id="rId152" Type="http://schemas.openxmlformats.org/officeDocument/2006/relationships/customXml" Target="../ink/ink2066.xml"/><Relationship Id="rId151" Type="http://schemas.openxmlformats.org/officeDocument/2006/relationships/image" Target="../media/image2067.png"/><Relationship Id="rId150" Type="http://schemas.openxmlformats.org/officeDocument/2006/relationships/customXml" Target="../ink/ink2065.xml"/><Relationship Id="rId15" Type="http://schemas.openxmlformats.org/officeDocument/2006/relationships/image" Target="../media/image1999.png"/><Relationship Id="rId149" Type="http://schemas.openxmlformats.org/officeDocument/2006/relationships/image" Target="../media/image2066.png"/><Relationship Id="rId148" Type="http://schemas.openxmlformats.org/officeDocument/2006/relationships/customXml" Target="../ink/ink2064.xml"/><Relationship Id="rId147" Type="http://schemas.openxmlformats.org/officeDocument/2006/relationships/image" Target="../media/image2065.png"/><Relationship Id="rId146" Type="http://schemas.openxmlformats.org/officeDocument/2006/relationships/customXml" Target="../ink/ink2063.xml"/><Relationship Id="rId145" Type="http://schemas.openxmlformats.org/officeDocument/2006/relationships/image" Target="../media/image2064.png"/><Relationship Id="rId144" Type="http://schemas.openxmlformats.org/officeDocument/2006/relationships/customXml" Target="../ink/ink2062.xml"/><Relationship Id="rId143" Type="http://schemas.openxmlformats.org/officeDocument/2006/relationships/image" Target="../media/image2063.png"/><Relationship Id="rId142" Type="http://schemas.openxmlformats.org/officeDocument/2006/relationships/customXml" Target="../ink/ink2061.xml"/><Relationship Id="rId141" Type="http://schemas.openxmlformats.org/officeDocument/2006/relationships/image" Target="../media/image2062.png"/><Relationship Id="rId140" Type="http://schemas.openxmlformats.org/officeDocument/2006/relationships/customXml" Target="../ink/ink2060.xml"/><Relationship Id="rId14" Type="http://schemas.openxmlformats.org/officeDocument/2006/relationships/customXml" Target="../ink/ink1997.xml"/><Relationship Id="rId139" Type="http://schemas.openxmlformats.org/officeDocument/2006/relationships/image" Target="../media/image2061.png"/><Relationship Id="rId138" Type="http://schemas.openxmlformats.org/officeDocument/2006/relationships/customXml" Target="../ink/ink2059.xml"/><Relationship Id="rId137" Type="http://schemas.openxmlformats.org/officeDocument/2006/relationships/image" Target="../media/image2060.png"/><Relationship Id="rId136" Type="http://schemas.openxmlformats.org/officeDocument/2006/relationships/customXml" Target="../ink/ink2058.xml"/><Relationship Id="rId135" Type="http://schemas.openxmlformats.org/officeDocument/2006/relationships/image" Target="../media/image2059.png"/><Relationship Id="rId134" Type="http://schemas.openxmlformats.org/officeDocument/2006/relationships/customXml" Target="../ink/ink2057.xml"/><Relationship Id="rId133" Type="http://schemas.openxmlformats.org/officeDocument/2006/relationships/image" Target="../media/image2058.png"/><Relationship Id="rId132" Type="http://schemas.openxmlformats.org/officeDocument/2006/relationships/customXml" Target="../ink/ink2056.xml"/><Relationship Id="rId131" Type="http://schemas.openxmlformats.org/officeDocument/2006/relationships/image" Target="../media/image2057.png"/><Relationship Id="rId130" Type="http://schemas.openxmlformats.org/officeDocument/2006/relationships/customXml" Target="../ink/ink2055.xml"/><Relationship Id="rId13" Type="http://schemas.openxmlformats.org/officeDocument/2006/relationships/image" Target="../media/image1998.png"/><Relationship Id="rId129" Type="http://schemas.openxmlformats.org/officeDocument/2006/relationships/image" Target="../media/image2056.png"/><Relationship Id="rId128" Type="http://schemas.openxmlformats.org/officeDocument/2006/relationships/customXml" Target="../ink/ink2054.xml"/><Relationship Id="rId127" Type="http://schemas.openxmlformats.org/officeDocument/2006/relationships/image" Target="../media/image2055.png"/><Relationship Id="rId126" Type="http://schemas.openxmlformats.org/officeDocument/2006/relationships/customXml" Target="../ink/ink2053.xml"/><Relationship Id="rId125" Type="http://schemas.openxmlformats.org/officeDocument/2006/relationships/image" Target="../media/image2054.png"/><Relationship Id="rId124" Type="http://schemas.openxmlformats.org/officeDocument/2006/relationships/customXml" Target="../ink/ink2052.xml"/><Relationship Id="rId123" Type="http://schemas.openxmlformats.org/officeDocument/2006/relationships/image" Target="../media/image2053.png"/><Relationship Id="rId122" Type="http://schemas.openxmlformats.org/officeDocument/2006/relationships/customXml" Target="../ink/ink2051.xml"/><Relationship Id="rId121" Type="http://schemas.openxmlformats.org/officeDocument/2006/relationships/image" Target="../media/image2052.png"/><Relationship Id="rId120" Type="http://schemas.openxmlformats.org/officeDocument/2006/relationships/customXml" Target="../ink/ink2050.xml"/><Relationship Id="rId12" Type="http://schemas.openxmlformats.org/officeDocument/2006/relationships/customXml" Target="../ink/ink1996.xml"/><Relationship Id="rId119" Type="http://schemas.openxmlformats.org/officeDocument/2006/relationships/image" Target="../media/image2051.png"/><Relationship Id="rId118" Type="http://schemas.openxmlformats.org/officeDocument/2006/relationships/customXml" Target="../ink/ink2049.xml"/><Relationship Id="rId117" Type="http://schemas.openxmlformats.org/officeDocument/2006/relationships/image" Target="../media/image2050.png"/><Relationship Id="rId116" Type="http://schemas.openxmlformats.org/officeDocument/2006/relationships/customXml" Target="../ink/ink2048.xml"/><Relationship Id="rId115" Type="http://schemas.openxmlformats.org/officeDocument/2006/relationships/image" Target="../media/image2049.png"/><Relationship Id="rId114" Type="http://schemas.openxmlformats.org/officeDocument/2006/relationships/customXml" Target="../ink/ink2047.xml"/><Relationship Id="rId113" Type="http://schemas.openxmlformats.org/officeDocument/2006/relationships/image" Target="../media/image2048.png"/><Relationship Id="rId112" Type="http://schemas.openxmlformats.org/officeDocument/2006/relationships/customXml" Target="../ink/ink2046.xml"/><Relationship Id="rId111" Type="http://schemas.openxmlformats.org/officeDocument/2006/relationships/image" Target="../media/image2047.png"/><Relationship Id="rId110" Type="http://schemas.openxmlformats.org/officeDocument/2006/relationships/customXml" Target="../ink/ink2045.xml"/><Relationship Id="rId11" Type="http://schemas.openxmlformats.org/officeDocument/2006/relationships/image" Target="../media/image1997.png"/><Relationship Id="rId109" Type="http://schemas.openxmlformats.org/officeDocument/2006/relationships/image" Target="../media/image2046.png"/><Relationship Id="rId108" Type="http://schemas.openxmlformats.org/officeDocument/2006/relationships/customXml" Target="../ink/ink2044.xml"/><Relationship Id="rId107" Type="http://schemas.openxmlformats.org/officeDocument/2006/relationships/image" Target="../media/image2045.png"/><Relationship Id="rId106" Type="http://schemas.openxmlformats.org/officeDocument/2006/relationships/customXml" Target="../ink/ink2043.xml"/><Relationship Id="rId105" Type="http://schemas.openxmlformats.org/officeDocument/2006/relationships/image" Target="../media/image2044.png"/><Relationship Id="rId104" Type="http://schemas.openxmlformats.org/officeDocument/2006/relationships/customXml" Target="../ink/ink2042.xml"/><Relationship Id="rId103" Type="http://schemas.openxmlformats.org/officeDocument/2006/relationships/image" Target="../media/image2043.png"/><Relationship Id="rId102" Type="http://schemas.openxmlformats.org/officeDocument/2006/relationships/customXml" Target="../ink/ink2041.xml"/><Relationship Id="rId101" Type="http://schemas.openxmlformats.org/officeDocument/2006/relationships/image" Target="../media/image2042.png"/><Relationship Id="rId100" Type="http://schemas.openxmlformats.org/officeDocument/2006/relationships/customXml" Target="../ink/ink2040.xml"/><Relationship Id="rId10" Type="http://schemas.openxmlformats.org/officeDocument/2006/relationships/customXml" Target="../ink/ink1995.xml"/><Relationship Id="rId1" Type="http://schemas.openxmlformats.org/officeDocument/2006/relationships/image" Target="../media/image1990.png"/></Relationships>
</file>

<file path=ppt/slides/_rels/slide16.xml.rels><?xml version="1.0" encoding="UTF-8" standalone="yes"?>
<Relationships xmlns="http://schemas.openxmlformats.org/package/2006/relationships"><Relationship Id="rId99" Type="http://schemas.openxmlformats.org/officeDocument/2006/relationships/customXml" Target="../ink/ink2256.xml"/><Relationship Id="rId98" Type="http://schemas.openxmlformats.org/officeDocument/2006/relationships/image" Target="../media/image2255.png"/><Relationship Id="rId97" Type="http://schemas.openxmlformats.org/officeDocument/2006/relationships/customXml" Target="../ink/ink2255.xml"/><Relationship Id="rId96" Type="http://schemas.openxmlformats.org/officeDocument/2006/relationships/image" Target="../media/image2254.png"/><Relationship Id="rId95" Type="http://schemas.openxmlformats.org/officeDocument/2006/relationships/customXml" Target="../ink/ink2254.xml"/><Relationship Id="rId94" Type="http://schemas.openxmlformats.org/officeDocument/2006/relationships/image" Target="../media/image2253.png"/><Relationship Id="rId93" Type="http://schemas.openxmlformats.org/officeDocument/2006/relationships/customXml" Target="../ink/ink2253.xml"/><Relationship Id="rId92" Type="http://schemas.openxmlformats.org/officeDocument/2006/relationships/image" Target="../media/image2252.png"/><Relationship Id="rId91" Type="http://schemas.openxmlformats.org/officeDocument/2006/relationships/customXml" Target="../ink/ink2252.xml"/><Relationship Id="rId90" Type="http://schemas.openxmlformats.org/officeDocument/2006/relationships/image" Target="../media/image2251.png"/><Relationship Id="rId9" Type="http://schemas.openxmlformats.org/officeDocument/2006/relationships/customXml" Target="../ink/ink2211.xml"/><Relationship Id="rId89" Type="http://schemas.openxmlformats.org/officeDocument/2006/relationships/customXml" Target="../ink/ink2251.xml"/><Relationship Id="rId88" Type="http://schemas.openxmlformats.org/officeDocument/2006/relationships/image" Target="../media/image2250.png"/><Relationship Id="rId87" Type="http://schemas.openxmlformats.org/officeDocument/2006/relationships/customXml" Target="../ink/ink2250.xml"/><Relationship Id="rId86" Type="http://schemas.openxmlformats.org/officeDocument/2006/relationships/image" Target="../media/image2249.png"/><Relationship Id="rId85" Type="http://schemas.openxmlformats.org/officeDocument/2006/relationships/customXml" Target="../ink/ink2249.xml"/><Relationship Id="rId84" Type="http://schemas.openxmlformats.org/officeDocument/2006/relationships/image" Target="../media/image2248.png"/><Relationship Id="rId83" Type="http://schemas.openxmlformats.org/officeDocument/2006/relationships/customXml" Target="../ink/ink2248.xml"/><Relationship Id="rId82" Type="http://schemas.openxmlformats.org/officeDocument/2006/relationships/image" Target="../media/image2247.png"/><Relationship Id="rId81" Type="http://schemas.openxmlformats.org/officeDocument/2006/relationships/customXml" Target="../ink/ink2247.xml"/><Relationship Id="rId80" Type="http://schemas.openxmlformats.org/officeDocument/2006/relationships/image" Target="../media/image2246.png"/><Relationship Id="rId8" Type="http://schemas.openxmlformats.org/officeDocument/2006/relationships/image" Target="../media/image260.png"/><Relationship Id="rId79" Type="http://schemas.openxmlformats.org/officeDocument/2006/relationships/customXml" Target="../ink/ink2246.xml"/><Relationship Id="rId78" Type="http://schemas.openxmlformats.org/officeDocument/2006/relationships/image" Target="../media/image2245.png"/><Relationship Id="rId77" Type="http://schemas.openxmlformats.org/officeDocument/2006/relationships/customXml" Target="../ink/ink2245.xml"/><Relationship Id="rId76" Type="http://schemas.openxmlformats.org/officeDocument/2006/relationships/image" Target="../media/image2244.png"/><Relationship Id="rId75" Type="http://schemas.openxmlformats.org/officeDocument/2006/relationships/customXml" Target="../ink/ink2244.xml"/><Relationship Id="rId74" Type="http://schemas.openxmlformats.org/officeDocument/2006/relationships/image" Target="../media/image2243.png"/><Relationship Id="rId73" Type="http://schemas.openxmlformats.org/officeDocument/2006/relationships/customXml" Target="../ink/ink2243.xml"/><Relationship Id="rId72" Type="http://schemas.openxmlformats.org/officeDocument/2006/relationships/image" Target="../media/image2242.png"/><Relationship Id="rId71" Type="http://schemas.openxmlformats.org/officeDocument/2006/relationships/customXml" Target="../ink/ink2242.xml"/><Relationship Id="rId70" Type="http://schemas.openxmlformats.org/officeDocument/2006/relationships/image" Target="../media/image2241.png"/><Relationship Id="rId7" Type="http://schemas.openxmlformats.org/officeDocument/2006/relationships/customXml" Target="../ink/ink2210.xml"/><Relationship Id="rId69" Type="http://schemas.openxmlformats.org/officeDocument/2006/relationships/customXml" Target="../ink/ink2241.xml"/><Relationship Id="rId68" Type="http://schemas.openxmlformats.org/officeDocument/2006/relationships/image" Target="../media/image2240.png"/><Relationship Id="rId67" Type="http://schemas.openxmlformats.org/officeDocument/2006/relationships/customXml" Target="../ink/ink2240.xml"/><Relationship Id="rId66" Type="http://schemas.openxmlformats.org/officeDocument/2006/relationships/image" Target="../media/image2239.png"/><Relationship Id="rId65" Type="http://schemas.openxmlformats.org/officeDocument/2006/relationships/customXml" Target="../ink/ink2239.xml"/><Relationship Id="rId64" Type="http://schemas.openxmlformats.org/officeDocument/2006/relationships/image" Target="../media/image2238.png"/><Relationship Id="rId63" Type="http://schemas.openxmlformats.org/officeDocument/2006/relationships/customXml" Target="../ink/ink2238.xml"/><Relationship Id="rId62" Type="http://schemas.openxmlformats.org/officeDocument/2006/relationships/image" Target="../media/image2237.png"/><Relationship Id="rId61" Type="http://schemas.openxmlformats.org/officeDocument/2006/relationships/customXml" Target="../ink/ink2237.xml"/><Relationship Id="rId60" Type="http://schemas.openxmlformats.org/officeDocument/2006/relationships/image" Target="../media/image2236.png"/><Relationship Id="rId6" Type="http://schemas.openxmlformats.org/officeDocument/2006/relationships/image" Target="../media/image2210.png"/><Relationship Id="rId59" Type="http://schemas.openxmlformats.org/officeDocument/2006/relationships/customXml" Target="../ink/ink2236.xml"/><Relationship Id="rId58" Type="http://schemas.openxmlformats.org/officeDocument/2006/relationships/image" Target="../media/image2235.png"/><Relationship Id="rId57" Type="http://schemas.openxmlformats.org/officeDocument/2006/relationships/customXml" Target="../ink/ink2235.xml"/><Relationship Id="rId56" Type="http://schemas.openxmlformats.org/officeDocument/2006/relationships/image" Target="../media/image2234.png"/><Relationship Id="rId55" Type="http://schemas.openxmlformats.org/officeDocument/2006/relationships/customXml" Target="../ink/ink2234.xml"/><Relationship Id="rId540" Type="http://schemas.openxmlformats.org/officeDocument/2006/relationships/slideLayout" Target="../slideLayouts/slideLayout1.xml"/><Relationship Id="rId54" Type="http://schemas.openxmlformats.org/officeDocument/2006/relationships/image" Target="../media/image2233.png"/><Relationship Id="rId539" Type="http://schemas.openxmlformats.org/officeDocument/2006/relationships/tags" Target="../tags/tag72.xml"/><Relationship Id="rId538" Type="http://schemas.openxmlformats.org/officeDocument/2006/relationships/image" Target="../media/image2475.png"/><Relationship Id="rId537" Type="http://schemas.openxmlformats.org/officeDocument/2006/relationships/customXml" Target="../ink/ink2475.xml"/><Relationship Id="rId536" Type="http://schemas.openxmlformats.org/officeDocument/2006/relationships/image" Target="../media/image2474.png"/><Relationship Id="rId535" Type="http://schemas.openxmlformats.org/officeDocument/2006/relationships/customXml" Target="../ink/ink2474.xml"/><Relationship Id="rId534" Type="http://schemas.openxmlformats.org/officeDocument/2006/relationships/image" Target="../media/image2473.png"/><Relationship Id="rId533" Type="http://schemas.openxmlformats.org/officeDocument/2006/relationships/customXml" Target="../ink/ink2473.xml"/><Relationship Id="rId532" Type="http://schemas.openxmlformats.org/officeDocument/2006/relationships/image" Target="../media/image2472.png"/><Relationship Id="rId531" Type="http://schemas.openxmlformats.org/officeDocument/2006/relationships/customXml" Target="../ink/ink2472.xml"/><Relationship Id="rId530" Type="http://schemas.openxmlformats.org/officeDocument/2006/relationships/image" Target="../media/image2471.png"/><Relationship Id="rId53" Type="http://schemas.openxmlformats.org/officeDocument/2006/relationships/customXml" Target="../ink/ink2233.xml"/><Relationship Id="rId529" Type="http://schemas.openxmlformats.org/officeDocument/2006/relationships/customXml" Target="../ink/ink2471.xml"/><Relationship Id="rId528" Type="http://schemas.openxmlformats.org/officeDocument/2006/relationships/image" Target="../media/image2470.png"/><Relationship Id="rId527" Type="http://schemas.openxmlformats.org/officeDocument/2006/relationships/customXml" Target="../ink/ink2470.xml"/><Relationship Id="rId526" Type="http://schemas.openxmlformats.org/officeDocument/2006/relationships/image" Target="../media/image2469.png"/><Relationship Id="rId525" Type="http://schemas.openxmlformats.org/officeDocument/2006/relationships/customXml" Target="../ink/ink2469.xml"/><Relationship Id="rId524" Type="http://schemas.openxmlformats.org/officeDocument/2006/relationships/image" Target="../media/image2468.png"/><Relationship Id="rId523" Type="http://schemas.openxmlformats.org/officeDocument/2006/relationships/customXml" Target="../ink/ink2468.xml"/><Relationship Id="rId522" Type="http://schemas.openxmlformats.org/officeDocument/2006/relationships/image" Target="../media/image2467.png"/><Relationship Id="rId521" Type="http://schemas.openxmlformats.org/officeDocument/2006/relationships/customXml" Target="../ink/ink2467.xml"/><Relationship Id="rId520" Type="http://schemas.openxmlformats.org/officeDocument/2006/relationships/image" Target="../media/image2466.png"/><Relationship Id="rId52" Type="http://schemas.openxmlformats.org/officeDocument/2006/relationships/image" Target="../media/image2232.png"/><Relationship Id="rId519" Type="http://schemas.openxmlformats.org/officeDocument/2006/relationships/customXml" Target="../ink/ink2466.xml"/><Relationship Id="rId518" Type="http://schemas.openxmlformats.org/officeDocument/2006/relationships/image" Target="../media/image2465.png"/><Relationship Id="rId517" Type="http://schemas.openxmlformats.org/officeDocument/2006/relationships/customXml" Target="../ink/ink2465.xml"/><Relationship Id="rId516" Type="http://schemas.openxmlformats.org/officeDocument/2006/relationships/image" Target="../media/image2464.png"/><Relationship Id="rId515" Type="http://schemas.openxmlformats.org/officeDocument/2006/relationships/customXml" Target="../ink/ink2464.xml"/><Relationship Id="rId514" Type="http://schemas.openxmlformats.org/officeDocument/2006/relationships/image" Target="../media/image2463.png"/><Relationship Id="rId513" Type="http://schemas.openxmlformats.org/officeDocument/2006/relationships/customXml" Target="../ink/ink2463.xml"/><Relationship Id="rId512" Type="http://schemas.openxmlformats.org/officeDocument/2006/relationships/image" Target="../media/image2462.png"/><Relationship Id="rId511" Type="http://schemas.openxmlformats.org/officeDocument/2006/relationships/customXml" Target="../ink/ink2462.xml"/><Relationship Id="rId510" Type="http://schemas.openxmlformats.org/officeDocument/2006/relationships/image" Target="../media/image2461.png"/><Relationship Id="rId51" Type="http://schemas.openxmlformats.org/officeDocument/2006/relationships/customXml" Target="../ink/ink2232.xml"/><Relationship Id="rId509" Type="http://schemas.openxmlformats.org/officeDocument/2006/relationships/customXml" Target="../ink/ink2461.xml"/><Relationship Id="rId508" Type="http://schemas.openxmlformats.org/officeDocument/2006/relationships/image" Target="../media/image2460.png"/><Relationship Id="rId507" Type="http://schemas.openxmlformats.org/officeDocument/2006/relationships/customXml" Target="../ink/ink2460.xml"/><Relationship Id="rId506" Type="http://schemas.openxmlformats.org/officeDocument/2006/relationships/image" Target="../media/image2459.png"/><Relationship Id="rId505" Type="http://schemas.openxmlformats.org/officeDocument/2006/relationships/customXml" Target="../ink/ink2459.xml"/><Relationship Id="rId504" Type="http://schemas.openxmlformats.org/officeDocument/2006/relationships/image" Target="../media/image2458.png"/><Relationship Id="rId503" Type="http://schemas.openxmlformats.org/officeDocument/2006/relationships/customXml" Target="../ink/ink2458.xml"/><Relationship Id="rId502" Type="http://schemas.openxmlformats.org/officeDocument/2006/relationships/image" Target="../media/image2457.png"/><Relationship Id="rId501" Type="http://schemas.openxmlformats.org/officeDocument/2006/relationships/customXml" Target="../ink/ink2457.xml"/><Relationship Id="rId500" Type="http://schemas.openxmlformats.org/officeDocument/2006/relationships/image" Target="../media/image2456.png"/><Relationship Id="rId50" Type="http://schemas.openxmlformats.org/officeDocument/2006/relationships/image" Target="../media/image2231.png"/><Relationship Id="rId5" Type="http://schemas.openxmlformats.org/officeDocument/2006/relationships/customXml" Target="../ink/ink2209.xml"/><Relationship Id="rId499" Type="http://schemas.openxmlformats.org/officeDocument/2006/relationships/customXml" Target="../ink/ink2456.xml"/><Relationship Id="rId498" Type="http://schemas.openxmlformats.org/officeDocument/2006/relationships/image" Target="../media/image2455.png"/><Relationship Id="rId497" Type="http://schemas.openxmlformats.org/officeDocument/2006/relationships/customXml" Target="../ink/ink2455.xml"/><Relationship Id="rId496" Type="http://schemas.openxmlformats.org/officeDocument/2006/relationships/image" Target="../media/image2454.png"/><Relationship Id="rId495" Type="http://schemas.openxmlformats.org/officeDocument/2006/relationships/customXml" Target="../ink/ink2454.xml"/><Relationship Id="rId494" Type="http://schemas.openxmlformats.org/officeDocument/2006/relationships/image" Target="../media/image2453.png"/><Relationship Id="rId493" Type="http://schemas.openxmlformats.org/officeDocument/2006/relationships/customXml" Target="../ink/ink2453.xml"/><Relationship Id="rId492" Type="http://schemas.openxmlformats.org/officeDocument/2006/relationships/image" Target="../media/image2452.png"/><Relationship Id="rId491" Type="http://schemas.openxmlformats.org/officeDocument/2006/relationships/customXml" Target="../ink/ink2452.xml"/><Relationship Id="rId490" Type="http://schemas.openxmlformats.org/officeDocument/2006/relationships/image" Target="../media/image2451.png"/><Relationship Id="rId49" Type="http://schemas.openxmlformats.org/officeDocument/2006/relationships/customXml" Target="../ink/ink2231.xml"/><Relationship Id="rId489" Type="http://schemas.openxmlformats.org/officeDocument/2006/relationships/customXml" Target="../ink/ink2451.xml"/><Relationship Id="rId488" Type="http://schemas.openxmlformats.org/officeDocument/2006/relationships/image" Target="../media/image2450.png"/><Relationship Id="rId487" Type="http://schemas.openxmlformats.org/officeDocument/2006/relationships/customXml" Target="../ink/ink2450.xml"/><Relationship Id="rId486" Type="http://schemas.openxmlformats.org/officeDocument/2006/relationships/image" Target="../media/image2449.png"/><Relationship Id="rId485" Type="http://schemas.openxmlformats.org/officeDocument/2006/relationships/customXml" Target="../ink/ink2449.xml"/><Relationship Id="rId484" Type="http://schemas.openxmlformats.org/officeDocument/2006/relationships/image" Target="../media/image2448.png"/><Relationship Id="rId483" Type="http://schemas.openxmlformats.org/officeDocument/2006/relationships/customXml" Target="../ink/ink2448.xml"/><Relationship Id="rId482" Type="http://schemas.openxmlformats.org/officeDocument/2006/relationships/image" Target="../media/image2447.png"/><Relationship Id="rId481" Type="http://schemas.openxmlformats.org/officeDocument/2006/relationships/customXml" Target="../ink/ink2447.xml"/><Relationship Id="rId480" Type="http://schemas.openxmlformats.org/officeDocument/2006/relationships/image" Target="../media/image2446.png"/><Relationship Id="rId48" Type="http://schemas.openxmlformats.org/officeDocument/2006/relationships/image" Target="../media/image2230.png"/><Relationship Id="rId479" Type="http://schemas.openxmlformats.org/officeDocument/2006/relationships/customXml" Target="../ink/ink2446.xml"/><Relationship Id="rId478" Type="http://schemas.openxmlformats.org/officeDocument/2006/relationships/image" Target="../media/image2445.png"/><Relationship Id="rId477" Type="http://schemas.openxmlformats.org/officeDocument/2006/relationships/customXml" Target="../ink/ink2445.xml"/><Relationship Id="rId476" Type="http://schemas.openxmlformats.org/officeDocument/2006/relationships/image" Target="../media/image2444.png"/><Relationship Id="rId475" Type="http://schemas.openxmlformats.org/officeDocument/2006/relationships/customXml" Target="../ink/ink2444.xml"/><Relationship Id="rId474" Type="http://schemas.openxmlformats.org/officeDocument/2006/relationships/image" Target="../media/image2443.png"/><Relationship Id="rId473" Type="http://schemas.openxmlformats.org/officeDocument/2006/relationships/customXml" Target="../ink/ink2443.xml"/><Relationship Id="rId472" Type="http://schemas.openxmlformats.org/officeDocument/2006/relationships/image" Target="../media/image2442.png"/><Relationship Id="rId471" Type="http://schemas.openxmlformats.org/officeDocument/2006/relationships/customXml" Target="../ink/ink2442.xml"/><Relationship Id="rId470" Type="http://schemas.openxmlformats.org/officeDocument/2006/relationships/image" Target="../media/image2441.png"/><Relationship Id="rId47" Type="http://schemas.openxmlformats.org/officeDocument/2006/relationships/customXml" Target="../ink/ink2230.xml"/><Relationship Id="rId469" Type="http://schemas.openxmlformats.org/officeDocument/2006/relationships/customXml" Target="../ink/ink2441.xml"/><Relationship Id="rId468" Type="http://schemas.openxmlformats.org/officeDocument/2006/relationships/image" Target="../media/image2440.png"/><Relationship Id="rId467" Type="http://schemas.openxmlformats.org/officeDocument/2006/relationships/customXml" Target="../ink/ink2440.xml"/><Relationship Id="rId466" Type="http://schemas.openxmlformats.org/officeDocument/2006/relationships/image" Target="../media/image2439.png"/><Relationship Id="rId465" Type="http://schemas.openxmlformats.org/officeDocument/2006/relationships/customXml" Target="../ink/ink2439.xml"/><Relationship Id="rId464" Type="http://schemas.openxmlformats.org/officeDocument/2006/relationships/image" Target="../media/image2438.png"/><Relationship Id="rId463" Type="http://schemas.openxmlformats.org/officeDocument/2006/relationships/customXml" Target="../ink/ink2438.xml"/><Relationship Id="rId462" Type="http://schemas.openxmlformats.org/officeDocument/2006/relationships/image" Target="../media/image2437.png"/><Relationship Id="rId461" Type="http://schemas.openxmlformats.org/officeDocument/2006/relationships/customXml" Target="../ink/ink2437.xml"/><Relationship Id="rId460" Type="http://schemas.openxmlformats.org/officeDocument/2006/relationships/image" Target="../media/image2436.png"/><Relationship Id="rId46" Type="http://schemas.openxmlformats.org/officeDocument/2006/relationships/image" Target="../media/image2229.png"/><Relationship Id="rId459" Type="http://schemas.openxmlformats.org/officeDocument/2006/relationships/customXml" Target="../ink/ink2436.xml"/><Relationship Id="rId458" Type="http://schemas.openxmlformats.org/officeDocument/2006/relationships/image" Target="../media/image2435.png"/><Relationship Id="rId457" Type="http://schemas.openxmlformats.org/officeDocument/2006/relationships/customXml" Target="../ink/ink2435.xml"/><Relationship Id="rId456" Type="http://schemas.openxmlformats.org/officeDocument/2006/relationships/image" Target="../media/image2434.png"/><Relationship Id="rId455" Type="http://schemas.openxmlformats.org/officeDocument/2006/relationships/customXml" Target="../ink/ink2434.xml"/><Relationship Id="rId454" Type="http://schemas.openxmlformats.org/officeDocument/2006/relationships/image" Target="../media/image2433.png"/><Relationship Id="rId453" Type="http://schemas.openxmlformats.org/officeDocument/2006/relationships/customXml" Target="../ink/ink2433.xml"/><Relationship Id="rId452" Type="http://schemas.openxmlformats.org/officeDocument/2006/relationships/image" Target="../media/image2432.png"/><Relationship Id="rId451" Type="http://schemas.openxmlformats.org/officeDocument/2006/relationships/customXml" Target="../ink/ink2432.xml"/><Relationship Id="rId450" Type="http://schemas.openxmlformats.org/officeDocument/2006/relationships/image" Target="../media/image2431.png"/><Relationship Id="rId45" Type="http://schemas.openxmlformats.org/officeDocument/2006/relationships/customXml" Target="../ink/ink2229.xml"/><Relationship Id="rId449" Type="http://schemas.openxmlformats.org/officeDocument/2006/relationships/customXml" Target="../ink/ink2431.xml"/><Relationship Id="rId448" Type="http://schemas.openxmlformats.org/officeDocument/2006/relationships/image" Target="../media/image2430.png"/><Relationship Id="rId447" Type="http://schemas.openxmlformats.org/officeDocument/2006/relationships/customXml" Target="../ink/ink2430.xml"/><Relationship Id="rId446" Type="http://schemas.openxmlformats.org/officeDocument/2006/relationships/image" Target="../media/image2429.png"/><Relationship Id="rId445" Type="http://schemas.openxmlformats.org/officeDocument/2006/relationships/customXml" Target="../ink/ink2429.xml"/><Relationship Id="rId444" Type="http://schemas.openxmlformats.org/officeDocument/2006/relationships/image" Target="../media/image2428.png"/><Relationship Id="rId443" Type="http://schemas.openxmlformats.org/officeDocument/2006/relationships/customXml" Target="../ink/ink2428.xml"/><Relationship Id="rId442" Type="http://schemas.openxmlformats.org/officeDocument/2006/relationships/image" Target="../media/image2427.png"/><Relationship Id="rId441" Type="http://schemas.openxmlformats.org/officeDocument/2006/relationships/customXml" Target="../ink/ink2427.xml"/><Relationship Id="rId440" Type="http://schemas.openxmlformats.org/officeDocument/2006/relationships/image" Target="../media/image2426.png"/><Relationship Id="rId44" Type="http://schemas.openxmlformats.org/officeDocument/2006/relationships/image" Target="../media/image2228.png"/><Relationship Id="rId439" Type="http://schemas.openxmlformats.org/officeDocument/2006/relationships/customXml" Target="../ink/ink2426.xml"/><Relationship Id="rId438" Type="http://schemas.openxmlformats.org/officeDocument/2006/relationships/image" Target="../media/image2425.png"/><Relationship Id="rId437" Type="http://schemas.openxmlformats.org/officeDocument/2006/relationships/customXml" Target="../ink/ink2425.xml"/><Relationship Id="rId436" Type="http://schemas.openxmlformats.org/officeDocument/2006/relationships/image" Target="../media/image2424.png"/><Relationship Id="rId435" Type="http://schemas.openxmlformats.org/officeDocument/2006/relationships/customXml" Target="../ink/ink2424.xml"/><Relationship Id="rId434" Type="http://schemas.openxmlformats.org/officeDocument/2006/relationships/image" Target="../media/image2423.png"/><Relationship Id="rId433" Type="http://schemas.openxmlformats.org/officeDocument/2006/relationships/customXml" Target="../ink/ink2423.xml"/><Relationship Id="rId432" Type="http://schemas.openxmlformats.org/officeDocument/2006/relationships/image" Target="../media/image2422.png"/><Relationship Id="rId431" Type="http://schemas.openxmlformats.org/officeDocument/2006/relationships/customXml" Target="../ink/ink2422.xml"/><Relationship Id="rId430" Type="http://schemas.openxmlformats.org/officeDocument/2006/relationships/image" Target="../media/image2421.png"/><Relationship Id="rId43" Type="http://schemas.openxmlformats.org/officeDocument/2006/relationships/customXml" Target="../ink/ink2228.xml"/><Relationship Id="rId429" Type="http://schemas.openxmlformats.org/officeDocument/2006/relationships/customXml" Target="../ink/ink2421.xml"/><Relationship Id="rId428" Type="http://schemas.openxmlformats.org/officeDocument/2006/relationships/image" Target="../media/image2420.png"/><Relationship Id="rId427" Type="http://schemas.openxmlformats.org/officeDocument/2006/relationships/customXml" Target="../ink/ink2420.xml"/><Relationship Id="rId426" Type="http://schemas.openxmlformats.org/officeDocument/2006/relationships/image" Target="../media/image2419.png"/><Relationship Id="rId425" Type="http://schemas.openxmlformats.org/officeDocument/2006/relationships/customXml" Target="../ink/ink2419.xml"/><Relationship Id="rId424" Type="http://schemas.openxmlformats.org/officeDocument/2006/relationships/image" Target="../media/image2418.png"/><Relationship Id="rId423" Type="http://schemas.openxmlformats.org/officeDocument/2006/relationships/customXml" Target="../ink/ink2418.xml"/><Relationship Id="rId422" Type="http://schemas.openxmlformats.org/officeDocument/2006/relationships/image" Target="../media/image2417.png"/><Relationship Id="rId421" Type="http://schemas.openxmlformats.org/officeDocument/2006/relationships/customXml" Target="../ink/ink2417.xml"/><Relationship Id="rId420" Type="http://schemas.openxmlformats.org/officeDocument/2006/relationships/image" Target="../media/image2416.png"/><Relationship Id="rId42" Type="http://schemas.openxmlformats.org/officeDocument/2006/relationships/image" Target="../media/image2227.png"/><Relationship Id="rId419" Type="http://schemas.openxmlformats.org/officeDocument/2006/relationships/customXml" Target="../ink/ink2416.xml"/><Relationship Id="rId418" Type="http://schemas.openxmlformats.org/officeDocument/2006/relationships/image" Target="../media/image2415.png"/><Relationship Id="rId417" Type="http://schemas.openxmlformats.org/officeDocument/2006/relationships/customXml" Target="../ink/ink2415.xml"/><Relationship Id="rId416" Type="http://schemas.openxmlformats.org/officeDocument/2006/relationships/image" Target="../media/image2414.png"/><Relationship Id="rId415" Type="http://schemas.openxmlformats.org/officeDocument/2006/relationships/customXml" Target="../ink/ink2414.xml"/><Relationship Id="rId414" Type="http://schemas.openxmlformats.org/officeDocument/2006/relationships/image" Target="../media/image2413.png"/><Relationship Id="rId413" Type="http://schemas.openxmlformats.org/officeDocument/2006/relationships/customXml" Target="../ink/ink2413.xml"/><Relationship Id="rId412" Type="http://schemas.openxmlformats.org/officeDocument/2006/relationships/image" Target="../media/image2412.png"/><Relationship Id="rId411" Type="http://schemas.openxmlformats.org/officeDocument/2006/relationships/customXml" Target="../ink/ink2412.xml"/><Relationship Id="rId410" Type="http://schemas.openxmlformats.org/officeDocument/2006/relationships/image" Target="../media/image2411.png"/><Relationship Id="rId41" Type="http://schemas.openxmlformats.org/officeDocument/2006/relationships/customXml" Target="../ink/ink2227.xml"/><Relationship Id="rId409" Type="http://schemas.openxmlformats.org/officeDocument/2006/relationships/customXml" Target="../ink/ink2411.xml"/><Relationship Id="rId408" Type="http://schemas.openxmlformats.org/officeDocument/2006/relationships/image" Target="../media/image2410.png"/><Relationship Id="rId407" Type="http://schemas.openxmlformats.org/officeDocument/2006/relationships/customXml" Target="../ink/ink2410.xml"/><Relationship Id="rId406" Type="http://schemas.openxmlformats.org/officeDocument/2006/relationships/image" Target="../media/image2409.png"/><Relationship Id="rId405" Type="http://schemas.openxmlformats.org/officeDocument/2006/relationships/customXml" Target="../ink/ink2409.xml"/><Relationship Id="rId404" Type="http://schemas.openxmlformats.org/officeDocument/2006/relationships/image" Target="../media/image2408.png"/><Relationship Id="rId403" Type="http://schemas.openxmlformats.org/officeDocument/2006/relationships/customXml" Target="../ink/ink2408.xml"/><Relationship Id="rId402" Type="http://schemas.openxmlformats.org/officeDocument/2006/relationships/image" Target="../media/image2407.png"/><Relationship Id="rId401" Type="http://schemas.openxmlformats.org/officeDocument/2006/relationships/customXml" Target="../ink/ink2407.xml"/><Relationship Id="rId400" Type="http://schemas.openxmlformats.org/officeDocument/2006/relationships/image" Target="../media/image2406.png"/><Relationship Id="rId40" Type="http://schemas.openxmlformats.org/officeDocument/2006/relationships/image" Target="../media/image2226.png"/><Relationship Id="rId4" Type="http://schemas.openxmlformats.org/officeDocument/2006/relationships/image" Target="../media/image2209.png"/><Relationship Id="rId399" Type="http://schemas.openxmlformats.org/officeDocument/2006/relationships/customXml" Target="../ink/ink2406.xml"/><Relationship Id="rId398" Type="http://schemas.openxmlformats.org/officeDocument/2006/relationships/image" Target="../media/image2405.png"/><Relationship Id="rId397" Type="http://schemas.openxmlformats.org/officeDocument/2006/relationships/customXml" Target="../ink/ink2405.xml"/><Relationship Id="rId396" Type="http://schemas.openxmlformats.org/officeDocument/2006/relationships/image" Target="../media/image2404.png"/><Relationship Id="rId395" Type="http://schemas.openxmlformats.org/officeDocument/2006/relationships/customXml" Target="../ink/ink2404.xml"/><Relationship Id="rId394" Type="http://schemas.openxmlformats.org/officeDocument/2006/relationships/image" Target="../media/image2403.png"/><Relationship Id="rId393" Type="http://schemas.openxmlformats.org/officeDocument/2006/relationships/customXml" Target="../ink/ink2403.xml"/><Relationship Id="rId392" Type="http://schemas.openxmlformats.org/officeDocument/2006/relationships/image" Target="../media/image2402.png"/><Relationship Id="rId391" Type="http://schemas.openxmlformats.org/officeDocument/2006/relationships/customXml" Target="../ink/ink2402.xml"/><Relationship Id="rId390" Type="http://schemas.openxmlformats.org/officeDocument/2006/relationships/image" Target="../media/image2401.png"/><Relationship Id="rId39" Type="http://schemas.openxmlformats.org/officeDocument/2006/relationships/customXml" Target="../ink/ink2226.xml"/><Relationship Id="rId389" Type="http://schemas.openxmlformats.org/officeDocument/2006/relationships/customXml" Target="../ink/ink2401.xml"/><Relationship Id="rId388" Type="http://schemas.openxmlformats.org/officeDocument/2006/relationships/image" Target="../media/image2400.png"/><Relationship Id="rId387" Type="http://schemas.openxmlformats.org/officeDocument/2006/relationships/customXml" Target="../ink/ink2400.xml"/><Relationship Id="rId386" Type="http://schemas.openxmlformats.org/officeDocument/2006/relationships/image" Target="../media/image2399.png"/><Relationship Id="rId385" Type="http://schemas.openxmlformats.org/officeDocument/2006/relationships/customXml" Target="../ink/ink2399.xml"/><Relationship Id="rId384" Type="http://schemas.openxmlformats.org/officeDocument/2006/relationships/image" Target="../media/image2398.png"/><Relationship Id="rId383" Type="http://schemas.openxmlformats.org/officeDocument/2006/relationships/customXml" Target="../ink/ink2398.xml"/><Relationship Id="rId382" Type="http://schemas.openxmlformats.org/officeDocument/2006/relationships/image" Target="../media/image2397.png"/><Relationship Id="rId381" Type="http://schemas.openxmlformats.org/officeDocument/2006/relationships/customXml" Target="../ink/ink2397.xml"/><Relationship Id="rId380" Type="http://schemas.openxmlformats.org/officeDocument/2006/relationships/image" Target="../media/image2396.png"/><Relationship Id="rId38" Type="http://schemas.openxmlformats.org/officeDocument/2006/relationships/image" Target="../media/image2225.png"/><Relationship Id="rId379" Type="http://schemas.openxmlformats.org/officeDocument/2006/relationships/customXml" Target="../ink/ink2396.xml"/><Relationship Id="rId378" Type="http://schemas.openxmlformats.org/officeDocument/2006/relationships/image" Target="../media/image2395.png"/><Relationship Id="rId377" Type="http://schemas.openxmlformats.org/officeDocument/2006/relationships/customXml" Target="../ink/ink2395.xml"/><Relationship Id="rId376" Type="http://schemas.openxmlformats.org/officeDocument/2006/relationships/image" Target="../media/image2394.png"/><Relationship Id="rId375" Type="http://schemas.openxmlformats.org/officeDocument/2006/relationships/customXml" Target="../ink/ink2394.xml"/><Relationship Id="rId374" Type="http://schemas.openxmlformats.org/officeDocument/2006/relationships/image" Target="../media/image2393.png"/><Relationship Id="rId373" Type="http://schemas.openxmlformats.org/officeDocument/2006/relationships/customXml" Target="../ink/ink2393.xml"/><Relationship Id="rId372" Type="http://schemas.openxmlformats.org/officeDocument/2006/relationships/image" Target="../media/image2392.png"/><Relationship Id="rId371" Type="http://schemas.openxmlformats.org/officeDocument/2006/relationships/customXml" Target="../ink/ink2392.xml"/><Relationship Id="rId370" Type="http://schemas.openxmlformats.org/officeDocument/2006/relationships/image" Target="../media/image2391.png"/><Relationship Id="rId37" Type="http://schemas.openxmlformats.org/officeDocument/2006/relationships/customXml" Target="../ink/ink2225.xml"/><Relationship Id="rId369" Type="http://schemas.openxmlformats.org/officeDocument/2006/relationships/customXml" Target="../ink/ink2391.xml"/><Relationship Id="rId368" Type="http://schemas.openxmlformats.org/officeDocument/2006/relationships/image" Target="../media/image2390.png"/><Relationship Id="rId367" Type="http://schemas.openxmlformats.org/officeDocument/2006/relationships/customXml" Target="../ink/ink2390.xml"/><Relationship Id="rId366" Type="http://schemas.openxmlformats.org/officeDocument/2006/relationships/image" Target="../media/image2389.png"/><Relationship Id="rId365" Type="http://schemas.openxmlformats.org/officeDocument/2006/relationships/customXml" Target="../ink/ink2389.xml"/><Relationship Id="rId364" Type="http://schemas.openxmlformats.org/officeDocument/2006/relationships/image" Target="../media/image2388.png"/><Relationship Id="rId363" Type="http://schemas.openxmlformats.org/officeDocument/2006/relationships/customXml" Target="../ink/ink2388.xml"/><Relationship Id="rId362" Type="http://schemas.openxmlformats.org/officeDocument/2006/relationships/image" Target="../media/image2387.png"/><Relationship Id="rId361" Type="http://schemas.openxmlformats.org/officeDocument/2006/relationships/customXml" Target="../ink/ink2387.xml"/><Relationship Id="rId360" Type="http://schemas.openxmlformats.org/officeDocument/2006/relationships/image" Target="../media/image2386.png"/><Relationship Id="rId36" Type="http://schemas.openxmlformats.org/officeDocument/2006/relationships/image" Target="../media/image2224.png"/><Relationship Id="rId359" Type="http://schemas.openxmlformats.org/officeDocument/2006/relationships/customXml" Target="../ink/ink2386.xml"/><Relationship Id="rId358" Type="http://schemas.openxmlformats.org/officeDocument/2006/relationships/image" Target="../media/image2385.png"/><Relationship Id="rId357" Type="http://schemas.openxmlformats.org/officeDocument/2006/relationships/customXml" Target="../ink/ink2385.xml"/><Relationship Id="rId356" Type="http://schemas.openxmlformats.org/officeDocument/2006/relationships/image" Target="../media/image2384.png"/><Relationship Id="rId355" Type="http://schemas.openxmlformats.org/officeDocument/2006/relationships/customXml" Target="../ink/ink2384.xml"/><Relationship Id="rId354" Type="http://schemas.openxmlformats.org/officeDocument/2006/relationships/image" Target="../media/image2383.png"/><Relationship Id="rId353" Type="http://schemas.openxmlformats.org/officeDocument/2006/relationships/customXml" Target="../ink/ink2383.xml"/><Relationship Id="rId352" Type="http://schemas.openxmlformats.org/officeDocument/2006/relationships/image" Target="../media/image2382.png"/><Relationship Id="rId351" Type="http://schemas.openxmlformats.org/officeDocument/2006/relationships/customXml" Target="../ink/ink2382.xml"/><Relationship Id="rId350" Type="http://schemas.openxmlformats.org/officeDocument/2006/relationships/image" Target="../media/image2381.png"/><Relationship Id="rId35" Type="http://schemas.openxmlformats.org/officeDocument/2006/relationships/customXml" Target="../ink/ink2224.xml"/><Relationship Id="rId349" Type="http://schemas.openxmlformats.org/officeDocument/2006/relationships/customXml" Target="../ink/ink2381.xml"/><Relationship Id="rId348" Type="http://schemas.openxmlformats.org/officeDocument/2006/relationships/image" Target="../media/image2380.png"/><Relationship Id="rId347" Type="http://schemas.openxmlformats.org/officeDocument/2006/relationships/customXml" Target="../ink/ink2380.xml"/><Relationship Id="rId346" Type="http://schemas.openxmlformats.org/officeDocument/2006/relationships/image" Target="../media/image2379.png"/><Relationship Id="rId345" Type="http://schemas.openxmlformats.org/officeDocument/2006/relationships/customXml" Target="../ink/ink2379.xml"/><Relationship Id="rId344" Type="http://schemas.openxmlformats.org/officeDocument/2006/relationships/image" Target="../media/image2378.png"/><Relationship Id="rId343" Type="http://schemas.openxmlformats.org/officeDocument/2006/relationships/customXml" Target="../ink/ink2378.xml"/><Relationship Id="rId342" Type="http://schemas.openxmlformats.org/officeDocument/2006/relationships/image" Target="../media/image2377.png"/><Relationship Id="rId341" Type="http://schemas.openxmlformats.org/officeDocument/2006/relationships/customXml" Target="../ink/ink2377.xml"/><Relationship Id="rId340" Type="http://schemas.openxmlformats.org/officeDocument/2006/relationships/image" Target="../media/image2376.png"/><Relationship Id="rId34" Type="http://schemas.openxmlformats.org/officeDocument/2006/relationships/image" Target="../media/image2223.png"/><Relationship Id="rId339" Type="http://schemas.openxmlformats.org/officeDocument/2006/relationships/customXml" Target="../ink/ink2376.xml"/><Relationship Id="rId338" Type="http://schemas.openxmlformats.org/officeDocument/2006/relationships/image" Target="../media/image2375.png"/><Relationship Id="rId337" Type="http://schemas.openxmlformats.org/officeDocument/2006/relationships/customXml" Target="../ink/ink2375.xml"/><Relationship Id="rId336" Type="http://schemas.openxmlformats.org/officeDocument/2006/relationships/image" Target="../media/image2374.png"/><Relationship Id="rId335" Type="http://schemas.openxmlformats.org/officeDocument/2006/relationships/customXml" Target="../ink/ink2374.xml"/><Relationship Id="rId334" Type="http://schemas.openxmlformats.org/officeDocument/2006/relationships/image" Target="../media/image2373.png"/><Relationship Id="rId333" Type="http://schemas.openxmlformats.org/officeDocument/2006/relationships/customXml" Target="../ink/ink2373.xml"/><Relationship Id="rId332" Type="http://schemas.openxmlformats.org/officeDocument/2006/relationships/image" Target="../media/image2372.png"/><Relationship Id="rId331" Type="http://schemas.openxmlformats.org/officeDocument/2006/relationships/customXml" Target="../ink/ink2372.xml"/><Relationship Id="rId330" Type="http://schemas.openxmlformats.org/officeDocument/2006/relationships/image" Target="../media/image2371.png"/><Relationship Id="rId33" Type="http://schemas.openxmlformats.org/officeDocument/2006/relationships/customXml" Target="../ink/ink2223.xml"/><Relationship Id="rId329" Type="http://schemas.openxmlformats.org/officeDocument/2006/relationships/customXml" Target="../ink/ink2371.xml"/><Relationship Id="rId328" Type="http://schemas.openxmlformats.org/officeDocument/2006/relationships/image" Target="../media/image2370.png"/><Relationship Id="rId327" Type="http://schemas.openxmlformats.org/officeDocument/2006/relationships/customXml" Target="../ink/ink2370.xml"/><Relationship Id="rId326" Type="http://schemas.openxmlformats.org/officeDocument/2006/relationships/image" Target="../media/image2369.png"/><Relationship Id="rId325" Type="http://schemas.openxmlformats.org/officeDocument/2006/relationships/customXml" Target="../ink/ink2369.xml"/><Relationship Id="rId324" Type="http://schemas.openxmlformats.org/officeDocument/2006/relationships/image" Target="../media/image2368.png"/><Relationship Id="rId323" Type="http://schemas.openxmlformats.org/officeDocument/2006/relationships/customXml" Target="../ink/ink2368.xml"/><Relationship Id="rId322" Type="http://schemas.openxmlformats.org/officeDocument/2006/relationships/image" Target="../media/image2367.png"/><Relationship Id="rId321" Type="http://schemas.openxmlformats.org/officeDocument/2006/relationships/customXml" Target="../ink/ink2367.xml"/><Relationship Id="rId320" Type="http://schemas.openxmlformats.org/officeDocument/2006/relationships/image" Target="../media/image2366.png"/><Relationship Id="rId32" Type="http://schemas.openxmlformats.org/officeDocument/2006/relationships/image" Target="../media/image2222.png"/><Relationship Id="rId319" Type="http://schemas.openxmlformats.org/officeDocument/2006/relationships/customXml" Target="../ink/ink2366.xml"/><Relationship Id="rId318" Type="http://schemas.openxmlformats.org/officeDocument/2006/relationships/image" Target="../media/image2365.png"/><Relationship Id="rId317" Type="http://schemas.openxmlformats.org/officeDocument/2006/relationships/customXml" Target="../ink/ink2365.xml"/><Relationship Id="rId316" Type="http://schemas.openxmlformats.org/officeDocument/2006/relationships/image" Target="../media/image2364.png"/><Relationship Id="rId315" Type="http://schemas.openxmlformats.org/officeDocument/2006/relationships/customXml" Target="../ink/ink2364.xml"/><Relationship Id="rId314" Type="http://schemas.openxmlformats.org/officeDocument/2006/relationships/image" Target="../media/image2363.png"/><Relationship Id="rId313" Type="http://schemas.openxmlformats.org/officeDocument/2006/relationships/customXml" Target="../ink/ink2363.xml"/><Relationship Id="rId312" Type="http://schemas.openxmlformats.org/officeDocument/2006/relationships/image" Target="../media/image2362.png"/><Relationship Id="rId311" Type="http://schemas.openxmlformats.org/officeDocument/2006/relationships/customXml" Target="../ink/ink2362.xml"/><Relationship Id="rId310" Type="http://schemas.openxmlformats.org/officeDocument/2006/relationships/image" Target="../media/image2361.png"/><Relationship Id="rId31" Type="http://schemas.openxmlformats.org/officeDocument/2006/relationships/customXml" Target="../ink/ink2222.xml"/><Relationship Id="rId309" Type="http://schemas.openxmlformats.org/officeDocument/2006/relationships/customXml" Target="../ink/ink2361.xml"/><Relationship Id="rId308" Type="http://schemas.openxmlformats.org/officeDocument/2006/relationships/image" Target="../media/image2360.png"/><Relationship Id="rId307" Type="http://schemas.openxmlformats.org/officeDocument/2006/relationships/customXml" Target="../ink/ink2360.xml"/><Relationship Id="rId306" Type="http://schemas.openxmlformats.org/officeDocument/2006/relationships/image" Target="../media/image2359.png"/><Relationship Id="rId305" Type="http://schemas.openxmlformats.org/officeDocument/2006/relationships/customXml" Target="../ink/ink2359.xml"/><Relationship Id="rId304" Type="http://schemas.openxmlformats.org/officeDocument/2006/relationships/image" Target="../media/image2358.png"/><Relationship Id="rId303" Type="http://schemas.openxmlformats.org/officeDocument/2006/relationships/customXml" Target="../ink/ink2358.xml"/><Relationship Id="rId302" Type="http://schemas.openxmlformats.org/officeDocument/2006/relationships/image" Target="../media/image2357.png"/><Relationship Id="rId301" Type="http://schemas.openxmlformats.org/officeDocument/2006/relationships/customXml" Target="../ink/ink2357.xml"/><Relationship Id="rId300" Type="http://schemas.openxmlformats.org/officeDocument/2006/relationships/image" Target="../media/image2356.png"/><Relationship Id="rId30" Type="http://schemas.openxmlformats.org/officeDocument/2006/relationships/image" Target="../media/image2221.png"/><Relationship Id="rId3" Type="http://schemas.openxmlformats.org/officeDocument/2006/relationships/customXml" Target="../ink/ink2208.xml"/><Relationship Id="rId299" Type="http://schemas.openxmlformats.org/officeDocument/2006/relationships/customXml" Target="../ink/ink2356.xml"/><Relationship Id="rId298" Type="http://schemas.openxmlformats.org/officeDocument/2006/relationships/image" Target="../media/image2355.png"/><Relationship Id="rId297" Type="http://schemas.openxmlformats.org/officeDocument/2006/relationships/customXml" Target="../ink/ink2355.xml"/><Relationship Id="rId296" Type="http://schemas.openxmlformats.org/officeDocument/2006/relationships/image" Target="../media/image2354.png"/><Relationship Id="rId295" Type="http://schemas.openxmlformats.org/officeDocument/2006/relationships/customXml" Target="../ink/ink2354.xml"/><Relationship Id="rId294" Type="http://schemas.openxmlformats.org/officeDocument/2006/relationships/image" Target="../media/image2353.png"/><Relationship Id="rId293" Type="http://schemas.openxmlformats.org/officeDocument/2006/relationships/customXml" Target="../ink/ink2353.xml"/><Relationship Id="rId292" Type="http://schemas.openxmlformats.org/officeDocument/2006/relationships/image" Target="../media/image2352.png"/><Relationship Id="rId291" Type="http://schemas.openxmlformats.org/officeDocument/2006/relationships/customXml" Target="../ink/ink2352.xml"/><Relationship Id="rId290" Type="http://schemas.openxmlformats.org/officeDocument/2006/relationships/image" Target="../media/image2351.png"/><Relationship Id="rId29" Type="http://schemas.openxmlformats.org/officeDocument/2006/relationships/customXml" Target="../ink/ink2221.xml"/><Relationship Id="rId289" Type="http://schemas.openxmlformats.org/officeDocument/2006/relationships/customXml" Target="../ink/ink2351.xml"/><Relationship Id="rId288" Type="http://schemas.openxmlformats.org/officeDocument/2006/relationships/image" Target="../media/image2350.png"/><Relationship Id="rId287" Type="http://schemas.openxmlformats.org/officeDocument/2006/relationships/customXml" Target="../ink/ink2350.xml"/><Relationship Id="rId286" Type="http://schemas.openxmlformats.org/officeDocument/2006/relationships/image" Target="../media/image2349.png"/><Relationship Id="rId285" Type="http://schemas.openxmlformats.org/officeDocument/2006/relationships/customXml" Target="../ink/ink2349.xml"/><Relationship Id="rId284" Type="http://schemas.openxmlformats.org/officeDocument/2006/relationships/image" Target="../media/image2348.png"/><Relationship Id="rId283" Type="http://schemas.openxmlformats.org/officeDocument/2006/relationships/customXml" Target="../ink/ink2348.xml"/><Relationship Id="rId282" Type="http://schemas.openxmlformats.org/officeDocument/2006/relationships/image" Target="../media/image2347.png"/><Relationship Id="rId281" Type="http://schemas.openxmlformats.org/officeDocument/2006/relationships/customXml" Target="../ink/ink2347.xml"/><Relationship Id="rId280" Type="http://schemas.openxmlformats.org/officeDocument/2006/relationships/image" Target="../media/image2346.png"/><Relationship Id="rId28" Type="http://schemas.openxmlformats.org/officeDocument/2006/relationships/image" Target="../media/image2220.png"/><Relationship Id="rId279" Type="http://schemas.openxmlformats.org/officeDocument/2006/relationships/customXml" Target="../ink/ink2346.xml"/><Relationship Id="rId278" Type="http://schemas.openxmlformats.org/officeDocument/2006/relationships/image" Target="../media/image2345.png"/><Relationship Id="rId277" Type="http://schemas.openxmlformats.org/officeDocument/2006/relationships/customXml" Target="../ink/ink2345.xml"/><Relationship Id="rId276" Type="http://schemas.openxmlformats.org/officeDocument/2006/relationships/image" Target="../media/image2344.png"/><Relationship Id="rId275" Type="http://schemas.openxmlformats.org/officeDocument/2006/relationships/customXml" Target="../ink/ink2344.xml"/><Relationship Id="rId274" Type="http://schemas.openxmlformats.org/officeDocument/2006/relationships/image" Target="../media/image2343.png"/><Relationship Id="rId273" Type="http://schemas.openxmlformats.org/officeDocument/2006/relationships/customXml" Target="../ink/ink2343.xml"/><Relationship Id="rId272" Type="http://schemas.openxmlformats.org/officeDocument/2006/relationships/image" Target="../media/image2342.png"/><Relationship Id="rId271" Type="http://schemas.openxmlformats.org/officeDocument/2006/relationships/customXml" Target="../ink/ink2342.xml"/><Relationship Id="rId270" Type="http://schemas.openxmlformats.org/officeDocument/2006/relationships/image" Target="../media/image2341.png"/><Relationship Id="rId27" Type="http://schemas.openxmlformats.org/officeDocument/2006/relationships/customXml" Target="../ink/ink2220.xml"/><Relationship Id="rId269" Type="http://schemas.openxmlformats.org/officeDocument/2006/relationships/customXml" Target="../ink/ink2341.xml"/><Relationship Id="rId268" Type="http://schemas.openxmlformats.org/officeDocument/2006/relationships/image" Target="../media/image2340.png"/><Relationship Id="rId267" Type="http://schemas.openxmlformats.org/officeDocument/2006/relationships/customXml" Target="../ink/ink2340.xml"/><Relationship Id="rId266" Type="http://schemas.openxmlformats.org/officeDocument/2006/relationships/image" Target="../media/image2339.png"/><Relationship Id="rId265" Type="http://schemas.openxmlformats.org/officeDocument/2006/relationships/customXml" Target="../ink/ink2339.xml"/><Relationship Id="rId264" Type="http://schemas.openxmlformats.org/officeDocument/2006/relationships/image" Target="../media/image2338.png"/><Relationship Id="rId263" Type="http://schemas.openxmlformats.org/officeDocument/2006/relationships/customXml" Target="../ink/ink2338.xml"/><Relationship Id="rId262" Type="http://schemas.openxmlformats.org/officeDocument/2006/relationships/image" Target="../media/image2337.png"/><Relationship Id="rId261" Type="http://schemas.openxmlformats.org/officeDocument/2006/relationships/customXml" Target="../ink/ink2337.xml"/><Relationship Id="rId260" Type="http://schemas.openxmlformats.org/officeDocument/2006/relationships/image" Target="../media/image2336.png"/><Relationship Id="rId26" Type="http://schemas.openxmlformats.org/officeDocument/2006/relationships/image" Target="../media/image2219.png"/><Relationship Id="rId259" Type="http://schemas.openxmlformats.org/officeDocument/2006/relationships/customXml" Target="../ink/ink2336.xml"/><Relationship Id="rId258" Type="http://schemas.openxmlformats.org/officeDocument/2006/relationships/image" Target="../media/image2335.png"/><Relationship Id="rId257" Type="http://schemas.openxmlformats.org/officeDocument/2006/relationships/customXml" Target="../ink/ink2335.xml"/><Relationship Id="rId256" Type="http://schemas.openxmlformats.org/officeDocument/2006/relationships/image" Target="../media/image2334.png"/><Relationship Id="rId255" Type="http://schemas.openxmlformats.org/officeDocument/2006/relationships/customXml" Target="../ink/ink2334.xml"/><Relationship Id="rId254" Type="http://schemas.openxmlformats.org/officeDocument/2006/relationships/image" Target="../media/image2333.png"/><Relationship Id="rId253" Type="http://schemas.openxmlformats.org/officeDocument/2006/relationships/customXml" Target="../ink/ink2333.xml"/><Relationship Id="rId252" Type="http://schemas.openxmlformats.org/officeDocument/2006/relationships/image" Target="../media/image2332.png"/><Relationship Id="rId251" Type="http://schemas.openxmlformats.org/officeDocument/2006/relationships/customXml" Target="../ink/ink2332.xml"/><Relationship Id="rId250" Type="http://schemas.openxmlformats.org/officeDocument/2006/relationships/image" Target="../media/image2331.png"/><Relationship Id="rId25" Type="http://schemas.openxmlformats.org/officeDocument/2006/relationships/customXml" Target="../ink/ink2219.xml"/><Relationship Id="rId249" Type="http://schemas.openxmlformats.org/officeDocument/2006/relationships/customXml" Target="../ink/ink2331.xml"/><Relationship Id="rId248" Type="http://schemas.openxmlformats.org/officeDocument/2006/relationships/image" Target="../media/image2330.png"/><Relationship Id="rId247" Type="http://schemas.openxmlformats.org/officeDocument/2006/relationships/customXml" Target="../ink/ink2330.xml"/><Relationship Id="rId246" Type="http://schemas.openxmlformats.org/officeDocument/2006/relationships/image" Target="../media/image2329.png"/><Relationship Id="rId245" Type="http://schemas.openxmlformats.org/officeDocument/2006/relationships/customXml" Target="../ink/ink2329.xml"/><Relationship Id="rId244" Type="http://schemas.openxmlformats.org/officeDocument/2006/relationships/image" Target="../media/image2328.png"/><Relationship Id="rId243" Type="http://schemas.openxmlformats.org/officeDocument/2006/relationships/customXml" Target="../ink/ink2328.xml"/><Relationship Id="rId242" Type="http://schemas.openxmlformats.org/officeDocument/2006/relationships/image" Target="../media/image2327.png"/><Relationship Id="rId241" Type="http://schemas.openxmlformats.org/officeDocument/2006/relationships/customXml" Target="../ink/ink2327.xml"/><Relationship Id="rId240" Type="http://schemas.openxmlformats.org/officeDocument/2006/relationships/image" Target="../media/image2326.png"/><Relationship Id="rId24" Type="http://schemas.openxmlformats.org/officeDocument/2006/relationships/image" Target="../media/image2218.png"/><Relationship Id="rId239" Type="http://schemas.openxmlformats.org/officeDocument/2006/relationships/customXml" Target="../ink/ink2326.xml"/><Relationship Id="rId238" Type="http://schemas.openxmlformats.org/officeDocument/2006/relationships/image" Target="../media/image2325.png"/><Relationship Id="rId237" Type="http://schemas.openxmlformats.org/officeDocument/2006/relationships/customXml" Target="../ink/ink2325.xml"/><Relationship Id="rId236" Type="http://schemas.openxmlformats.org/officeDocument/2006/relationships/image" Target="../media/image2324.png"/><Relationship Id="rId235" Type="http://schemas.openxmlformats.org/officeDocument/2006/relationships/customXml" Target="../ink/ink2324.xml"/><Relationship Id="rId234" Type="http://schemas.openxmlformats.org/officeDocument/2006/relationships/image" Target="../media/image2323.png"/><Relationship Id="rId233" Type="http://schemas.openxmlformats.org/officeDocument/2006/relationships/customXml" Target="../ink/ink2323.xml"/><Relationship Id="rId232" Type="http://schemas.openxmlformats.org/officeDocument/2006/relationships/image" Target="../media/image2322.png"/><Relationship Id="rId231" Type="http://schemas.openxmlformats.org/officeDocument/2006/relationships/customXml" Target="../ink/ink2322.xml"/><Relationship Id="rId230" Type="http://schemas.openxmlformats.org/officeDocument/2006/relationships/image" Target="../media/image2321.png"/><Relationship Id="rId23" Type="http://schemas.openxmlformats.org/officeDocument/2006/relationships/customXml" Target="../ink/ink2218.xml"/><Relationship Id="rId229" Type="http://schemas.openxmlformats.org/officeDocument/2006/relationships/customXml" Target="../ink/ink2321.xml"/><Relationship Id="rId228" Type="http://schemas.openxmlformats.org/officeDocument/2006/relationships/image" Target="../media/image2320.png"/><Relationship Id="rId227" Type="http://schemas.openxmlformats.org/officeDocument/2006/relationships/customXml" Target="../ink/ink2320.xml"/><Relationship Id="rId226" Type="http://schemas.openxmlformats.org/officeDocument/2006/relationships/image" Target="../media/image2319.png"/><Relationship Id="rId225" Type="http://schemas.openxmlformats.org/officeDocument/2006/relationships/customXml" Target="../ink/ink2319.xml"/><Relationship Id="rId224" Type="http://schemas.openxmlformats.org/officeDocument/2006/relationships/image" Target="../media/image2318.png"/><Relationship Id="rId223" Type="http://schemas.openxmlformats.org/officeDocument/2006/relationships/customXml" Target="../ink/ink2318.xml"/><Relationship Id="rId222" Type="http://schemas.openxmlformats.org/officeDocument/2006/relationships/image" Target="../media/image2317.png"/><Relationship Id="rId221" Type="http://schemas.openxmlformats.org/officeDocument/2006/relationships/customXml" Target="../ink/ink2317.xml"/><Relationship Id="rId220" Type="http://schemas.openxmlformats.org/officeDocument/2006/relationships/image" Target="../media/image2316.png"/><Relationship Id="rId22" Type="http://schemas.openxmlformats.org/officeDocument/2006/relationships/image" Target="../media/image2217.png"/><Relationship Id="rId219" Type="http://schemas.openxmlformats.org/officeDocument/2006/relationships/customXml" Target="../ink/ink2316.xml"/><Relationship Id="rId218" Type="http://schemas.openxmlformats.org/officeDocument/2006/relationships/image" Target="../media/image2315.png"/><Relationship Id="rId217" Type="http://schemas.openxmlformats.org/officeDocument/2006/relationships/customXml" Target="../ink/ink2315.xml"/><Relationship Id="rId216" Type="http://schemas.openxmlformats.org/officeDocument/2006/relationships/image" Target="../media/image2314.png"/><Relationship Id="rId215" Type="http://schemas.openxmlformats.org/officeDocument/2006/relationships/customXml" Target="../ink/ink2314.xml"/><Relationship Id="rId214" Type="http://schemas.openxmlformats.org/officeDocument/2006/relationships/image" Target="../media/image2313.png"/><Relationship Id="rId213" Type="http://schemas.openxmlformats.org/officeDocument/2006/relationships/customXml" Target="../ink/ink2313.xml"/><Relationship Id="rId212" Type="http://schemas.openxmlformats.org/officeDocument/2006/relationships/image" Target="../media/image2312.png"/><Relationship Id="rId211" Type="http://schemas.openxmlformats.org/officeDocument/2006/relationships/customXml" Target="../ink/ink2312.xml"/><Relationship Id="rId210" Type="http://schemas.openxmlformats.org/officeDocument/2006/relationships/image" Target="../media/image2311.png"/><Relationship Id="rId21" Type="http://schemas.openxmlformats.org/officeDocument/2006/relationships/customXml" Target="../ink/ink2217.xml"/><Relationship Id="rId209" Type="http://schemas.openxmlformats.org/officeDocument/2006/relationships/customXml" Target="../ink/ink2311.xml"/><Relationship Id="rId208" Type="http://schemas.openxmlformats.org/officeDocument/2006/relationships/image" Target="../media/image2310.png"/><Relationship Id="rId207" Type="http://schemas.openxmlformats.org/officeDocument/2006/relationships/customXml" Target="../ink/ink2310.xml"/><Relationship Id="rId206" Type="http://schemas.openxmlformats.org/officeDocument/2006/relationships/image" Target="../media/image2309.png"/><Relationship Id="rId205" Type="http://schemas.openxmlformats.org/officeDocument/2006/relationships/customXml" Target="../ink/ink2309.xml"/><Relationship Id="rId204" Type="http://schemas.openxmlformats.org/officeDocument/2006/relationships/image" Target="../media/image2308.png"/><Relationship Id="rId203" Type="http://schemas.openxmlformats.org/officeDocument/2006/relationships/customXml" Target="../ink/ink2308.xml"/><Relationship Id="rId202" Type="http://schemas.openxmlformats.org/officeDocument/2006/relationships/image" Target="../media/image2307.png"/><Relationship Id="rId201" Type="http://schemas.openxmlformats.org/officeDocument/2006/relationships/customXml" Target="../ink/ink2307.xml"/><Relationship Id="rId200" Type="http://schemas.openxmlformats.org/officeDocument/2006/relationships/image" Target="../media/image2306.png"/><Relationship Id="rId20" Type="http://schemas.openxmlformats.org/officeDocument/2006/relationships/image" Target="../media/image2216.png"/><Relationship Id="rId2" Type="http://schemas.openxmlformats.org/officeDocument/2006/relationships/image" Target="../media/image2208.png"/><Relationship Id="rId199" Type="http://schemas.openxmlformats.org/officeDocument/2006/relationships/customXml" Target="../ink/ink2306.xml"/><Relationship Id="rId198" Type="http://schemas.openxmlformats.org/officeDocument/2006/relationships/image" Target="../media/image2305.png"/><Relationship Id="rId197" Type="http://schemas.openxmlformats.org/officeDocument/2006/relationships/customXml" Target="../ink/ink2305.xml"/><Relationship Id="rId196" Type="http://schemas.openxmlformats.org/officeDocument/2006/relationships/image" Target="../media/image2304.png"/><Relationship Id="rId195" Type="http://schemas.openxmlformats.org/officeDocument/2006/relationships/customXml" Target="../ink/ink2304.xml"/><Relationship Id="rId194" Type="http://schemas.openxmlformats.org/officeDocument/2006/relationships/image" Target="../media/image2303.png"/><Relationship Id="rId193" Type="http://schemas.openxmlformats.org/officeDocument/2006/relationships/customXml" Target="../ink/ink2303.xml"/><Relationship Id="rId192" Type="http://schemas.openxmlformats.org/officeDocument/2006/relationships/image" Target="../media/image2302.png"/><Relationship Id="rId191" Type="http://schemas.openxmlformats.org/officeDocument/2006/relationships/customXml" Target="../ink/ink2302.xml"/><Relationship Id="rId190" Type="http://schemas.openxmlformats.org/officeDocument/2006/relationships/image" Target="../media/image2301.png"/><Relationship Id="rId19" Type="http://schemas.openxmlformats.org/officeDocument/2006/relationships/customXml" Target="../ink/ink2216.xml"/><Relationship Id="rId189" Type="http://schemas.openxmlformats.org/officeDocument/2006/relationships/customXml" Target="../ink/ink2301.xml"/><Relationship Id="rId188" Type="http://schemas.openxmlformats.org/officeDocument/2006/relationships/image" Target="../media/image2300.png"/><Relationship Id="rId187" Type="http://schemas.openxmlformats.org/officeDocument/2006/relationships/customXml" Target="../ink/ink2300.xml"/><Relationship Id="rId186" Type="http://schemas.openxmlformats.org/officeDocument/2006/relationships/image" Target="../media/image2299.png"/><Relationship Id="rId185" Type="http://schemas.openxmlformats.org/officeDocument/2006/relationships/customXml" Target="../ink/ink2299.xml"/><Relationship Id="rId184" Type="http://schemas.openxmlformats.org/officeDocument/2006/relationships/image" Target="../media/image2298.png"/><Relationship Id="rId183" Type="http://schemas.openxmlformats.org/officeDocument/2006/relationships/customXml" Target="../ink/ink2298.xml"/><Relationship Id="rId182" Type="http://schemas.openxmlformats.org/officeDocument/2006/relationships/image" Target="../media/image2297.png"/><Relationship Id="rId181" Type="http://schemas.openxmlformats.org/officeDocument/2006/relationships/customXml" Target="../ink/ink2297.xml"/><Relationship Id="rId180" Type="http://schemas.openxmlformats.org/officeDocument/2006/relationships/image" Target="../media/image2296.png"/><Relationship Id="rId18" Type="http://schemas.openxmlformats.org/officeDocument/2006/relationships/image" Target="../media/image2215.png"/><Relationship Id="rId179" Type="http://schemas.openxmlformats.org/officeDocument/2006/relationships/customXml" Target="../ink/ink2296.xml"/><Relationship Id="rId178" Type="http://schemas.openxmlformats.org/officeDocument/2006/relationships/image" Target="../media/image2295.png"/><Relationship Id="rId177" Type="http://schemas.openxmlformats.org/officeDocument/2006/relationships/customXml" Target="../ink/ink2295.xml"/><Relationship Id="rId176" Type="http://schemas.openxmlformats.org/officeDocument/2006/relationships/image" Target="../media/image2294.png"/><Relationship Id="rId175" Type="http://schemas.openxmlformats.org/officeDocument/2006/relationships/customXml" Target="../ink/ink2294.xml"/><Relationship Id="rId174" Type="http://schemas.openxmlformats.org/officeDocument/2006/relationships/image" Target="../media/image2293.png"/><Relationship Id="rId173" Type="http://schemas.openxmlformats.org/officeDocument/2006/relationships/customXml" Target="../ink/ink2293.xml"/><Relationship Id="rId172" Type="http://schemas.openxmlformats.org/officeDocument/2006/relationships/image" Target="../media/image2292.png"/><Relationship Id="rId171" Type="http://schemas.openxmlformats.org/officeDocument/2006/relationships/customXml" Target="../ink/ink2292.xml"/><Relationship Id="rId170" Type="http://schemas.openxmlformats.org/officeDocument/2006/relationships/image" Target="../media/image2291.png"/><Relationship Id="rId17" Type="http://schemas.openxmlformats.org/officeDocument/2006/relationships/customXml" Target="../ink/ink2215.xml"/><Relationship Id="rId169" Type="http://schemas.openxmlformats.org/officeDocument/2006/relationships/customXml" Target="../ink/ink2291.xml"/><Relationship Id="rId168" Type="http://schemas.openxmlformats.org/officeDocument/2006/relationships/image" Target="../media/image2290.png"/><Relationship Id="rId167" Type="http://schemas.openxmlformats.org/officeDocument/2006/relationships/customXml" Target="../ink/ink2290.xml"/><Relationship Id="rId166" Type="http://schemas.openxmlformats.org/officeDocument/2006/relationships/image" Target="../media/image2289.png"/><Relationship Id="rId165" Type="http://schemas.openxmlformats.org/officeDocument/2006/relationships/customXml" Target="../ink/ink2289.xml"/><Relationship Id="rId164" Type="http://schemas.openxmlformats.org/officeDocument/2006/relationships/image" Target="../media/image2288.png"/><Relationship Id="rId163" Type="http://schemas.openxmlformats.org/officeDocument/2006/relationships/customXml" Target="../ink/ink2288.xml"/><Relationship Id="rId162" Type="http://schemas.openxmlformats.org/officeDocument/2006/relationships/image" Target="../media/image2287.png"/><Relationship Id="rId161" Type="http://schemas.openxmlformats.org/officeDocument/2006/relationships/customXml" Target="../ink/ink2287.xml"/><Relationship Id="rId160" Type="http://schemas.openxmlformats.org/officeDocument/2006/relationships/image" Target="../media/image2286.png"/><Relationship Id="rId16" Type="http://schemas.openxmlformats.org/officeDocument/2006/relationships/image" Target="../media/image2214.png"/><Relationship Id="rId159" Type="http://schemas.openxmlformats.org/officeDocument/2006/relationships/customXml" Target="../ink/ink2286.xml"/><Relationship Id="rId158" Type="http://schemas.openxmlformats.org/officeDocument/2006/relationships/image" Target="../media/image2285.png"/><Relationship Id="rId157" Type="http://schemas.openxmlformats.org/officeDocument/2006/relationships/customXml" Target="../ink/ink2285.xml"/><Relationship Id="rId156" Type="http://schemas.openxmlformats.org/officeDocument/2006/relationships/image" Target="../media/image2284.png"/><Relationship Id="rId155" Type="http://schemas.openxmlformats.org/officeDocument/2006/relationships/customXml" Target="../ink/ink2284.xml"/><Relationship Id="rId154" Type="http://schemas.openxmlformats.org/officeDocument/2006/relationships/image" Target="../media/image2283.png"/><Relationship Id="rId153" Type="http://schemas.openxmlformats.org/officeDocument/2006/relationships/customXml" Target="../ink/ink2283.xml"/><Relationship Id="rId152" Type="http://schemas.openxmlformats.org/officeDocument/2006/relationships/image" Target="../media/image2282.png"/><Relationship Id="rId151" Type="http://schemas.openxmlformats.org/officeDocument/2006/relationships/customXml" Target="../ink/ink2282.xml"/><Relationship Id="rId150" Type="http://schemas.openxmlformats.org/officeDocument/2006/relationships/image" Target="../media/image2281.png"/><Relationship Id="rId15" Type="http://schemas.openxmlformats.org/officeDocument/2006/relationships/customXml" Target="../ink/ink2214.xml"/><Relationship Id="rId149" Type="http://schemas.openxmlformats.org/officeDocument/2006/relationships/customXml" Target="../ink/ink2281.xml"/><Relationship Id="rId148" Type="http://schemas.openxmlformats.org/officeDocument/2006/relationships/image" Target="../media/image2280.png"/><Relationship Id="rId147" Type="http://schemas.openxmlformats.org/officeDocument/2006/relationships/customXml" Target="../ink/ink2280.xml"/><Relationship Id="rId146" Type="http://schemas.openxmlformats.org/officeDocument/2006/relationships/image" Target="../media/image2279.png"/><Relationship Id="rId145" Type="http://schemas.openxmlformats.org/officeDocument/2006/relationships/customXml" Target="../ink/ink2279.xml"/><Relationship Id="rId144" Type="http://schemas.openxmlformats.org/officeDocument/2006/relationships/image" Target="../media/image2278.png"/><Relationship Id="rId143" Type="http://schemas.openxmlformats.org/officeDocument/2006/relationships/customXml" Target="../ink/ink2278.xml"/><Relationship Id="rId142" Type="http://schemas.openxmlformats.org/officeDocument/2006/relationships/image" Target="../media/image2277.png"/><Relationship Id="rId141" Type="http://schemas.openxmlformats.org/officeDocument/2006/relationships/customXml" Target="../ink/ink2277.xml"/><Relationship Id="rId140" Type="http://schemas.openxmlformats.org/officeDocument/2006/relationships/image" Target="../media/image2276.png"/><Relationship Id="rId14" Type="http://schemas.openxmlformats.org/officeDocument/2006/relationships/image" Target="../media/image2213.png"/><Relationship Id="rId139" Type="http://schemas.openxmlformats.org/officeDocument/2006/relationships/customXml" Target="../ink/ink2276.xml"/><Relationship Id="rId138" Type="http://schemas.openxmlformats.org/officeDocument/2006/relationships/image" Target="../media/image2275.png"/><Relationship Id="rId137" Type="http://schemas.openxmlformats.org/officeDocument/2006/relationships/customXml" Target="../ink/ink2275.xml"/><Relationship Id="rId136" Type="http://schemas.openxmlformats.org/officeDocument/2006/relationships/image" Target="../media/image2274.png"/><Relationship Id="rId135" Type="http://schemas.openxmlformats.org/officeDocument/2006/relationships/customXml" Target="../ink/ink2274.xml"/><Relationship Id="rId134" Type="http://schemas.openxmlformats.org/officeDocument/2006/relationships/image" Target="../media/image2273.png"/><Relationship Id="rId133" Type="http://schemas.openxmlformats.org/officeDocument/2006/relationships/customXml" Target="../ink/ink2273.xml"/><Relationship Id="rId132" Type="http://schemas.openxmlformats.org/officeDocument/2006/relationships/image" Target="../media/image2272.png"/><Relationship Id="rId131" Type="http://schemas.openxmlformats.org/officeDocument/2006/relationships/customXml" Target="../ink/ink2272.xml"/><Relationship Id="rId130" Type="http://schemas.openxmlformats.org/officeDocument/2006/relationships/image" Target="../media/image2271.png"/><Relationship Id="rId13" Type="http://schemas.openxmlformats.org/officeDocument/2006/relationships/customXml" Target="../ink/ink2213.xml"/><Relationship Id="rId129" Type="http://schemas.openxmlformats.org/officeDocument/2006/relationships/customXml" Target="../ink/ink2271.xml"/><Relationship Id="rId128" Type="http://schemas.openxmlformats.org/officeDocument/2006/relationships/image" Target="../media/image2270.png"/><Relationship Id="rId127" Type="http://schemas.openxmlformats.org/officeDocument/2006/relationships/customXml" Target="../ink/ink2270.xml"/><Relationship Id="rId126" Type="http://schemas.openxmlformats.org/officeDocument/2006/relationships/image" Target="../media/image2269.png"/><Relationship Id="rId125" Type="http://schemas.openxmlformats.org/officeDocument/2006/relationships/customXml" Target="../ink/ink2269.xml"/><Relationship Id="rId124" Type="http://schemas.openxmlformats.org/officeDocument/2006/relationships/image" Target="../media/image2268.png"/><Relationship Id="rId123" Type="http://schemas.openxmlformats.org/officeDocument/2006/relationships/customXml" Target="../ink/ink2268.xml"/><Relationship Id="rId122" Type="http://schemas.openxmlformats.org/officeDocument/2006/relationships/image" Target="../media/image2267.png"/><Relationship Id="rId121" Type="http://schemas.openxmlformats.org/officeDocument/2006/relationships/customXml" Target="../ink/ink2267.xml"/><Relationship Id="rId120" Type="http://schemas.openxmlformats.org/officeDocument/2006/relationships/image" Target="../media/image2266.png"/><Relationship Id="rId12" Type="http://schemas.openxmlformats.org/officeDocument/2006/relationships/image" Target="../media/image2212.png"/><Relationship Id="rId119" Type="http://schemas.openxmlformats.org/officeDocument/2006/relationships/customXml" Target="../ink/ink2266.xml"/><Relationship Id="rId118" Type="http://schemas.openxmlformats.org/officeDocument/2006/relationships/image" Target="../media/image2265.png"/><Relationship Id="rId117" Type="http://schemas.openxmlformats.org/officeDocument/2006/relationships/customXml" Target="../ink/ink2265.xml"/><Relationship Id="rId116" Type="http://schemas.openxmlformats.org/officeDocument/2006/relationships/image" Target="../media/image2264.png"/><Relationship Id="rId115" Type="http://schemas.openxmlformats.org/officeDocument/2006/relationships/customXml" Target="../ink/ink2264.xml"/><Relationship Id="rId114" Type="http://schemas.openxmlformats.org/officeDocument/2006/relationships/image" Target="../media/image2263.png"/><Relationship Id="rId113" Type="http://schemas.openxmlformats.org/officeDocument/2006/relationships/customXml" Target="../ink/ink2263.xml"/><Relationship Id="rId112" Type="http://schemas.openxmlformats.org/officeDocument/2006/relationships/image" Target="../media/image2262.png"/><Relationship Id="rId111" Type="http://schemas.openxmlformats.org/officeDocument/2006/relationships/customXml" Target="../ink/ink2262.xml"/><Relationship Id="rId110" Type="http://schemas.openxmlformats.org/officeDocument/2006/relationships/image" Target="../media/image2261.png"/><Relationship Id="rId11" Type="http://schemas.openxmlformats.org/officeDocument/2006/relationships/customXml" Target="../ink/ink2212.xml"/><Relationship Id="rId109" Type="http://schemas.openxmlformats.org/officeDocument/2006/relationships/customXml" Target="../ink/ink2261.xml"/><Relationship Id="rId108" Type="http://schemas.openxmlformats.org/officeDocument/2006/relationships/image" Target="../media/image2260.png"/><Relationship Id="rId107" Type="http://schemas.openxmlformats.org/officeDocument/2006/relationships/customXml" Target="../ink/ink2260.xml"/><Relationship Id="rId106" Type="http://schemas.openxmlformats.org/officeDocument/2006/relationships/image" Target="../media/image2259.png"/><Relationship Id="rId105" Type="http://schemas.openxmlformats.org/officeDocument/2006/relationships/customXml" Target="../ink/ink2259.xml"/><Relationship Id="rId104" Type="http://schemas.openxmlformats.org/officeDocument/2006/relationships/image" Target="../media/image2258.png"/><Relationship Id="rId103" Type="http://schemas.openxmlformats.org/officeDocument/2006/relationships/customXml" Target="../ink/ink2258.xml"/><Relationship Id="rId102" Type="http://schemas.openxmlformats.org/officeDocument/2006/relationships/image" Target="../media/image2257.png"/><Relationship Id="rId101" Type="http://schemas.openxmlformats.org/officeDocument/2006/relationships/customXml" Target="../ink/ink2257.xml"/><Relationship Id="rId100" Type="http://schemas.openxmlformats.org/officeDocument/2006/relationships/image" Target="../media/image2256.png"/><Relationship Id="rId10" Type="http://schemas.openxmlformats.org/officeDocument/2006/relationships/image" Target="../media/image2211.png"/><Relationship Id="rId1" Type="http://schemas.openxmlformats.org/officeDocument/2006/relationships/customXml" Target="../ink/ink220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image" Target="../media/image2477.png"/><Relationship Id="rId1" Type="http://schemas.openxmlformats.org/officeDocument/2006/relationships/image" Target="../media/image2476.png"/></Relationships>
</file>

<file path=ppt/slides/_rels/slide18.xml.rels><?xml version="1.0" encoding="UTF-8" standalone="yes"?>
<Relationships xmlns="http://schemas.openxmlformats.org/package/2006/relationships"><Relationship Id="rId99" Type="http://schemas.openxmlformats.org/officeDocument/2006/relationships/customXml" Target="../ink/ink2524.xml"/><Relationship Id="rId98" Type="http://schemas.openxmlformats.org/officeDocument/2006/relationships/image" Target="../media/image2525.png"/><Relationship Id="rId97" Type="http://schemas.openxmlformats.org/officeDocument/2006/relationships/customXml" Target="../ink/ink2523.xml"/><Relationship Id="rId96" Type="http://schemas.openxmlformats.org/officeDocument/2006/relationships/image" Target="../media/image2524.png"/><Relationship Id="rId95" Type="http://schemas.openxmlformats.org/officeDocument/2006/relationships/customXml" Target="../ink/ink2522.xml"/><Relationship Id="rId94" Type="http://schemas.openxmlformats.org/officeDocument/2006/relationships/image" Target="../media/image2523.png"/><Relationship Id="rId93" Type="http://schemas.openxmlformats.org/officeDocument/2006/relationships/customXml" Target="../ink/ink2521.xml"/><Relationship Id="rId92" Type="http://schemas.openxmlformats.org/officeDocument/2006/relationships/image" Target="../media/image2522.png"/><Relationship Id="rId91" Type="http://schemas.openxmlformats.org/officeDocument/2006/relationships/customXml" Target="../ink/ink2520.xml"/><Relationship Id="rId90" Type="http://schemas.openxmlformats.org/officeDocument/2006/relationships/image" Target="../media/image2521.png"/><Relationship Id="rId9" Type="http://schemas.openxmlformats.org/officeDocument/2006/relationships/customXml" Target="../ink/ink2479.xml"/><Relationship Id="rId89" Type="http://schemas.openxmlformats.org/officeDocument/2006/relationships/customXml" Target="../ink/ink2519.xml"/><Relationship Id="rId88" Type="http://schemas.openxmlformats.org/officeDocument/2006/relationships/image" Target="../media/image2520.png"/><Relationship Id="rId87" Type="http://schemas.openxmlformats.org/officeDocument/2006/relationships/customXml" Target="../ink/ink2518.xml"/><Relationship Id="rId86" Type="http://schemas.openxmlformats.org/officeDocument/2006/relationships/image" Target="../media/image2519.png"/><Relationship Id="rId85" Type="http://schemas.openxmlformats.org/officeDocument/2006/relationships/customXml" Target="../ink/ink2517.xml"/><Relationship Id="rId84" Type="http://schemas.openxmlformats.org/officeDocument/2006/relationships/image" Target="../media/image2518.png"/><Relationship Id="rId83" Type="http://schemas.openxmlformats.org/officeDocument/2006/relationships/customXml" Target="../ink/ink2516.xml"/><Relationship Id="rId82" Type="http://schemas.openxmlformats.org/officeDocument/2006/relationships/image" Target="../media/image2517.png"/><Relationship Id="rId81" Type="http://schemas.openxmlformats.org/officeDocument/2006/relationships/customXml" Target="../ink/ink2515.xml"/><Relationship Id="rId80" Type="http://schemas.openxmlformats.org/officeDocument/2006/relationships/image" Target="../media/image2516.png"/><Relationship Id="rId8" Type="http://schemas.openxmlformats.org/officeDocument/2006/relationships/image" Target="../media/image2480.png"/><Relationship Id="rId79" Type="http://schemas.openxmlformats.org/officeDocument/2006/relationships/customXml" Target="../ink/ink2514.xml"/><Relationship Id="rId78" Type="http://schemas.openxmlformats.org/officeDocument/2006/relationships/image" Target="../media/image2515.png"/><Relationship Id="rId77" Type="http://schemas.openxmlformats.org/officeDocument/2006/relationships/customXml" Target="../ink/ink2513.xml"/><Relationship Id="rId76" Type="http://schemas.openxmlformats.org/officeDocument/2006/relationships/image" Target="../media/image2514.png"/><Relationship Id="rId75" Type="http://schemas.openxmlformats.org/officeDocument/2006/relationships/customXml" Target="../ink/ink2512.xml"/><Relationship Id="rId74" Type="http://schemas.openxmlformats.org/officeDocument/2006/relationships/image" Target="../media/image2513.png"/><Relationship Id="rId73" Type="http://schemas.openxmlformats.org/officeDocument/2006/relationships/customXml" Target="../ink/ink2511.xml"/><Relationship Id="rId72" Type="http://schemas.openxmlformats.org/officeDocument/2006/relationships/image" Target="../media/image2512.png"/><Relationship Id="rId71" Type="http://schemas.openxmlformats.org/officeDocument/2006/relationships/customXml" Target="../ink/ink2510.xml"/><Relationship Id="rId70" Type="http://schemas.openxmlformats.org/officeDocument/2006/relationships/image" Target="../media/image2511.png"/><Relationship Id="rId7" Type="http://schemas.openxmlformats.org/officeDocument/2006/relationships/customXml" Target="../ink/ink2478.xml"/><Relationship Id="rId69" Type="http://schemas.openxmlformats.org/officeDocument/2006/relationships/customXml" Target="../ink/ink2509.xml"/><Relationship Id="rId68" Type="http://schemas.openxmlformats.org/officeDocument/2006/relationships/image" Target="../media/image2510.png"/><Relationship Id="rId67" Type="http://schemas.openxmlformats.org/officeDocument/2006/relationships/customXml" Target="../ink/ink2508.xml"/><Relationship Id="rId66" Type="http://schemas.openxmlformats.org/officeDocument/2006/relationships/image" Target="../media/image2509.png"/><Relationship Id="rId65" Type="http://schemas.openxmlformats.org/officeDocument/2006/relationships/customXml" Target="../ink/ink2507.xml"/><Relationship Id="rId64" Type="http://schemas.openxmlformats.org/officeDocument/2006/relationships/image" Target="../media/image2508.png"/><Relationship Id="rId63" Type="http://schemas.openxmlformats.org/officeDocument/2006/relationships/customXml" Target="../ink/ink2506.xml"/><Relationship Id="rId62" Type="http://schemas.openxmlformats.org/officeDocument/2006/relationships/image" Target="../media/image2507.png"/><Relationship Id="rId61" Type="http://schemas.openxmlformats.org/officeDocument/2006/relationships/customXml" Target="../ink/ink2505.xml"/><Relationship Id="rId60" Type="http://schemas.openxmlformats.org/officeDocument/2006/relationships/image" Target="../media/image2506.png"/><Relationship Id="rId6" Type="http://schemas.openxmlformats.org/officeDocument/2006/relationships/image" Target="../media/image2479.png"/><Relationship Id="rId59" Type="http://schemas.openxmlformats.org/officeDocument/2006/relationships/customXml" Target="../ink/ink2504.xml"/><Relationship Id="rId58" Type="http://schemas.openxmlformats.org/officeDocument/2006/relationships/image" Target="../media/image2505.png"/><Relationship Id="rId57" Type="http://schemas.openxmlformats.org/officeDocument/2006/relationships/customXml" Target="../ink/ink2503.xml"/><Relationship Id="rId56" Type="http://schemas.openxmlformats.org/officeDocument/2006/relationships/image" Target="../media/image2504.png"/><Relationship Id="rId55" Type="http://schemas.openxmlformats.org/officeDocument/2006/relationships/customXml" Target="../ink/ink2502.xml"/><Relationship Id="rId54" Type="http://schemas.openxmlformats.org/officeDocument/2006/relationships/image" Target="../media/image2503.png"/><Relationship Id="rId53" Type="http://schemas.openxmlformats.org/officeDocument/2006/relationships/customXml" Target="../ink/ink2501.xml"/><Relationship Id="rId52" Type="http://schemas.openxmlformats.org/officeDocument/2006/relationships/image" Target="../media/image2502.png"/><Relationship Id="rId51" Type="http://schemas.openxmlformats.org/officeDocument/2006/relationships/customXml" Target="../ink/ink2500.xml"/><Relationship Id="rId50" Type="http://schemas.openxmlformats.org/officeDocument/2006/relationships/image" Target="../media/image2501.png"/><Relationship Id="rId5" Type="http://schemas.openxmlformats.org/officeDocument/2006/relationships/customXml" Target="../ink/ink2477.xml"/><Relationship Id="rId49" Type="http://schemas.openxmlformats.org/officeDocument/2006/relationships/customXml" Target="../ink/ink2499.xml"/><Relationship Id="rId48" Type="http://schemas.openxmlformats.org/officeDocument/2006/relationships/image" Target="../media/image2500.png"/><Relationship Id="rId47" Type="http://schemas.openxmlformats.org/officeDocument/2006/relationships/customXml" Target="../ink/ink2498.xml"/><Relationship Id="rId464" Type="http://schemas.openxmlformats.org/officeDocument/2006/relationships/slideLayout" Target="../slideLayouts/slideLayout1.xml"/><Relationship Id="rId463" Type="http://schemas.openxmlformats.org/officeDocument/2006/relationships/tags" Target="../tags/tag74.xml"/><Relationship Id="rId462" Type="http://schemas.openxmlformats.org/officeDocument/2006/relationships/image" Target="../media/image2705.png"/><Relationship Id="rId461" Type="http://schemas.openxmlformats.org/officeDocument/2006/relationships/customXml" Target="../ink/ink2705.xml"/><Relationship Id="rId460" Type="http://schemas.openxmlformats.org/officeDocument/2006/relationships/image" Target="../media/image2704.png"/><Relationship Id="rId46" Type="http://schemas.openxmlformats.org/officeDocument/2006/relationships/image" Target="../media/image2499.png"/><Relationship Id="rId459" Type="http://schemas.openxmlformats.org/officeDocument/2006/relationships/customXml" Target="../ink/ink2704.xml"/><Relationship Id="rId458" Type="http://schemas.openxmlformats.org/officeDocument/2006/relationships/image" Target="../media/image2703.png"/><Relationship Id="rId457" Type="http://schemas.openxmlformats.org/officeDocument/2006/relationships/customXml" Target="../ink/ink2703.xml"/><Relationship Id="rId456" Type="http://schemas.openxmlformats.org/officeDocument/2006/relationships/image" Target="../media/image2702.png"/><Relationship Id="rId455" Type="http://schemas.openxmlformats.org/officeDocument/2006/relationships/customXml" Target="../ink/ink2702.xml"/><Relationship Id="rId454" Type="http://schemas.openxmlformats.org/officeDocument/2006/relationships/image" Target="../media/image2701.png"/><Relationship Id="rId453" Type="http://schemas.openxmlformats.org/officeDocument/2006/relationships/customXml" Target="../ink/ink2701.xml"/><Relationship Id="rId452" Type="http://schemas.openxmlformats.org/officeDocument/2006/relationships/image" Target="../media/image2700.png"/><Relationship Id="rId451" Type="http://schemas.openxmlformats.org/officeDocument/2006/relationships/customXml" Target="../ink/ink2700.xml"/><Relationship Id="rId450" Type="http://schemas.openxmlformats.org/officeDocument/2006/relationships/image" Target="../media/image2699.png"/><Relationship Id="rId45" Type="http://schemas.openxmlformats.org/officeDocument/2006/relationships/customXml" Target="../ink/ink2497.xml"/><Relationship Id="rId449" Type="http://schemas.openxmlformats.org/officeDocument/2006/relationships/customXml" Target="../ink/ink2699.xml"/><Relationship Id="rId448" Type="http://schemas.openxmlformats.org/officeDocument/2006/relationships/image" Target="../media/image2698.png"/><Relationship Id="rId447" Type="http://schemas.openxmlformats.org/officeDocument/2006/relationships/customXml" Target="../ink/ink2698.xml"/><Relationship Id="rId446" Type="http://schemas.openxmlformats.org/officeDocument/2006/relationships/image" Target="../media/image2697.png"/><Relationship Id="rId445" Type="http://schemas.openxmlformats.org/officeDocument/2006/relationships/customXml" Target="../ink/ink2697.xml"/><Relationship Id="rId444" Type="http://schemas.openxmlformats.org/officeDocument/2006/relationships/image" Target="../media/image2696.png"/><Relationship Id="rId443" Type="http://schemas.openxmlformats.org/officeDocument/2006/relationships/customXml" Target="../ink/ink2696.xml"/><Relationship Id="rId442" Type="http://schemas.openxmlformats.org/officeDocument/2006/relationships/image" Target="../media/image2695.png"/><Relationship Id="rId441" Type="http://schemas.openxmlformats.org/officeDocument/2006/relationships/customXml" Target="../ink/ink2695.xml"/><Relationship Id="rId440" Type="http://schemas.openxmlformats.org/officeDocument/2006/relationships/image" Target="../media/image2694.png"/><Relationship Id="rId44" Type="http://schemas.openxmlformats.org/officeDocument/2006/relationships/image" Target="../media/image2498.png"/><Relationship Id="rId439" Type="http://schemas.openxmlformats.org/officeDocument/2006/relationships/customXml" Target="../ink/ink2694.xml"/><Relationship Id="rId438" Type="http://schemas.openxmlformats.org/officeDocument/2006/relationships/image" Target="../media/image2693.png"/><Relationship Id="rId437" Type="http://schemas.openxmlformats.org/officeDocument/2006/relationships/customXml" Target="../ink/ink2693.xml"/><Relationship Id="rId436" Type="http://schemas.openxmlformats.org/officeDocument/2006/relationships/image" Target="../media/image2692.png"/><Relationship Id="rId435" Type="http://schemas.openxmlformats.org/officeDocument/2006/relationships/customXml" Target="../ink/ink2692.xml"/><Relationship Id="rId434" Type="http://schemas.openxmlformats.org/officeDocument/2006/relationships/image" Target="../media/image2691.png"/><Relationship Id="rId433" Type="http://schemas.openxmlformats.org/officeDocument/2006/relationships/customXml" Target="../ink/ink2691.xml"/><Relationship Id="rId432" Type="http://schemas.openxmlformats.org/officeDocument/2006/relationships/image" Target="../media/image2690.png"/><Relationship Id="rId431" Type="http://schemas.openxmlformats.org/officeDocument/2006/relationships/customXml" Target="../ink/ink2690.xml"/><Relationship Id="rId430" Type="http://schemas.openxmlformats.org/officeDocument/2006/relationships/image" Target="../media/image2689.png"/><Relationship Id="rId43" Type="http://schemas.openxmlformats.org/officeDocument/2006/relationships/customXml" Target="../ink/ink2496.xml"/><Relationship Id="rId429" Type="http://schemas.openxmlformats.org/officeDocument/2006/relationships/customXml" Target="../ink/ink2689.xml"/><Relationship Id="rId428" Type="http://schemas.openxmlformats.org/officeDocument/2006/relationships/image" Target="../media/image2688.png"/><Relationship Id="rId427" Type="http://schemas.openxmlformats.org/officeDocument/2006/relationships/customXml" Target="../ink/ink2688.xml"/><Relationship Id="rId426" Type="http://schemas.openxmlformats.org/officeDocument/2006/relationships/image" Target="../media/image2687.png"/><Relationship Id="rId425" Type="http://schemas.openxmlformats.org/officeDocument/2006/relationships/customXml" Target="../ink/ink2687.xml"/><Relationship Id="rId424" Type="http://schemas.openxmlformats.org/officeDocument/2006/relationships/image" Target="../media/image2686.png"/><Relationship Id="rId423" Type="http://schemas.openxmlformats.org/officeDocument/2006/relationships/customXml" Target="../ink/ink2686.xml"/><Relationship Id="rId422" Type="http://schemas.openxmlformats.org/officeDocument/2006/relationships/image" Target="../media/image2685.png"/><Relationship Id="rId421" Type="http://schemas.openxmlformats.org/officeDocument/2006/relationships/customXml" Target="../ink/ink2685.xml"/><Relationship Id="rId420" Type="http://schemas.openxmlformats.org/officeDocument/2006/relationships/image" Target="../media/image2684.png"/><Relationship Id="rId42" Type="http://schemas.openxmlformats.org/officeDocument/2006/relationships/image" Target="../media/image2497.png"/><Relationship Id="rId419" Type="http://schemas.openxmlformats.org/officeDocument/2006/relationships/customXml" Target="../ink/ink2684.xml"/><Relationship Id="rId418" Type="http://schemas.openxmlformats.org/officeDocument/2006/relationships/image" Target="../media/image2683.png"/><Relationship Id="rId417" Type="http://schemas.openxmlformats.org/officeDocument/2006/relationships/customXml" Target="../ink/ink2683.xml"/><Relationship Id="rId416" Type="http://schemas.openxmlformats.org/officeDocument/2006/relationships/image" Target="../media/image2682.png"/><Relationship Id="rId415" Type="http://schemas.openxmlformats.org/officeDocument/2006/relationships/customXml" Target="../ink/ink2682.xml"/><Relationship Id="rId414" Type="http://schemas.openxmlformats.org/officeDocument/2006/relationships/image" Target="../media/image2681.png"/><Relationship Id="rId413" Type="http://schemas.openxmlformats.org/officeDocument/2006/relationships/customXml" Target="../ink/ink2681.xml"/><Relationship Id="rId412" Type="http://schemas.openxmlformats.org/officeDocument/2006/relationships/image" Target="../media/image2680.png"/><Relationship Id="rId411" Type="http://schemas.openxmlformats.org/officeDocument/2006/relationships/customXml" Target="../ink/ink2680.xml"/><Relationship Id="rId410" Type="http://schemas.openxmlformats.org/officeDocument/2006/relationships/image" Target="../media/image260.png"/><Relationship Id="rId41" Type="http://schemas.openxmlformats.org/officeDocument/2006/relationships/customXml" Target="../ink/ink2495.xml"/><Relationship Id="rId409" Type="http://schemas.openxmlformats.org/officeDocument/2006/relationships/customXml" Target="../ink/ink2679.xml"/><Relationship Id="rId408" Type="http://schemas.openxmlformats.org/officeDocument/2006/relationships/image" Target="../media/image2679.png"/><Relationship Id="rId407" Type="http://schemas.openxmlformats.org/officeDocument/2006/relationships/customXml" Target="../ink/ink2678.xml"/><Relationship Id="rId406" Type="http://schemas.openxmlformats.org/officeDocument/2006/relationships/image" Target="../media/image2678.png"/><Relationship Id="rId405" Type="http://schemas.openxmlformats.org/officeDocument/2006/relationships/customXml" Target="../ink/ink2677.xml"/><Relationship Id="rId404" Type="http://schemas.openxmlformats.org/officeDocument/2006/relationships/image" Target="../media/image2677.png"/><Relationship Id="rId403" Type="http://schemas.openxmlformats.org/officeDocument/2006/relationships/customXml" Target="../ink/ink2676.xml"/><Relationship Id="rId402" Type="http://schemas.openxmlformats.org/officeDocument/2006/relationships/image" Target="../media/image2676.png"/><Relationship Id="rId401" Type="http://schemas.openxmlformats.org/officeDocument/2006/relationships/customXml" Target="../ink/ink2675.xml"/><Relationship Id="rId400" Type="http://schemas.openxmlformats.org/officeDocument/2006/relationships/image" Target="../media/image2675.png"/><Relationship Id="rId40" Type="http://schemas.openxmlformats.org/officeDocument/2006/relationships/image" Target="../media/image2496.png"/><Relationship Id="rId4" Type="http://schemas.openxmlformats.org/officeDocument/2006/relationships/image" Target="../media/image2478.png"/><Relationship Id="rId399" Type="http://schemas.openxmlformats.org/officeDocument/2006/relationships/customXml" Target="../ink/ink2674.xml"/><Relationship Id="rId398" Type="http://schemas.openxmlformats.org/officeDocument/2006/relationships/image" Target="../media/image2674.png"/><Relationship Id="rId397" Type="http://schemas.openxmlformats.org/officeDocument/2006/relationships/customXml" Target="../ink/ink2673.xml"/><Relationship Id="rId396" Type="http://schemas.openxmlformats.org/officeDocument/2006/relationships/image" Target="../media/image2673.png"/><Relationship Id="rId395" Type="http://schemas.openxmlformats.org/officeDocument/2006/relationships/customXml" Target="../ink/ink2672.xml"/><Relationship Id="rId394" Type="http://schemas.openxmlformats.org/officeDocument/2006/relationships/image" Target="../media/image2672.png"/><Relationship Id="rId393" Type="http://schemas.openxmlformats.org/officeDocument/2006/relationships/customXml" Target="../ink/ink2671.xml"/><Relationship Id="rId392" Type="http://schemas.openxmlformats.org/officeDocument/2006/relationships/image" Target="../media/image2671.png"/><Relationship Id="rId391" Type="http://schemas.openxmlformats.org/officeDocument/2006/relationships/customXml" Target="../ink/ink2670.xml"/><Relationship Id="rId390" Type="http://schemas.openxmlformats.org/officeDocument/2006/relationships/image" Target="../media/image2670.png"/><Relationship Id="rId39" Type="http://schemas.openxmlformats.org/officeDocument/2006/relationships/customXml" Target="../ink/ink2494.xml"/><Relationship Id="rId389" Type="http://schemas.openxmlformats.org/officeDocument/2006/relationships/customXml" Target="../ink/ink2669.xml"/><Relationship Id="rId388" Type="http://schemas.openxmlformats.org/officeDocument/2006/relationships/image" Target="../media/image2669.png"/><Relationship Id="rId387" Type="http://schemas.openxmlformats.org/officeDocument/2006/relationships/customXml" Target="../ink/ink2668.xml"/><Relationship Id="rId386" Type="http://schemas.openxmlformats.org/officeDocument/2006/relationships/image" Target="../media/image2668.png"/><Relationship Id="rId385" Type="http://schemas.openxmlformats.org/officeDocument/2006/relationships/customXml" Target="../ink/ink2667.xml"/><Relationship Id="rId384" Type="http://schemas.openxmlformats.org/officeDocument/2006/relationships/image" Target="../media/image2667.png"/><Relationship Id="rId383" Type="http://schemas.openxmlformats.org/officeDocument/2006/relationships/customXml" Target="../ink/ink2666.xml"/><Relationship Id="rId382" Type="http://schemas.openxmlformats.org/officeDocument/2006/relationships/image" Target="../media/image2666.png"/><Relationship Id="rId381" Type="http://schemas.openxmlformats.org/officeDocument/2006/relationships/customXml" Target="../ink/ink2665.xml"/><Relationship Id="rId380" Type="http://schemas.openxmlformats.org/officeDocument/2006/relationships/image" Target="../media/image2665.png"/><Relationship Id="rId38" Type="http://schemas.openxmlformats.org/officeDocument/2006/relationships/image" Target="../media/image2495.png"/><Relationship Id="rId379" Type="http://schemas.openxmlformats.org/officeDocument/2006/relationships/customXml" Target="../ink/ink2664.xml"/><Relationship Id="rId378" Type="http://schemas.openxmlformats.org/officeDocument/2006/relationships/image" Target="../media/image2664.png"/><Relationship Id="rId377" Type="http://schemas.openxmlformats.org/officeDocument/2006/relationships/customXml" Target="../ink/ink2663.xml"/><Relationship Id="rId376" Type="http://schemas.openxmlformats.org/officeDocument/2006/relationships/image" Target="../media/image2663.png"/><Relationship Id="rId375" Type="http://schemas.openxmlformats.org/officeDocument/2006/relationships/customXml" Target="../ink/ink2662.xml"/><Relationship Id="rId374" Type="http://schemas.openxmlformats.org/officeDocument/2006/relationships/image" Target="../media/image2662.png"/><Relationship Id="rId373" Type="http://schemas.openxmlformats.org/officeDocument/2006/relationships/customXml" Target="../ink/ink2661.xml"/><Relationship Id="rId372" Type="http://schemas.openxmlformats.org/officeDocument/2006/relationships/image" Target="../media/image2661.png"/><Relationship Id="rId371" Type="http://schemas.openxmlformats.org/officeDocument/2006/relationships/customXml" Target="../ink/ink2660.xml"/><Relationship Id="rId370" Type="http://schemas.openxmlformats.org/officeDocument/2006/relationships/image" Target="../media/image2660.png"/><Relationship Id="rId37" Type="http://schemas.openxmlformats.org/officeDocument/2006/relationships/customXml" Target="../ink/ink2493.xml"/><Relationship Id="rId369" Type="http://schemas.openxmlformats.org/officeDocument/2006/relationships/customXml" Target="../ink/ink2659.xml"/><Relationship Id="rId368" Type="http://schemas.openxmlformats.org/officeDocument/2006/relationships/image" Target="../media/image2659.png"/><Relationship Id="rId367" Type="http://schemas.openxmlformats.org/officeDocument/2006/relationships/customXml" Target="../ink/ink2658.xml"/><Relationship Id="rId366" Type="http://schemas.openxmlformats.org/officeDocument/2006/relationships/image" Target="../media/image2658.png"/><Relationship Id="rId365" Type="http://schemas.openxmlformats.org/officeDocument/2006/relationships/customXml" Target="../ink/ink2657.xml"/><Relationship Id="rId364" Type="http://schemas.openxmlformats.org/officeDocument/2006/relationships/image" Target="../media/image2657.png"/><Relationship Id="rId363" Type="http://schemas.openxmlformats.org/officeDocument/2006/relationships/customXml" Target="../ink/ink2656.xml"/><Relationship Id="rId362" Type="http://schemas.openxmlformats.org/officeDocument/2006/relationships/image" Target="../media/image2656.png"/><Relationship Id="rId361" Type="http://schemas.openxmlformats.org/officeDocument/2006/relationships/customXml" Target="../ink/ink2655.xml"/><Relationship Id="rId360" Type="http://schemas.openxmlformats.org/officeDocument/2006/relationships/image" Target="../media/image2655.png"/><Relationship Id="rId36" Type="http://schemas.openxmlformats.org/officeDocument/2006/relationships/image" Target="../media/image2494.png"/><Relationship Id="rId359" Type="http://schemas.openxmlformats.org/officeDocument/2006/relationships/customXml" Target="../ink/ink2654.xml"/><Relationship Id="rId358" Type="http://schemas.openxmlformats.org/officeDocument/2006/relationships/image" Target="../media/image2654.png"/><Relationship Id="rId357" Type="http://schemas.openxmlformats.org/officeDocument/2006/relationships/customXml" Target="../ink/ink2653.xml"/><Relationship Id="rId356" Type="http://schemas.openxmlformats.org/officeDocument/2006/relationships/image" Target="../media/image2653.png"/><Relationship Id="rId355" Type="http://schemas.openxmlformats.org/officeDocument/2006/relationships/customXml" Target="../ink/ink2652.xml"/><Relationship Id="rId354" Type="http://schemas.openxmlformats.org/officeDocument/2006/relationships/image" Target="../media/image2652.png"/><Relationship Id="rId353" Type="http://schemas.openxmlformats.org/officeDocument/2006/relationships/customXml" Target="../ink/ink2651.xml"/><Relationship Id="rId352" Type="http://schemas.openxmlformats.org/officeDocument/2006/relationships/image" Target="../media/image2651.png"/><Relationship Id="rId351" Type="http://schemas.openxmlformats.org/officeDocument/2006/relationships/customXml" Target="../ink/ink2650.xml"/><Relationship Id="rId350" Type="http://schemas.openxmlformats.org/officeDocument/2006/relationships/image" Target="../media/image2650.png"/><Relationship Id="rId35" Type="http://schemas.openxmlformats.org/officeDocument/2006/relationships/customXml" Target="../ink/ink2492.xml"/><Relationship Id="rId349" Type="http://schemas.openxmlformats.org/officeDocument/2006/relationships/customXml" Target="../ink/ink2649.xml"/><Relationship Id="rId348" Type="http://schemas.openxmlformats.org/officeDocument/2006/relationships/image" Target="../media/image2649.png"/><Relationship Id="rId347" Type="http://schemas.openxmlformats.org/officeDocument/2006/relationships/customXml" Target="../ink/ink2648.xml"/><Relationship Id="rId346" Type="http://schemas.openxmlformats.org/officeDocument/2006/relationships/image" Target="../media/image2648.png"/><Relationship Id="rId345" Type="http://schemas.openxmlformats.org/officeDocument/2006/relationships/customXml" Target="../ink/ink2647.xml"/><Relationship Id="rId344" Type="http://schemas.openxmlformats.org/officeDocument/2006/relationships/image" Target="../media/image2647.png"/><Relationship Id="rId343" Type="http://schemas.openxmlformats.org/officeDocument/2006/relationships/customXml" Target="../ink/ink2646.xml"/><Relationship Id="rId342" Type="http://schemas.openxmlformats.org/officeDocument/2006/relationships/image" Target="../media/image2646.png"/><Relationship Id="rId341" Type="http://schemas.openxmlformats.org/officeDocument/2006/relationships/customXml" Target="../ink/ink2645.xml"/><Relationship Id="rId340" Type="http://schemas.openxmlformats.org/officeDocument/2006/relationships/image" Target="../media/image2645.png"/><Relationship Id="rId34" Type="http://schemas.openxmlformats.org/officeDocument/2006/relationships/image" Target="../media/image2493.png"/><Relationship Id="rId339" Type="http://schemas.openxmlformats.org/officeDocument/2006/relationships/customXml" Target="../ink/ink2644.xml"/><Relationship Id="rId338" Type="http://schemas.openxmlformats.org/officeDocument/2006/relationships/image" Target="../media/image2644.png"/><Relationship Id="rId337" Type="http://schemas.openxmlformats.org/officeDocument/2006/relationships/customXml" Target="../ink/ink2643.xml"/><Relationship Id="rId336" Type="http://schemas.openxmlformats.org/officeDocument/2006/relationships/image" Target="../media/image2643.png"/><Relationship Id="rId335" Type="http://schemas.openxmlformats.org/officeDocument/2006/relationships/customXml" Target="../ink/ink2642.xml"/><Relationship Id="rId334" Type="http://schemas.openxmlformats.org/officeDocument/2006/relationships/image" Target="../media/image2642.png"/><Relationship Id="rId333" Type="http://schemas.openxmlformats.org/officeDocument/2006/relationships/customXml" Target="../ink/ink2641.xml"/><Relationship Id="rId332" Type="http://schemas.openxmlformats.org/officeDocument/2006/relationships/image" Target="../media/image2641.png"/><Relationship Id="rId331" Type="http://schemas.openxmlformats.org/officeDocument/2006/relationships/customXml" Target="../ink/ink2640.xml"/><Relationship Id="rId330" Type="http://schemas.openxmlformats.org/officeDocument/2006/relationships/image" Target="../media/image2640.png"/><Relationship Id="rId33" Type="http://schemas.openxmlformats.org/officeDocument/2006/relationships/customXml" Target="../ink/ink2491.xml"/><Relationship Id="rId329" Type="http://schemas.openxmlformats.org/officeDocument/2006/relationships/customXml" Target="../ink/ink2639.xml"/><Relationship Id="rId328" Type="http://schemas.openxmlformats.org/officeDocument/2006/relationships/image" Target="../media/image2639.png"/><Relationship Id="rId327" Type="http://schemas.openxmlformats.org/officeDocument/2006/relationships/customXml" Target="../ink/ink2638.xml"/><Relationship Id="rId326" Type="http://schemas.openxmlformats.org/officeDocument/2006/relationships/image" Target="../media/image2638.png"/><Relationship Id="rId325" Type="http://schemas.openxmlformats.org/officeDocument/2006/relationships/customXml" Target="../ink/ink2637.xml"/><Relationship Id="rId324" Type="http://schemas.openxmlformats.org/officeDocument/2006/relationships/image" Target="../media/image2637.png"/><Relationship Id="rId323" Type="http://schemas.openxmlformats.org/officeDocument/2006/relationships/customXml" Target="../ink/ink2636.xml"/><Relationship Id="rId322" Type="http://schemas.openxmlformats.org/officeDocument/2006/relationships/image" Target="../media/image2636.png"/><Relationship Id="rId321" Type="http://schemas.openxmlformats.org/officeDocument/2006/relationships/customXml" Target="../ink/ink2635.xml"/><Relationship Id="rId320" Type="http://schemas.openxmlformats.org/officeDocument/2006/relationships/image" Target="../media/image2635.png"/><Relationship Id="rId32" Type="http://schemas.openxmlformats.org/officeDocument/2006/relationships/image" Target="../media/image2492.png"/><Relationship Id="rId319" Type="http://schemas.openxmlformats.org/officeDocument/2006/relationships/customXml" Target="../ink/ink2634.xml"/><Relationship Id="rId318" Type="http://schemas.openxmlformats.org/officeDocument/2006/relationships/image" Target="../media/image2634.png"/><Relationship Id="rId317" Type="http://schemas.openxmlformats.org/officeDocument/2006/relationships/customXml" Target="../ink/ink2633.xml"/><Relationship Id="rId316" Type="http://schemas.openxmlformats.org/officeDocument/2006/relationships/image" Target="../media/image2633.png"/><Relationship Id="rId315" Type="http://schemas.openxmlformats.org/officeDocument/2006/relationships/customXml" Target="../ink/ink2632.xml"/><Relationship Id="rId314" Type="http://schemas.openxmlformats.org/officeDocument/2006/relationships/image" Target="../media/image2632.png"/><Relationship Id="rId313" Type="http://schemas.openxmlformats.org/officeDocument/2006/relationships/customXml" Target="../ink/ink2631.xml"/><Relationship Id="rId312" Type="http://schemas.openxmlformats.org/officeDocument/2006/relationships/image" Target="../media/image2631.png"/><Relationship Id="rId311" Type="http://schemas.openxmlformats.org/officeDocument/2006/relationships/customXml" Target="../ink/ink2630.xml"/><Relationship Id="rId310" Type="http://schemas.openxmlformats.org/officeDocument/2006/relationships/image" Target="../media/image2630.png"/><Relationship Id="rId31" Type="http://schemas.openxmlformats.org/officeDocument/2006/relationships/customXml" Target="../ink/ink2490.xml"/><Relationship Id="rId309" Type="http://schemas.openxmlformats.org/officeDocument/2006/relationships/customXml" Target="../ink/ink2629.xml"/><Relationship Id="rId308" Type="http://schemas.openxmlformats.org/officeDocument/2006/relationships/image" Target="../media/image2629.png"/><Relationship Id="rId307" Type="http://schemas.openxmlformats.org/officeDocument/2006/relationships/customXml" Target="../ink/ink2628.xml"/><Relationship Id="rId306" Type="http://schemas.openxmlformats.org/officeDocument/2006/relationships/image" Target="../media/image2628.png"/><Relationship Id="rId305" Type="http://schemas.openxmlformats.org/officeDocument/2006/relationships/customXml" Target="../ink/ink2627.xml"/><Relationship Id="rId304" Type="http://schemas.openxmlformats.org/officeDocument/2006/relationships/image" Target="../media/image2627.png"/><Relationship Id="rId303" Type="http://schemas.openxmlformats.org/officeDocument/2006/relationships/customXml" Target="../ink/ink2626.xml"/><Relationship Id="rId302" Type="http://schemas.openxmlformats.org/officeDocument/2006/relationships/image" Target="../media/image2626.png"/><Relationship Id="rId301" Type="http://schemas.openxmlformats.org/officeDocument/2006/relationships/customXml" Target="../ink/ink2625.xml"/><Relationship Id="rId300" Type="http://schemas.openxmlformats.org/officeDocument/2006/relationships/image" Target="../media/image2625.png"/><Relationship Id="rId30" Type="http://schemas.openxmlformats.org/officeDocument/2006/relationships/image" Target="../media/image2491.png"/><Relationship Id="rId3" Type="http://schemas.openxmlformats.org/officeDocument/2006/relationships/customXml" Target="../ink/ink2476.xml"/><Relationship Id="rId299" Type="http://schemas.openxmlformats.org/officeDocument/2006/relationships/customXml" Target="../ink/ink2624.xml"/><Relationship Id="rId298" Type="http://schemas.openxmlformats.org/officeDocument/2006/relationships/image" Target="../media/image2624.png"/><Relationship Id="rId297" Type="http://schemas.openxmlformats.org/officeDocument/2006/relationships/customXml" Target="../ink/ink2623.xml"/><Relationship Id="rId296" Type="http://schemas.openxmlformats.org/officeDocument/2006/relationships/image" Target="../media/image2623.png"/><Relationship Id="rId295" Type="http://schemas.openxmlformats.org/officeDocument/2006/relationships/customXml" Target="../ink/ink2622.xml"/><Relationship Id="rId294" Type="http://schemas.openxmlformats.org/officeDocument/2006/relationships/image" Target="../media/image2622.png"/><Relationship Id="rId293" Type="http://schemas.openxmlformats.org/officeDocument/2006/relationships/customXml" Target="../ink/ink2621.xml"/><Relationship Id="rId292" Type="http://schemas.openxmlformats.org/officeDocument/2006/relationships/image" Target="../media/image2621.png"/><Relationship Id="rId291" Type="http://schemas.openxmlformats.org/officeDocument/2006/relationships/customXml" Target="../ink/ink2620.xml"/><Relationship Id="rId290" Type="http://schemas.openxmlformats.org/officeDocument/2006/relationships/image" Target="../media/image2620.png"/><Relationship Id="rId29" Type="http://schemas.openxmlformats.org/officeDocument/2006/relationships/customXml" Target="../ink/ink2489.xml"/><Relationship Id="rId289" Type="http://schemas.openxmlformats.org/officeDocument/2006/relationships/customXml" Target="../ink/ink2619.xml"/><Relationship Id="rId288" Type="http://schemas.openxmlformats.org/officeDocument/2006/relationships/image" Target="../media/image2619.png"/><Relationship Id="rId287" Type="http://schemas.openxmlformats.org/officeDocument/2006/relationships/customXml" Target="../ink/ink2618.xml"/><Relationship Id="rId286" Type="http://schemas.openxmlformats.org/officeDocument/2006/relationships/image" Target="../media/image2618.png"/><Relationship Id="rId285" Type="http://schemas.openxmlformats.org/officeDocument/2006/relationships/customXml" Target="../ink/ink2617.xml"/><Relationship Id="rId284" Type="http://schemas.openxmlformats.org/officeDocument/2006/relationships/image" Target="../media/image2617.png"/><Relationship Id="rId283" Type="http://schemas.openxmlformats.org/officeDocument/2006/relationships/customXml" Target="../ink/ink2616.xml"/><Relationship Id="rId282" Type="http://schemas.openxmlformats.org/officeDocument/2006/relationships/image" Target="../media/image2616.png"/><Relationship Id="rId281" Type="http://schemas.openxmlformats.org/officeDocument/2006/relationships/customXml" Target="../ink/ink2615.xml"/><Relationship Id="rId280" Type="http://schemas.openxmlformats.org/officeDocument/2006/relationships/image" Target="../media/image2615.png"/><Relationship Id="rId28" Type="http://schemas.openxmlformats.org/officeDocument/2006/relationships/image" Target="../media/image2490.png"/><Relationship Id="rId279" Type="http://schemas.openxmlformats.org/officeDocument/2006/relationships/customXml" Target="../ink/ink2614.xml"/><Relationship Id="rId278" Type="http://schemas.openxmlformats.org/officeDocument/2006/relationships/image" Target="../media/image2614.png"/><Relationship Id="rId277" Type="http://schemas.openxmlformats.org/officeDocument/2006/relationships/customXml" Target="../ink/ink2613.xml"/><Relationship Id="rId276" Type="http://schemas.openxmlformats.org/officeDocument/2006/relationships/image" Target="../media/image2613.png"/><Relationship Id="rId275" Type="http://schemas.openxmlformats.org/officeDocument/2006/relationships/customXml" Target="../ink/ink2612.xml"/><Relationship Id="rId274" Type="http://schemas.openxmlformats.org/officeDocument/2006/relationships/image" Target="../media/image2612.png"/><Relationship Id="rId273" Type="http://schemas.openxmlformats.org/officeDocument/2006/relationships/customXml" Target="../ink/ink2611.xml"/><Relationship Id="rId272" Type="http://schemas.openxmlformats.org/officeDocument/2006/relationships/image" Target="../media/image2611.png"/><Relationship Id="rId271" Type="http://schemas.openxmlformats.org/officeDocument/2006/relationships/customXml" Target="../ink/ink2610.xml"/><Relationship Id="rId270" Type="http://schemas.openxmlformats.org/officeDocument/2006/relationships/image" Target="../media/image2610.png"/><Relationship Id="rId27" Type="http://schemas.openxmlformats.org/officeDocument/2006/relationships/customXml" Target="../ink/ink2488.xml"/><Relationship Id="rId269" Type="http://schemas.openxmlformats.org/officeDocument/2006/relationships/customXml" Target="../ink/ink2609.xml"/><Relationship Id="rId268" Type="http://schemas.openxmlformats.org/officeDocument/2006/relationships/image" Target="../media/image2609.png"/><Relationship Id="rId267" Type="http://schemas.openxmlformats.org/officeDocument/2006/relationships/customXml" Target="../ink/ink2608.xml"/><Relationship Id="rId266" Type="http://schemas.openxmlformats.org/officeDocument/2006/relationships/image" Target="../media/image2608.png"/><Relationship Id="rId265" Type="http://schemas.openxmlformats.org/officeDocument/2006/relationships/customXml" Target="../ink/ink2607.xml"/><Relationship Id="rId264" Type="http://schemas.openxmlformats.org/officeDocument/2006/relationships/image" Target="../media/image2607.png"/><Relationship Id="rId263" Type="http://schemas.openxmlformats.org/officeDocument/2006/relationships/customXml" Target="../ink/ink2606.xml"/><Relationship Id="rId262" Type="http://schemas.openxmlformats.org/officeDocument/2006/relationships/image" Target="../media/image2606.png"/><Relationship Id="rId261" Type="http://schemas.openxmlformats.org/officeDocument/2006/relationships/customXml" Target="../ink/ink2605.xml"/><Relationship Id="rId260" Type="http://schemas.openxmlformats.org/officeDocument/2006/relationships/image" Target="../media/image2605.png"/><Relationship Id="rId26" Type="http://schemas.openxmlformats.org/officeDocument/2006/relationships/image" Target="../media/image2489.png"/><Relationship Id="rId259" Type="http://schemas.openxmlformats.org/officeDocument/2006/relationships/customXml" Target="../ink/ink2604.xml"/><Relationship Id="rId258" Type="http://schemas.openxmlformats.org/officeDocument/2006/relationships/image" Target="../media/image2604.png"/><Relationship Id="rId257" Type="http://schemas.openxmlformats.org/officeDocument/2006/relationships/customXml" Target="../ink/ink2603.xml"/><Relationship Id="rId256" Type="http://schemas.openxmlformats.org/officeDocument/2006/relationships/image" Target="../media/image2603.png"/><Relationship Id="rId255" Type="http://schemas.openxmlformats.org/officeDocument/2006/relationships/customXml" Target="../ink/ink2602.xml"/><Relationship Id="rId254" Type="http://schemas.openxmlformats.org/officeDocument/2006/relationships/image" Target="../media/image2602.png"/><Relationship Id="rId253" Type="http://schemas.openxmlformats.org/officeDocument/2006/relationships/customXml" Target="../ink/ink2601.xml"/><Relationship Id="rId252" Type="http://schemas.openxmlformats.org/officeDocument/2006/relationships/image" Target="../media/image2601.png"/><Relationship Id="rId251" Type="http://schemas.openxmlformats.org/officeDocument/2006/relationships/customXml" Target="../ink/ink2600.xml"/><Relationship Id="rId250" Type="http://schemas.openxmlformats.org/officeDocument/2006/relationships/image" Target="../media/image2600.png"/><Relationship Id="rId25" Type="http://schemas.openxmlformats.org/officeDocument/2006/relationships/customXml" Target="../ink/ink2487.xml"/><Relationship Id="rId249" Type="http://schemas.openxmlformats.org/officeDocument/2006/relationships/customXml" Target="../ink/ink2599.xml"/><Relationship Id="rId248" Type="http://schemas.openxmlformats.org/officeDocument/2006/relationships/image" Target="../media/image2599.png"/><Relationship Id="rId247" Type="http://schemas.openxmlformats.org/officeDocument/2006/relationships/customXml" Target="../ink/ink2598.xml"/><Relationship Id="rId246" Type="http://schemas.openxmlformats.org/officeDocument/2006/relationships/image" Target="../media/image2598.png"/><Relationship Id="rId245" Type="http://schemas.openxmlformats.org/officeDocument/2006/relationships/customXml" Target="../ink/ink2597.xml"/><Relationship Id="rId244" Type="http://schemas.openxmlformats.org/officeDocument/2006/relationships/image" Target="../media/image2597.png"/><Relationship Id="rId243" Type="http://schemas.openxmlformats.org/officeDocument/2006/relationships/customXml" Target="../ink/ink2596.xml"/><Relationship Id="rId242" Type="http://schemas.openxmlformats.org/officeDocument/2006/relationships/image" Target="../media/image2596.png"/><Relationship Id="rId241" Type="http://schemas.openxmlformats.org/officeDocument/2006/relationships/customXml" Target="../ink/ink2595.xml"/><Relationship Id="rId240" Type="http://schemas.openxmlformats.org/officeDocument/2006/relationships/image" Target="../media/image2595.png"/><Relationship Id="rId24" Type="http://schemas.openxmlformats.org/officeDocument/2006/relationships/image" Target="../media/image2488.png"/><Relationship Id="rId239" Type="http://schemas.openxmlformats.org/officeDocument/2006/relationships/customXml" Target="../ink/ink2594.xml"/><Relationship Id="rId238" Type="http://schemas.openxmlformats.org/officeDocument/2006/relationships/image" Target="../media/image2594.png"/><Relationship Id="rId237" Type="http://schemas.openxmlformats.org/officeDocument/2006/relationships/customXml" Target="../ink/ink2593.xml"/><Relationship Id="rId236" Type="http://schemas.openxmlformats.org/officeDocument/2006/relationships/image" Target="../media/image2593.png"/><Relationship Id="rId235" Type="http://schemas.openxmlformats.org/officeDocument/2006/relationships/customXml" Target="../ink/ink2592.xml"/><Relationship Id="rId234" Type="http://schemas.openxmlformats.org/officeDocument/2006/relationships/image" Target="../media/image2592.png"/><Relationship Id="rId233" Type="http://schemas.openxmlformats.org/officeDocument/2006/relationships/customXml" Target="../ink/ink2591.xml"/><Relationship Id="rId232" Type="http://schemas.openxmlformats.org/officeDocument/2006/relationships/image" Target="../media/image2591.png"/><Relationship Id="rId231" Type="http://schemas.openxmlformats.org/officeDocument/2006/relationships/customXml" Target="../ink/ink2590.xml"/><Relationship Id="rId230" Type="http://schemas.openxmlformats.org/officeDocument/2006/relationships/image" Target="../media/image2590.png"/><Relationship Id="rId23" Type="http://schemas.openxmlformats.org/officeDocument/2006/relationships/customXml" Target="../ink/ink2486.xml"/><Relationship Id="rId229" Type="http://schemas.openxmlformats.org/officeDocument/2006/relationships/customXml" Target="../ink/ink2589.xml"/><Relationship Id="rId228" Type="http://schemas.openxmlformats.org/officeDocument/2006/relationships/image" Target="../media/image2589.png"/><Relationship Id="rId227" Type="http://schemas.openxmlformats.org/officeDocument/2006/relationships/customXml" Target="../ink/ink2588.xml"/><Relationship Id="rId226" Type="http://schemas.openxmlformats.org/officeDocument/2006/relationships/image" Target="../media/image2588.png"/><Relationship Id="rId225" Type="http://schemas.openxmlformats.org/officeDocument/2006/relationships/customXml" Target="../ink/ink2587.xml"/><Relationship Id="rId224" Type="http://schemas.openxmlformats.org/officeDocument/2006/relationships/image" Target="../media/image2587.png"/><Relationship Id="rId223" Type="http://schemas.openxmlformats.org/officeDocument/2006/relationships/customXml" Target="../ink/ink2586.xml"/><Relationship Id="rId222" Type="http://schemas.openxmlformats.org/officeDocument/2006/relationships/image" Target="../media/image2586.png"/><Relationship Id="rId221" Type="http://schemas.openxmlformats.org/officeDocument/2006/relationships/customXml" Target="../ink/ink2585.xml"/><Relationship Id="rId220" Type="http://schemas.openxmlformats.org/officeDocument/2006/relationships/image" Target="../media/image2585.png"/><Relationship Id="rId22" Type="http://schemas.openxmlformats.org/officeDocument/2006/relationships/image" Target="../media/image2487.png"/><Relationship Id="rId219" Type="http://schemas.openxmlformats.org/officeDocument/2006/relationships/customXml" Target="../ink/ink2584.xml"/><Relationship Id="rId218" Type="http://schemas.openxmlformats.org/officeDocument/2006/relationships/image" Target="../media/image2584.png"/><Relationship Id="rId217" Type="http://schemas.openxmlformats.org/officeDocument/2006/relationships/customXml" Target="../ink/ink2583.xml"/><Relationship Id="rId216" Type="http://schemas.openxmlformats.org/officeDocument/2006/relationships/image" Target="../media/image125.png"/><Relationship Id="rId215" Type="http://schemas.openxmlformats.org/officeDocument/2006/relationships/customXml" Target="../ink/ink2582.xml"/><Relationship Id="rId214" Type="http://schemas.openxmlformats.org/officeDocument/2006/relationships/image" Target="../media/image2583.png"/><Relationship Id="rId213" Type="http://schemas.openxmlformats.org/officeDocument/2006/relationships/customXml" Target="../ink/ink2581.xml"/><Relationship Id="rId212" Type="http://schemas.openxmlformats.org/officeDocument/2006/relationships/image" Target="../media/image2582.png"/><Relationship Id="rId211" Type="http://schemas.openxmlformats.org/officeDocument/2006/relationships/customXml" Target="../ink/ink2580.xml"/><Relationship Id="rId210" Type="http://schemas.openxmlformats.org/officeDocument/2006/relationships/image" Target="../media/image2581.png"/><Relationship Id="rId21" Type="http://schemas.openxmlformats.org/officeDocument/2006/relationships/customXml" Target="../ink/ink2485.xml"/><Relationship Id="rId209" Type="http://schemas.openxmlformats.org/officeDocument/2006/relationships/customXml" Target="../ink/ink2579.xml"/><Relationship Id="rId208" Type="http://schemas.openxmlformats.org/officeDocument/2006/relationships/image" Target="../media/image2580.png"/><Relationship Id="rId207" Type="http://schemas.openxmlformats.org/officeDocument/2006/relationships/customXml" Target="../ink/ink2578.xml"/><Relationship Id="rId206" Type="http://schemas.openxmlformats.org/officeDocument/2006/relationships/image" Target="../media/image2579.png"/><Relationship Id="rId205" Type="http://schemas.openxmlformats.org/officeDocument/2006/relationships/customXml" Target="../ink/ink2577.xml"/><Relationship Id="rId204" Type="http://schemas.openxmlformats.org/officeDocument/2006/relationships/image" Target="../media/image2578.png"/><Relationship Id="rId203" Type="http://schemas.openxmlformats.org/officeDocument/2006/relationships/customXml" Target="../ink/ink2576.xml"/><Relationship Id="rId202" Type="http://schemas.openxmlformats.org/officeDocument/2006/relationships/image" Target="../media/image2577.png"/><Relationship Id="rId201" Type="http://schemas.openxmlformats.org/officeDocument/2006/relationships/customXml" Target="../ink/ink2575.xml"/><Relationship Id="rId200" Type="http://schemas.openxmlformats.org/officeDocument/2006/relationships/image" Target="../media/image2576.png"/><Relationship Id="rId20" Type="http://schemas.openxmlformats.org/officeDocument/2006/relationships/image" Target="../media/image2486.png"/><Relationship Id="rId2" Type="http://schemas.openxmlformats.org/officeDocument/2006/relationships/image" Target="../media/image2477.png"/><Relationship Id="rId199" Type="http://schemas.openxmlformats.org/officeDocument/2006/relationships/customXml" Target="../ink/ink2574.xml"/><Relationship Id="rId198" Type="http://schemas.openxmlformats.org/officeDocument/2006/relationships/image" Target="../media/image2575.png"/><Relationship Id="rId197" Type="http://schemas.openxmlformats.org/officeDocument/2006/relationships/customXml" Target="../ink/ink2573.xml"/><Relationship Id="rId196" Type="http://schemas.openxmlformats.org/officeDocument/2006/relationships/image" Target="../media/image2574.png"/><Relationship Id="rId195" Type="http://schemas.openxmlformats.org/officeDocument/2006/relationships/customXml" Target="../ink/ink2572.xml"/><Relationship Id="rId194" Type="http://schemas.openxmlformats.org/officeDocument/2006/relationships/image" Target="../media/image2573.png"/><Relationship Id="rId193" Type="http://schemas.openxmlformats.org/officeDocument/2006/relationships/customXml" Target="../ink/ink2571.xml"/><Relationship Id="rId192" Type="http://schemas.openxmlformats.org/officeDocument/2006/relationships/image" Target="../media/image2572.png"/><Relationship Id="rId191" Type="http://schemas.openxmlformats.org/officeDocument/2006/relationships/customXml" Target="../ink/ink2570.xml"/><Relationship Id="rId190" Type="http://schemas.openxmlformats.org/officeDocument/2006/relationships/image" Target="../media/image2571.png"/><Relationship Id="rId19" Type="http://schemas.openxmlformats.org/officeDocument/2006/relationships/customXml" Target="../ink/ink2484.xml"/><Relationship Id="rId189" Type="http://schemas.openxmlformats.org/officeDocument/2006/relationships/customXml" Target="../ink/ink2569.xml"/><Relationship Id="rId188" Type="http://schemas.openxmlformats.org/officeDocument/2006/relationships/image" Target="../media/image2570.png"/><Relationship Id="rId187" Type="http://schemas.openxmlformats.org/officeDocument/2006/relationships/customXml" Target="../ink/ink2568.xml"/><Relationship Id="rId186" Type="http://schemas.openxmlformats.org/officeDocument/2006/relationships/image" Target="../media/image2569.png"/><Relationship Id="rId185" Type="http://schemas.openxmlformats.org/officeDocument/2006/relationships/customXml" Target="../ink/ink2567.xml"/><Relationship Id="rId184" Type="http://schemas.openxmlformats.org/officeDocument/2006/relationships/image" Target="../media/image2568.png"/><Relationship Id="rId183" Type="http://schemas.openxmlformats.org/officeDocument/2006/relationships/customXml" Target="../ink/ink2566.xml"/><Relationship Id="rId182" Type="http://schemas.openxmlformats.org/officeDocument/2006/relationships/image" Target="../media/image2567.png"/><Relationship Id="rId181" Type="http://schemas.openxmlformats.org/officeDocument/2006/relationships/customXml" Target="../ink/ink2565.xml"/><Relationship Id="rId180" Type="http://schemas.openxmlformats.org/officeDocument/2006/relationships/image" Target="../media/image2566.png"/><Relationship Id="rId18" Type="http://schemas.openxmlformats.org/officeDocument/2006/relationships/image" Target="../media/image2485.png"/><Relationship Id="rId179" Type="http://schemas.openxmlformats.org/officeDocument/2006/relationships/customXml" Target="../ink/ink2564.xml"/><Relationship Id="rId178" Type="http://schemas.openxmlformats.org/officeDocument/2006/relationships/image" Target="../media/image2565.png"/><Relationship Id="rId177" Type="http://schemas.openxmlformats.org/officeDocument/2006/relationships/customXml" Target="../ink/ink2563.xml"/><Relationship Id="rId176" Type="http://schemas.openxmlformats.org/officeDocument/2006/relationships/image" Target="../media/image2564.png"/><Relationship Id="rId175" Type="http://schemas.openxmlformats.org/officeDocument/2006/relationships/customXml" Target="../ink/ink2562.xml"/><Relationship Id="rId174" Type="http://schemas.openxmlformats.org/officeDocument/2006/relationships/image" Target="../media/image2563.png"/><Relationship Id="rId173" Type="http://schemas.openxmlformats.org/officeDocument/2006/relationships/customXml" Target="../ink/ink2561.xml"/><Relationship Id="rId172" Type="http://schemas.openxmlformats.org/officeDocument/2006/relationships/image" Target="../media/image2562.png"/><Relationship Id="rId171" Type="http://schemas.openxmlformats.org/officeDocument/2006/relationships/customXml" Target="../ink/ink2560.xml"/><Relationship Id="rId170" Type="http://schemas.openxmlformats.org/officeDocument/2006/relationships/image" Target="../media/image2561.png"/><Relationship Id="rId17" Type="http://schemas.openxmlformats.org/officeDocument/2006/relationships/customXml" Target="../ink/ink2483.xml"/><Relationship Id="rId169" Type="http://schemas.openxmlformats.org/officeDocument/2006/relationships/customXml" Target="../ink/ink2559.xml"/><Relationship Id="rId168" Type="http://schemas.openxmlformats.org/officeDocument/2006/relationships/image" Target="../media/image2560.png"/><Relationship Id="rId167" Type="http://schemas.openxmlformats.org/officeDocument/2006/relationships/customXml" Target="../ink/ink2558.xml"/><Relationship Id="rId166" Type="http://schemas.openxmlformats.org/officeDocument/2006/relationships/image" Target="../media/image2559.png"/><Relationship Id="rId165" Type="http://schemas.openxmlformats.org/officeDocument/2006/relationships/customXml" Target="../ink/ink2557.xml"/><Relationship Id="rId164" Type="http://schemas.openxmlformats.org/officeDocument/2006/relationships/image" Target="../media/image2558.png"/><Relationship Id="rId163" Type="http://schemas.openxmlformats.org/officeDocument/2006/relationships/customXml" Target="../ink/ink2556.xml"/><Relationship Id="rId162" Type="http://schemas.openxmlformats.org/officeDocument/2006/relationships/image" Target="../media/image2557.png"/><Relationship Id="rId161" Type="http://schemas.openxmlformats.org/officeDocument/2006/relationships/customXml" Target="../ink/ink2555.xml"/><Relationship Id="rId160" Type="http://schemas.openxmlformats.org/officeDocument/2006/relationships/image" Target="../media/image2556.png"/><Relationship Id="rId16" Type="http://schemas.openxmlformats.org/officeDocument/2006/relationships/image" Target="../media/image2484.png"/><Relationship Id="rId159" Type="http://schemas.openxmlformats.org/officeDocument/2006/relationships/customXml" Target="../ink/ink2554.xml"/><Relationship Id="rId158" Type="http://schemas.openxmlformats.org/officeDocument/2006/relationships/image" Target="../media/image2555.png"/><Relationship Id="rId157" Type="http://schemas.openxmlformats.org/officeDocument/2006/relationships/customXml" Target="../ink/ink2553.xml"/><Relationship Id="rId156" Type="http://schemas.openxmlformats.org/officeDocument/2006/relationships/image" Target="../media/image2554.png"/><Relationship Id="rId155" Type="http://schemas.openxmlformats.org/officeDocument/2006/relationships/customXml" Target="../ink/ink2552.xml"/><Relationship Id="rId154" Type="http://schemas.openxmlformats.org/officeDocument/2006/relationships/image" Target="../media/image2553.png"/><Relationship Id="rId153" Type="http://schemas.openxmlformats.org/officeDocument/2006/relationships/customXml" Target="../ink/ink2551.xml"/><Relationship Id="rId152" Type="http://schemas.openxmlformats.org/officeDocument/2006/relationships/image" Target="../media/image2552.png"/><Relationship Id="rId151" Type="http://schemas.openxmlformats.org/officeDocument/2006/relationships/customXml" Target="../ink/ink2550.xml"/><Relationship Id="rId150" Type="http://schemas.openxmlformats.org/officeDocument/2006/relationships/image" Target="../media/image2551.png"/><Relationship Id="rId15" Type="http://schemas.openxmlformats.org/officeDocument/2006/relationships/customXml" Target="../ink/ink2482.xml"/><Relationship Id="rId149" Type="http://schemas.openxmlformats.org/officeDocument/2006/relationships/customXml" Target="../ink/ink2549.xml"/><Relationship Id="rId148" Type="http://schemas.openxmlformats.org/officeDocument/2006/relationships/image" Target="../media/image2550.png"/><Relationship Id="rId147" Type="http://schemas.openxmlformats.org/officeDocument/2006/relationships/customXml" Target="../ink/ink2548.xml"/><Relationship Id="rId146" Type="http://schemas.openxmlformats.org/officeDocument/2006/relationships/image" Target="../media/image2549.png"/><Relationship Id="rId145" Type="http://schemas.openxmlformats.org/officeDocument/2006/relationships/customXml" Target="../ink/ink2547.xml"/><Relationship Id="rId144" Type="http://schemas.openxmlformats.org/officeDocument/2006/relationships/image" Target="../media/image2548.png"/><Relationship Id="rId143" Type="http://schemas.openxmlformats.org/officeDocument/2006/relationships/customXml" Target="../ink/ink2546.xml"/><Relationship Id="rId142" Type="http://schemas.openxmlformats.org/officeDocument/2006/relationships/image" Target="../media/image2547.png"/><Relationship Id="rId141" Type="http://schemas.openxmlformats.org/officeDocument/2006/relationships/customXml" Target="../ink/ink2545.xml"/><Relationship Id="rId140" Type="http://schemas.openxmlformats.org/officeDocument/2006/relationships/image" Target="../media/image2546.png"/><Relationship Id="rId14" Type="http://schemas.openxmlformats.org/officeDocument/2006/relationships/image" Target="../media/image2483.png"/><Relationship Id="rId139" Type="http://schemas.openxmlformats.org/officeDocument/2006/relationships/customXml" Target="../ink/ink2544.xml"/><Relationship Id="rId138" Type="http://schemas.openxmlformats.org/officeDocument/2006/relationships/image" Target="../media/image2545.png"/><Relationship Id="rId137" Type="http://schemas.openxmlformats.org/officeDocument/2006/relationships/customXml" Target="../ink/ink2543.xml"/><Relationship Id="rId136" Type="http://schemas.openxmlformats.org/officeDocument/2006/relationships/image" Target="../media/image2544.png"/><Relationship Id="rId135" Type="http://schemas.openxmlformats.org/officeDocument/2006/relationships/customXml" Target="../ink/ink2542.xml"/><Relationship Id="rId134" Type="http://schemas.openxmlformats.org/officeDocument/2006/relationships/image" Target="../media/image2543.png"/><Relationship Id="rId133" Type="http://schemas.openxmlformats.org/officeDocument/2006/relationships/customXml" Target="../ink/ink2541.xml"/><Relationship Id="rId132" Type="http://schemas.openxmlformats.org/officeDocument/2006/relationships/image" Target="../media/image2542.png"/><Relationship Id="rId131" Type="http://schemas.openxmlformats.org/officeDocument/2006/relationships/customXml" Target="../ink/ink2540.xml"/><Relationship Id="rId130" Type="http://schemas.openxmlformats.org/officeDocument/2006/relationships/image" Target="../media/image2541.png"/><Relationship Id="rId13" Type="http://schemas.openxmlformats.org/officeDocument/2006/relationships/customXml" Target="../ink/ink2481.xml"/><Relationship Id="rId129" Type="http://schemas.openxmlformats.org/officeDocument/2006/relationships/customXml" Target="../ink/ink2539.xml"/><Relationship Id="rId128" Type="http://schemas.openxmlformats.org/officeDocument/2006/relationships/image" Target="../media/image2540.png"/><Relationship Id="rId127" Type="http://schemas.openxmlformats.org/officeDocument/2006/relationships/customXml" Target="../ink/ink2538.xml"/><Relationship Id="rId126" Type="http://schemas.openxmlformats.org/officeDocument/2006/relationships/image" Target="../media/image2539.png"/><Relationship Id="rId125" Type="http://schemas.openxmlformats.org/officeDocument/2006/relationships/customXml" Target="../ink/ink2537.xml"/><Relationship Id="rId124" Type="http://schemas.openxmlformats.org/officeDocument/2006/relationships/image" Target="../media/image2538.png"/><Relationship Id="rId123" Type="http://schemas.openxmlformats.org/officeDocument/2006/relationships/customXml" Target="../ink/ink2536.xml"/><Relationship Id="rId122" Type="http://schemas.openxmlformats.org/officeDocument/2006/relationships/image" Target="../media/image2537.png"/><Relationship Id="rId121" Type="http://schemas.openxmlformats.org/officeDocument/2006/relationships/customXml" Target="../ink/ink2535.xml"/><Relationship Id="rId120" Type="http://schemas.openxmlformats.org/officeDocument/2006/relationships/image" Target="../media/image2536.png"/><Relationship Id="rId12" Type="http://schemas.openxmlformats.org/officeDocument/2006/relationships/image" Target="../media/image2482.png"/><Relationship Id="rId119" Type="http://schemas.openxmlformats.org/officeDocument/2006/relationships/customXml" Target="../ink/ink2534.xml"/><Relationship Id="rId118" Type="http://schemas.openxmlformats.org/officeDocument/2006/relationships/image" Target="../media/image2535.png"/><Relationship Id="rId117" Type="http://schemas.openxmlformats.org/officeDocument/2006/relationships/customXml" Target="../ink/ink2533.xml"/><Relationship Id="rId116" Type="http://schemas.openxmlformats.org/officeDocument/2006/relationships/image" Target="../media/image2534.png"/><Relationship Id="rId115" Type="http://schemas.openxmlformats.org/officeDocument/2006/relationships/customXml" Target="../ink/ink2532.xml"/><Relationship Id="rId114" Type="http://schemas.openxmlformats.org/officeDocument/2006/relationships/image" Target="../media/image2533.png"/><Relationship Id="rId113" Type="http://schemas.openxmlformats.org/officeDocument/2006/relationships/customXml" Target="../ink/ink2531.xml"/><Relationship Id="rId112" Type="http://schemas.openxmlformats.org/officeDocument/2006/relationships/image" Target="../media/image2532.png"/><Relationship Id="rId111" Type="http://schemas.openxmlformats.org/officeDocument/2006/relationships/customXml" Target="../ink/ink2530.xml"/><Relationship Id="rId110" Type="http://schemas.openxmlformats.org/officeDocument/2006/relationships/image" Target="../media/image2531.png"/><Relationship Id="rId11" Type="http://schemas.openxmlformats.org/officeDocument/2006/relationships/customXml" Target="../ink/ink2480.xml"/><Relationship Id="rId109" Type="http://schemas.openxmlformats.org/officeDocument/2006/relationships/customXml" Target="../ink/ink2529.xml"/><Relationship Id="rId108" Type="http://schemas.openxmlformats.org/officeDocument/2006/relationships/image" Target="../media/image2530.png"/><Relationship Id="rId107" Type="http://schemas.openxmlformats.org/officeDocument/2006/relationships/customXml" Target="../ink/ink2528.xml"/><Relationship Id="rId106" Type="http://schemas.openxmlformats.org/officeDocument/2006/relationships/image" Target="../media/image2529.png"/><Relationship Id="rId105" Type="http://schemas.openxmlformats.org/officeDocument/2006/relationships/customXml" Target="../ink/ink2527.xml"/><Relationship Id="rId104" Type="http://schemas.openxmlformats.org/officeDocument/2006/relationships/image" Target="../media/image2528.png"/><Relationship Id="rId103" Type="http://schemas.openxmlformats.org/officeDocument/2006/relationships/customXml" Target="../ink/ink2526.xml"/><Relationship Id="rId102" Type="http://schemas.openxmlformats.org/officeDocument/2006/relationships/image" Target="../media/image2527.png"/><Relationship Id="rId101" Type="http://schemas.openxmlformats.org/officeDocument/2006/relationships/customXml" Target="../ink/ink2525.xml"/><Relationship Id="rId100" Type="http://schemas.openxmlformats.org/officeDocument/2006/relationships/image" Target="../media/image2526.png"/><Relationship Id="rId10" Type="http://schemas.openxmlformats.org/officeDocument/2006/relationships/image" Target="../media/image2481.png"/><Relationship Id="rId1" Type="http://schemas.openxmlformats.org/officeDocument/2006/relationships/image" Target="../media/image2476.png"/></Relationships>
</file>

<file path=ppt/slides/_rels/slide19.xml.rels><?xml version="1.0" encoding="UTF-8" standalone="yes"?>
<Relationships xmlns="http://schemas.openxmlformats.org/package/2006/relationships"><Relationship Id="rId99" Type="http://schemas.openxmlformats.org/officeDocument/2006/relationships/customXml" Target="../ink/ink2754.xml"/><Relationship Id="rId98" Type="http://schemas.openxmlformats.org/officeDocument/2006/relationships/image" Target="../media/image2754.png"/><Relationship Id="rId97" Type="http://schemas.openxmlformats.org/officeDocument/2006/relationships/customXml" Target="../ink/ink2753.xml"/><Relationship Id="rId96" Type="http://schemas.openxmlformats.org/officeDocument/2006/relationships/image" Target="../media/image2753.png"/><Relationship Id="rId95" Type="http://schemas.openxmlformats.org/officeDocument/2006/relationships/customXml" Target="../ink/ink2752.xml"/><Relationship Id="rId94" Type="http://schemas.openxmlformats.org/officeDocument/2006/relationships/image" Target="../media/image2752.png"/><Relationship Id="rId93" Type="http://schemas.openxmlformats.org/officeDocument/2006/relationships/customXml" Target="../ink/ink2751.xml"/><Relationship Id="rId92" Type="http://schemas.openxmlformats.org/officeDocument/2006/relationships/image" Target="../media/image2751.png"/><Relationship Id="rId91" Type="http://schemas.openxmlformats.org/officeDocument/2006/relationships/customXml" Target="../ink/ink2750.xml"/><Relationship Id="rId90" Type="http://schemas.openxmlformats.org/officeDocument/2006/relationships/image" Target="../media/image2750.png"/><Relationship Id="rId9" Type="http://schemas.openxmlformats.org/officeDocument/2006/relationships/customXml" Target="../ink/ink2709.xml"/><Relationship Id="rId89" Type="http://schemas.openxmlformats.org/officeDocument/2006/relationships/customXml" Target="../ink/ink2749.xml"/><Relationship Id="rId88" Type="http://schemas.openxmlformats.org/officeDocument/2006/relationships/image" Target="../media/image2749.png"/><Relationship Id="rId87" Type="http://schemas.openxmlformats.org/officeDocument/2006/relationships/customXml" Target="../ink/ink2748.xml"/><Relationship Id="rId86" Type="http://schemas.openxmlformats.org/officeDocument/2006/relationships/image" Target="../media/image2748.png"/><Relationship Id="rId85" Type="http://schemas.openxmlformats.org/officeDocument/2006/relationships/customXml" Target="../ink/ink2747.xml"/><Relationship Id="rId84" Type="http://schemas.openxmlformats.org/officeDocument/2006/relationships/image" Target="../media/image2747.png"/><Relationship Id="rId83" Type="http://schemas.openxmlformats.org/officeDocument/2006/relationships/customXml" Target="../ink/ink2746.xml"/><Relationship Id="rId82" Type="http://schemas.openxmlformats.org/officeDocument/2006/relationships/image" Target="../media/image2746.png"/><Relationship Id="rId81" Type="http://schemas.openxmlformats.org/officeDocument/2006/relationships/customXml" Target="../ink/ink2745.xml"/><Relationship Id="rId80" Type="http://schemas.openxmlformats.org/officeDocument/2006/relationships/image" Target="../media/image2745.png"/><Relationship Id="rId8" Type="http://schemas.openxmlformats.org/officeDocument/2006/relationships/image" Target="../media/image2710.png"/><Relationship Id="rId79" Type="http://schemas.openxmlformats.org/officeDocument/2006/relationships/customXml" Target="../ink/ink2744.xml"/><Relationship Id="rId78" Type="http://schemas.openxmlformats.org/officeDocument/2006/relationships/image" Target="../media/image2744.png"/><Relationship Id="rId77" Type="http://schemas.openxmlformats.org/officeDocument/2006/relationships/customXml" Target="../ink/ink2743.xml"/><Relationship Id="rId76" Type="http://schemas.openxmlformats.org/officeDocument/2006/relationships/image" Target="../media/image2743.png"/><Relationship Id="rId75" Type="http://schemas.openxmlformats.org/officeDocument/2006/relationships/customXml" Target="../ink/ink2742.xml"/><Relationship Id="rId74" Type="http://schemas.openxmlformats.org/officeDocument/2006/relationships/image" Target="../media/image2742.png"/><Relationship Id="rId73" Type="http://schemas.openxmlformats.org/officeDocument/2006/relationships/customXml" Target="../ink/ink2741.xml"/><Relationship Id="rId72" Type="http://schemas.openxmlformats.org/officeDocument/2006/relationships/image" Target="../media/image2741.png"/><Relationship Id="rId71" Type="http://schemas.openxmlformats.org/officeDocument/2006/relationships/customXml" Target="../ink/ink2740.xml"/><Relationship Id="rId70" Type="http://schemas.openxmlformats.org/officeDocument/2006/relationships/image" Target="../media/image2740.png"/><Relationship Id="rId7" Type="http://schemas.openxmlformats.org/officeDocument/2006/relationships/customXml" Target="../ink/ink2708.xml"/><Relationship Id="rId69" Type="http://schemas.openxmlformats.org/officeDocument/2006/relationships/customXml" Target="../ink/ink2739.xml"/><Relationship Id="rId68" Type="http://schemas.openxmlformats.org/officeDocument/2006/relationships/image" Target="../media/image2739.png"/><Relationship Id="rId67" Type="http://schemas.openxmlformats.org/officeDocument/2006/relationships/customXml" Target="../ink/ink2738.xml"/><Relationship Id="rId66" Type="http://schemas.openxmlformats.org/officeDocument/2006/relationships/image" Target="../media/image2738.png"/><Relationship Id="rId65" Type="http://schemas.openxmlformats.org/officeDocument/2006/relationships/customXml" Target="../ink/ink2737.xml"/><Relationship Id="rId64" Type="http://schemas.openxmlformats.org/officeDocument/2006/relationships/image" Target="../media/image2737.png"/><Relationship Id="rId63" Type="http://schemas.openxmlformats.org/officeDocument/2006/relationships/customXml" Target="../ink/ink2736.xml"/><Relationship Id="rId62" Type="http://schemas.openxmlformats.org/officeDocument/2006/relationships/image" Target="../media/image2736.png"/><Relationship Id="rId61" Type="http://schemas.openxmlformats.org/officeDocument/2006/relationships/customXml" Target="../ink/ink2735.xml"/><Relationship Id="rId60" Type="http://schemas.openxmlformats.org/officeDocument/2006/relationships/image" Target="../media/image2735.png"/><Relationship Id="rId6" Type="http://schemas.openxmlformats.org/officeDocument/2006/relationships/image" Target="../media/image2709.png"/><Relationship Id="rId59" Type="http://schemas.openxmlformats.org/officeDocument/2006/relationships/customXml" Target="../ink/ink2734.xml"/><Relationship Id="rId58" Type="http://schemas.openxmlformats.org/officeDocument/2006/relationships/image" Target="../media/image2734.png"/><Relationship Id="rId57" Type="http://schemas.openxmlformats.org/officeDocument/2006/relationships/customXml" Target="../ink/ink2733.xml"/><Relationship Id="rId56" Type="http://schemas.openxmlformats.org/officeDocument/2006/relationships/image" Target="../media/image2733.png"/><Relationship Id="rId55" Type="http://schemas.openxmlformats.org/officeDocument/2006/relationships/customXml" Target="../ink/ink2732.xml"/><Relationship Id="rId54" Type="http://schemas.openxmlformats.org/officeDocument/2006/relationships/image" Target="../media/image2732.png"/><Relationship Id="rId53" Type="http://schemas.openxmlformats.org/officeDocument/2006/relationships/customXml" Target="../ink/ink2731.xml"/><Relationship Id="rId52" Type="http://schemas.openxmlformats.org/officeDocument/2006/relationships/image" Target="../media/image2731.png"/><Relationship Id="rId51" Type="http://schemas.openxmlformats.org/officeDocument/2006/relationships/customXml" Target="../ink/ink2730.xml"/><Relationship Id="rId50" Type="http://schemas.openxmlformats.org/officeDocument/2006/relationships/image" Target="../media/image2730.png"/><Relationship Id="rId5" Type="http://schemas.openxmlformats.org/officeDocument/2006/relationships/customXml" Target="../ink/ink2707.xml"/><Relationship Id="rId49" Type="http://schemas.openxmlformats.org/officeDocument/2006/relationships/customXml" Target="../ink/ink2729.xml"/><Relationship Id="rId48" Type="http://schemas.openxmlformats.org/officeDocument/2006/relationships/image" Target="../media/image2729.png"/><Relationship Id="rId47" Type="http://schemas.openxmlformats.org/officeDocument/2006/relationships/customXml" Target="../ink/ink2728.xml"/><Relationship Id="rId46" Type="http://schemas.openxmlformats.org/officeDocument/2006/relationships/image" Target="../media/image2728.png"/><Relationship Id="rId45" Type="http://schemas.openxmlformats.org/officeDocument/2006/relationships/customXml" Target="../ink/ink2727.xml"/><Relationship Id="rId44" Type="http://schemas.openxmlformats.org/officeDocument/2006/relationships/image" Target="../media/image2727.png"/><Relationship Id="rId43" Type="http://schemas.openxmlformats.org/officeDocument/2006/relationships/customXml" Target="../ink/ink2726.xml"/><Relationship Id="rId42" Type="http://schemas.openxmlformats.org/officeDocument/2006/relationships/image" Target="../media/image2726.png"/><Relationship Id="rId41" Type="http://schemas.openxmlformats.org/officeDocument/2006/relationships/customXml" Target="../ink/ink2725.xml"/><Relationship Id="rId40" Type="http://schemas.openxmlformats.org/officeDocument/2006/relationships/image" Target="../media/image2725.png"/><Relationship Id="rId4" Type="http://schemas.openxmlformats.org/officeDocument/2006/relationships/image" Target="../media/image2708.png"/><Relationship Id="rId39" Type="http://schemas.openxmlformats.org/officeDocument/2006/relationships/customXml" Target="../ink/ink2724.xml"/><Relationship Id="rId38" Type="http://schemas.openxmlformats.org/officeDocument/2006/relationships/image" Target="../media/image2724.png"/><Relationship Id="rId37" Type="http://schemas.openxmlformats.org/officeDocument/2006/relationships/customXml" Target="../ink/ink2723.xml"/><Relationship Id="rId36" Type="http://schemas.openxmlformats.org/officeDocument/2006/relationships/image" Target="../media/image2723.png"/><Relationship Id="rId35" Type="http://schemas.openxmlformats.org/officeDocument/2006/relationships/customXml" Target="../ink/ink2722.xml"/><Relationship Id="rId34" Type="http://schemas.openxmlformats.org/officeDocument/2006/relationships/image" Target="../media/image2722.png"/><Relationship Id="rId33" Type="http://schemas.openxmlformats.org/officeDocument/2006/relationships/customXml" Target="../ink/ink2721.xml"/><Relationship Id="rId32" Type="http://schemas.openxmlformats.org/officeDocument/2006/relationships/image" Target="../media/image2721.png"/><Relationship Id="rId31" Type="http://schemas.openxmlformats.org/officeDocument/2006/relationships/customXml" Target="../ink/ink2720.xml"/><Relationship Id="rId30" Type="http://schemas.openxmlformats.org/officeDocument/2006/relationships/image" Target="../media/image2720.png"/><Relationship Id="rId3" Type="http://schemas.openxmlformats.org/officeDocument/2006/relationships/customXml" Target="../ink/ink2706.xml"/><Relationship Id="rId29" Type="http://schemas.openxmlformats.org/officeDocument/2006/relationships/customXml" Target="../ink/ink2719.xml"/><Relationship Id="rId28" Type="http://schemas.openxmlformats.org/officeDocument/2006/relationships/image" Target="../media/image2719.png"/><Relationship Id="rId27" Type="http://schemas.openxmlformats.org/officeDocument/2006/relationships/customXml" Target="../ink/ink2718.xml"/><Relationship Id="rId26" Type="http://schemas.openxmlformats.org/officeDocument/2006/relationships/image" Target="../media/image2718.png"/><Relationship Id="rId25" Type="http://schemas.openxmlformats.org/officeDocument/2006/relationships/customXml" Target="../ink/ink2717.xml"/><Relationship Id="rId24" Type="http://schemas.openxmlformats.org/officeDocument/2006/relationships/image" Target="../media/image2717.png"/><Relationship Id="rId23" Type="http://schemas.openxmlformats.org/officeDocument/2006/relationships/customXml" Target="../ink/ink2716.xml"/><Relationship Id="rId22" Type="http://schemas.openxmlformats.org/officeDocument/2006/relationships/image" Target="../media/image2716.png"/><Relationship Id="rId21" Type="http://schemas.openxmlformats.org/officeDocument/2006/relationships/customXml" Target="../ink/ink2715.xml"/><Relationship Id="rId20" Type="http://schemas.openxmlformats.org/officeDocument/2006/relationships/image" Target="../media/image2715.png"/><Relationship Id="rId2" Type="http://schemas.openxmlformats.org/officeDocument/2006/relationships/image" Target="../media/image2707.png"/><Relationship Id="rId19" Type="http://schemas.openxmlformats.org/officeDocument/2006/relationships/customXml" Target="../ink/ink2714.xml"/><Relationship Id="rId18" Type="http://schemas.openxmlformats.org/officeDocument/2006/relationships/image" Target="../media/image2714.png"/><Relationship Id="rId177" Type="http://schemas.openxmlformats.org/officeDocument/2006/relationships/slideLayout" Target="../slideLayouts/slideLayout1.xml"/><Relationship Id="rId176" Type="http://schemas.openxmlformats.org/officeDocument/2006/relationships/tags" Target="../tags/tag75.xml"/><Relationship Id="rId175" Type="http://schemas.openxmlformats.org/officeDocument/2006/relationships/image" Target="../media/image2792.png"/><Relationship Id="rId174" Type="http://schemas.openxmlformats.org/officeDocument/2006/relationships/customXml" Target="../ink/ink2792.xml"/><Relationship Id="rId173" Type="http://schemas.openxmlformats.org/officeDocument/2006/relationships/image" Target="../media/image2791.png"/><Relationship Id="rId172" Type="http://schemas.openxmlformats.org/officeDocument/2006/relationships/customXml" Target="../ink/ink2791.xml"/><Relationship Id="rId171" Type="http://schemas.openxmlformats.org/officeDocument/2006/relationships/image" Target="../media/image2790.png"/><Relationship Id="rId170" Type="http://schemas.openxmlformats.org/officeDocument/2006/relationships/customXml" Target="../ink/ink2790.xml"/><Relationship Id="rId17" Type="http://schemas.openxmlformats.org/officeDocument/2006/relationships/customXml" Target="../ink/ink2713.xml"/><Relationship Id="rId169" Type="http://schemas.openxmlformats.org/officeDocument/2006/relationships/image" Target="../media/image2789.png"/><Relationship Id="rId168" Type="http://schemas.openxmlformats.org/officeDocument/2006/relationships/customXml" Target="../ink/ink2789.xml"/><Relationship Id="rId167" Type="http://schemas.openxmlformats.org/officeDocument/2006/relationships/image" Target="../media/image2788.png"/><Relationship Id="rId166" Type="http://schemas.openxmlformats.org/officeDocument/2006/relationships/customXml" Target="../ink/ink2788.xml"/><Relationship Id="rId165" Type="http://schemas.openxmlformats.org/officeDocument/2006/relationships/image" Target="../media/image2787.png"/><Relationship Id="rId164" Type="http://schemas.openxmlformats.org/officeDocument/2006/relationships/customXml" Target="../ink/ink2787.xml"/><Relationship Id="rId163" Type="http://schemas.openxmlformats.org/officeDocument/2006/relationships/image" Target="../media/image2786.png"/><Relationship Id="rId162" Type="http://schemas.openxmlformats.org/officeDocument/2006/relationships/customXml" Target="../ink/ink2786.xml"/><Relationship Id="rId161" Type="http://schemas.openxmlformats.org/officeDocument/2006/relationships/image" Target="../media/image2785.png"/><Relationship Id="rId160" Type="http://schemas.openxmlformats.org/officeDocument/2006/relationships/customXml" Target="../ink/ink2785.xml"/><Relationship Id="rId16" Type="http://schemas.openxmlformats.org/officeDocument/2006/relationships/image" Target="../media/image509.png"/><Relationship Id="rId159" Type="http://schemas.openxmlformats.org/officeDocument/2006/relationships/image" Target="../media/image2784.png"/><Relationship Id="rId158" Type="http://schemas.openxmlformats.org/officeDocument/2006/relationships/customXml" Target="../ink/ink2784.xml"/><Relationship Id="rId157" Type="http://schemas.openxmlformats.org/officeDocument/2006/relationships/image" Target="../media/image2783.png"/><Relationship Id="rId156" Type="http://schemas.openxmlformats.org/officeDocument/2006/relationships/customXml" Target="../ink/ink2783.xml"/><Relationship Id="rId155" Type="http://schemas.openxmlformats.org/officeDocument/2006/relationships/image" Target="../media/image2782.png"/><Relationship Id="rId154" Type="http://schemas.openxmlformats.org/officeDocument/2006/relationships/customXml" Target="../ink/ink2782.xml"/><Relationship Id="rId153" Type="http://schemas.openxmlformats.org/officeDocument/2006/relationships/image" Target="../media/image2781.png"/><Relationship Id="rId152" Type="http://schemas.openxmlformats.org/officeDocument/2006/relationships/customXml" Target="../ink/ink2781.xml"/><Relationship Id="rId151" Type="http://schemas.openxmlformats.org/officeDocument/2006/relationships/image" Target="../media/image2780.png"/><Relationship Id="rId150" Type="http://schemas.openxmlformats.org/officeDocument/2006/relationships/customXml" Target="../ink/ink2780.xml"/><Relationship Id="rId15" Type="http://schemas.openxmlformats.org/officeDocument/2006/relationships/customXml" Target="../ink/ink2712.xml"/><Relationship Id="rId149" Type="http://schemas.openxmlformats.org/officeDocument/2006/relationships/image" Target="../media/image2779.png"/><Relationship Id="rId148" Type="http://schemas.openxmlformats.org/officeDocument/2006/relationships/customXml" Target="../ink/ink2779.xml"/><Relationship Id="rId147" Type="http://schemas.openxmlformats.org/officeDocument/2006/relationships/image" Target="../media/image2778.png"/><Relationship Id="rId146" Type="http://schemas.openxmlformats.org/officeDocument/2006/relationships/customXml" Target="../ink/ink2778.xml"/><Relationship Id="rId145" Type="http://schemas.openxmlformats.org/officeDocument/2006/relationships/image" Target="../media/image2777.png"/><Relationship Id="rId144" Type="http://schemas.openxmlformats.org/officeDocument/2006/relationships/customXml" Target="../ink/ink2777.xml"/><Relationship Id="rId143" Type="http://schemas.openxmlformats.org/officeDocument/2006/relationships/image" Target="../media/image2776.png"/><Relationship Id="rId142" Type="http://schemas.openxmlformats.org/officeDocument/2006/relationships/customXml" Target="../ink/ink2776.xml"/><Relationship Id="rId141" Type="http://schemas.openxmlformats.org/officeDocument/2006/relationships/image" Target="../media/image2775.png"/><Relationship Id="rId140" Type="http://schemas.openxmlformats.org/officeDocument/2006/relationships/customXml" Target="../ink/ink2775.xml"/><Relationship Id="rId14" Type="http://schemas.openxmlformats.org/officeDocument/2006/relationships/image" Target="../media/image2713.png"/><Relationship Id="rId139" Type="http://schemas.openxmlformats.org/officeDocument/2006/relationships/image" Target="../media/image2774.png"/><Relationship Id="rId138" Type="http://schemas.openxmlformats.org/officeDocument/2006/relationships/customXml" Target="../ink/ink2774.xml"/><Relationship Id="rId137" Type="http://schemas.openxmlformats.org/officeDocument/2006/relationships/image" Target="../media/image2773.png"/><Relationship Id="rId136" Type="http://schemas.openxmlformats.org/officeDocument/2006/relationships/customXml" Target="../ink/ink2773.xml"/><Relationship Id="rId135" Type="http://schemas.openxmlformats.org/officeDocument/2006/relationships/image" Target="../media/image2772.png"/><Relationship Id="rId134" Type="http://schemas.openxmlformats.org/officeDocument/2006/relationships/customXml" Target="../ink/ink2772.xml"/><Relationship Id="rId133" Type="http://schemas.openxmlformats.org/officeDocument/2006/relationships/image" Target="../media/image2771.png"/><Relationship Id="rId132" Type="http://schemas.openxmlformats.org/officeDocument/2006/relationships/customXml" Target="../ink/ink2771.xml"/><Relationship Id="rId131" Type="http://schemas.openxmlformats.org/officeDocument/2006/relationships/image" Target="../media/image2770.png"/><Relationship Id="rId130" Type="http://schemas.openxmlformats.org/officeDocument/2006/relationships/customXml" Target="../ink/ink2770.xml"/><Relationship Id="rId13" Type="http://schemas.openxmlformats.org/officeDocument/2006/relationships/customXml" Target="../ink/ink2711.xml"/><Relationship Id="rId129" Type="http://schemas.openxmlformats.org/officeDocument/2006/relationships/image" Target="../media/image2769.png"/><Relationship Id="rId128" Type="http://schemas.openxmlformats.org/officeDocument/2006/relationships/customXml" Target="../ink/ink2769.xml"/><Relationship Id="rId127" Type="http://schemas.openxmlformats.org/officeDocument/2006/relationships/image" Target="../media/image2768.png"/><Relationship Id="rId126" Type="http://schemas.openxmlformats.org/officeDocument/2006/relationships/customXml" Target="../ink/ink2768.xml"/><Relationship Id="rId125" Type="http://schemas.openxmlformats.org/officeDocument/2006/relationships/image" Target="../media/image2767.png"/><Relationship Id="rId124" Type="http://schemas.openxmlformats.org/officeDocument/2006/relationships/customXml" Target="../ink/ink2767.xml"/><Relationship Id="rId123" Type="http://schemas.openxmlformats.org/officeDocument/2006/relationships/image" Target="../media/image2766.png"/><Relationship Id="rId122" Type="http://schemas.openxmlformats.org/officeDocument/2006/relationships/customXml" Target="../ink/ink2766.xml"/><Relationship Id="rId121" Type="http://schemas.openxmlformats.org/officeDocument/2006/relationships/image" Target="../media/image2765.png"/><Relationship Id="rId120" Type="http://schemas.openxmlformats.org/officeDocument/2006/relationships/customXml" Target="../ink/ink2765.xml"/><Relationship Id="rId12" Type="http://schemas.openxmlformats.org/officeDocument/2006/relationships/image" Target="../media/image2712.png"/><Relationship Id="rId119" Type="http://schemas.openxmlformats.org/officeDocument/2006/relationships/image" Target="../media/image2764.png"/><Relationship Id="rId118" Type="http://schemas.openxmlformats.org/officeDocument/2006/relationships/customXml" Target="../ink/ink2764.xml"/><Relationship Id="rId117" Type="http://schemas.openxmlformats.org/officeDocument/2006/relationships/image" Target="../media/image2763.png"/><Relationship Id="rId116" Type="http://schemas.openxmlformats.org/officeDocument/2006/relationships/customXml" Target="../ink/ink2763.xml"/><Relationship Id="rId115" Type="http://schemas.openxmlformats.org/officeDocument/2006/relationships/image" Target="../media/image2762.png"/><Relationship Id="rId114" Type="http://schemas.openxmlformats.org/officeDocument/2006/relationships/customXml" Target="../ink/ink2762.xml"/><Relationship Id="rId113" Type="http://schemas.openxmlformats.org/officeDocument/2006/relationships/image" Target="../media/image2761.png"/><Relationship Id="rId112" Type="http://schemas.openxmlformats.org/officeDocument/2006/relationships/customXml" Target="../ink/ink2761.xml"/><Relationship Id="rId111" Type="http://schemas.openxmlformats.org/officeDocument/2006/relationships/image" Target="../media/image2760.png"/><Relationship Id="rId110" Type="http://schemas.openxmlformats.org/officeDocument/2006/relationships/customXml" Target="../ink/ink2760.xml"/><Relationship Id="rId11" Type="http://schemas.openxmlformats.org/officeDocument/2006/relationships/customXml" Target="../ink/ink2710.xml"/><Relationship Id="rId109" Type="http://schemas.openxmlformats.org/officeDocument/2006/relationships/image" Target="../media/image2759.png"/><Relationship Id="rId108" Type="http://schemas.openxmlformats.org/officeDocument/2006/relationships/customXml" Target="../ink/ink2759.xml"/><Relationship Id="rId107" Type="http://schemas.openxmlformats.org/officeDocument/2006/relationships/image" Target="../media/image2758.png"/><Relationship Id="rId106" Type="http://schemas.openxmlformats.org/officeDocument/2006/relationships/customXml" Target="../ink/ink2758.xml"/><Relationship Id="rId105" Type="http://schemas.openxmlformats.org/officeDocument/2006/relationships/image" Target="../media/image2757.png"/><Relationship Id="rId104" Type="http://schemas.openxmlformats.org/officeDocument/2006/relationships/customXml" Target="../ink/ink2757.xml"/><Relationship Id="rId103" Type="http://schemas.openxmlformats.org/officeDocument/2006/relationships/image" Target="../media/image2756.png"/><Relationship Id="rId102" Type="http://schemas.openxmlformats.org/officeDocument/2006/relationships/customXml" Target="../ink/ink2756.xml"/><Relationship Id="rId101" Type="http://schemas.openxmlformats.org/officeDocument/2006/relationships/customXml" Target="../ink/ink2755.xml"/><Relationship Id="rId100" Type="http://schemas.openxmlformats.org/officeDocument/2006/relationships/image" Target="../media/image2755.png"/><Relationship Id="rId10" Type="http://schemas.openxmlformats.org/officeDocument/2006/relationships/image" Target="../media/image2711.png"/><Relationship Id="rId1" Type="http://schemas.openxmlformats.org/officeDocument/2006/relationships/image" Target="../media/image2706.png"/></Relationships>
</file>

<file path=ppt/slides/_rels/slide2.xml.rels><?xml version="1.0" encoding="UTF-8" standalone="yes"?>
<Relationships xmlns="http://schemas.openxmlformats.org/package/2006/relationships"><Relationship Id="rId99" Type="http://schemas.openxmlformats.org/officeDocument/2006/relationships/image" Target="../media/image163.png"/><Relationship Id="rId98" Type="http://schemas.openxmlformats.org/officeDocument/2006/relationships/customXml" Target="../ink/ink169.xml"/><Relationship Id="rId97" Type="http://schemas.openxmlformats.org/officeDocument/2006/relationships/image" Target="../media/image162.png"/><Relationship Id="rId96" Type="http://schemas.openxmlformats.org/officeDocument/2006/relationships/customXml" Target="../ink/ink168.xml"/><Relationship Id="rId95" Type="http://schemas.openxmlformats.org/officeDocument/2006/relationships/image" Target="../media/image161.png"/><Relationship Id="rId94" Type="http://schemas.openxmlformats.org/officeDocument/2006/relationships/customXml" Target="../ink/ink167.xml"/><Relationship Id="rId93" Type="http://schemas.openxmlformats.org/officeDocument/2006/relationships/image" Target="../media/image160.png"/><Relationship Id="rId92" Type="http://schemas.openxmlformats.org/officeDocument/2006/relationships/customXml" Target="../ink/ink166.xml"/><Relationship Id="rId91" Type="http://schemas.openxmlformats.org/officeDocument/2006/relationships/image" Target="../media/image159.png"/><Relationship Id="rId90" Type="http://schemas.openxmlformats.org/officeDocument/2006/relationships/customXml" Target="../ink/ink165.xml"/><Relationship Id="rId9" Type="http://schemas.openxmlformats.org/officeDocument/2006/relationships/image" Target="../media/image5.png"/><Relationship Id="rId89" Type="http://schemas.openxmlformats.org/officeDocument/2006/relationships/image" Target="../media/image158.png"/><Relationship Id="rId88" Type="http://schemas.openxmlformats.org/officeDocument/2006/relationships/customXml" Target="../ink/ink164.xml"/><Relationship Id="rId87" Type="http://schemas.openxmlformats.org/officeDocument/2006/relationships/image" Target="../media/image157.png"/><Relationship Id="rId86" Type="http://schemas.openxmlformats.org/officeDocument/2006/relationships/customXml" Target="../ink/ink163.xml"/><Relationship Id="rId85" Type="http://schemas.openxmlformats.org/officeDocument/2006/relationships/image" Target="../media/image156.png"/><Relationship Id="rId84" Type="http://schemas.openxmlformats.org/officeDocument/2006/relationships/customXml" Target="../ink/ink162.xml"/><Relationship Id="rId83" Type="http://schemas.openxmlformats.org/officeDocument/2006/relationships/image" Target="../media/image155.png"/><Relationship Id="rId82" Type="http://schemas.openxmlformats.org/officeDocument/2006/relationships/customXml" Target="../ink/ink161.xml"/><Relationship Id="rId81" Type="http://schemas.openxmlformats.org/officeDocument/2006/relationships/image" Target="../media/image154.png"/><Relationship Id="rId80" Type="http://schemas.openxmlformats.org/officeDocument/2006/relationships/customXml" Target="../ink/ink160.xml"/><Relationship Id="rId8" Type="http://schemas.openxmlformats.org/officeDocument/2006/relationships/customXml" Target="../ink/ink123.xml"/><Relationship Id="rId79" Type="http://schemas.openxmlformats.org/officeDocument/2006/relationships/image" Target="../media/image153.png"/><Relationship Id="rId78" Type="http://schemas.openxmlformats.org/officeDocument/2006/relationships/customXml" Target="../ink/ink159.xml"/><Relationship Id="rId77" Type="http://schemas.openxmlformats.org/officeDocument/2006/relationships/image" Target="../media/image152.png"/><Relationship Id="rId76" Type="http://schemas.openxmlformats.org/officeDocument/2006/relationships/customXml" Target="../ink/ink158.xml"/><Relationship Id="rId75" Type="http://schemas.openxmlformats.org/officeDocument/2006/relationships/image" Target="../media/image151.png"/><Relationship Id="rId74" Type="http://schemas.openxmlformats.org/officeDocument/2006/relationships/customXml" Target="../ink/ink157.xml"/><Relationship Id="rId73" Type="http://schemas.openxmlformats.org/officeDocument/2006/relationships/image" Target="../media/image150.png"/><Relationship Id="rId72" Type="http://schemas.openxmlformats.org/officeDocument/2006/relationships/customXml" Target="../ink/ink156.xml"/><Relationship Id="rId71" Type="http://schemas.openxmlformats.org/officeDocument/2006/relationships/image" Target="../media/image149.png"/><Relationship Id="rId70" Type="http://schemas.openxmlformats.org/officeDocument/2006/relationships/customXml" Target="../ink/ink155.xml"/><Relationship Id="rId7" Type="http://schemas.openxmlformats.org/officeDocument/2006/relationships/image" Target="../media/image4.png"/><Relationship Id="rId69" Type="http://schemas.openxmlformats.org/officeDocument/2006/relationships/image" Target="../media/image148.png"/><Relationship Id="rId68" Type="http://schemas.openxmlformats.org/officeDocument/2006/relationships/customXml" Target="../ink/ink154.xml"/><Relationship Id="rId67" Type="http://schemas.openxmlformats.org/officeDocument/2006/relationships/image" Target="../media/image147.png"/><Relationship Id="rId66" Type="http://schemas.openxmlformats.org/officeDocument/2006/relationships/customXml" Target="../ink/ink153.xml"/><Relationship Id="rId65" Type="http://schemas.openxmlformats.org/officeDocument/2006/relationships/image" Target="../media/image146.png"/><Relationship Id="rId64" Type="http://schemas.openxmlformats.org/officeDocument/2006/relationships/customXml" Target="../ink/ink152.xml"/><Relationship Id="rId63" Type="http://schemas.openxmlformats.org/officeDocument/2006/relationships/image" Target="../media/image145.png"/><Relationship Id="rId62" Type="http://schemas.openxmlformats.org/officeDocument/2006/relationships/customXml" Target="../ink/ink151.xml"/><Relationship Id="rId61" Type="http://schemas.openxmlformats.org/officeDocument/2006/relationships/customXml" Target="../ink/ink150.xml"/><Relationship Id="rId60" Type="http://schemas.openxmlformats.org/officeDocument/2006/relationships/customXml" Target="../ink/ink149.xml"/><Relationship Id="rId6" Type="http://schemas.openxmlformats.org/officeDocument/2006/relationships/customXml" Target="../ink/ink122.xml"/><Relationship Id="rId59" Type="http://schemas.openxmlformats.org/officeDocument/2006/relationships/image" Target="../media/image144.png"/><Relationship Id="rId58" Type="http://schemas.openxmlformats.org/officeDocument/2006/relationships/customXml" Target="../ink/ink148.xml"/><Relationship Id="rId57" Type="http://schemas.openxmlformats.org/officeDocument/2006/relationships/image" Target="../media/image143.png"/><Relationship Id="rId56" Type="http://schemas.openxmlformats.org/officeDocument/2006/relationships/customXml" Target="../ink/ink147.xml"/><Relationship Id="rId55" Type="http://schemas.openxmlformats.org/officeDocument/2006/relationships/image" Target="../media/image142.png"/><Relationship Id="rId54" Type="http://schemas.openxmlformats.org/officeDocument/2006/relationships/customXml" Target="../ink/ink146.xml"/><Relationship Id="rId53" Type="http://schemas.openxmlformats.org/officeDocument/2006/relationships/image" Target="../media/image141.png"/><Relationship Id="rId520" Type="http://schemas.openxmlformats.org/officeDocument/2006/relationships/slideLayout" Target="../slideLayouts/slideLayout1.xml"/><Relationship Id="rId52" Type="http://schemas.openxmlformats.org/officeDocument/2006/relationships/customXml" Target="../ink/ink145.xml"/><Relationship Id="rId519" Type="http://schemas.openxmlformats.org/officeDocument/2006/relationships/image" Target="../media/image373.png"/><Relationship Id="rId518" Type="http://schemas.openxmlformats.org/officeDocument/2006/relationships/customXml" Target="../ink/ink379.xml"/><Relationship Id="rId517" Type="http://schemas.openxmlformats.org/officeDocument/2006/relationships/image" Target="../media/image372.png"/><Relationship Id="rId516" Type="http://schemas.openxmlformats.org/officeDocument/2006/relationships/customXml" Target="../ink/ink378.xml"/><Relationship Id="rId515" Type="http://schemas.openxmlformats.org/officeDocument/2006/relationships/image" Target="../media/image371.png"/><Relationship Id="rId514" Type="http://schemas.openxmlformats.org/officeDocument/2006/relationships/customXml" Target="../ink/ink377.xml"/><Relationship Id="rId513" Type="http://schemas.openxmlformats.org/officeDocument/2006/relationships/image" Target="../media/image370.png"/><Relationship Id="rId512" Type="http://schemas.openxmlformats.org/officeDocument/2006/relationships/customXml" Target="../ink/ink376.xml"/><Relationship Id="rId511" Type="http://schemas.openxmlformats.org/officeDocument/2006/relationships/image" Target="../media/image369.png"/><Relationship Id="rId510" Type="http://schemas.openxmlformats.org/officeDocument/2006/relationships/customXml" Target="../ink/ink375.xml"/><Relationship Id="rId51" Type="http://schemas.openxmlformats.org/officeDocument/2006/relationships/image" Target="../media/image140.png"/><Relationship Id="rId509" Type="http://schemas.openxmlformats.org/officeDocument/2006/relationships/image" Target="../media/image368.png"/><Relationship Id="rId508" Type="http://schemas.openxmlformats.org/officeDocument/2006/relationships/customXml" Target="../ink/ink374.xml"/><Relationship Id="rId507" Type="http://schemas.openxmlformats.org/officeDocument/2006/relationships/image" Target="../media/image367.png"/><Relationship Id="rId506" Type="http://schemas.openxmlformats.org/officeDocument/2006/relationships/customXml" Target="../ink/ink373.xml"/><Relationship Id="rId505" Type="http://schemas.openxmlformats.org/officeDocument/2006/relationships/image" Target="../media/image366.png"/><Relationship Id="rId504" Type="http://schemas.openxmlformats.org/officeDocument/2006/relationships/customXml" Target="../ink/ink372.xml"/><Relationship Id="rId503" Type="http://schemas.openxmlformats.org/officeDocument/2006/relationships/image" Target="../media/image365.png"/><Relationship Id="rId502" Type="http://schemas.openxmlformats.org/officeDocument/2006/relationships/customXml" Target="../ink/ink371.xml"/><Relationship Id="rId501" Type="http://schemas.openxmlformats.org/officeDocument/2006/relationships/image" Target="../media/image364.png"/><Relationship Id="rId500" Type="http://schemas.openxmlformats.org/officeDocument/2006/relationships/customXml" Target="../ink/ink370.xml"/><Relationship Id="rId50" Type="http://schemas.openxmlformats.org/officeDocument/2006/relationships/customXml" Target="../ink/ink144.xml"/><Relationship Id="rId5" Type="http://schemas.openxmlformats.org/officeDocument/2006/relationships/image" Target="../media/image3.png"/><Relationship Id="rId499" Type="http://schemas.openxmlformats.org/officeDocument/2006/relationships/image" Target="../media/image363.png"/><Relationship Id="rId498" Type="http://schemas.openxmlformats.org/officeDocument/2006/relationships/customXml" Target="../ink/ink369.xml"/><Relationship Id="rId497" Type="http://schemas.openxmlformats.org/officeDocument/2006/relationships/image" Target="../media/image362.png"/><Relationship Id="rId496" Type="http://schemas.openxmlformats.org/officeDocument/2006/relationships/customXml" Target="../ink/ink368.xml"/><Relationship Id="rId495" Type="http://schemas.openxmlformats.org/officeDocument/2006/relationships/image" Target="../media/image361.png"/><Relationship Id="rId494" Type="http://schemas.openxmlformats.org/officeDocument/2006/relationships/customXml" Target="../ink/ink367.xml"/><Relationship Id="rId493" Type="http://schemas.openxmlformats.org/officeDocument/2006/relationships/image" Target="../media/image360.png"/><Relationship Id="rId492" Type="http://schemas.openxmlformats.org/officeDocument/2006/relationships/customXml" Target="../ink/ink366.xml"/><Relationship Id="rId491" Type="http://schemas.openxmlformats.org/officeDocument/2006/relationships/image" Target="../media/image359.png"/><Relationship Id="rId490" Type="http://schemas.openxmlformats.org/officeDocument/2006/relationships/customXml" Target="../ink/ink365.xml"/><Relationship Id="rId49" Type="http://schemas.openxmlformats.org/officeDocument/2006/relationships/image" Target="../media/image139.png"/><Relationship Id="rId489" Type="http://schemas.openxmlformats.org/officeDocument/2006/relationships/image" Target="../media/image358.png"/><Relationship Id="rId488" Type="http://schemas.openxmlformats.org/officeDocument/2006/relationships/customXml" Target="../ink/ink364.xml"/><Relationship Id="rId487" Type="http://schemas.openxmlformats.org/officeDocument/2006/relationships/image" Target="../media/image357.png"/><Relationship Id="rId486" Type="http://schemas.openxmlformats.org/officeDocument/2006/relationships/customXml" Target="../ink/ink363.xml"/><Relationship Id="rId485" Type="http://schemas.openxmlformats.org/officeDocument/2006/relationships/image" Target="../media/image356.png"/><Relationship Id="rId484" Type="http://schemas.openxmlformats.org/officeDocument/2006/relationships/customXml" Target="../ink/ink362.xml"/><Relationship Id="rId483" Type="http://schemas.openxmlformats.org/officeDocument/2006/relationships/image" Target="../media/image355.png"/><Relationship Id="rId482" Type="http://schemas.openxmlformats.org/officeDocument/2006/relationships/customXml" Target="../ink/ink361.xml"/><Relationship Id="rId481" Type="http://schemas.openxmlformats.org/officeDocument/2006/relationships/image" Target="../media/image354.png"/><Relationship Id="rId480" Type="http://schemas.openxmlformats.org/officeDocument/2006/relationships/customXml" Target="../ink/ink360.xml"/><Relationship Id="rId48" Type="http://schemas.openxmlformats.org/officeDocument/2006/relationships/customXml" Target="../ink/ink143.xml"/><Relationship Id="rId479" Type="http://schemas.openxmlformats.org/officeDocument/2006/relationships/image" Target="../media/image353.png"/><Relationship Id="rId478" Type="http://schemas.openxmlformats.org/officeDocument/2006/relationships/customXml" Target="../ink/ink359.xml"/><Relationship Id="rId477" Type="http://schemas.openxmlformats.org/officeDocument/2006/relationships/image" Target="../media/image352.png"/><Relationship Id="rId476" Type="http://schemas.openxmlformats.org/officeDocument/2006/relationships/customXml" Target="../ink/ink358.xml"/><Relationship Id="rId475" Type="http://schemas.openxmlformats.org/officeDocument/2006/relationships/image" Target="../media/image351.png"/><Relationship Id="rId474" Type="http://schemas.openxmlformats.org/officeDocument/2006/relationships/customXml" Target="../ink/ink357.xml"/><Relationship Id="rId473" Type="http://schemas.openxmlformats.org/officeDocument/2006/relationships/image" Target="../media/image350.png"/><Relationship Id="rId472" Type="http://schemas.openxmlformats.org/officeDocument/2006/relationships/customXml" Target="../ink/ink356.xml"/><Relationship Id="rId471" Type="http://schemas.openxmlformats.org/officeDocument/2006/relationships/image" Target="../media/image349.png"/><Relationship Id="rId470" Type="http://schemas.openxmlformats.org/officeDocument/2006/relationships/customXml" Target="../ink/ink355.xml"/><Relationship Id="rId47" Type="http://schemas.openxmlformats.org/officeDocument/2006/relationships/image" Target="../media/image138.png"/><Relationship Id="rId469" Type="http://schemas.openxmlformats.org/officeDocument/2006/relationships/image" Target="../media/image348.png"/><Relationship Id="rId468" Type="http://schemas.openxmlformats.org/officeDocument/2006/relationships/customXml" Target="../ink/ink354.xml"/><Relationship Id="rId467" Type="http://schemas.openxmlformats.org/officeDocument/2006/relationships/image" Target="../media/image347.png"/><Relationship Id="rId466" Type="http://schemas.openxmlformats.org/officeDocument/2006/relationships/customXml" Target="../ink/ink353.xml"/><Relationship Id="rId465" Type="http://schemas.openxmlformats.org/officeDocument/2006/relationships/image" Target="../media/image346.png"/><Relationship Id="rId464" Type="http://schemas.openxmlformats.org/officeDocument/2006/relationships/customXml" Target="../ink/ink352.xml"/><Relationship Id="rId463" Type="http://schemas.openxmlformats.org/officeDocument/2006/relationships/image" Target="../media/image345.png"/><Relationship Id="rId462" Type="http://schemas.openxmlformats.org/officeDocument/2006/relationships/customXml" Target="../ink/ink351.xml"/><Relationship Id="rId461" Type="http://schemas.openxmlformats.org/officeDocument/2006/relationships/image" Target="../media/image344.png"/><Relationship Id="rId460" Type="http://schemas.openxmlformats.org/officeDocument/2006/relationships/customXml" Target="../ink/ink350.xml"/><Relationship Id="rId46" Type="http://schemas.openxmlformats.org/officeDocument/2006/relationships/customXml" Target="../ink/ink142.xml"/><Relationship Id="rId459" Type="http://schemas.openxmlformats.org/officeDocument/2006/relationships/image" Target="../media/image343.png"/><Relationship Id="rId458" Type="http://schemas.openxmlformats.org/officeDocument/2006/relationships/customXml" Target="../ink/ink349.xml"/><Relationship Id="rId457" Type="http://schemas.openxmlformats.org/officeDocument/2006/relationships/image" Target="../media/image342.png"/><Relationship Id="rId456" Type="http://schemas.openxmlformats.org/officeDocument/2006/relationships/customXml" Target="../ink/ink348.xml"/><Relationship Id="rId455" Type="http://schemas.openxmlformats.org/officeDocument/2006/relationships/image" Target="../media/image341.png"/><Relationship Id="rId454" Type="http://schemas.openxmlformats.org/officeDocument/2006/relationships/customXml" Target="../ink/ink347.xml"/><Relationship Id="rId453" Type="http://schemas.openxmlformats.org/officeDocument/2006/relationships/image" Target="../media/image340.png"/><Relationship Id="rId452" Type="http://schemas.openxmlformats.org/officeDocument/2006/relationships/customXml" Target="../ink/ink346.xml"/><Relationship Id="rId451" Type="http://schemas.openxmlformats.org/officeDocument/2006/relationships/image" Target="../media/image339.png"/><Relationship Id="rId450" Type="http://schemas.openxmlformats.org/officeDocument/2006/relationships/customXml" Target="../ink/ink345.xml"/><Relationship Id="rId45" Type="http://schemas.openxmlformats.org/officeDocument/2006/relationships/image" Target="../media/image137.png"/><Relationship Id="rId449" Type="http://schemas.openxmlformats.org/officeDocument/2006/relationships/image" Target="../media/image338.png"/><Relationship Id="rId448" Type="http://schemas.openxmlformats.org/officeDocument/2006/relationships/customXml" Target="../ink/ink344.xml"/><Relationship Id="rId447" Type="http://schemas.openxmlformats.org/officeDocument/2006/relationships/image" Target="../media/image337.png"/><Relationship Id="rId446" Type="http://schemas.openxmlformats.org/officeDocument/2006/relationships/customXml" Target="../ink/ink343.xml"/><Relationship Id="rId445" Type="http://schemas.openxmlformats.org/officeDocument/2006/relationships/image" Target="../media/image336.png"/><Relationship Id="rId444" Type="http://schemas.openxmlformats.org/officeDocument/2006/relationships/customXml" Target="../ink/ink342.xml"/><Relationship Id="rId443" Type="http://schemas.openxmlformats.org/officeDocument/2006/relationships/image" Target="../media/image335.png"/><Relationship Id="rId442" Type="http://schemas.openxmlformats.org/officeDocument/2006/relationships/customXml" Target="../ink/ink341.xml"/><Relationship Id="rId441" Type="http://schemas.openxmlformats.org/officeDocument/2006/relationships/image" Target="../media/image334.png"/><Relationship Id="rId440" Type="http://schemas.openxmlformats.org/officeDocument/2006/relationships/customXml" Target="../ink/ink340.xml"/><Relationship Id="rId44" Type="http://schemas.openxmlformats.org/officeDocument/2006/relationships/customXml" Target="../ink/ink141.xml"/><Relationship Id="rId439" Type="http://schemas.openxmlformats.org/officeDocument/2006/relationships/image" Target="../media/image333.png"/><Relationship Id="rId438" Type="http://schemas.openxmlformats.org/officeDocument/2006/relationships/customXml" Target="../ink/ink339.xml"/><Relationship Id="rId437" Type="http://schemas.openxmlformats.org/officeDocument/2006/relationships/image" Target="../media/image332.png"/><Relationship Id="rId436" Type="http://schemas.openxmlformats.org/officeDocument/2006/relationships/customXml" Target="../ink/ink338.xml"/><Relationship Id="rId435" Type="http://schemas.openxmlformats.org/officeDocument/2006/relationships/image" Target="../media/image331.png"/><Relationship Id="rId434" Type="http://schemas.openxmlformats.org/officeDocument/2006/relationships/customXml" Target="../ink/ink337.xml"/><Relationship Id="rId433" Type="http://schemas.openxmlformats.org/officeDocument/2006/relationships/image" Target="../media/image330.png"/><Relationship Id="rId432" Type="http://schemas.openxmlformats.org/officeDocument/2006/relationships/customXml" Target="../ink/ink336.xml"/><Relationship Id="rId431" Type="http://schemas.openxmlformats.org/officeDocument/2006/relationships/image" Target="../media/image329.png"/><Relationship Id="rId430" Type="http://schemas.openxmlformats.org/officeDocument/2006/relationships/customXml" Target="../ink/ink335.xml"/><Relationship Id="rId43" Type="http://schemas.openxmlformats.org/officeDocument/2006/relationships/image" Target="../media/image136.png"/><Relationship Id="rId429" Type="http://schemas.openxmlformats.org/officeDocument/2006/relationships/image" Target="../media/image328.png"/><Relationship Id="rId428" Type="http://schemas.openxmlformats.org/officeDocument/2006/relationships/customXml" Target="../ink/ink334.xml"/><Relationship Id="rId427" Type="http://schemas.openxmlformats.org/officeDocument/2006/relationships/image" Target="../media/image327.png"/><Relationship Id="rId426" Type="http://schemas.openxmlformats.org/officeDocument/2006/relationships/customXml" Target="../ink/ink333.xml"/><Relationship Id="rId425" Type="http://schemas.openxmlformats.org/officeDocument/2006/relationships/image" Target="../media/image326.png"/><Relationship Id="rId424" Type="http://schemas.openxmlformats.org/officeDocument/2006/relationships/customXml" Target="../ink/ink332.xml"/><Relationship Id="rId423" Type="http://schemas.openxmlformats.org/officeDocument/2006/relationships/image" Target="../media/image325.png"/><Relationship Id="rId422" Type="http://schemas.openxmlformats.org/officeDocument/2006/relationships/customXml" Target="../ink/ink331.xml"/><Relationship Id="rId421" Type="http://schemas.openxmlformats.org/officeDocument/2006/relationships/image" Target="../media/image324.png"/><Relationship Id="rId420" Type="http://schemas.openxmlformats.org/officeDocument/2006/relationships/customXml" Target="../ink/ink330.xml"/><Relationship Id="rId42" Type="http://schemas.openxmlformats.org/officeDocument/2006/relationships/customXml" Target="../ink/ink140.xml"/><Relationship Id="rId419" Type="http://schemas.openxmlformats.org/officeDocument/2006/relationships/image" Target="../media/image323.png"/><Relationship Id="rId418" Type="http://schemas.openxmlformats.org/officeDocument/2006/relationships/customXml" Target="../ink/ink329.xml"/><Relationship Id="rId417" Type="http://schemas.openxmlformats.org/officeDocument/2006/relationships/image" Target="../media/image322.png"/><Relationship Id="rId416" Type="http://schemas.openxmlformats.org/officeDocument/2006/relationships/customXml" Target="../ink/ink328.xml"/><Relationship Id="rId415" Type="http://schemas.openxmlformats.org/officeDocument/2006/relationships/image" Target="../media/image321.png"/><Relationship Id="rId414" Type="http://schemas.openxmlformats.org/officeDocument/2006/relationships/customXml" Target="../ink/ink327.xml"/><Relationship Id="rId413" Type="http://schemas.openxmlformats.org/officeDocument/2006/relationships/image" Target="../media/image320.png"/><Relationship Id="rId412" Type="http://schemas.openxmlformats.org/officeDocument/2006/relationships/customXml" Target="../ink/ink326.xml"/><Relationship Id="rId411" Type="http://schemas.openxmlformats.org/officeDocument/2006/relationships/image" Target="../media/image319.png"/><Relationship Id="rId410" Type="http://schemas.openxmlformats.org/officeDocument/2006/relationships/customXml" Target="../ink/ink325.xml"/><Relationship Id="rId41" Type="http://schemas.openxmlformats.org/officeDocument/2006/relationships/image" Target="../media/image135.png"/><Relationship Id="rId409" Type="http://schemas.openxmlformats.org/officeDocument/2006/relationships/image" Target="../media/image318.png"/><Relationship Id="rId408" Type="http://schemas.openxmlformats.org/officeDocument/2006/relationships/customXml" Target="../ink/ink324.xml"/><Relationship Id="rId407" Type="http://schemas.openxmlformats.org/officeDocument/2006/relationships/image" Target="../media/image317.png"/><Relationship Id="rId406" Type="http://schemas.openxmlformats.org/officeDocument/2006/relationships/customXml" Target="../ink/ink323.xml"/><Relationship Id="rId405" Type="http://schemas.openxmlformats.org/officeDocument/2006/relationships/image" Target="../media/image316.png"/><Relationship Id="rId404" Type="http://schemas.openxmlformats.org/officeDocument/2006/relationships/customXml" Target="../ink/ink322.xml"/><Relationship Id="rId403" Type="http://schemas.openxmlformats.org/officeDocument/2006/relationships/image" Target="../media/image315.png"/><Relationship Id="rId402" Type="http://schemas.openxmlformats.org/officeDocument/2006/relationships/customXml" Target="../ink/ink321.xml"/><Relationship Id="rId401" Type="http://schemas.openxmlformats.org/officeDocument/2006/relationships/image" Target="../media/image314.png"/><Relationship Id="rId400" Type="http://schemas.openxmlformats.org/officeDocument/2006/relationships/customXml" Target="../ink/ink320.xml"/><Relationship Id="rId40" Type="http://schemas.openxmlformats.org/officeDocument/2006/relationships/customXml" Target="../ink/ink139.xml"/><Relationship Id="rId4" Type="http://schemas.openxmlformats.org/officeDocument/2006/relationships/customXml" Target="../ink/ink121.xml"/><Relationship Id="rId399" Type="http://schemas.openxmlformats.org/officeDocument/2006/relationships/image" Target="../media/image313.png"/><Relationship Id="rId398" Type="http://schemas.openxmlformats.org/officeDocument/2006/relationships/customXml" Target="../ink/ink319.xml"/><Relationship Id="rId397" Type="http://schemas.openxmlformats.org/officeDocument/2006/relationships/image" Target="../media/image312.png"/><Relationship Id="rId396" Type="http://schemas.openxmlformats.org/officeDocument/2006/relationships/customXml" Target="../ink/ink318.xml"/><Relationship Id="rId395" Type="http://schemas.openxmlformats.org/officeDocument/2006/relationships/image" Target="../media/image311.png"/><Relationship Id="rId394" Type="http://schemas.openxmlformats.org/officeDocument/2006/relationships/customXml" Target="../ink/ink317.xml"/><Relationship Id="rId393" Type="http://schemas.openxmlformats.org/officeDocument/2006/relationships/image" Target="../media/image310.png"/><Relationship Id="rId392" Type="http://schemas.openxmlformats.org/officeDocument/2006/relationships/customXml" Target="../ink/ink316.xml"/><Relationship Id="rId391" Type="http://schemas.openxmlformats.org/officeDocument/2006/relationships/image" Target="../media/image309.png"/><Relationship Id="rId390" Type="http://schemas.openxmlformats.org/officeDocument/2006/relationships/customXml" Target="../ink/ink315.xml"/><Relationship Id="rId39" Type="http://schemas.openxmlformats.org/officeDocument/2006/relationships/image" Target="../media/image134.png"/><Relationship Id="rId389" Type="http://schemas.openxmlformats.org/officeDocument/2006/relationships/image" Target="../media/image308.png"/><Relationship Id="rId388" Type="http://schemas.openxmlformats.org/officeDocument/2006/relationships/customXml" Target="../ink/ink314.xml"/><Relationship Id="rId387" Type="http://schemas.openxmlformats.org/officeDocument/2006/relationships/image" Target="../media/image307.png"/><Relationship Id="rId386" Type="http://schemas.openxmlformats.org/officeDocument/2006/relationships/customXml" Target="../ink/ink313.xml"/><Relationship Id="rId385" Type="http://schemas.openxmlformats.org/officeDocument/2006/relationships/image" Target="../media/image306.png"/><Relationship Id="rId384" Type="http://schemas.openxmlformats.org/officeDocument/2006/relationships/customXml" Target="../ink/ink312.xml"/><Relationship Id="rId383" Type="http://schemas.openxmlformats.org/officeDocument/2006/relationships/image" Target="../media/image305.png"/><Relationship Id="rId382" Type="http://schemas.openxmlformats.org/officeDocument/2006/relationships/customXml" Target="../ink/ink311.xml"/><Relationship Id="rId381" Type="http://schemas.openxmlformats.org/officeDocument/2006/relationships/image" Target="../media/image304.png"/><Relationship Id="rId380" Type="http://schemas.openxmlformats.org/officeDocument/2006/relationships/customXml" Target="../ink/ink310.xml"/><Relationship Id="rId38" Type="http://schemas.openxmlformats.org/officeDocument/2006/relationships/customXml" Target="../ink/ink138.xml"/><Relationship Id="rId379" Type="http://schemas.openxmlformats.org/officeDocument/2006/relationships/image" Target="../media/image303.png"/><Relationship Id="rId378" Type="http://schemas.openxmlformats.org/officeDocument/2006/relationships/customXml" Target="../ink/ink309.xml"/><Relationship Id="rId377" Type="http://schemas.openxmlformats.org/officeDocument/2006/relationships/image" Target="../media/image302.png"/><Relationship Id="rId376" Type="http://schemas.openxmlformats.org/officeDocument/2006/relationships/customXml" Target="../ink/ink308.xml"/><Relationship Id="rId375" Type="http://schemas.openxmlformats.org/officeDocument/2006/relationships/image" Target="../media/image301.png"/><Relationship Id="rId374" Type="http://schemas.openxmlformats.org/officeDocument/2006/relationships/customXml" Target="../ink/ink307.xml"/><Relationship Id="rId373" Type="http://schemas.openxmlformats.org/officeDocument/2006/relationships/image" Target="../media/image300.png"/><Relationship Id="rId372" Type="http://schemas.openxmlformats.org/officeDocument/2006/relationships/customXml" Target="../ink/ink306.xml"/><Relationship Id="rId371" Type="http://schemas.openxmlformats.org/officeDocument/2006/relationships/image" Target="../media/image299.png"/><Relationship Id="rId370" Type="http://schemas.openxmlformats.org/officeDocument/2006/relationships/customXml" Target="../ink/ink305.xml"/><Relationship Id="rId37" Type="http://schemas.openxmlformats.org/officeDocument/2006/relationships/image" Target="../media/image133.png"/><Relationship Id="rId369" Type="http://schemas.openxmlformats.org/officeDocument/2006/relationships/image" Target="../media/image298.png"/><Relationship Id="rId368" Type="http://schemas.openxmlformats.org/officeDocument/2006/relationships/customXml" Target="../ink/ink304.xml"/><Relationship Id="rId367" Type="http://schemas.openxmlformats.org/officeDocument/2006/relationships/image" Target="../media/image297.png"/><Relationship Id="rId366" Type="http://schemas.openxmlformats.org/officeDocument/2006/relationships/customXml" Target="../ink/ink303.xml"/><Relationship Id="rId365" Type="http://schemas.openxmlformats.org/officeDocument/2006/relationships/image" Target="../media/image296.png"/><Relationship Id="rId364" Type="http://schemas.openxmlformats.org/officeDocument/2006/relationships/customXml" Target="../ink/ink302.xml"/><Relationship Id="rId363" Type="http://schemas.openxmlformats.org/officeDocument/2006/relationships/image" Target="../media/image295.png"/><Relationship Id="rId362" Type="http://schemas.openxmlformats.org/officeDocument/2006/relationships/customXml" Target="../ink/ink301.xml"/><Relationship Id="rId361" Type="http://schemas.openxmlformats.org/officeDocument/2006/relationships/image" Target="../media/image294.png"/><Relationship Id="rId360" Type="http://schemas.openxmlformats.org/officeDocument/2006/relationships/customXml" Target="../ink/ink300.xml"/><Relationship Id="rId36" Type="http://schemas.openxmlformats.org/officeDocument/2006/relationships/customXml" Target="../ink/ink137.xml"/><Relationship Id="rId359" Type="http://schemas.openxmlformats.org/officeDocument/2006/relationships/image" Target="../media/image293.png"/><Relationship Id="rId358" Type="http://schemas.openxmlformats.org/officeDocument/2006/relationships/customXml" Target="../ink/ink299.xml"/><Relationship Id="rId357" Type="http://schemas.openxmlformats.org/officeDocument/2006/relationships/image" Target="../media/image292.png"/><Relationship Id="rId356" Type="http://schemas.openxmlformats.org/officeDocument/2006/relationships/customXml" Target="../ink/ink298.xml"/><Relationship Id="rId355" Type="http://schemas.openxmlformats.org/officeDocument/2006/relationships/image" Target="../media/image291.png"/><Relationship Id="rId354" Type="http://schemas.openxmlformats.org/officeDocument/2006/relationships/customXml" Target="../ink/ink297.xml"/><Relationship Id="rId353" Type="http://schemas.openxmlformats.org/officeDocument/2006/relationships/image" Target="../media/image290.png"/><Relationship Id="rId352" Type="http://schemas.openxmlformats.org/officeDocument/2006/relationships/customXml" Target="../ink/ink296.xml"/><Relationship Id="rId351" Type="http://schemas.openxmlformats.org/officeDocument/2006/relationships/image" Target="../media/image289.png"/><Relationship Id="rId350" Type="http://schemas.openxmlformats.org/officeDocument/2006/relationships/customXml" Target="../ink/ink295.xml"/><Relationship Id="rId35" Type="http://schemas.openxmlformats.org/officeDocument/2006/relationships/image" Target="../media/image132.png"/><Relationship Id="rId349" Type="http://schemas.openxmlformats.org/officeDocument/2006/relationships/image" Target="../media/image288.png"/><Relationship Id="rId348" Type="http://schemas.openxmlformats.org/officeDocument/2006/relationships/customXml" Target="../ink/ink294.xml"/><Relationship Id="rId347" Type="http://schemas.openxmlformats.org/officeDocument/2006/relationships/image" Target="../media/image287.png"/><Relationship Id="rId346" Type="http://schemas.openxmlformats.org/officeDocument/2006/relationships/customXml" Target="../ink/ink293.xml"/><Relationship Id="rId345" Type="http://schemas.openxmlformats.org/officeDocument/2006/relationships/image" Target="../media/image286.png"/><Relationship Id="rId344" Type="http://schemas.openxmlformats.org/officeDocument/2006/relationships/customXml" Target="../ink/ink292.xml"/><Relationship Id="rId343" Type="http://schemas.openxmlformats.org/officeDocument/2006/relationships/image" Target="../media/image285.png"/><Relationship Id="rId342" Type="http://schemas.openxmlformats.org/officeDocument/2006/relationships/customXml" Target="../ink/ink291.xml"/><Relationship Id="rId341" Type="http://schemas.openxmlformats.org/officeDocument/2006/relationships/image" Target="../media/image284.png"/><Relationship Id="rId340" Type="http://schemas.openxmlformats.org/officeDocument/2006/relationships/customXml" Target="../ink/ink290.xml"/><Relationship Id="rId34" Type="http://schemas.openxmlformats.org/officeDocument/2006/relationships/customXml" Target="../ink/ink136.xml"/><Relationship Id="rId339" Type="http://schemas.openxmlformats.org/officeDocument/2006/relationships/image" Target="../media/image283.png"/><Relationship Id="rId338" Type="http://schemas.openxmlformats.org/officeDocument/2006/relationships/customXml" Target="../ink/ink289.xml"/><Relationship Id="rId337" Type="http://schemas.openxmlformats.org/officeDocument/2006/relationships/image" Target="../media/image282.png"/><Relationship Id="rId336" Type="http://schemas.openxmlformats.org/officeDocument/2006/relationships/customXml" Target="../ink/ink288.xml"/><Relationship Id="rId335" Type="http://schemas.openxmlformats.org/officeDocument/2006/relationships/image" Target="../media/image281.png"/><Relationship Id="rId334" Type="http://schemas.openxmlformats.org/officeDocument/2006/relationships/customXml" Target="../ink/ink287.xml"/><Relationship Id="rId333" Type="http://schemas.openxmlformats.org/officeDocument/2006/relationships/image" Target="../media/image280.png"/><Relationship Id="rId332" Type="http://schemas.openxmlformats.org/officeDocument/2006/relationships/customXml" Target="../ink/ink286.xml"/><Relationship Id="rId331" Type="http://schemas.openxmlformats.org/officeDocument/2006/relationships/image" Target="../media/image279.png"/><Relationship Id="rId330" Type="http://schemas.openxmlformats.org/officeDocument/2006/relationships/customXml" Target="../ink/ink285.xml"/><Relationship Id="rId33" Type="http://schemas.openxmlformats.org/officeDocument/2006/relationships/image" Target="../media/image131.png"/><Relationship Id="rId329" Type="http://schemas.openxmlformats.org/officeDocument/2006/relationships/image" Target="../media/image278.png"/><Relationship Id="rId328" Type="http://schemas.openxmlformats.org/officeDocument/2006/relationships/customXml" Target="../ink/ink284.xml"/><Relationship Id="rId327" Type="http://schemas.openxmlformats.org/officeDocument/2006/relationships/image" Target="../media/image277.png"/><Relationship Id="rId326" Type="http://schemas.openxmlformats.org/officeDocument/2006/relationships/customXml" Target="../ink/ink283.xml"/><Relationship Id="rId325" Type="http://schemas.openxmlformats.org/officeDocument/2006/relationships/image" Target="../media/image276.png"/><Relationship Id="rId324" Type="http://schemas.openxmlformats.org/officeDocument/2006/relationships/customXml" Target="../ink/ink282.xml"/><Relationship Id="rId323" Type="http://schemas.openxmlformats.org/officeDocument/2006/relationships/image" Target="../media/image275.png"/><Relationship Id="rId322" Type="http://schemas.openxmlformats.org/officeDocument/2006/relationships/customXml" Target="../ink/ink281.xml"/><Relationship Id="rId321" Type="http://schemas.openxmlformats.org/officeDocument/2006/relationships/image" Target="../media/image274.png"/><Relationship Id="rId320" Type="http://schemas.openxmlformats.org/officeDocument/2006/relationships/customXml" Target="../ink/ink280.xml"/><Relationship Id="rId32" Type="http://schemas.openxmlformats.org/officeDocument/2006/relationships/customXml" Target="../ink/ink135.xml"/><Relationship Id="rId319" Type="http://schemas.openxmlformats.org/officeDocument/2006/relationships/image" Target="../media/image273.png"/><Relationship Id="rId318" Type="http://schemas.openxmlformats.org/officeDocument/2006/relationships/customXml" Target="../ink/ink279.xml"/><Relationship Id="rId317" Type="http://schemas.openxmlformats.org/officeDocument/2006/relationships/image" Target="../media/image272.png"/><Relationship Id="rId316" Type="http://schemas.openxmlformats.org/officeDocument/2006/relationships/customXml" Target="../ink/ink278.xml"/><Relationship Id="rId315" Type="http://schemas.openxmlformats.org/officeDocument/2006/relationships/image" Target="../media/image271.png"/><Relationship Id="rId314" Type="http://schemas.openxmlformats.org/officeDocument/2006/relationships/customXml" Target="../ink/ink277.xml"/><Relationship Id="rId313" Type="http://schemas.openxmlformats.org/officeDocument/2006/relationships/image" Target="../media/image270.png"/><Relationship Id="rId312" Type="http://schemas.openxmlformats.org/officeDocument/2006/relationships/customXml" Target="../ink/ink276.xml"/><Relationship Id="rId311" Type="http://schemas.openxmlformats.org/officeDocument/2006/relationships/image" Target="../media/image269.png"/><Relationship Id="rId310" Type="http://schemas.openxmlformats.org/officeDocument/2006/relationships/customXml" Target="../ink/ink275.xml"/><Relationship Id="rId31" Type="http://schemas.openxmlformats.org/officeDocument/2006/relationships/image" Target="../media/image130.png"/><Relationship Id="rId309" Type="http://schemas.openxmlformats.org/officeDocument/2006/relationships/image" Target="../media/image268.png"/><Relationship Id="rId308" Type="http://schemas.openxmlformats.org/officeDocument/2006/relationships/customXml" Target="../ink/ink274.xml"/><Relationship Id="rId307" Type="http://schemas.openxmlformats.org/officeDocument/2006/relationships/image" Target="../media/image267.png"/><Relationship Id="rId306" Type="http://schemas.openxmlformats.org/officeDocument/2006/relationships/customXml" Target="../ink/ink273.xml"/><Relationship Id="rId305" Type="http://schemas.openxmlformats.org/officeDocument/2006/relationships/image" Target="../media/image266.png"/><Relationship Id="rId304" Type="http://schemas.openxmlformats.org/officeDocument/2006/relationships/customXml" Target="../ink/ink272.xml"/><Relationship Id="rId303" Type="http://schemas.openxmlformats.org/officeDocument/2006/relationships/image" Target="../media/image265.png"/><Relationship Id="rId302" Type="http://schemas.openxmlformats.org/officeDocument/2006/relationships/customXml" Target="../ink/ink271.xml"/><Relationship Id="rId301" Type="http://schemas.openxmlformats.org/officeDocument/2006/relationships/image" Target="../media/image264.png"/><Relationship Id="rId300" Type="http://schemas.openxmlformats.org/officeDocument/2006/relationships/customXml" Target="../ink/ink270.xml"/><Relationship Id="rId30" Type="http://schemas.openxmlformats.org/officeDocument/2006/relationships/customXml" Target="../ink/ink134.xml"/><Relationship Id="rId3" Type="http://schemas.openxmlformats.org/officeDocument/2006/relationships/image" Target="../media/image2.png"/><Relationship Id="rId299" Type="http://schemas.openxmlformats.org/officeDocument/2006/relationships/image" Target="../media/image263.png"/><Relationship Id="rId298" Type="http://schemas.openxmlformats.org/officeDocument/2006/relationships/customXml" Target="../ink/ink269.xml"/><Relationship Id="rId297" Type="http://schemas.openxmlformats.org/officeDocument/2006/relationships/image" Target="../media/image262.png"/><Relationship Id="rId296" Type="http://schemas.openxmlformats.org/officeDocument/2006/relationships/customXml" Target="../ink/ink268.xml"/><Relationship Id="rId295" Type="http://schemas.openxmlformats.org/officeDocument/2006/relationships/image" Target="../media/image261.png"/><Relationship Id="rId294" Type="http://schemas.openxmlformats.org/officeDocument/2006/relationships/customXml" Target="../ink/ink267.xml"/><Relationship Id="rId293" Type="http://schemas.openxmlformats.org/officeDocument/2006/relationships/image" Target="../media/image260.png"/><Relationship Id="rId292" Type="http://schemas.openxmlformats.org/officeDocument/2006/relationships/customXml" Target="../ink/ink266.xml"/><Relationship Id="rId291" Type="http://schemas.openxmlformats.org/officeDocument/2006/relationships/image" Target="../media/image259.png"/><Relationship Id="rId290" Type="http://schemas.openxmlformats.org/officeDocument/2006/relationships/customXml" Target="../ink/ink265.xml"/><Relationship Id="rId29" Type="http://schemas.openxmlformats.org/officeDocument/2006/relationships/image" Target="../media/image129.png"/><Relationship Id="rId289" Type="http://schemas.openxmlformats.org/officeDocument/2006/relationships/image" Target="../media/image258.png"/><Relationship Id="rId288" Type="http://schemas.openxmlformats.org/officeDocument/2006/relationships/customXml" Target="../ink/ink264.xml"/><Relationship Id="rId287" Type="http://schemas.openxmlformats.org/officeDocument/2006/relationships/image" Target="../media/image257.png"/><Relationship Id="rId286" Type="http://schemas.openxmlformats.org/officeDocument/2006/relationships/customXml" Target="../ink/ink263.xml"/><Relationship Id="rId285" Type="http://schemas.openxmlformats.org/officeDocument/2006/relationships/image" Target="../media/image256.png"/><Relationship Id="rId284" Type="http://schemas.openxmlformats.org/officeDocument/2006/relationships/customXml" Target="../ink/ink262.xml"/><Relationship Id="rId283" Type="http://schemas.openxmlformats.org/officeDocument/2006/relationships/image" Target="../media/image255.png"/><Relationship Id="rId282" Type="http://schemas.openxmlformats.org/officeDocument/2006/relationships/customXml" Target="../ink/ink261.xml"/><Relationship Id="rId281" Type="http://schemas.openxmlformats.org/officeDocument/2006/relationships/image" Target="../media/image254.png"/><Relationship Id="rId280" Type="http://schemas.openxmlformats.org/officeDocument/2006/relationships/customXml" Target="../ink/ink260.xml"/><Relationship Id="rId28" Type="http://schemas.openxmlformats.org/officeDocument/2006/relationships/customXml" Target="../ink/ink133.xml"/><Relationship Id="rId279" Type="http://schemas.openxmlformats.org/officeDocument/2006/relationships/image" Target="../media/image253.png"/><Relationship Id="rId278" Type="http://schemas.openxmlformats.org/officeDocument/2006/relationships/customXml" Target="../ink/ink259.xml"/><Relationship Id="rId277" Type="http://schemas.openxmlformats.org/officeDocument/2006/relationships/image" Target="../media/image252.png"/><Relationship Id="rId276" Type="http://schemas.openxmlformats.org/officeDocument/2006/relationships/customXml" Target="../ink/ink258.xml"/><Relationship Id="rId275" Type="http://schemas.openxmlformats.org/officeDocument/2006/relationships/image" Target="../media/image251.png"/><Relationship Id="rId274" Type="http://schemas.openxmlformats.org/officeDocument/2006/relationships/customXml" Target="../ink/ink257.xml"/><Relationship Id="rId273" Type="http://schemas.openxmlformats.org/officeDocument/2006/relationships/image" Target="../media/image250.png"/><Relationship Id="rId272" Type="http://schemas.openxmlformats.org/officeDocument/2006/relationships/customXml" Target="../ink/ink256.xml"/><Relationship Id="rId271" Type="http://schemas.openxmlformats.org/officeDocument/2006/relationships/image" Target="../media/image249.png"/><Relationship Id="rId270" Type="http://schemas.openxmlformats.org/officeDocument/2006/relationships/customXml" Target="../ink/ink255.xml"/><Relationship Id="rId27" Type="http://schemas.openxmlformats.org/officeDocument/2006/relationships/image" Target="../media/image128.png"/><Relationship Id="rId269" Type="http://schemas.openxmlformats.org/officeDocument/2006/relationships/image" Target="../media/image248.png"/><Relationship Id="rId268" Type="http://schemas.openxmlformats.org/officeDocument/2006/relationships/customXml" Target="../ink/ink254.xml"/><Relationship Id="rId267" Type="http://schemas.openxmlformats.org/officeDocument/2006/relationships/image" Target="../media/image247.png"/><Relationship Id="rId266" Type="http://schemas.openxmlformats.org/officeDocument/2006/relationships/customXml" Target="../ink/ink253.xml"/><Relationship Id="rId265" Type="http://schemas.openxmlformats.org/officeDocument/2006/relationships/image" Target="../media/image246.png"/><Relationship Id="rId264" Type="http://schemas.openxmlformats.org/officeDocument/2006/relationships/customXml" Target="../ink/ink252.xml"/><Relationship Id="rId263" Type="http://schemas.openxmlformats.org/officeDocument/2006/relationships/image" Target="../media/image245.png"/><Relationship Id="rId262" Type="http://schemas.openxmlformats.org/officeDocument/2006/relationships/customXml" Target="../ink/ink251.xml"/><Relationship Id="rId261" Type="http://schemas.openxmlformats.org/officeDocument/2006/relationships/image" Target="../media/image244.png"/><Relationship Id="rId260" Type="http://schemas.openxmlformats.org/officeDocument/2006/relationships/customXml" Target="../ink/ink250.xml"/><Relationship Id="rId26" Type="http://schemas.openxmlformats.org/officeDocument/2006/relationships/customXml" Target="../ink/ink132.xml"/><Relationship Id="rId259" Type="http://schemas.openxmlformats.org/officeDocument/2006/relationships/image" Target="../media/image243.png"/><Relationship Id="rId258" Type="http://schemas.openxmlformats.org/officeDocument/2006/relationships/customXml" Target="../ink/ink249.xml"/><Relationship Id="rId257" Type="http://schemas.openxmlformats.org/officeDocument/2006/relationships/image" Target="../media/image242.png"/><Relationship Id="rId256" Type="http://schemas.openxmlformats.org/officeDocument/2006/relationships/customXml" Target="../ink/ink248.xml"/><Relationship Id="rId255" Type="http://schemas.openxmlformats.org/officeDocument/2006/relationships/image" Target="../media/image241.png"/><Relationship Id="rId254" Type="http://schemas.openxmlformats.org/officeDocument/2006/relationships/customXml" Target="../ink/ink247.xml"/><Relationship Id="rId253" Type="http://schemas.openxmlformats.org/officeDocument/2006/relationships/image" Target="../media/image240.png"/><Relationship Id="rId252" Type="http://schemas.openxmlformats.org/officeDocument/2006/relationships/customXml" Target="../ink/ink246.xml"/><Relationship Id="rId251" Type="http://schemas.openxmlformats.org/officeDocument/2006/relationships/image" Target="../media/image239.png"/><Relationship Id="rId250" Type="http://schemas.openxmlformats.org/officeDocument/2006/relationships/customXml" Target="../ink/ink245.xml"/><Relationship Id="rId25" Type="http://schemas.openxmlformats.org/officeDocument/2006/relationships/image" Target="../media/image127.png"/><Relationship Id="rId249" Type="http://schemas.openxmlformats.org/officeDocument/2006/relationships/image" Target="../media/image238.png"/><Relationship Id="rId248" Type="http://schemas.openxmlformats.org/officeDocument/2006/relationships/customXml" Target="../ink/ink244.xml"/><Relationship Id="rId247" Type="http://schemas.openxmlformats.org/officeDocument/2006/relationships/image" Target="../media/image237.png"/><Relationship Id="rId246" Type="http://schemas.openxmlformats.org/officeDocument/2006/relationships/customXml" Target="../ink/ink243.xml"/><Relationship Id="rId245" Type="http://schemas.openxmlformats.org/officeDocument/2006/relationships/image" Target="../media/image236.png"/><Relationship Id="rId244" Type="http://schemas.openxmlformats.org/officeDocument/2006/relationships/customXml" Target="../ink/ink242.xml"/><Relationship Id="rId243" Type="http://schemas.openxmlformats.org/officeDocument/2006/relationships/image" Target="../media/image235.png"/><Relationship Id="rId242" Type="http://schemas.openxmlformats.org/officeDocument/2006/relationships/customXml" Target="../ink/ink241.xml"/><Relationship Id="rId241" Type="http://schemas.openxmlformats.org/officeDocument/2006/relationships/image" Target="../media/image234.png"/><Relationship Id="rId240" Type="http://schemas.openxmlformats.org/officeDocument/2006/relationships/customXml" Target="../ink/ink240.xml"/><Relationship Id="rId24" Type="http://schemas.openxmlformats.org/officeDocument/2006/relationships/customXml" Target="../ink/ink131.xml"/><Relationship Id="rId239" Type="http://schemas.openxmlformats.org/officeDocument/2006/relationships/image" Target="../media/image233.png"/><Relationship Id="rId238" Type="http://schemas.openxmlformats.org/officeDocument/2006/relationships/customXml" Target="../ink/ink239.xml"/><Relationship Id="rId237" Type="http://schemas.openxmlformats.org/officeDocument/2006/relationships/image" Target="../media/image232.png"/><Relationship Id="rId236" Type="http://schemas.openxmlformats.org/officeDocument/2006/relationships/customXml" Target="../ink/ink238.xml"/><Relationship Id="rId235" Type="http://schemas.openxmlformats.org/officeDocument/2006/relationships/image" Target="../media/image231.png"/><Relationship Id="rId234" Type="http://schemas.openxmlformats.org/officeDocument/2006/relationships/customXml" Target="../ink/ink237.xml"/><Relationship Id="rId233" Type="http://schemas.openxmlformats.org/officeDocument/2006/relationships/image" Target="../media/image230.png"/><Relationship Id="rId232" Type="http://schemas.openxmlformats.org/officeDocument/2006/relationships/customXml" Target="../ink/ink236.xml"/><Relationship Id="rId231" Type="http://schemas.openxmlformats.org/officeDocument/2006/relationships/image" Target="../media/image229.png"/><Relationship Id="rId230" Type="http://schemas.openxmlformats.org/officeDocument/2006/relationships/customXml" Target="../ink/ink235.xml"/><Relationship Id="rId23" Type="http://schemas.openxmlformats.org/officeDocument/2006/relationships/image" Target="../media/image126.png"/><Relationship Id="rId229" Type="http://schemas.openxmlformats.org/officeDocument/2006/relationships/image" Target="../media/image228.png"/><Relationship Id="rId228" Type="http://schemas.openxmlformats.org/officeDocument/2006/relationships/customXml" Target="../ink/ink234.xml"/><Relationship Id="rId227" Type="http://schemas.openxmlformats.org/officeDocument/2006/relationships/image" Target="../media/image227.png"/><Relationship Id="rId226" Type="http://schemas.openxmlformats.org/officeDocument/2006/relationships/customXml" Target="../ink/ink233.xml"/><Relationship Id="rId225" Type="http://schemas.openxmlformats.org/officeDocument/2006/relationships/image" Target="../media/image226.png"/><Relationship Id="rId224" Type="http://schemas.openxmlformats.org/officeDocument/2006/relationships/customXml" Target="../ink/ink232.xml"/><Relationship Id="rId223" Type="http://schemas.openxmlformats.org/officeDocument/2006/relationships/image" Target="../media/image225.png"/><Relationship Id="rId222" Type="http://schemas.openxmlformats.org/officeDocument/2006/relationships/customXml" Target="../ink/ink231.xml"/><Relationship Id="rId221" Type="http://schemas.openxmlformats.org/officeDocument/2006/relationships/image" Target="../media/image224.png"/><Relationship Id="rId220" Type="http://schemas.openxmlformats.org/officeDocument/2006/relationships/customXml" Target="../ink/ink230.xml"/><Relationship Id="rId22" Type="http://schemas.openxmlformats.org/officeDocument/2006/relationships/customXml" Target="../ink/ink130.xml"/><Relationship Id="rId219" Type="http://schemas.openxmlformats.org/officeDocument/2006/relationships/image" Target="../media/image223.png"/><Relationship Id="rId218" Type="http://schemas.openxmlformats.org/officeDocument/2006/relationships/customXml" Target="../ink/ink229.xml"/><Relationship Id="rId217" Type="http://schemas.openxmlformats.org/officeDocument/2006/relationships/image" Target="../media/image222.png"/><Relationship Id="rId216" Type="http://schemas.openxmlformats.org/officeDocument/2006/relationships/customXml" Target="../ink/ink228.xml"/><Relationship Id="rId215" Type="http://schemas.openxmlformats.org/officeDocument/2006/relationships/image" Target="../media/image221.png"/><Relationship Id="rId214" Type="http://schemas.openxmlformats.org/officeDocument/2006/relationships/customXml" Target="../ink/ink227.xml"/><Relationship Id="rId213" Type="http://schemas.openxmlformats.org/officeDocument/2006/relationships/image" Target="../media/image220.png"/><Relationship Id="rId212" Type="http://schemas.openxmlformats.org/officeDocument/2006/relationships/customXml" Target="../ink/ink226.xml"/><Relationship Id="rId211" Type="http://schemas.openxmlformats.org/officeDocument/2006/relationships/image" Target="../media/image219.png"/><Relationship Id="rId210" Type="http://schemas.openxmlformats.org/officeDocument/2006/relationships/customXml" Target="../ink/ink225.xml"/><Relationship Id="rId21" Type="http://schemas.openxmlformats.org/officeDocument/2006/relationships/image" Target="../media/image125.png"/><Relationship Id="rId209" Type="http://schemas.openxmlformats.org/officeDocument/2006/relationships/image" Target="../media/image218.png"/><Relationship Id="rId208" Type="http://schemas.openxmlformats.org/officeDocument/2006/relationships/customXml" Target="../ink/ink224.xml"/><Relationship Id="rId207" Type="http://schemas.openxmlformats.org/officeDocument/2006/relationships/image" Target="../media/image217.png"/><Relationship Id="rId206" Type="http://schemas.openxmlformats.org/officeDocument/2006/relationships/customXml" Target="../ink/ink223.xml"/><Relationship Id="rId205" Type="http://schemas.openxmlformats.org/officeDocument/2006/relationships/image" Target="../media/image216.png"/><Relationship Id="rId204" Type="http://schemas.openxmlformats.org/officeDocument/2006/relationships/customXml" Target="../ink/ink222.xml"/><Relationship Id="rId203" Type="http://schemas.openxmlformats.org/officeDocument/2006/relationships/image" Target="../media/image215.png"/><Relationship Id="rId202" Type="http://schemas.openxmlformats.org/officeDocument/2006/relationships/customXml" Target="../ink/ink221.xml"/><Relationship Id="rId201" Type="http://schemas.openxmlformats.org/officeDocument/2006/relationships/image" Target="../media/image214.png"/><Relationship Id="rId200" Type="http://schemas.openxmlformats.org/officeDocument/2006/relationships/customXml" Target="../ink/ink220.xml"/><Relationship Id="rId20" Type="http://schemas.openxmlformats.org/officeDocument/2006/relationships/customXml" Target="../ink/ink129.xml"/><Relationship Id="rId2" Type="http://schemas.openxmlformats.org/officeDocument/2006/relationships/customXml" Target="../ink/ink120.xml"/><Relationship Id="rId199" Type="http://schemas.openxmlformats.org/officeDocument/2006/relationships/image" Target="../media/image213.png"/><Relationship Id="rId198" Type="http://schemas.openxmlformats.org/officeDocument/2006/relationships/customXml" Target="../ink/ink219.xml"/><Relationship Id="rId197" Type="http://schemas.openxmlformats.org/officeDocument/2006/relationships/image" Target="../media/image212.png"/><Relationship Id="rId196" Type="http://schemas.openxmlformats.org/officeDocument/2006/relationships/customXml" Target="../ink/ink218.xml"/><Relationship Id="rId195" Type="http://schemas.openxmlformats.org/officeDocument/2006/relationships/image" Target="../media/image211.png"/><Relationship Id="rId194" Type="http://schemas.openxmlformats.org/officeDocument/2006/relationships/customXml" Target="../ink/ink217.xml"/><Relationship Id="rId193" Type="http://schemas.openxmlformats.org/officeDocument/2006/relationships/image" Target="../media/image210.png"/><Relationship Id="rId192" Type="http://schemas.openxmlformats.org/officeDocument/2006/relationships/customXml" Target="../ink/ink216.xml"/><Relationship Id="rId191" Type="http://schemas.openxmlformats.org/officeDocument/2006/relationships/image" Target="../media/image209.png"/><Relationship Id="rId190" Type="http://schemas.openxmlformats.org/officeDocument/2006/relationships/customXml" Target="../ink/ink215.xml"/><Relationship Id="rId19" Type="http://schemas.openxmlformats.org/officeDocument/2006/relationships/image" Target="../media/image124.png"/><Relationship Id="rId189" Type="http://schemas.openxmlformats.org/officeDocument/2006/relationships/image" Target="../media/image208.png"/><Relationship Id="rId188" Type="http://schemas.openxmlformats.org/officeDocument/2006/relationships/customXml" Target="../ink/ink214.xml"/><Relationship Id="rId187" Type="http://schemas.openxmlformats.org/officeDocument/2006/relationships/image" Target="../media/image207.png"/><Relationship Id="rId186" Type="http://schemas.openxmlformats.org/officeDocument/2006/relationships/customXml" Target="../ink/ink213.xml"/><Relationship Id="rId185" Type="http://schemas.openxmlformats.org/officeDocument/2006/relationships/image" Target="../media/image206.png"/><Relationship Id="rId184" Type="http://schemas.openxmlformats.org/officeDocument/2006/relationships/customXml" Target="../ink/ink212.xml"/><Relationship Id="rId183" Type="http://schemas.openxmlformats.org/officeDocument/2006/relationships/image" Target="../media/image205.png"/><Relationship Id="rId182" Type="http://schemas.openxmlformats.org/officeDocument/2006/relationships/customXml" Target="../ink/ink211.xml"/><Relationship Id="rId181" Type="http://schemas.openxmlformats.org/officeDocument/2006/relationships/image" Target="../media/image204.png"/><Relationship Id="rId180" Type="http://schemas.openxmlformats.org/officeDocument/2006/relationships/customXml" Target="../ink/ink210.xml"/><Relationship Id="rId18" Type="http://schemas.openxmlformats.org/officeDocument/2006/relationships/customXml" Target="../ink/ink128.xml"/><Relationship Id="rId179" Type="http://schemas.openxmlformats.org/officeDocument/2006/relationships/image" Target="../media/image203.png"/><Relationship Id="rId178" Type="http://schemas.openxmlformats.org/officeDocument/2006/relationships/customXml" Target="../ink/ink209.xml"/><Relationship Id="rId177" Type="http://schemas.openxmlformats.org/officeDocument/2006/relationships/image" Target="../media/image202.png"/><Relationship Id="rId176" Type="http://schemas.openxmlformats.org/officeDocument/2006/relationships/customXml" Target="../ink/ink208.xml"/><Relationship Id="rId175" Type="http://schemas.openxmlformats.org/officeDocument/2006/relationships/image" Target="../media/image201.png"/><Relationship Id="rId174" Type="http://schemas.openxmlformats.org/officeDocument/2006/relationships/customXml" Target="../ink/ink207.xml"/><Relationship Id="rId173" Type="http://schemas.openxmlformats.org/officeDocument/2006/relationships/image" Target="../media/image200.png"/><Relationship Id="rId172" Type="http://schemas.openxmlformats.org/officeDocument/2006/relationships/customXml" Target="../ink/ink206.xml"/><Relationship Id="rId171" Type="http://schemas.openxmlformats.org/officeDocument/2006/relationships/image" Target="../media/image199.png"/><Relationship Id="rId170" Type="http://schemas.openxmlformats.org/officeDocument/2006/relationships/customXml" Target="../ink/ink205.xml"/><Relationship Id="rId17" Type="http://schemas.openxmlformats.org/officeDocument/2006/relationships/image" Target="../media/image123.png"/><Relationship Id="rId169" Type="http://schemas.openxmlformats.org/officeDocument/2006/relationships/image" Target="../media/image198.png"/><Relationship Id="rId168" Type="http://schemas.openxmlformats.org/officeDocument/2006/relationships/customXml" Target="../ink/ink204.xml"/><Relationship Id="rId167" Type="http://schemas.openxmlformats.org/officeDocument/2006/relationships/image" Target="../media/image197.png"/><Relationship Id="rId166" Type="http://schemas.openxmlformats.org/officeDocument/2006/relationships/customXml" Target="../ink/ink203.xml"/><Relationship Id="rId165" Type="http://schemas.openxmlformats.org/officeDocument/2006/relationships/image" Target="../media/image196.png"/><Relationship Id="rId164" Type="http://schemas.openxmlformats.org/officeDocument/2006/relationships/customXml" Target="../ink/ink202.xml"/><Relationship Id="rId163" Type="http://schemas.openxmlformats.org/officeDocument/2006/relationships/image" Target="../media/image195.png"/><Relationship Id="rId162" Type="http://schemas.openxmlformats.org/officeDocument/2006/relationships/customXml" Target="../ink/ink201.xml"/><Relationship Id="rId161" Type="http://schemas.openxmlformats.org/officeDocument/2006/relationships/image" Target="../media/image194.png"/><Relationship Id="rId160" Type="http://schemas.openxmlformats.org/officeDocument/2006/relationships/customXml" Target="../ink/ink200.xml"/><Relationship Id="rId16" Type="http://schemas.openxmlformats.org/officeDocument/2006/relationships/customXml" Target="../ink/ink127.xml"/><Relationship Id="rId159" Type="http://schemas.openxmlformats.org/officeDocument/2006/relationships/image" Target="../media/image193.png"/><Relationship Id="rId158" Type="http://schemas.openxmlformats.org/officeDocument/2006/relationships/customXml" Target="../ink/ink199.xml"/><Relationship Id="rId157" Type="http://schemas.openxmlformats.org/officeDocument/2006/relationships/image" Target="../media/image192.png"/><Relationship Id="rId156" Type="http://schemas.openxmlformats.org/officeDocument/2006/relationships/customXml" Target="../ink/ink198.xml"/><Relationship Id="rId155" Type="http://schemas.openxmlformats.org/officeDocument/2006/relationships/image" Target="../media/image191.png"/><Relationship Id="rId154" Type="http://schemas.openxmlformats.org/officeDocument/2006/relationships/customXml" Target="../ink/ink197.xml"/><Relationship Id="rId153" Type="http://schemas.openxmlformats.org/officeDocument/2006/relationships/image" Target="../media/image190.png"/><Relationship Id="rId152" Type="http://schemas.openxmlformats.org/officeDocument/2006/relationships/customXml" Target="../ink/ink196.xml"/><Relationship Id="rId151" Type="http://schemas.openxmlformats.org/officeDocument/2006/relationships/image" Target="../media/image189.png"/><Relationship Id="rId150" Type="http://schemas.openxmlformats.org/officeDocument/2006/relationships/customXml" Target="../ink/ink195.xml"/><Relationship Id="rId15" Type="http://schemas.openxmlformats.org/officeDocument/2006/relationships/image" Target="../media/image122.png"/><Relationship Id="rId149" Type="http://schemas.openxmlformats.org/officeDocument/2006/relationships/image" Target="../media/image188.png"/><Relationship Id="rId148" Type="http://schemas.openxmlformats.org/officeDocument/2006/relationships/customXml" Target="../ink/ink194.xml"/><Relationship Id="rId147" Type="http://schemas.openxmlformats.org/officeDocument/2006/relationships/image" Target="../media/image187.png"/><Relationship Id="rId146" Type="http://schemas.openxmlformats.org/officeDocument/2006/relationships/customXml" Target="../ink/ink193.xml"/><Relationship Id="rId145" Type="http://schemas.openxmlformats.org/officeDocument/2006/relationships/image" Target="../media/image186.png"/><Relationship Id="rId144" Type="http://schemas.openxmlformats.org/officeDocument/2006/relationships/customXml" Target="../ink/ink192.xml"/><Relationship Id="rId143" Type="http://schemas.openxmlformats.org/officeDocument/2006/relationships/image" Target="../media/image185.png"/><Relationship Id="rId142" Type="http://schemas.openxmlformats.org/officeDocument/2006/relationships/customXml" Target="../ink/ink191.xml"/><Relationship Id="rId141" Type="http://schemas.openxmlformats.org/officeDocument/2006/relationships/image" Target="../media/image184.png"/><Relationship Id="rId140" Type="http://schemas.openxmlformats.org/officeDocument/2006/relationships/customXml" Target="../ink/ink190.xml"/><Relationship Id="rId14" Type="http://schemas.openxmlformats.org/officeDocument/2006/relationships/customXml" Target="../ink/ink126.xml"/><Relationship Id="rId139" Type="http://schemas.openxmlformats.org/officeDocument/2006/relationships/image" Target="../media/image183.png"/><Relationship Id="rId138" Type="http://schemas.openxmlformats.org/officeDocument/2006/relationships/customXml" Target="../ink/ink189.xml"/><Relationship Id="rId137" Type="http://schemas.openxmlformats.org/officeDocument/2006/relationships/image" Target="../media/image182.png"/><Relationship Id="rId136" Type="http://schemas.openxmlformats.org/officeDocument/2006/relationships/customXml" Target="../ink/ink188.xml"/><Relationship Id="rId135" Type="http://schemas.openxmlformats.org/officeDocument/2006/relationships/image" Target="../media/image181.png"/><Relationship Id="rId134" Type="http://schemas.openxmlformats.org/officeDocument/2006/relationships/customXml" Target="../ink/ink187.xml"/><Relationship Id="rId133" Type="http://schemas.openxmlformats.org/officeDocument/2006/relationships/image" Target="../media/image180.png"/><Relationship Id="rId132" Type="http://schemas.openxmlformats.org/officeDocument/2006/relationships/customXml" Target="../ink/ink186.xml"/><Relationship Id="rId131" Type="http://schemas.openxmlformats.org/officeDocument/2006/relationships/image" Target="../media/image179.png"/><Relationship Id="rId130" Type="http://schemas.openxmlformats.org/officeDocument/2006/relationships/customXml" Target="../ink/ink185.xml"/><Relationship Id="rId13" Type="http://schemas.openxmlformats.org/officeDocument/2006/relationships/image" Target="../media/image121.png"/><Relationship Id="rId129" Type="http://schemas.openxmlformats.org/officeDocument/2006/relationships/image" Target="../media/image178.png"/><Relationship Id="rId128" Type="http://schemas.openxmlformats.org/officeDocument/2006/relationships/customXml" Target="../ink/ink184.xml"/><Relationship Id="rId127" Type="http://schemas.openxmlformats.org/officeDocument/2006/relationships/image" Target="../media/image177.png"/><Relationship Id="rId126" Type="http://schemas.openxmlformats.org/officeDocument/2006/relationships/customXml" Target="../ink/ink183.xml"/><Relationship Id="rId125" Type="http://schemas.openxmlformats.org/officeDocument/2006/relationships/image" Target="../media/image176.png"/><Relationship Id="rId124" Type="http://schemas.openxmlformats.org/officeDocument/2006/relationships/customXml" Target="../ink/ink182.xml"/><Relationship Id="rId123" Type="http://schemas.openxmlformats.org/officeDocument/2006/relationships/image" Target="../media/image175.png"/><Relationship Id="rId122" Type="http://schemas.openxmlformats.org/officeDocument/2006/relationships/customXml" Target="../ink/ink181.xml"/><Relationship Id="rId121" Type="http://schemas.openxmlformats.org/officeDocument/2006/relationships/image" Target="../media/image174.png"/><Relationship Id="rId120" Type="http://schemas.openxmlformats.org/officeDocument/2006/relationships/customXml" Target="../ink/ink180.xml"/><Relationship Id="rId12" Type="http://schemas.openxmlformats.org/officeDocument/2006/relationships/customXml" Target="../ink/ink125.xml"/><Relationship Id="rId119" Type="http://schemas.openxmlformats.org/officeDocument/2006/relationships/image" Target="../media/image173.png"/><Relationship Id="rId118" Type="http://schemas.openxmlformats.org/officeDocument/2006/relationships/customXml" Target="../ink/ink179.xml"/><Relationship Id="rId117" Type="http://schemas.openxmlformats.org/officeDocument/2006/relationships/image" Target="../media/image172.png"/><Relationship Id="rId116" Type="http://schemas.openxmlformats.org/officeDocument/2006/relationships/customXml" Target="../ink/ink178.xml"/><Relationship Id="rId115" Type="http://schemas.openxmlformats.org/officeDocument/2006/relationships/image" Target="../media/image171.png"/><Relationship Id="rId114" Type="http://schemas.openxmlformats.org/officeDocument/2006/relationships/customXml" Target="../ink/ink177.xml"/><Relationship Id="rId113" Type="http://schemas.openxmlformats.org/officeDocument/2006/relationships/image" Target="../media/image170.png"/><Relationship Id="rId112" Type="http://schemas.openxmlformats.org/officeDocument/2006/relationships/customXml" Target="../ink/ink176.xml"/><Relationship Id="rId111" Type="http://schemas.openxmlformats.org/officeDocument/2006/relationships/image" Target="../media/image169.png"/><Relationship Id="rId110" Type="http://schemas.openxmlformats.org/officeDocument/2006/relationships/customXml" Target="../ink/ink175.xml"/><Relationship Id="rId11" Type="http://schemas.openxmlformats.org/officeDocument/2006/relationships/image" Target="../media/image6.png"/><Relationship Id="rId109" Type="http://schemas.openxmlformats.org/officeDocument/2006/relationships/image" Target="../media/image168.png"/><Relationship Id="rId108" Type="http://schemas.openxmlformats.org/officeDocument/2006/relationships/customXml" Target="../ink/ink174.xml"/><Relationship Id="rId107" Type="http://schemas.openxmlformats.org/officeDocument/2006/relationships/image" Target="../media/image167.png"/><Relationship Id="rId106" Type="http://schemas.openxmlformats.org/officeDocument/2006/relationships/customXml" Target="../ink/ink173.xml"/><Relationship Id="rId105" Type="http://schemas.openxmlformats.org/officeDocument/2006/relationships/image" Target="../media/image166.png"/><Relationship Id="rId104" Type="http://schemas.openxmlformats.org/officeDocument/2006/relationships/customXml" Target="../ink/ink172.xml"/><Relationship Id="rId103" Type="http://schemas.openxmlformats.org/officeDocument/2006/relationships/image" Target="../media/image165.png"/><Relationship Id="rId102" Type="http://schemas.openxmlformats.org/officeDocument/2006/relationships/customXml" Target="../ink/ink171.xml"/><Relationship Id="rId101" Type="http://schemas.openxmlformats.org/officeDocument/2006/relationships/image" Target="../media/image164.png"/><Relationship Id="rId100" Type="http://schemas.openxmlformats.org/officeDocument/2006/relationships/customXml" Target="../ink/ink170.xml"/><Relationship Id="rId10" Type="http://schemas.openxmlformats.org/officeDocument/2006/relationships/customXml" Target="../ink/ink124.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9" Type="http://schemas.openxmlformats.org/officeDocument/2006/relationships/customXml" Target="../ink/ink2841.xml"/><Relationship Id="rId98" Type="http://schemas.openxmlformats.org/officeDocument/2006/relationships/image" Target="../media/image2840.png"/><Relationship Id="rId97" Type="http://schemas.openxmlformats.org/officeDocument/2006/relationships/customXml" Target="../ink/ink2840.xml"/><Relationship Id="rId96" Type="http://schemas.openxmlformats.org/officeDocument/2006/relationships/image" Target="../media/image2839.png"/><Relationship Id="rId95" Type="http://schemas.openxmlformats.org/officeDocument/2006/relationships/customXml" Target="../ink/ink2839.xml"/><Relationship Id="rId94" Type="http://schemas.openxmlformats.org/officeDocument/2006/relationships/image" Target="../media/image2838.png"/><Relationship Id="rId93" Type="http://schemas.openxmlformats.org/officeDocument/2006/relationships/customXml" Target="../ink/ink2838.xml"/><Relationship Id="rId92" Type="http://schemas.openxmlformats.org/officeDocument/2006/relationships/image" Target="../media/image2837.png"/><Relationship Id="rId91" Type="http://schemas.openxmlformats.org/officeDocument/2006/relationships/customXml" Target="../ink/ink2837.xml"/><Relationship Id="rId90" Type="http://schemas.openxmlformats.org/officeDocument/2006/relationships/image" Target="../media/image2836.png"/><Relationship Id="rId9" Type="http://schemas.openxmlformats.org/officeDocument/2006/relationships/customXml" Target="../ink/ink2796.xml"/><Relationship Id="rId89" Type="http://schemas.openxmlformats.org/officeDocument/2006/relationships/customXml" Target="../ink/ink2836.xml"/><Relationship Id="rId88" Type="http://schemas.openxmlformats.org/officeDocument/2006/relationships/image" Target="../media/image2835.png"/><Relationship Id="rId87" Type="http://schemas.openxmlformats.org/officeDocument/2006/relationships/customXml" Target="../ink/ink2835.xml"/><Relationship Id="rId86" Type="http://schemas.openxmlformats.org/officeDocument/2006/relationships/image" Target="../media/image2834.png"/><Relationship Id="rId85" Type="http://schemas.openxmlformats.org/officeDocument/2006/relationships/customXml" Target="../ink/ink2834.xml"/><Relationship Id="rId84" Type="http://schemas.openxmlformats.org/officeDocument/2006/relationships/image" Target="../media/image2833.png"/><Relationship Id="rId83" Type="http://schemas.openxmlformats.org/officeDocument/2006/relationships/customXml" Target="../ink/ink2833.xml"/><Relationship Id="rId82" Type="http://schemas.openxmlformats.org/officeDocument/2006/relationships/image" Target="../media/image2832.png"/><Relationship Id="rId81" Type="http://schemas.openxmlformats.org/officeDocument/2006/relationships/customXml" Target="../ink/ink2832.xml"/><Relationship Id="rId80" Type="http://schemas.openxmlformats.org/officeDocument/2006/relationships/image" Target="../media/image2831.png"/><Relationship Id="rId8" Type="http://schemas.openxmlformats.org/officeDocument/2006/relationships/image" Target="../media/image2795.png"/><Relationship Id="rId79" Type="http://schemas.openxmlformats.org/officeDocument/2006/relationships/customXml" Target="../ink/ink2831.xml"/><Relationship Id="rId78" Type="http://schemas.openxmlformats.org/officeDocument/2006/relationships/image" Target="../media/image2830.png"/><Relationship Id="rId77" Type="http://schemas.openxmlformats.org/officeDocument/2006/relationships/customXml" Target="../ink/ink2830.xml"/><Relationship Id="rId76" Type="http://schemas.openxmlformats.org/officeDocument/2006/relationships/image" Target="../media/image2829.png"/><Relationship Id="rId75" Type="http://schemas.openxmlformats.org/officeDocument/2006/relationships/customXml" Target="../ink/ink2829.xml"/><Relationship Id="rId74" Type="http://schemas.openxmlformats.org/officeDocument/2006/relationships/image" Target="../media/image2828.png"/><Relationship Id="rId73" Type="http://schemas.openxmlformats.org/officeDocument/2006/relationships/customXml" Target="../ink/ink2828.xml"/><Relationship Id="rId72" Type="http://schemas.openxmlformats.org/officeDocument/2006/relationships/image" Target="../media/image2827.png"/><Relationship Id="rId71" Type="http://schemas.openxmlformats.org/officeDocument/2006/relationships/customXml" Target="../ink/ink2827.xml"/><Relationship Id="rId70" Type="http://schemas.openxmlformats.org/officeDocument/2006/relationships/image" Target="../media/image2826.png"/><Relationship Id="rId7" Type="http://schemas.openxmlformats.org/officeDocument/2006/relationships/customXml" Target="../ink/ink2795.xml"/><Relationship Id="rId69" Type="http://schemas.openxmlformats.org/officeDocument/2006/relationships/customXml" Target="../ink/ink2826.xml"/><Relationship Id="rId68" Type="http://schemas.openxmlformats.org/officeDocument/2006/relationships/image" Target="../media/image2825.png"/><Relationship Id="rId67" Type="http://schemas.openxmlformats.org/officeDocument/2006/relationships/customXml" Target="../ink/ink2825.xml"/><Relationship Id="rId66" Type="http://schemas.openxmlformats.org/officeDocument/2006/relationships/image" Target="../media/image2824.png"/><Relationship Id="rId65" Type="http://schemas.openxmlformats.org/officeDocument/2006/relationships/customXml" Target="../ink/ink2824.xml"/><Relationship Id="rId64" Type="http://schemas.openxmlformats.org/officeDocument/2006/relationships/image" Target="../media/image2823.png"/><Relationship Id="rId63" Type="http://schemas.openxmlformats.org/officeDocument/2006/relationships/customXml" Target="../ink/ink2823.xml"/><Relationship Id="rId62" Type="http://schemas.openxmlformats.org/officeDocument/2006/relationships/image" Target="../media/image2822.png"/><Relationship Id="rId61" Type="http://schemas.openxmlformats.org/officeDocument/2006/relationships/customXml" Target="../ink/ink2822.xml"/><Relationship Id="rId60" Type="http://schemas.openxmlformats.org/officeDocument/2006/relationships/image" Target="../media/image2821.png"/><Relationship Id="rId6" Type="http://schemas.openxmlformats.org/officeDocument/2006/relationships/image" Target="../media/image2794.png"/><Relationship Id="rId59" Type="http://schemas.openxmlformats.org/officeDocument/2006/relationships/customXml" Target="../ink/ink2821.xml"/><Relationship Id="rId58" Type="http://schemas.openxmlformats.org/officeDocument/2006/relationships/image" Target="../media/image2820.png"/><Relationship Id="rId57" Type="http://schemas.openxmlformats.org/officeDocument/2006/relationships/customXml" Target="../ink/ink2820.xml"/><Relationship Id="rId56" Type="http://schemas.openxmlformats.org/officeDocument/2006/relationships/image" Target="../media/image2819.png"/><Relationship Id="rId55" Type="http://schemas.openxmlformats.org/officeDocument/2006/relationships/customXml" Target="../ink/ink2819.xml"/><Relationship Id="rId54" Type="http://schemas.openxmlformats.org/officeDocument/2006/relationships/image" Target="../media/image2818.png"/><Relationship Id="rId534" Type="http://schemas.openxmlformats.org/officeDocument/2006/relationships/slideLayout" Target="../slideLayouts/slideLayout1.xml"/><Relationship Id="rId533" Type="http://schemas.openxmlformats.org/officeDocument/2006/relationships/tags" Target="../tags/tag76.xml"/><Relationship Id="rId532" Type="http://schemas.openxmlformats.org/officeDocument/2006/relationships/image" Target="../media/image3057.png"/><Relationship Id="rId531" Type="http://schemas.openxmlformats.org/officeDocument/2006/relationships/customXml" Target="../ink/ink3057.xml"/><Relationship Id="rId530" Type="http://schemas.openxmlformats.org/officeDocument/2006/relationships/image" Target="../media/image3056.png"/><Relationship Id="rId53" Type="http://schemas.openxmlformats.org/officeDocument/2006/relationships/customXml" Target="../ink/ink2818.xml"/><Relationship Id="rId529" Type="http://schemas.openxmlformats.org/officeDocument/2006/relationships/customXml" Target="../ink/ink3056.xml"/><Relationship Id="rId528" Type="http://schemas.openxmlformats.org/officeDocument/2006/relationships/image" Target="../media/image3055.png"/><Relationship Id="rId527" Type="http://schemas.openxmlformats.org/officeDocument/2006/relationships/customXml" Target="../ink/ink3055.xml"/><Relationship Id="rId526" Type="http://schemas.openxmlformats.org/officeDocument/2006/relationships/image" Target="../media/image3054.png"/><Relationship Id="rId525" Type="http://schemas.openxmlformats.org/officeDocument/2006/relationships/customXml" Target="../ink/ink3054.xml"/><Relationship Id="rId524" Type="http://schemas.openxmlformats.org/officeDocument/2006/relationships/image" Target="../media/image3053.png"/><Relationship Id="rId523" Type="http://schemas.openxmlformats.org/officeDocument/2006/relationships/customXml" Target="../ink/ink3053.xml"/><Relationship Id="rId522" Type="http://schemas.openxmlformats.org/officeDocument/2006/relationships/image" Target="../media/image3052.png"/><Relationship Id="rId521" Type="http://schemas.openxmlformats.org/officeDocument/2006/relationships/customXml" Target="../ink/ink3052.xml"/><Relationship Id="rId520" Type="http://schemas.openxmlformats.org/officeDocument/2006/relationships/image" Target="../media/image3051.png"/><Relationship Id="rId52" Type="http://schemas.openxmlformats.org/officeDocument/2006/relationships/image" Target="../media/image2817.png"/><Relationship Id="rId519" Type="http://schemas.openxmlformats.org/officeDocument/2006/relationships/customXml" Target="../ink/ink3051.xml"/><Relationship Id="rId518" Type="http://schemas.openxmlformats.org/officeDocument/2006/relationships/image" Target="../media/image3050.png"/><Relationship Id="rId517" Type="http://schemas.openxmlformats.org/officeDocument/2006/relationships/customXml" Target="../ink/ink3050.xml"/><Relationship Id="rId516" Type="http://schemas.openxmlformats.org/officeDocument/2006/relationships/image" Target="../media/image3049.png"/><Relationship Id="rId515" Type="http://schemas.openxmlformats.org/officeDocument/2006/relationships/customXml" Target="../ink/ink3049.xml"/><Relationship Id="rId514" Type="http://schemas.openxmlformats.org/officeDocument/2006/relationships/image" Target="../media/image3048.png"/><Relationship Id="rId513" Type="http://schemas.openxmlformats.org/officeDocument/2006/relationships/customXml" Target="../ink/ink3048.xml"/><Relationship Id="rId512" Type="http://schemas.openxmlformats.org/officeDocument/2006/relationships/image" Target="../media/image3047.png"/><Relationship Id="rId511" Type="http://schemas.openxmlformats.org/officeDocument/2006/relationships/customXml" Target="../ink/ink3047.xml"/><Relationship Id="rId510" Type="http://schemas.openxmlformats.org/officeDocument/2006/relationships/image" Target="../media/image3046.png"/><Relationship Id="rId51" Type="http://schemas.openxmlformats.org/officeDocument/2006/relationships/customXml" Target="../ink/ink2817.xml"/><Relationship Id="rId509" Type="http://schemas.openxmlformats.org/officeDocument/2006/relationships/customXml" Target="../ink/ink3046.xml"/><Relationship Id="rId508" Type="http://schemas.openxmlformats.org/officeDocument/2006/relationships/image" Target="../media/image3045.png"/><Relationship Id="rId507" Type="http://schemas.openxmlformats.org/officeDocument/2006/relationships/customXml" Target="../ink/ink3045.xml"/><Relationship Id="rId506" Type="http://schemas.openxmlformats.org/officeDocument/2006/relationships/image" Target="../media/image3044.png"/><Relationship Id="rId505" Type="http://schemas.openxmlformats.org/officeDocument/2006/relationships/customXml" Target="../ink/ink3044.xml"/><Relationship Id="rId504" Type="http://schemas.openxmlformats.org/officeDocument/2006/relationships/image" Target="../media/image3043.png"/><Relationship Id="rId503" Type="http://schemas.openxmlformats.org/officeDocument/2006/relationships/customXml" Target="../ink/ink3043.xml"/><Relationship Id="rId502" Type="http://schemas.openxmlformats.org/officeDocument/2006/relationships/image" Target="../media/image3042.png"/><Relationship Id="rId501" Type="http://schemas.openxmlformats.org/officeDocument/2006/relationships/customXml" Target="../ink/ink3042.xml"/><Relationship Id="rId500" Type="http://schemas.openxmlformats.org/officeDocument/2006/relationships/image" Target="../media/image3041.png"/><Relationship Id="rId50" Type="http://schemas.openxmlformats.org/officeDocument/2006/relationships/image" Target="../media/image2816.png"/><Relationship Id="rId5" Type="http://schemas.openxmlformats.org/officeDocument/2006/relationships/customXml" Target="../ink/ink2794.xml"/><Relationship Id="rId499" Type="http://schemas.openxmlformats.org/officeDocument/2006/relationships/customXml" Target="../ink/ink3041.xml"/><Relationship Id="rId498" Type="http://schemas.openxmlformats.org/officeDocument/2006/relationships/image" Target="../media/image3040.png"/><Relationship Id="rId497" Type="http://schemas.openxmlformats.org/officeDocument/2006/relationships/customXml" Target="../ink/ink3040.xml"/><Relationship Id="rId496" Type="http://schemas.openxmlformats.org/officeDocument/2006/relationships/image" Target="../media/image3039.png"/><Relationship Id="rId495" Type="http://schemas.openxmlformats.org/officeDocument/2006/relationships/customXml" Target="../ink/ink3039.xml"/><Relationship Id="rId494" Type="http://schemas.openxmlformats.org/officeDocument/2006/relationships/image" Target="../media/image3038.png"/><Relationship Id="rId493" Type="http://schemas.openxmlformats.org/officeDocument/2006/relationships/customXml" Target="../ink/ink3038.xml"/><Relationship Id="rId492" Type="http://schemas.openxmlformats.org/officeDocument/2006/relationships/image" Target="../media/image3037.png"/><Relationship Id="rId491" Type="http://schemas.openxmlformats.org/officeDocument/2006/relationships/customXml" Target="../ink/ink3037.xml"/><Relationship Id="rId490" Type="http://schemas.openxmlformats.org/officeDocument/2006/relationships/image" Target="../media/image3036.png"/><Relationship Id="rId49" Type="http://schemas.openxmlformats.org/officeDocument/2006/relationships/customXml" Target="../ink/ink2816.xml"/><Relationship Id="rId489" Type="http://schemas.openxmlformats.org/officeDocument/2006/relationships/customXml" Target="../ink/ink3036.xml"/><Relationship Id="rId488" Type="http://schemas.openxmlformats.org/officeDocument/2006/relationships/image" Target="../media/image3035.png"/><Relationship Id="rId487" Type="http://schemas.openxmlformats.org/officeDocument/2006/relationships/customXml" Target="../ink/ink3035.xml"/><Relationship Id="rId486" Type="http://schemas.openxmlformats.org/officeDocument/2006/relationships/image" Target="../media/image3034.png"/><Relationship Id="rId485" Type="http://schemas.openxmlformats.org/officeDocument/2006/relationships/customXml" Target="../ink/ink3034.xml"/><Relationship Id="rId484" Type="http://schemas.openxmlformats.org/officeDocument/2006/relationships/image" Target="../media/image3033.png"/><Relationship Id="rId483" Type="http://schemas.openxmlformats.org/officeDocument/2006/relationships/customXml" Target="../ink/ink3033.xml"/><Relationship Id="rId482" Type="http://schemas.openxmlformats.org/officeDocument/2006/relationships/image" Target="../media/image3032.png"/><Relationship Id="rId481" Type="http://schemas.openxmlformats.org/officeDocument/2006/relationships/customXml" Target="../ink/ink3032.xml"/><Relationship Id="rId480" Type="http://schemas.openxmlformats.org/officeDocument/2006/relationships/image" Target="../media/image3031.png"/><Relationship Id="rId48" Type="http://schemas.openxmlformats.org/officeDocument/2006/relationships/image" Target="../media/image2815.png"/><Relationship Id="rId479" Type="http://schemas.openxmlformats.org/officeDocument/2006/relationships/customXml" Target="../ink/ink3031.xml"/><Relationship Id="rId478" Type="http://schemas.openxmlformats.org/officeDocument/2006/relationships/image" Target="../media/image3030.png"/><Relationship Id="rId477" Type="http://schemas.openxmlformats.org/officeDocument/2006/relationships/customXml" Target="../ink/ink3030.xml"/><Relationship Id="rId476" Type="http://schemas.openxmlformats.org/officeDocument/2006/relationships/image" Target="../media/image3029.png"/><Relationship Id="rId475" Type="http://schemas.openxmlformats.org/officeDocument/2006/relationships/customXml" Target="../ink/ink3029.xml"/><Relationship Id="rId474" Type="http://schemas.openxmlformats.org/officeDocument/2006/relationships/image" Target="../media/image3028.png"/><Relationship Id="rId473" Type="http://schemas.openxmlformats.org/officeDocument/2006/relationships/customXml" Target="../ink/ink3028.xml"/><Relationship Id="rId472" Type="http://schemas.openxmlformats.org/officeDocument/2006/relationships/image" Target="../media/image3027.png"/><Relationship Id="rId471" Type="http://schemas.openxmlformats.org/officeDocument/2006/relationships/customXml" Target="../ink/ink3027.xml"/><Relationship Id="rId470" Type="http://schemas.openxmlformats.org/officeDocument/2006/relationships/image" Target="../media/image3026.png"/><Relationship Id="rId47" Type="http://schemas.openxmlformats.org/officeDocument/2006/relationships/customXml" Target="../ink/ink2815.xml"/><Relationship Id="rId469" Type="http://schemas.openxmlformats.org/officeDocument/2006/relationships/customXml" Target="../ink/ink3026.xml"/><Relationship Id="rId468" Type="http://schemas.openxmlformats.org/officeDocument/2006/relationships/image" Target="../media/image3025.png"/><Relationship Id="rId467" Type="http://schemas.openxmlformats.org/officeDocument/2006/relationships/customXml" Target="../ink/ink3025.xml"/><Relationship Id="rId466" Type="http://schemas.openxmlformats.org/officeDocument/2006/relationships/image" Target="../media/image3024.png"/><Relationship Id="rId465" Type="http://schemas.openxmlformats.org/officeDocument/2006/relationships/customXml" Target="../ink/ink3024.xml"/><Relationship Id="rId464" Type="http://schemas.openxmlformats.org/officeDocument/2006/relationships/image" Target="../media/image3023.png"/><Relationship Id="rId463" Type="http://schemas.openxmlformats.org/officeDocument/2006/relationships/customXml" Target="../ink/ink3023.xml"/><Relationship Id="rId462" Type="http://schemas.openxmlformats.org/officeDocument/2006/relationships/image" Target="../media/image3022.png"/><Relationship Id="rId461" Type="http://schemas.openxmlformats.org/officeDocument/2006/relationships/customXml" Target="../ink/ink3022.xml"/><Relationship Id="rId460" Type="http://schemas.openxmlformats.org/officeDocument/2006/relationships/image" Target="../media/image3021.png"/><Relationship Id="rId46" Type="http://schemas.openxmlformats.org/officeDocument/2006/relationships/image" Target="../media/image2814.png"/><Relationship Id="rId459" Type="http://schemas.openxmlformats.org/officeDocument/2006/relationships/customXml" Target="../ink/ink3021.xml"/><Relationship Id="rId458" Type="http://schemas.openxmlformats.org/officeDocument/2006/relationships/image" Target="../media/image3020.png"/><Relationship Id="rId457" Type="http://schemas.openxmlformats.org/officeDocument/2006/relationships/customXml" Target="../ink/ink3020.xml"/><Relationship Id="rId456" Type="http://schemas.openxmlformats.org/officeDocument/2006/relationships/image" Target="../media/image3019.png"/><Relationship Id="rId455" Type="http://schemas.openxmlformats.org/officeDocument/2006/relationships/customXml" Target="../ink/ink3019.xml"/><Relationship Id="rId454" Type="http://schemas.openxmlformats.org/officeDocument/2006/relationships/image" Target="../media/image3018.png"/><Relationship Id="rId453" Type="http://schemas.openxmlformats.org/officeDocument/2006/relationships/customXml" Target="../ink/ink3018.xml"/><Relationship Id="rId452" Type="http://schemas.openxmlformats.org/officeDocument/2006/relationships/image" Target="../media/image3017.png"/><Relationship Id="rId451" Type="http://schemas.openxmlformats.org/officeDocument/2006/relationships/customXml" Target="../ink/ink3017.xml"/><Relationship Id="rId450" Type="http://schemas.openxmlformats.org/officeDocument/2006/relationships/image" Target="../media/image3016.png"/><Relationship Id="rId45" Type="http://schemas.openxmlformats.org/officeDocument/2006/relationships/customXml" Target="../ink/ink2814.xml"/><Relationship Id="rId449" Type="http://schemas.openxmlformats.org/officeDocument/2006/relationships/customXml" Target="../ink/ink3016.xml"/><Relationship Id="rId448" Type="http://schemas.openxmlformats.org/officeDocument/2006/relationships/image" Target="../media/image3015.png"/><Relationship Id="rId447" Type="http://schemas.openxmlformats.org/officeDocument/2006/relationships/customXml" Target="../ink/ink3015.xml"/><Relationship Id="rId446" Type="http://schemas.openxmlformats.org/officeDocument/2006/relationships/image" Target="../media/image3014.png"/><Relationship Id="rId445" Type="http://schemas.openxmlformats.org/officeDocument/2006/relationships/customXml" Target="../ink/ink3014.xml"/><Relationship Id="rId444" Type="http://schemas.openxmlformats.org/officeDocument/2006/relationships/image" Target="../media/image3013.png"/><Relationship Id="rId443" Type="http://schemas.openxmlformats.org/officeDocument/2006/relationships/customXml" Target="../ink/ink3013.xml"/><Relationship Id="rId442" Type="http://schemas.openxmlformats.org/officeDocument/2006/relationships/image" Target="../media/image3012.png"/><Relationship Id="rId441" Type="http://schemas.openxmlformats.org/officeDocument/2006/relationships/customXml" Target="../ink/ink3012.xml"/><Relationship Id="rId440" Type="http://schemas.openxmlformats.org/officeDocument/2006/relationships/image" Target="../media/image3011.png"/><Relationship Id="rId44" Type="http://schemas.openxmlformats.org/officeDocument/2006/relationships/image" Target="../media/image2813.png"/><Relationship Id="rId439" Type="http://schemas.openxmlformats.org/officeDocument/2006/relationships/customXml" Target="../ink/ink3011.xml"/><Relationship Id="rId438" Type="http://schemas.openxmlformats.org/officeDocument/2006/relationships/image" Target="../media/image3010.png"/><Relationship Id="rId437" Type="http://schemas.openxmlformats.org/officeDocument/2006/relationships/customXml" Target="../ink/ink3010.xml"/><Relationship Id="rId436" Type="http://schemas.openxmlformats.org/officeDocument/2006/relationships/image" Target="../media/image3009.png"/><Relationship Id="rId435" Type="http://schemas.openxmlformats.org/officeDocument/2006/relationships/customXml" Target="../ink/ink3009.xml"/><Relationship Id="rId434" Type="http://schemas.openxmlformats.org/officeDocument/2006/relationships/image" Target="../media/image3008.png"/><Relationship Id="rId433" Type="http://schemas.openxmlformats.org/officeDocument/2006/relationships/customXml" Target="../ink/ink3008.xml"/><Relationship Id="rId432" Type="http://schemas.openxmlformats.org/officeDocument/2006/relationships/image" Target="../media/image3007.png"/><Relationship Id="rId431" Type="http://schemas.openxmlformats.org/officeDocument/2006/relationships/customXml" Target="../ink/ink3007.xml"/><Relationship Id="rId430" Type="http://schemas.openxmlformats.org/officeDocument/2006/relationships/image" Target="../media/image3006.png"/><Relationship Id="rId43" Type="http://schemas.openxmlformats.org/officeDocument/2006/relationships/customXml" Target="../ink/ink2813.xml"/><Relationship Id="rId429" Type="http://schemas.openxmlformats.org/officeDocument/2006/relationships/customXml" Target="../ink/ink3006.xml"/><Relationship Id="rId428" Type="http://schemas.openxmlformats.org/officeDocument/2006/relationships/image" Target="../media/image3005.png"/><Relationship Id="rId427" Type="http://schemas.openxmlformats.org/officeDocument/2006/relationships/customXml" Target="../ink/ink3005.xml"/><Relationship Id="rId426" Type="http://schemas.openxmlformats.org/officeDocument/2006/relationships/image" Target="../media/image3004.png"/><Relationship Id="rId425" Type="http://schemas.openxmlformats.org/officeDocument/2006/relationships/customXml" Target="../ink/ink3004.xml"/><Relationship Id="rId424" Type="http://schemas.openxmlformats.org/officeDocument/2006/relationships/image" Target="../media/image3003.png"/><Relationship Id="rId423" Type="http://schemas.openxmlformats.org/officeDocument/2006/relationships/customXml" Target="../ink/ink3003.xml"/><Relationship Id="rId422" Type="http://schemas.openxmlformats.org/officeDocument/2006/relationships/image" Target="../media/image3002.png"/><Relationship Id="rId421" Type="http://schemas.openxmlformats.org/officeDocument/2006/relationships/customXml" Target="../ink/ink3002.xml"/><Relationship Id="rId420" Type="http://schemas.openxmlformats.org/officeDocument/2006/relationships/image" Target="../media/image3001.png"/><Relationship Id="rId42" Type="http://schemas.openxmlformats.org/officeDocument/2006/relationships/image" Target="../media/image2812.png"/><Relationship Id="rId419" Type="http://schemas.openxmlformats.org/officeDocument/2006/relationships/customXml" Target="../ink/ink3001.xml"/><Relationship Id="rId418" Type="http://schemas.openxmlformats.org/officeDocument/2006/relationships/image" Target="../media/image3000.png"/><Relationship Id="rId417" Type="http://schemas.openxmlformats.org/officeDocument/2006/relationships/customXml" Target="../ink/ink3000.xml"/><Relationship Id="rId416" Type="http://schemas.openxmlformats.org/officeDocument/2006/relationships/image" Target="../media/image2999.png"/><Relationship Id="rId415" Type="http://schemas.openxmlformats.org/officeDocument/2006/relationships/customXml" Target="../ink/ink2999.xml"/><Relationship Id="rId414" Type="http://schemas.openxmlformats.org/officeDocument/2006/relationships/image" Target="../media/image2998.png"/><Relationship Id="rId413" Type="http://schemas.openxmlformats.org/officeDocument/2006/relationships/customXml" Target="../ink/ink2998.xml"/><Relationship Id="rId412" Type="http://schemas.openxmlformats.org/officeDocument/2006/relationships/image" Target="../media/image2997.png"/><Relationship Id="rId411" Type="http://schemas.openxmlformats.org/officeDocument/2006/relationships/customXml" Target="../ink/ink2997.xml"/><Relationship Id="rId410" Type="http://schemas.openxmlformats.org/officeDocument/2006/relationships/image" Target="../media/image2996.png"/><Relationship Id="rId41" Type="http://schemas.openxmlformats.org/officeDocument/2006/relationships/customXml" Target="../ink/ink2812.xml"/><Relationship Id="rId409" Type="http://schemas.openxmlformats.org/officeDocument/2006/relationships/customXml" Target="../ink/ink2996.xml"/><Relationship Id="rId408" Type="http://schemas.openxmlformats.org/officeDocument/2006/relationships/image" Target="../media/image2995.png"/><Relationship Id="rId407" Type="http://schemas.openxmlformats.org/officeDocument/2006/relationships/customXml" Target="../ink/ink2995.xml"/><Relationship Id="rId406" Type="http://schemas.openxmlformats.org/officeDocument/2006/relationships/image" Target="../media/image2994.png"/><Relationship Id="rId405" Type="http://schemas.openxmlformats.org/officeDocument/2006/relationships/customXml" Target="../ink/ink2994.xml"/><Relationship Id="rId404" Type="http://schemas.openxmlformats.org/officeDocument/2006/relationships/image" Target="../media/image2993.png"/><Relationship Id="rId403" Type="http://schemas.openxmlformats.org/officeDocument/2006/relationships/customXml" Target="../ink/ink2993.xml"/><Relationship Id="rId402" Type="http://schemas.openxmlformats.org/officeDocument/2006/relationships/image" Target="../media/image2992.png"/><Relationship Id="rId401" Type="http://schemas.openxmlformats.org/officeDocument/2006/relationships/customXml" Target="../ink/ink2992.xml"/><Relationship Id="rId400" Type="http://schemas.openxmlformats.org/officeDocument/2006/relationships/image" Target="../media/image2991.png"/><Relationship Id="rId40" Type="http://schemas.openxmlformats.org/officeDocument/2006/relationships/image" Target="../media/image2811.png"/><Relationship Id="rId4" Type="http://schemas.openxmlformats.org/officeDocument/2006/relationships/image" Target="../media/image2793.png"/><Relationship Id="rId399" Type="http://schemas.openxmlformats.org/officeDocument/2006/relationships/customXml" Target="../ink/ink2991.xml"/><Relationship Id="rId398" Type="http://schemas.openxmlformats.org/officeDocument/2006/relationships/image" Target="../media/image2990.png"/><Relationship Id="rId397" Type="http://schemas.openxmlformats.org/officeDocument/2006/relationships/customXml" Target="../ink/ink2990.xml"/><Relationship Id="rId396" Type="http://schemas.openxmlformats.org/officeDocument/2006/relationships/image" Target="../media/image2989.png"/><Relationship Id="rId395" Type="http://schemas.openxmlformats.org/officeDocument/2006/relationships/customXml" Target="../ink/ink2989.xml"/><Relationship Id="rId394" Type="http://schemas.openxmlformats.org/officeDocument/2006/relationships/image" Target="../media/image2988.png"/><Relationship Id="rId393" Type="http://schemas.openxmlformats.org/officeDocument/2006/relationships/customXml" Target="../ink/ink2988.xml"/><Relationship Id="rId392" Type="http://schemas.openxmlformats.org/officeDocument/2006/relationships/image" Target="../media/image2987.png"/><Relationship Id="rId391" Type="http://schemas.openxmlformats.org/officeDocument/2006/relationships/customXml" Target="../ink/ink2987.xml"/><Relationship Id="rId390" Type="http://schemas.openxmlformats.org/officeDocument/2006/relationships/image" Target="../media/image2986.png"/><Relationship Id="rId39" Type="http://schemas.openxmlformats.org/officeDocument/2006/relationships/customXml" Target="../ink/ink2811.xml"/><Relationship Id="rId389" Type="http://schemas.openxmlformats.org/officeDocument/2006/relationships/customXml" Target="../ink/ink2986.xml"/><Relationship Id="rId388" Type="http://schemas.openxmlformats.org/officeDocument/2006/relationships/image" Target="../media/image2985.png"/><Relationship Id="rId387" Type="http://schemas.openxmlformats.org/officeDocument/2006/relationships/customXml" Target="../ink/ink2985.xml"/><Relationship Id="rId386" Type="http://schemas.openxmlformats.org/officeDocument/2006/relationships/image" Target="../media/image2984.png"/><Relationship Id="rId385" Type="http://schemas.openxmlformats.org/officeDocument/2006/relationships/customXml" Target="../ink/ink2984.xml"/><Relationship Id="rId384" Type="http://schemas.openxmlformats.org/officeDocument/2006/relationships/image" Target="../media/image2983.png"/><Relationship Id="rId383" Type="http://schemas.openxmlformats.org/officeDocument/2006/relationships/customXml" Target="../ink/ink2983.xml"/><Relationship Id="rId382" Type="http://schemas.openxmlformats.org/officeDocument/2006/relationships/image" Target="../media/image2982.png"/><Relationship Id="rId381" Type="http://schemas.openxmlformats.org/officeDocument/2006/relationships/customXml" Target="../ink/ink2982.xml"/><Relationship Id="rId380" Type="http://schemas.openxmlformats.org/officeDocument/2006/relationships/image" Target="../media/image2981.png"/><Relationship Id="rId38" Type="http://schemas.openxmlformats.org/officeDocument/2006/relationships/image" Target="../media/image2810.png"/><Relationship Id="rId379" Type="http://schemas.openxmlformats.org/officeDocument/2006/relationships/customXml" Target="../ink/ink2981.xml"/><Relationship Id="rId378" Type="http://schemas.openxmlformats.org/officeDocument/2006/relationships/image" Target="../media/image2980.png"/><Relationship Id="rId377" Type="http://schemas.openxmlformats.org/officeDocument/2006/relationships/customXml" Target="../ink/ink2980.xml"/><Relationship Id="rId376" Type="http://schemas.openxmlformats.org/officeDocument/2006/relationships/image" Target="../media/image2979.png"/><Relationship Id="rId375" Type="http://schemas.openxmlformats.org/officeDocument/2006/relationships/customXml" Target="../ink/ink2979.xml"/><Relationship Id="rId374" Type="http://schemas.openxmlformats.org/officeDocument/2006/relationships/image" Target="../media/image2978.png"/><Relationship Id="rId373" Type="http://schemas.openxmlformats.org/officeDocument/2006/relationships/customXml" Target="../ink/ink2978.xml"/><Relationship Id="rId372" Type="http://schemas.openxmlformats.org/officeDocument/2006/relationships/image" Target="../media/image2977.png"/><Relationship Id="rId371" Type="http://schemas.openxmlformats.org/officeDocument/2006/relationships/customXml" Target="../ink/ink2977.xml"/><Relationship Id="rId370" Type="http://schemas.openxmlformats.org/officeDocument/2006/relationships/image" Target="../media/image2976.png"/><Relationship Id="rId37" Type="http://schemas.openxmlformats.org/officeDocument/2006/relationships/customXml" Target="../ink/ink2810.xml"/><Relationship Id="rId369" Type="http://schemas.openxmlformats.org/officeDocument/2006/relationships/customXml" Target="../ink/ink2976.xml"/><Relationship Id="rId368" Type="http://schemas.openxmlformats.org/officeDocument/2006/relationships/image" Target="../media/image2975.png"/><Relationship Id="rId367" Type="http://schemas.openxmlformats.org/officeDocument/2006/relationships/customXml" Target="../ink/ink2975.xml"/><Relationship Id="rId366" Type="http://schemas.openxmlformats.org/officeDocument/2006/relationships/image" Target="../media/image2974.png"/><Relationship Id="rId365" Type="http://schemas.openxmlformats.org/officeDocument/2006/relationships/customXml" Target="../ink/ink2974.xml"/><Relationship Id="rId364" Type="http://schemas.openxmlformats.org/officeDocument/2006/relationships/image" Target="../media/image2973.png"/><Relationship Id="rId363" Type="http://schemas.openxmlformats.org/officeDocument/2006/relationships/customXml" Target="../ink/ink2973.xml"/><Relationship Id="rId362" Type="http://schemas.openxmlformats.org/officeDocument/2006/relationships/image" Target="../media/image2972.png"/><Relationship Id="rId361" Type="http://schemas.openxmlformats.org/officeDocument/2006/relationships/customXml" Target="../ink/ink2972.xml"/><Relationship Id="rId360" Type="http://schemas.openxmlformats.org/officeDocument/2006/relationships/image" Target="../media/image2971.png"/><Relationship Id="rId36" Type="http://schemas.openxmlformats.org/officeDocument/2006/relationships/image" Target="../media/image2809.png"/><Relationship Id="rId359" Type="http://schemas.openxmlformats.org/officeDocument/2006/relationships/customXml" Target="../ink/ink2971.xml"/><Relationship Id="rId358" Type="http://schemas.openxmlformats.org/officeDocument/2006/relationships/image" Target="../media/image2970.png"/><Relationship Id="rId357" Type="http://schemas.openxmlformats.org/officeDocument/2006/relationships/customXml" Target="../ink/ink2970.xml"/><Relationship Id="rId356" Type="http://schemas.openxmlformats.org/officeDocument/2006/relationships/image" Target="../media/image2969.png"/><Relationship Id="rId355" Type="http://schemas.openxmlformats.org/officeDocument/2006/relationships/customXml" Target="../ink/ink2969.xml"/><Relationship Id="rId354" Type="http://schemas.openxmlformats.org/officeDocument/2006/relationships/image" Target="../media/image2968.png"/><Relationship Id="rId353" Type="http://schemas.openxmlformats.org/officeDocument/2006/relationships/customXml" Target="../ink/ink2968.xml"/><Relationship Id="rId352" Type="http://schemas.openxmlformats.org/officeDocument/2006/relationships/image" Target="../media/image2967.png"/><Relationship Id="rId351" Type="http://schemas.openxmlformats.org/officeDocument/2006/relationships/customXml" Target="../ink/ink2967.xml"/><Relationship Id="rId350" Type="http://schemas.openxmlformats.org/officeDocument/2006/relationships/image" Target="../media/image2966.png"/><Relationship Id="rId35" Type="http://schemas.openxmlformats.org/officeDocument/2006/relationships/customXml" Target="../ink/ink2809.xml"/><Relationship Id="rId349" Type="http://schemas.openxmlformats.org/officeDocument/2006/relationships/customXml" Target="../ink/ink2966.xml"/><Relationship Id="rId348" Type="http://schemas.openxmlformats.org/officeDocument/2006/relationships/image" Target="../media/image2965.png"/><Relationship Id="rId347" Type="http://schemas.openxmlformats.org/officeDocument/2006/relationships/customXml" Target="../ink/ink2965.xml"/><Relationship Id="rId346" Type="http://schemas.openxmlformats.org/officeDocument/2006/relationships/image" Target="../media/image2964.png"/><Relationship Id="rId345" Type="http://schemas.openxmlformats.org/officeDocument/2006/relationships/customXml" Target="../ink/ink2964.xml"/><Relationship Id="rId344" Type="http://schemas.openxmlformats.org/officeDocument/2006/relationships/image" Target="../media/image2963.png"/><Relationship Id="rId343" Type="http://schemas.openxmlformats.org/officeDocument/2006/relationships/customXml" Target="../ink/ink2963.xml"/><Relationship Id="rId342" Type="http://schemas.openxmlformats.org/officeDocument/2006/relationships/image" Target="../media/image2962.png"/><Relationship Id="rId341" Type="http://schemas.openxmlformats.org/officeDocument/2006/relationships/customXml" Target="../ink/ink2962.xml"/><Relationship Id="rId340" Type="http://schemas.openxmlformats.org/officeDocument/2006/relationships/image" Target="../media/image2961.png"/><Relationship Id="rId34" Type="http://schemas.openxmlformats.org/officeDocument/2006/relationships/image" Target="../media/image2808.png"/><Relationship Id="rId339" Type="http://schemas.openxmlformats.org/officeDocument/2006/relationships/customXml" Target="../ink/ink2961.xml"/><Relationship Id="rId338" Type="http://schemas.openxmlformats.org/officeDocument/2006/relationships/image" Target="../media/image2960.png"/><Relationship Id="rId337" Type="http://schemas.openxmlformats.org/officeDocument/2006/relationships/customXml" Target="../ink/ink2960.xml"/><Relationship Id="rId336" Type="http://schemas.openxmlformats.org/officeDocument/2006/relationships/image" Target="../media/image2959.png"/><Relationship Id="rId335" Type="http://schemas.openxmlformats.org/officeDocument/2006/relationships/customXml" Target="../ink/ink2959.xml"/><Relationship Id="rId334" Type="http://schemas.openxmlformats.org/officeDocument/2006/relationships/image" Target="../media/image2958.png"/><Relationship Id="rId333" Type="http://schemas.openxmlformats.org/officeDocument/2006/relationships/customXml" Target="../ink/ink2958.xml"/><Relationship Id="rId332" Type="http://schemas.openxmlformats.org/officeDocument/2006/relationships/image" Target="../media/image2957.png"/><Relationship Id="rId331" Type="http://schemas.openxmlformats.org/officeDocument/2006/relationships/customXml" Target="../ink/ink2957.xml"/><Relationship Id="rId330" Type="http://schemas.openxmlformats.org/officeDocument/2006/relationships/image" Target="../media/image2956.png"/><Relationship Id="rId33" Type="http://schemas.openxmlformats.org/officeDocument/2006/relationships/customXml" Target="../ink/ink2808.xml"/><Relationship Id="rId329" Type="http://schemas.openxmlformats.org/officeDocument/2006/relationships/customXml" Target="../ink/ink2956.xml"/><Relationship Id="rId328" Type="http://schemas.openxmlformats.org/officeDocument/2006/relationships/image" Target="../media/image2955.png"/><Relationship Id="rId327" Type="http://schemas.openxmlformats.org/officeDocument/2006/relationships/customXml" Target="../ink/ink2955.xml"/><Relationship Id="rId326" Type="http://schemas.openxmlformats.org/officeDocument/2006/relationships/image" Target="../media/image2954.png"/><Relationship Id="rId325" Type="http://schemas.openxmlformats.org/officeDocument/2006/relationships/customXml" Target="../ink/ink2954.xml"/><Relationship Id="rId324" Type="http://schemas.openxmlformats.org/officeDocument/2006/relationships/image" Target="../media/image2953.png"/><Relationship Id="rId323" Type="http://schemas.openxmlformats.org/officeDocument/2006/relationships/customXml" Target="../ink/ink2953.xml"/><Relationship Id="rId322" Type="http://schemas.openxmlformats.org/officeDocument/2006/relationships/image" Target="../media/image2952.png"/><Relationship Id="rId321" Type="http://schemas.openxmlformats.org/officeDocument/2006/relationships/customXml" Target="../ink/ink2952.xml"/><Relationship Id="rId320" Type="http://schemas.openxmlformats.org/officeDocument/2006/relationships/image" Target="../media/image2951.png"/><Relationship Id="rId32" Type="http://schemas.openxmlformats.org/officeDocument/2006/relationships/image" Target="../media/image2807.png"/><Relationship Id="rId319" Type="http://schemas.openxmlformats.org/officeDocument/2006/relationships/customXml" Target="../ink/ink2951.xml"/><Relationship Id="rId318" Type="http://schemas.openxmlformats.org/officeDocument/2006/relationships/image" Target="../media/image2950.png"/><Relationship Id="rId317" Type="http://schemas.openxmlformats.org/officeDocument/2006/relationships/customXml" Target="../ink/ink2950.xml"/><Relationship Id="rId316" Type="http://schemas.openxmlformats.org/officeDocument/2006/relationships/image" Target="../media/image2949.png"/><Relationship Id="rId315" Type="http://schemas.openxmlformats.org/officeDocument/2006/relationships/customXml" Target="../ink/ink2949.xml"/><Relationship Id="rId314" Type="http://schemas.openxmlformats.org/officeDocument/2006/relationships/image" Target="../media/image2948.png"/><Relationship Id="rId313" Type="http://schemas.openxmlformats.org/officeDocument/2006/relationships/customXml" Target="../ink/ink2948.xml"/><Relationship Id="rId312" Type="http://schemas.openxmlformats.org/officeDocument/2006/relationships/image" Target="../media/image2947.png"/><Relationship Id="rId311" Type="http://schemas.openxmlformats.org/officeDocument/2006/relationships/customXml" Target="../ink/ink2947.xml"/><Relationship Id="rId310" Type="http://schemas.openxmlformats.org/officeDocument/2006/relationships/image" Target="../media/image2946.png"/><Relationship Id="rId31" Type="http://schemas.openxmlformats.org/officeDocument/2006/relationships/customXml" Target="../ink/ink2807.xml"/><Relationship Id="rId309" Type="http://schemas.openxmlformats.org/officeDocument/2006/relationships/customXml" Target="../ink/ink2946.xml"/><Relationship Id="rId308" Type="http://schemas.openxmlformats.org/officeDocument/2006/relationships/image" Target="../media/image2945.png"/><Relationship Id="rId307" Type="http://schemas.openxmlformats.org/officeDocument/2006/relationships/customXml" Target="../ink/ink2945.xml"/><Relationship Id="rId306" Type="http://schemas.openxmlformats.org/officeDocument/2006/relationships/image" Target="../media/image2944.png"/><Relationship Id="rId305" Type="http://schemas.openxmlformats.org/officeDocument/2006/relationships/customXml" Target="../ink/ink2944.xml"/><Relationship Id="rId304" Type="http://schemas.openxmlformats.org/officeDocument/2006/relationships/image" Target="../media/image2943.png"/><Relationship Id="rId303" Type="http://schemas.openxmlformats.org/officeDocument/2006/relationships/customXml" Target="../ink/ink2943.xml"/><Relationship Id="rId302" Type="http://schemas.openxmlformats.org/officeDocument/2006/relationships/image" Target="../media/image2942.png"/><Relationship Id="rId301" Type="http://schemas.openxmlformats.org/officeDocument/2006/relationships/customXml" Target="../ink/ink2942.xml"/><Relationship Id="rId300" Type="http://schemas.openxmlformats.org/officeDocument/2006/relationships/image" Target="../media/image2941.png"/><Relationship Id="rId30" Type="http://schemas.openxmlformats.org/officeDocument/2006/relationships/image" Target="../media/image2806.png"/><Relationship Id="rId3" Type="http://schemas.openxmlformats.org/officeDocument/2006/relationships/customXml" Target="../ink/ink2793.xml"/><Relationship Id="rId299" Type="http://schemas.openxmlformats.org/officeDocument/2006/relationships/customXml" Target="../ink/ink2941.xml"/><Relationship Id="rId298" Type="http://schemas.openxmlformats.org/officeDocument/2006/relationships/image" Target="../media/image2940.png"/><Relationship Id="rId297" Type="http://schemas.openxmlformats.org/officeDocument/2006/relationships/customXml" Target="../ink/ink2940.xml"/><Relationship Id="rId296" Type="http://schemas.openxmlformats.org/officeDocument/2006/relationships/image" Target="../media/image2939.png"/><Relationship Id="rId295" Type="http://schemas.openxmlformats.org/officeDocument/2006/relationships/customXml" Target="../ink/ink2939.xml"/><Relationship Id="rId294" Type="http://schemas.openxmlformats.org/officeDocument/2006/relationships/image" Target="../media/image2938.png"/><Relationship Id="rId293" Type="http://schemas.openxmlformats.org/officeDocument/2006/relationships/customXml" Target="../ink/ink2938.xml"/><Relationship Id="rId292" Type="http://schemas.openxmlformats.org/officeDocument/2006/relationships/image" Target="../media/image2937.png"/><Relationship Id="rId291" Type="http://schemas.openxmlformats.org/officeDocument/2006/relationships/customXml" Target="../ink/ink2937.xml"/><Relationship Id="rId290" Type="http://schemas.openxmlformats.org/officeDocument/2006/relationships/image" Target="../media/image2936.png"/><Relationship Id="rId29" Type="http://schemas.openxmlformats.org/officeDocument/2006/relationships/customXml" Target="../ink/ink2806.xml"/><Relationship Id="rId289" Type="http://schemas.openxmlformats.org/officeDocument/2006/relationships/customXml" Target="../ink/ink2936.xml"/><Relationship Id="rId288" Type="http://schemas.openxmlformats.org/officeDocument/2006/relationships/image" Target="../media/image2935.png"/><Relationship Id="rId287" Type="http://schemas.openxmlformats.org/officeDocument/2006/relationships/customXml" Target="../ink/ink2935.xml"/><Relationship Id="rId286" Type="http://schemas.openxmlformats.org/officeDocument/2006/relationships/image" Target="../media/image2934.png"/><Relationship Id="rId285" Type="http://schemas.openxmlformats.org/officeDocument/2006/relationships/customXml" Target="../ink/ink2934.xml"/><Relationship Id="rId284" Type="http://schemas.openxmlformats.org/officeDocument/2006/relationships/image" Target="../media/image2933.png"/><Relationship Id="rId283" Type="http://schemas.openxmlformats.org/officeDocument/2006/relationships/customXml" Target="../ink/ink2933.xml"/><Relationship Id="rId282" Type="http://schemas.openxmlformats.org/officeDocument/2006/relationships/image" Target="../media/image2932.png"/><Relationship Id="rId281" Type="http://schemas.openxmlformats.org/officeDocument/2006/relationships/customXml" Target="../ink/ink2932.xml"/><Relationship Id="rId280" Type="http://schemas.openxmlformats.org/officeDocument/2006/relationships/image" Target="../media/image2931.png"/><Relationship Id="rId28" Type="http://schemas.openxmlformats.org/officeDocument/2006/relationships/image" Target="../media/image2805.png"/><Relationship Id="rId279" Type="http://schemas.openxmlformats.org/officeDocument/2006/relationships/customXml" Target="../ink/ink2931.xml"/><Relationship Id="rId278" Type="http://schemas.openxmlformats.org/officeDocument/2006/relationships/image" Target="../media/image2930.png"/><Relationship Id="rId277" Type="http://schemas.openxmlformats.org/officeDocument/2006/relationships/customXml" Target="../ink/ink2930.xml"/><Relationship Id="rId276" Type="http://schemas.openxmlformats.org/officeDocument/2006/relationships/image" Target="../media/image2929.png"/><Relationship Id="rId275" Type="http://schemas.openxmlformats.org/officeDocument/2006/relationships/customXml" Target="../ink/ink2929.xml"/><Relationship Id="rId274" Type="http://schemas.openxmlformats.org/officeDocument/2006/relationships/image" Target="../media/image2928.png"/><Relationship Id="rId273" Type="http://schemas.openxmlformats.org/officeDocument/2006/relationships/customXml" Target="../ink/ink2928.xml"/><Relationship Id="rId272" Type="http://schemas.openxmlformats.org/officeDocument/2006/relationships/image" Target="../media/image2927.png"/><Relationship Id="rId271" Type="http://schemas.openxmlformats.org/officeDocument/2006/relationships/customXml" Target="../ink/ink2927.xml"/><Relationship Id="rId270" Type="http://schemas.openxmlformats.org/officeDocument/2006/relationships/image" Target="../media/image2926.png"/><Relationship Id="rId27" Type="http://schemas.openxmlformats.org/officeDocument/2006/relationships/customXml" Target="../ink/ink2805.xml"/><Relationship Id="rId269" Type="http://schemas.openxmlformats.org/officeDocument/2006/relationships/customXml" Target="../ink/ink2926.xml"/><Relationship Id="rId268" Type="http://schemas.openxmlformats.org/officeDocument/2006/relationships/image" Target="../media/image2925.png"/><Relationship Id="rId267" Type="http://schemas.openxmlformats.org/officeDocument/2006/relationships/customXml" Target="../ink/ink2925.xml"/><Relationship Id="rId266" Type="http://schemas.openxmlformats.org/officeDocument/2006/relationships/image" Target="../media/image2924.png"/><Relationship Id="rId265" Type="http://schemas.openxmlformats.org/officeDocument/2006/relationships/customXml" Target="../ink/ink2924.xml"/><Relationship Id="rId264" Type="http://schemas.openxmlformats.org/officeDocument/2006/relationships/image" Target="../media/image2923.png"/><Relationship Id="rId263" Type="http://schemas.openxmlformats.org/officeDocument/2006/relationships/customXml" Target="../ink/ink2923.xml"/><Relationship Id="rId262" Type="http://schemas.openxmlformats.org/officeDocument/2006/relationships/image" Target="../media/image2922.png"/><Relationship Id="rId261" Type="http://schemas.openxmlformats.org/officeDocument/2006/relationships/customXml" Target="../ink/ink2922.xml"/><Relationship Id="rId260" Type="http://schemas.openxmlformats.org/officeDocument/2006/relationships/image" Target="../media/image2921.png"/><Relationship Id="rId26" Type="http://schemas.openxmlformats.org/officeDocument/2006/relationships/image" Target="../media/image2804.png"/><Relationship Id="rId259" Type="http://schemas.openxmlformats.org/officeDocument/2006/relationships/customXml" Target="../ink/ink2921.xml"/><Relationship Id="rId258" Type="http://schemas.openxmlformats.org/officeDocument/2006/relationships/image" Target="../media/image2920.png"/><Relationship Id="rId257" Type="http://schemas.openxmlformats.org/officeDocument/2006/relationships/customXml" Target="../ink/ink2920.xml"/><Relationship Id="rId256" Type="http://schemas.openxmlformats.org/officeDocument/2006/relationships/image" Target="../media/image2919.png"/><Relationship Id="rId255" Type="http://schemas.openxmlformats.org/officeDocument/2006/relationships/customXml" Target="../ink/ink2919.xml"/><Relationship Id="rId254" Type="http://schemas.openxmlformats.org/officeDocument/2006/relationships/image" Target="../media/image2918.png"/><Relationship Id="rId253" Type="http://schemas.openxmlformats.org/officeDocument/2006/relationships/customXml" Target="../ink/ink2918.xml"/><Relationship Id="rId252" Type="http://schemas.openxmlformats.org/officeDocument/2006/relationships/image" Target="../media/image2917.png"/><Relationship Id="rId251" Type="http://schemas.openxmlformats.org/officeDocument/2006/relationships/customXml" Target="../ink/ink2917.xml"/><Relationship Id="rId250" Type="http://schemas.openxmlformats.org/officeDocument/2006/relationships/image" Target="../media/image2916.png"/><Relationship Id="rId25" Type="http://schemas.openxmlformats.org/officeDocument/2006/relationships/customXml" Target="../ink/ink2804.xml"/><Relationship Id="rId249" Type="http://schemas.openxmlformats.org/officeDocument/2006/relationships/customXml" Target="../ink/ink2916.xml"/><Relationship Id="rId248" Type="http://schemas.openxmlformats.org/officeDocument/2006/relationships/image" Target="../media/image2915.png"/><Relationship Id="rId247" Type="http://schemas.openxmlformats.org/officeDocument/2006/relationships/customXml" Target="../ink/ink2915.xml"/><Relationship Id="rId246" Type="http://schemas.openxmlformats.org/officeDocument/2006/relationships/image" Target="../media/image2914.png"/><Relationship Id="rId245" Type="http://schemas.openxmlformats.org/officeDocument/2006/relationships/customXml" Target="../ink/ink2914.xml"/><Relationship Id="rId244" Type="http://schemas.openxmlformats.org/officeDocument/2006/relationships/image" Target="../media/image2913.png"/><Relationship Id="rId243" Type="http://schemas.openxmlformats.org/officeDocument/2006/relationships/customXml" Target="../ink/ink2913.xml"/><Relationship Id="rId242" Type="http://schemas.openxmlformats.org/officeDocument/2006/relationships/image" Target="../media/image2912.png"/><Relationship Id="rId241" Type="http://schemas.openxmlformats.org/officeDocument/2006/relationships/customXml" Target="../ink/ink2912.xml"/><Relationship Id="rId240" Type="http://schemas.openxmlformats.org/officeDocument/2006/relationships/image" Target="../media/image2911.png"/><Relationship Id="rId24" Type="http://schemas.openxmlformats.org/officeDocument/2006/relationships/image" Target="../media/image2803.png"/><Relationship Id="rId239" Type="http://schemas.openxmlformats.org/officeDocument/2006/relationships/customXml" Target="../ink/ink2911.xml"/><Relationship Id="rId238" Type="http://schemas.openxmlformats.org/officeDocument/2006/relationships/image" Target="../media/image2910.png"/><Relationship Id="rId237" Type="http://schemas.openxmlformats.org/officeDocument/2006/relationships/customXml" Target="../ink/ink2910.xml"/><Relationship Id="rId236" Type="http://schemas.openxmlformats.org/officeDocument/2006/relationships/image" Target="../media/image2909.png"/><Relationship Id="rId235" Type="http://schemas.openxmlformats.org/officeDocument/2006/relationships/customXml" Target="../ink/ink2909.xml"/><Relationship Id="rId234" Type="http://schemas.openxmlformats.org/officeDocument/2006/relationships/image" Target="../media/image2908.png"/><Relationship Id="rId233" Type="http://schemas.openxmlformats.org/officeDocument/2006/relationships/customXml" Target="../ink/ink2908.xml"/><Relationship Id="rId232" Type="http://schemas.openxmlformats.org/officeDocument/2006/relationships/image" Target="../media/image2907.png"/><Relationship Id="rId231" Type="http://schemas.openxmlformats.org/officeDocument/2006/relationships/customXml" Target="../ink/ink2907.xml"/><Relationship Id="rId230" Type="http://schemas.openxmlformats.org/officeDocument/2006/relationships/image" Target="../media/image2906.png"/><Relationship Id="rId23" Type="http://schemas.openxmlformats.org/officeDocument/2006/relationships/customXml" Target="../ink/ink2803.xml"/><Relationship Id="rId229" Type="http://schemas.openxmlformats.org/officeDocument/2006/relationships/customXml" Target="../ink/ink2906.xml"/><Relationship Id="rId228" Type="http://schemas.openxmlformats.org/officeDocument/2006/relationships/image" Target="../media/image2905.png"/><Relationship Id="rId227" Type="http://schemas.openxmlformats.org/officeDocument/2006/relationships/customXml" Target="../ink/ink2905.xml"/><Relationship Id="rId226" Type="http://schemas.openxmlformats.org/officeDocument/2006/relationships/image" Target="../media/image2904.png"/><Relationship Id="rId225" Type="http://schemas.openxmlformats.org/officeDocument/2006/relationships/customXml" Target="../ink/ink2904.xml"/><Relationship Id="rId224" Type="http://schemas.openxmlformats.org/officeDocument/2006/relationships/image" Target="../media/image2903.png"/><Relationship Id="rId223" Type="http://schemas.openxmlformats.org/officeDocument/2006/relationships/customXml" Target="../ink/ink2903.xml"/><Relationship Id="rId222" Type="http://schemas.openxmlformats.org/officeDocument/2006/relationships/image" Target="../media/image2902.png"/><Relationship Id="rId221" Type="http://schemas.openxmlformats.org/officeDocument/2006/relationships/customXml" Target="../ink/ink2902.xml"/><Relationship Id="rId220" Type="http://schemas.openxmlformats.org/officeDocument/2006/relationships/image" Target="../media/image2901.png"/><Relationship Id="rId22" Type="http://schemas.openxmlformats.org/officeDocument/2006/relationships/image" Target="../media/image2802.png"/><Relationship Id="rId219" Type="http://schemas.openxmlformats.org/officeDocument/2006/relationships/customXml" Target="../ink/ink2901.xml"/><Relationship Id="rId218" Type="http://schemas.openxmlformats.org/officeDocument/2006/relationships/image" Target="../media/image2900.png"/><Relationship Id="rId217" Type="http://schemas.openxmlformats.org/officeDocument/2006/relationships/customXml" Target="../ink/ink2900.xml"/><Relationship Id="rId216" Type="http://schemas.openxmlformats.org/officeDocument/2006/relationships/image" Target="../media/image2899.png"/><Relationship Id="rId215" Type="http://schemas.openxmlformats.org/officeDocument/2006/relationships/customXml" Target="../ink/ink2899.xml"/><Relationship Id="rId214" Type="http://schemas.openxmlformats.org/officeDocument/2006/relationships/image" Target="../media/image2898.png"/><Relationship Id="rId213" Type="http://schemas.openxmlformats.org/officeDocument/2006/relationships/customXml" Target="../ink/ink2898.xml"/><Relationship Id="rId212" Type="http://schemas.openxmlformats.org/officeDocument/2006/relationships/image" Target="../media/image2897.png"/><Relationship Id="rId211" Type="http://schemas.openxmlformats.org/officeDocument/2006/relationships/customXml" Target="../ink/ink2897.xml"/><Relationship Id="rId210" Type="http://schemas.openxmlformats.org/officeDocument/2006/relationships/image" Target="../media/image2896.png"/><Relationship Id="rId21" Type="http://schemas.openxmlformats.org/officeDocument/2006/relationships/customXml" Target="../ink/ink2802.xml"/><Relationship Id="rId209" Type="http://schemas.openxmlformats.org/officeDocument/2006/relationships/customXml" Target="../ink/ink2896.xml"/><Relationship Id="rId208" Type="http://schemas.openxmlformats.org/officeDocument/2006/relationships/image" Target="../media/image2895.png"/><Relationship Id="rId207" Type="http://schemas.openxmlformats.org/officeDocument/2006/relationships/customXml" Target="../ink/ink2895.xml"/><Relationship Id="rId206" Type="http://schemas.openxmlformats.org/officeDocument/2006/relationships/image" Target="../media/image2894.png"/><Relationship Id="rId205" Type="http://schemas.openxmlformats.org/officeDocument/2006/relationships/customXml" Target="../ink/ink2894.xml"/><Relationship Id="rId204" Type="http://schemas.openxmlformats.org/officeDocument/2006/relationships/image" Target="../media/image2893.png"/><Relationship Id="rId203" Type="http://schemas.openxmlformats.org/officeDocument/2006/relationships/customXml" Target="../ink/ink2893.xml"/><Relationship Id="rId202" Type="http://schemas.openxmlformats.org/officeDocument/2006/relationships/image" Target="../media/image2892.png"/><Relationship Id="rId201" Type="http://schemas.openxmlformats.org/officeDocument/2006/relationships/customXml" Target="../ink/ink2892.xml"/><Relationship Id="rId200" Type="http://schemas.openxmlformats.org/officeDocument/2006/relationships/image" Target="../media/image2891.png"/><Relationship Id="rId20" Type="http://schemas.openxmlformats.org/officeDocument/2006/relationships/image" Target="../media/image2801.png"/><Relationship Id="rId2" Type="http://schemas.openxmlformats.org/officeDocument/2006/relationships/image" Target="../media/image2707.png"/><Relationship Id="rId199" Type="http://schemas.openxmlformats.org/officeDocument/2006/relationships/customXml" Target="../ink/ink2891.xml"/><Relationship Id="rId198" Type="http://schemas.openxmlformats.org/officeDocument/2006/relationships/image" Target="../media/image2890.png"/><Relationship Id="rId197" Type="http://schemas.openxmlformats.org/officeDocument/2006/relationships/customXml" Target="../ink/ink2890.xml"/><Relationship Id="rId196" Type="http://schemas.openxmlformats.org/officeDocument/2006/relationships/image" Target="../media/image2889.png"/><Relationship Id="rId195" Type="http://schemas.openxmlformats.org/officeDocument/2006/relationships/customXml" Target="../ink/ink2889.xml"/><Relationship Id="rId194" Type="http://schemas.openxmlformats.org/officeDocument/2006/relationships/image" Target="../media/image2888.png"/><Relationship Id="rId193" Type="http://schemas.openxmlformats.org/officeDocument/2006/relationships/customXml" Target="../ink/ink2888.xml"/><Relationship Id="rId192" Type="http://schemas.openxmlformats.org/officeDocument/2006/relationships/image" Target="../media/image2887.png"/><Relationship Id="rId191" Type="http://schemas.openxmlformats.org/officeDocument/2006/relationships/customXml" Target="../ink/ink2887.xml"/><Relationship Id="rId190" Type="http://schemas.openxmlformats.org/officeDocument/2006/relationships/image" Target="../media/image2886.png"/><Relationship Id="rId19" Type="http://schemas.openxmlformats.org/officeDocument/2006/relationships/customXml" Target="../ink/ink2801.xml"/><Relationship Id="rId189" Type="http://schemas.openxmlformats.org/officeDocument/2006/relationships/customXml" Target="../ink/ink2886.xml"/><Relationship Id="rId188" Type="http://schemas.openxmlformats.org/officeDocument/2006/relationships/image" Target="../media/image2885.png"/><Relationship Id="rId187" Type="http://schemas.openxmlformats.org/officeDocument/2006/relationships/customXml" Target="../ink/ink2885.xml"/><Relationship Id="rId186" Type="http://schemas.openxmlformats.org/officeDocument/2006/relationships/image" Target="../media/image2884.png"/><Relationship Id="rId185" Type="http://schemas.openxmlformats.org/officeDocument/2006/relationships/customXml" Target="../ink/ink2884.xml"/><Relationship Id="rId184" Type="http://schemas.openxmlformats.org/officeDocument/2006/relationships/image" Target="../media/image2883.png"/><Relationship Id="rId183" Type="http://schemas.openxmlformats.org/officeDocument/2006/relationships/customXml" Target="../ink/ink2883.xml"/><Relationship Id="rId182" Type="http://schemas.openxmlformats.org/officeDocument/2006/relationships/image" Target="../media/image2882.png"/><Relationship Id="rId181" Type="http://schemas.openxmlformats.org/officeDocument/2006/relationships/customXml" Target="../ink/ink2882.xml"/><Relationship Id="rId180" Type="http://schemas.openxmlformats.org/officeDocument/2006/relationships/image" Target="../media/image2881.png"/><Relationship Id="rId18" Type="http://schemas.openxmlformats.org/officeDocument/2006/relationships/image" Target="../media/image2800.png"/><Relationship Id="rId179" Type="http://schemas.openxmlformats.org/officeDocument/2006/relationships/customXml" Target="../ink/ink2881.xml"/><Relationship Id="rId178" Type="http://schemas.openxmlformats.org/officeDocument/2006/relationships/image" Target="../media/image2880.png"/><Relationship Id="rId177" Type="http://schemas.openxmlformats.org/officeDocument/2006/relationships/customXml" Target="../ink/ink2880.xml"/><Relationship Id="rId176" Type="http://schemas.openxmlformats.org/officeDocument/2006/relationships/image" Target="../media/image2879.png"/><Relationship Id="rId175" Type="http://schemas.openxmlformats.org/officeDocument/2006/relationships/customXml" Target="../ink/ink2879.xml"/><Relationship Id="rId174" Type="http://schemas.openxmlformats.org/officeDocument/2006/relationships/image" Target="../media/image2878.png"/><Relationship Id="rId173" Type="http://schemas.openxmlformats.org/officeDocument/2006/relationships/customXml" Target="../ink/ink2878.xml"/><Relationship Id="rId172" Type="http://schemas.openxmlformats.org/officeDocument/2006/relationships/image" Target="../media/image2877.png"/><Relationship Id="rId171" Type="http://schemas.openxmlformats.org/officeDocument/2006/relationships/customXml" Target="../ink/ink2877.xml"/><Relationship Id="rId170" Type="http://schemas.openxmlformats.org/officeDocument/2006/relationships/image" Target="../media/image2876.png"/><Relationship Id="rId17" Type="http://schemas.openxmlformats.org/officeDocument/2006/relationships/customXml" Target="../ink/ink2800.xml"/><Relationship Id="rId169" Type="http://schemas.openxmlformats.org/officeDocument/2006/relationships/customXml" Target="../ink/ink2876.xml"/><Relationship Id="rId168" Type="http://schemas.openxmlformats.org/officeDocument/2006/relationships/image" Target="../media/image2875.png"/><Relationship Id="rId167" Type="http://schemas.openxmlformats.org/officeDocument/2006/relationships/customXml" Target="../ink/ink2875.xml"/><Relationship Id="rId166" Type="http://schemas.openxmlformats.org/officeDocument/2006/relationships/image" Target="../media/image2874.png"/><Relationship Id="rId165" Type="http://schemas.openxmlformats.org/officeDocument/2006/relationships/customXml" Target="../ink/ink2874.xml"/><Relationship Id="rId164" Type="http://schemas.openxmlformats.org/officeDocument/2006/relationships/image" Target="../media/image2873.png"/><Relationship Id="rId163" Type="http://schemas.openxmlformats.org/officeDocument/2006/relationships/customXml" Target="../ink/ink2873.xml"/><Relationship Id="rId162" Type="http://schemas.openxmlformats.org/officeDocument/2006/relationships/image" Target="../media/image2872.png"/><Relationship Id="rId161" Type="http://schemas.openxmlformats.org/officeDocument/2006/relationships/customXml" Target="../ink/ink2872.xml"/><Relationship Id="rId160" Type="http://schemas.openxmlformats.org/officeDocument/2006/relationships/image" Target="../media/image2871.png"/><Relationship Id="rId16" Type="http://schemas.openxmlformats.org/officeDocument/2006/relationships/image" Target="../media/image2799.png"/><Relationship Id="rId159" Type="http://schemas.openxmlformats.org/officeDocument/2006/relationships/customXml" Target="../ink/ink2871.xml"/><Relationship Id="rId158" Type="http://schemas.openxmlformats.org/officeDocument/2006/relationships/image" Target="../media/image2870.png"/><Relationship Id="rId157" Type="http://schemas.openxmlformats.org/officeDocument/2006/relationships/customXml" Target="../ink/ink2870.xml"/><Relationship Id="rId156" Type="http://schemas.openxmlformats.org/officeDocument/2006/relationships/image" Target="../media/image2869.png"/><Relationship Id="rId155" Type="http://schemas.openxmlformats.org/officeDocument/2006/relationships/customXml" Target="../ink/ink2869.xml"/><Relationship Id="rId154" Type="http://schemas.openxmlformats.org/officeDocument/2006/relationships/image" Target="../media/image2868.png"/><Relationship Id="rId153" Type="http://schemas.openxmlformats.org/officeDocument/2006/relationships/customXml" Target="../ink/ink2868.xml"/><Relationship Id="rId152" Type="http://schemas.openxmlformats.org/officeDocument/2006/relationships/image" Target="../media/image2867.png"/><Relationship Id="rId151" Type="http://schemas.openxmlformats.org/officeDocument/2006/relationships/customXml" Target="../ink/ink2867.xml"/><Relationship Id="rId150" Type="http://schemas.openxmlformats.org/officeDocument/2006/relationships/image" Target="../media/image2866.png"/><Relationship Id="rId15" Type="http://schemas.openxmlformats.org/officeDocument/2006/relationships/customXml" Target="../ink/ink2799.xml"/><Relationship Id="rId149" Type="http://schemas.openxmlformats.org/officeDocument/2006/relationships/customXml" Target="../ink/ink2866.xml"/><Relationship Id="rId148" Type="http://schemas.openxmlformats.org/officeDocument/2006/relationships/image" Target="../media/image2865.png"/><Relationship Id="rId147" Type="http://schemas.openxmlformats.org/officeDocument/2006/relationships/customXml" Target="../ink/ink2865.xml"/><Relationship Id="rId146" Type="http://schemas.openxmlformats.org/officeDocument/2006/relationships/image" Target="../media/image2864.png"/><Relationship Id="rId145" Type="http://schemas.openxmlformats.org/officeDocument/2006/relationships/customXml" Target="../ink/ink2864.xml"/><Relationship Id="rId144" Type="http://schemas.openxmlformats.org/officeDocument/2006/relationships/image" Target="../media/image2863.png"/><Relationship Id="rId143" Type="http://schemas.openxmlformats.org/officeDocument/2006/relationships/customXml" Target="../ink/ink2863.xml"/><Relationship Id="rId142" Type="http://schemas.openxmlformats.org/officeDocument/2006/relationships/image" Target="../media/image2862.png"/><Relationship Id="rId141" Type="http://schemas.openxmlformats.org/officeDocument/2006/relationships/customXml" Target="../ink/ink2862.xml"/><Relationship Id="rId140" Type="http://schemas.openxmlformats.org/officeDocument/2006/relationships/image" Target="../media/image2861.png"/><Relationship Id="rId14" Type="http://schemas.openxmlformats.org/officeDocument/2006/relationships/image" Target="../media/image2798.png"/><Relationship Id="rId139" Type="http://schemas.openxmlformats.org/officeDocument/2006/relationships/customXml" Target="../ink/ink2861.xml"/><Relationship Id="rId138" Type="http://schemas.openxmlformats.org/officeDocument/2006/relationships/image" Target="../media/image2860.png"/><Relationship Id="rId137" Type="http://schemas.openxmlformats.org/officeDocument/2006/relationships/customXml" Target="../ink/ink2860.xml"/><Relationship Id="rId136" Type="http://schemas.openxmlformats.org/officeDocument/2006/relationships/image" Target="../media/image2859.png"/><Relationship Id="rId135" Type="http://schemas.openxmlformats.org/officeDocument/2006/relationships/customXml" Target="../ink/ink2859.xml"/><Relationship Id="rId134" Type="http://schemas.openxmlformats.org/officeDocument/2006/relationships/image" Target="../media/image2858.png"/><Relationship Id="rId133" Type="http://schemas.openxmlformats.org/officeDocument/2006/relationships/customXml" Target="../ink/ink2858.xml"/><Relationship Id="rId132" Type="http://schemas.openxmlformats.org/officeDocument/2006/relationships/image" Target="../media/image2857.png"/><Relationship Id="rId131" Type="http://schemas.openxmlformats.org/officeDocument/2006/relationships/customXml" Target="../ink/ink2857.xml"/><Relationship Id="rId130" Type="http://schemas.openxmlformats.org/officeDocument/2006/relationships/image" Target="../media/image2856.png"/><Relationship Id="rId13" Type="http://schemas.openxmlformats.org/officeDocument/2006/relationships/customXml" Target="../ink/ink2798.xml"/><Relationship Id="rId129" Type="http://schemas.openxmlformats.org/officeDocument/2006/relationships/customXml" Target="../ink/ink2856.xml"/><Relationship Id="rId128" Type="http://schemas.openxmlformats.org/officeDocument/2006/relationships/image" Target="../media/image2855.png"/><Relationship Id="rId127" Type="http://schemas.openxmlformats.org/officeDocument/2006/relationships/customXml" Target="../ink/ink2855.xml"/><Relationship Id="rId126" Type="http://schemas.openxmlformats.org/officeDocument/2006/relationships/image" Target="../media/image2854.png"/><Relationship Id="rId125" Type="http://schemas.openxmlformats.org/officeDocument/2006/relationships/customXml" Target="../ink/ink2854.xml"/><Relationship Id="rId124" Type="http://schemas.openxmlformats.org/officeDocument/2006/relationships/image" Target="../media/image2853.png"/><Relationship Id="rId123" Type="http://schemas.openxmlformats.org/officeDocument/2006/relationships/customXml" Target="../ink/ink2853.xml"/><Relationship Id="rId122" Type="http://schemas.openxmlformats.org/officeDocument/2006/relationships/image" Target="../media/image2852.png"/><Relationship Id="rId121" Type="http://schemas.openxmlformats.org/officeDocument/2006/relationships/customXml" Target="../ink/ink2852.xml"/><Relationship Id="rId120" Type="http://schemas.openxmlformats.org/officeDocument/2006/relationships/image" Target="../media/image2851.png"/><Relationship Id="rId12" Type="http://schemas.openxmlformats.org/officeDocument/2006/relationships/image" Target="../media/image2797.png"/><Relationship Id="rId119" Type="http://schemas.openxmlformats.org/officeDocument/2006/relationships/customXml" Target="../ink/ink2851.xml"/><Relationship Id="rId118" Type="http://schemas.openxmlformats.org/officeDocument/2006/relationships/image" Target="../media/image2850.png"/><Relationship Id="rId117" Type="http://schemas.openxmlformats.org/officeDocument/2006/relationships/customXml" Target="../ink/ink2850.xml"/><Relationship Id="rId116" Type="http://schemas.openxmlformats.org/officeDocument/2006/relationships/image" Target="../media/image2849.png"/><Relationship Id="rId115" Type="http://schemas.openxmlformats.org/officeDocument/2006/relationships/customXml" Target="../ink/ink2849.xml"/><Relationship Id="rId114" Type="http://schemas.openxmlformats.org/officeDocument/2006/relationships/image" Target="../media/image2848.png"/><Relationship Id="rId113" Type="http://schemas.openxmlformats.org/officeDocument/2006/relationships/customXml" Target="../ink/ink2848.xml"/><Relationship Id="rId112" Type="http://schemas.openxmlformats.org/officeDocument/2006/relationships/image" Target="../media/image2847.png"/><Relationship Id="rId111" Type="http://schemas.openxmlformats.org/officeDocument/2006/relationships/customXml" Target="../ink/ink2847.xml"/><Relationship Id="rId110" Type="http://schemas.openxmlformats.org/officeDocument/2006/relationships/image" Target="../media/image2846.png"/><Relationship Id="rId11" Type="http://schemas.openxmlformats.org/officeDocument/2006/relationships/customXml" Target="../ink/ink2797.xml"/><Relationship Id="rId109" Type="http://schemas.openxmlformats.org/officeDocument/2006/relationships/customXml" Target="../ink/ink2846.xml"/><Relationship Id="rId108" Type="http://schemas.openxmlformats.org/officeDocument/2006/relationships/image" Target="../media/image2845.png"/><Relationship Id="rId107" Type="http://schemas.openxmlformats.org/officeDocument/2006/relationships/customXml" Target="../ink/ink2845.xml"/><Relationship Id="rId106" Type="http://schemas.openxmlformats.org/officeDocument/2006/relationships/image" Target="../media/image2844.png"/><Relationship Id="rId105" Type="http://schemas.openxmlformats.org/officeDocument/2006/relationships/customXml" Target="../ink/ink2844.xml"/><Relationship Id="rId104" Type="http://schemas.openxmlformats.org/officeDocument/2006/relationships/image" Target="../media/image2843.png"/><Relationship Id="rId103" Type="http://schemas.openxmlformats.org/officeDocument/2006/relationships/customXml" Target="../ink/ink2843.xml"/><Relationship Id="rId102" Type="http://schemas.openxmlformats.org/officeDocument/2006/relationships/image" Target="../media/image2842.png"/><Relationship Id="rId101" Type="http://schemas.openxmlformats.org/officeDocument/2006/relationships/customXml" Target="../ink/ink2842.xml"/><Relationship Id="rId100" Type="http://schemas.openxmlformats.org/officeDocument/2006/relationships/image" Target="../media/image2841.png"/><Relationship Id="rId10" Type="http://schemas.openxmlformats.org/officeDocument/2006/relationships/image" Target="../media/image2796.png"/><Relationship Id="rId1" Type="http://schemas.openxmlformats.org/officeDocument/2006/relationships/image" Target="../media/image2706.png"/></Relationships>
</file>

<file path=ppt/slides/_rels/slide21.xml.rels><?xml version="1.0" encoding="UTF-8" standalone="yes"?>
<Relationships xmlns="http://schemas.openxmlformats.org/package/2006/relationships"><Relationship Id="rId99" Type="http://schemas.openxmlformats.org/officeDocument/2006/relationships/customXml" Target="../ink/ink3106.xml"/><Relationship Id="rId98" Type="http://schemas.openxmlformats.org/officeDocument/2006/relationships/image" Target="../media/image2754.png"/><Relationship Id="rId97" Type="http://schemas.openxmlformats.org/officeDocument/2006/relationships/customXml" Target="../ink/ink3105.xml"/><Relationship Id="rId96" Type="http://schemas.openxmlformats.org/officeDocument/2006/relationships/image" Target="../media/image2753.png"/><Relationship Id="rId95" Type="http://schemas.openxmlformats.org/officeDocument/2006/relationships/customXml" Target="../ink/ink3104.xml"/><Relationship Id="rId94" Type="http://schemas.openxmlformats.org/officeDocument/2006/relationships/image" Target="../media/image2752.png"/><Relationship Id="rId93" Type="http://schemas.openxmlformats.org/officeDocument/2006/relationships/customXml" Target="../ink/ink3103.xml"/><Relationship Id="rId92" Type="http://schemas.openxmlformats.org/officeDocument/2006/relationships/image" Target="../media/image2751.png"/><Relationship Id="rId91" Type="http://schemas.openxmlformats.org/officeDocument/2006/relationships/customXml" Target="../ink/ink3102.xml"/><Relationship Id="rId90" Type="http://schemas.openxmlformats.org/officeDocument/2006/relationships/image" Target="../media/image2750.png"/><Relationship Id="rId9" Type="http://schemas.openxmlformats.org/officeDocument/2006/relationships/customXml" Target="../ink/ink3061.xml"/><Relationship Id="rId89" Type="http://schemas.openxmlformats.org/officeDocument/2006/relationships/customXml" Target="../ink/ink3101.xml"/><Relationship Id="rId88" Type="http://schemas.openxmlformats.org/officeDocument/2006/relationships/image" Target="../media/image2749.png"/><Relationship Id="rId87" Type="http://schemas.openxmlformats.org/officeDocument/2006/relationships/customXml" Target="../ink/ink3100.xml"/><Relationship Id="rId86" Type="http://schemas.openxmlformats.org/officeDocument/2006/relationships/image" Target="../media/image2748.png"/><Relationship Id="rId85" Type="http://schemas.openxmlformats.org/officeDocument/2006/relationships/customXml" Target="../ink/ink3099.xml"/><Relationship Id="rId84" Type="http://schemas.openxmlformats.org/officeDocument/2006/relationships/image" Target="../media/image2747.png"/><Relationship Id="rId83" Type="http://schemas.openxmlformats.org/officeDocument/2006/relationships/customXml" Target="../ink/ink3098.xml"/><Relationship Id="rId82" Type="http://schemas.openxmlformats.org/officeDocument/2006/relationships/image" Target="../media/image2746.png"/><Relationship Id="rId81" Type="http://schemas.openxmlformats.org/officeDocument/2006/relationships/customXml" Target="../ink/ink3097.xml"/><Relationship Id="rId80" Type="http://schemas.openxmlformats.org/officeDocument/2006/relationships/image" Target="../media/image2745.png"/><Relationship Id="rId8" Type="http://schemas.openxmlformats.org/officeDocument/2006/relationships/image" Target="../media/image2710.png"/><Relationship Id="rId79" Type="http://schemas.openxmlformats.org/officeDocument/2006/relationships/customXml" Target="../ink/ink3096.xml"/><Relationship Id="rId78" Type="http://schemas.openxmlformats.org/officeDocument/2006/relationships/image" Target="../media/image2744.png"/><Relationship Id="rId77" Type="http://schemas.openxmlformats.org/officeDocument/2006/relationships/customXml" Target="../ink/ink3095.xml"/><Relationship Id="rId76" Type="http://schemas.openxmlformats.org/officeDocument/2006/relationships/image" Target="../media/image2743.png"/><Relationship Id="rId75" Type="http://schemas.openxmlformats.org/officeDocument/2006/relationships/customXml" Target="../ink/ink3094.xml"/><Relationship Id="rId74" Type="http://schemas.openxmlformats.org/officeDocument/2006/relationships/image" Target="../media/image2742.png"/><Relationship Id="rId73" Type="http://schemas.openxmlformats.org/officeDocument/2006/relationships/customXml" Target="../ink/ink3093.xml"/><Relationship Id="rId72" Type="http://schemas.openxmlformats.org/officeDocument/2006/relationships/image" Target="../media/image2741.png"/><Relationship Id="rId71" Type="http://schemas.openxmlformats.org/officeDocument/2006/relationships/customXml" Target="../ink/ink3092.xml"/><Relationship Id="rId70" Type="http://schemas.openxmlformats.org/officeDocument/2006/relationships/image" Target="../media/image2740.png"/><Relationship Id="rId7" Type="http://schemas.openxmlformats.org/officeDocument/2006/relationships/customXml" Target="../ink/ink3060.xml"/><Relationship Id="rId69" Type="http://schemas.openxmlformats.org/officeDocument/2006/relationships/customXml" Target="../ink/ink3091.xml"/><Relationship Id="rId68" Type="http://schemas.openxmlformats.org/officeDocument/2006/relationships/image" Target="../media/image2739.png"/><Relationship Id="rId67" Type="http://schemas.openxmlformats.org/officeDocument/2006/relationships/customXml" Target="../ink/ink3090.xml"/><Relationship Id="rId66" Type="http://schemas.openxmlformats.org/officeDocument/2006/relationships/image" Target="../media/image2738.png"/><Relationship Id="rId65" Type="http://schemas.openxmlformats.org/officeDocument/2006/relationships/customXml" Target="../ink/ink3089.xml"/><Relationship Id="rId64" Type="http://schemas.openxmlformats.org/officeDocument/2006/relationships/image" Target="../media/image2737.png"/><Relationship Id="rId63" Type="http://schemas.openxmlformats.org/officeDocument/2006/relationships/customXml" Target="../ink/ink3088.xml"/><Relationship Id="rId62" Type="http://schemas.openxmlformats.org/officeDocument/2006/relationships/image" Target="../media/image2736.png"/><Relationship Id="rId61" Type="http://schemas.openxmlformats.org/officeDocument/2006/relationships/customXml" Target="../ink/ink3087.xml"/><Relationship Id="rId60" Type="http://schemas.openxmlformats.org/officeDocument/2006/relationships/image" Target="../media/image2735.png"/><Relationship Id="rId6" Type="http://schemas.openxmlformats.org/officeDocument/2006/relationships/image" Target="../media/image2709.png"/><Relationship Id="rId59" Type="http://schemas.openxmlformats.org/officeDocument/2006/relationships/customXml" Target="../ink/ink3086.xml"/><Relationship Id="rId58" Type="http://schemas.openxmlformats.org/officeDocument/2006/relationships/image" Target="../media/image2734.png"/><Relationship Id="rId57" Type="http://schemas.openxmlformats.org/officeDocument/2006/relationships/customXml" Target="../ink/ink3085.xml"/><Relationship Id="rId56" Type="http://schemas.openxmlformats.org/officeDocument/2006/relationships/image" Target="../media/image2733.png"/><Relationship Id="rId55" Type="http://schemas.openxmlformats.org/officeDocument/2006/relationships/customXml" Target="../ink/ink3084.xml"/><Relationship Id="rId54" Type="http://schemas.openxmlformats.org/officeDocument/2006/relationships/image" Target="../media/image2732.png"/><Relationship Id="rId53" Type="http://schemas.openxmlformats.org/officeDocument/2006/relationships/customXml" Target="../ink/ink3083.xml"/><Relationship Id="rId52" Type="http://schemas.openxmlformats.org/officeDocument/2006/relationships/image" Target="../media/image2731.png"/><Relationship Id="rId51" Type="http://schemas.openxmlformats.org/officeDocument/2006/relationships/customXml" Target="../ink/ink3082.xml"/><Relationship Id="rId50" Type="http://schemas.openxmlformats.org/officeDocument/2006/relationships/image" Target="../media/image2730.png"/><Relationship Id="rId5" Type="http://schemas.openxmlformats.org/officeDocument/2006/relationships/customXml" Target="../ink/ink3059.xml"/><Relationship Id="rId49" Type="http://schemas.openxmlformats.org/officeDocument/2006/relationships/customXml" Target="../ink/ink3081.xml"/><Relationship Id="rId48" Type="http://schemas.openxmlformats.org/officeDocument/2006/relationships/image" Target="../media/image2729.png"/><Relationship Id="rId475" Type="http://schemas.openxmlformats.org/officeDocument/2006/relationships/slideLayout" Target="../slideLayouts/slideLayout1.xml"/><Relationship Id="rId474" Type="http://schemas.openxmlformats.org/officeDocument/2006/relationships/tags" Target="../tags/tag77.xml"/><Relationship Id="rId473" Type="http://schemas.openxmlformats.org/officeDocument/2006/relationships/image" Target="../media/image3241.png"/><Relationship Id="rId472" Type="http://schemas.openxmlformats.org/officeDocument/2006/relationships/customXml" Target="../ink/ink3293.xml"/><Relationship Id="rId471" Type="http://schemas.openxmlformats.org/officeDocument/2006/relationships/image" Target="../media/image3240.png"/><Relationship Id="rId470" Type="http://schemas.openxmlformats.org/officeDocument/2006/relationships/customXml" Target="../ink/ink3292.xml"/><Relationship Id="rId47" Type="http://schemas.openxmlformats.org/officeDocument/2006/relationships/customXml" Target="../ink/ink3080.xml"/><Relationship Id="rId469" Type="http://schemas.openxmlformats.org/officeDocument/2006/relationships/image" Target="../media/image3239.png"/><Relationship Id="rId468" Type="http://schemas.openxmlformats.org/officeDocument/2006/relationships/customXml" Target="../ink/ink3291.xml"/><Relationship Id="rId467" Type="http://schemas.openxmlformats.org/officeDocument/2006/relationships/image" Target="../media/image3238.png"/><Relationship Id="rId466" Type="http://schemas.openxmlformats.org/officeDocument/2006/relationships/customXml" Target="../ink/ink3290.xml"/><Relationship Id="rId465" Type="http://schemas.openxmlformats.org/officeDocument/2006/relationships/image" Target="../media/image3237.png"/><Relationship Id="rId464" Type="http://schemas.openxmlformats.org/officeDocument/2006/relationships/customXml" Target="../ink/ink3289.xml"/><Relationship Id="rId463" Type="http://schemas.openxmlformats.org/officeDocument/2006/relationships/image" Target="../media/image3236.png"/><Relationship Id="rId462" Type="http://schemas.openxmlformats.org/officeDocument/2006/relationships/customXml" Target="../ink/ink3288.xml"/><Relationship Id="rId461" Type="http://schemas.openxmlformats.org/officeDocument/2006/relationships/image" Target="../media/image3235.png"/><Relationship Id="rId460" Type="http://schemas.openxmlformats.org/officeDocument/2006/relationships/customXml" Target="../ink/ink3287.xml"/><Relationship Id="rId46" Type="http://schemas.openxmlformats.org/officeDocument/2006/relationships/image" Target="../media/image2728.png"/><Relationship Id="rId459" Type="http://schemas.openxmlformats.org/officeDocument/2006/relationships/image" Target="../media/image3234.png"/><Relationship Id="rId458" Type="http://schemas.openxmlformats.org/officeDocument/2006/relationships/customXml" Target="../ink/ink3286.xml"/><Relationship Id="rId457" Type="http://schemas.openxmlformats.org/officeDocument/2006/relationships/image" Target="../media/image3233.png"/><Relationship Id="rId456" Type="http://schemas.openxmlformats.org/officeDocument/2006/relationships/customXml" Target="../ink/ink3285.xml"/><Relationship Id="rId455" Type="http://schemas.openxmlformats.org/officeDocument/2006/relationships/image" Target="../media/image3232.png"/><Relationship Id="rId454" Type="http://schemas.openxmlformats.org/officeDocument/2006/relationships/customXml" Target="../ink/ink3284.xml"/><Relationship Id="rId453" Type="http://schemas.openxmlformats.org/officeDocument/2006/relationships/image" Target="../media/image3231.png"/><Relationship Id="rId452" Type="http://schemas.openxmlformats.org/officeDocument/2006/relationships/customXml" Target="../ink/ink3283.xml"/><Relationship Id="rId451" Type="http://schemas.openxmlformats.org/officeDocument/2006/relationships/image" Target="../media/image3230.png"/><Relationship Id="rId450" Type="http://schemas.openxmlformats.org/officeDocument/2006/relationships/customXml" Target="../ink/ink3282.xml"/><Relationship Id="rId45" Type="http://schemas.openxmlformats.org/officeDocument/2006/relationships/customXml" Target="../ink/ink3079.xml"/><Relationship Id="rId449" Type="http://schemas.openxmlformats.org/officeDocument/2006/relationships/image" Target="../media/image3229.png"/><Relationship Id="rId448" Type="http://schemas.openxmlformats.org/officeDocument/2006/relationships/customXml" Target="../ink/ink3281.xml"/><Relationship Id="rId447" Type="http://schemas.openxmlformats.org/officeDocument/2006/relationships/image" Target="../media/image3228.png"/><Relationship Id="rId446" Type="http://schemas.openxmlformats.org/officeDocument/2006/relationships/customXml" Target="../ink/ink3280.xml"/><Relationship Id="rId445" Type="http://schemas.openxmlformats.org/officeDocument/2006/relationships/image" Target="../media/image3227.png"/><Relationship Id="rId444" Type="http://schemas.openxmlformats.org/officeDocument/2006/relationships/customXml" Target="../ink/ink3279.xml"/><Relationship Id="rId443" Type="http://schemas.openxmlformats.org/officeDocument/2006/relationships/image" Target="../media/image3226.png"/><Relationship Id="rId442" Type="http://schemas.openxmlformats.org/officeDocument/2006/relationships/customXml" Target="../ink/ink3278.xml"/><Relationship Id="rId441" Type="http://schemas.openxmlformats.org/officeDocument/2006/relationships/image" Target="../media/image3225.png"/><Relationship Id="rId440" Type="http://schemas.openxmlformats.org/officeDocument/2006/relationships/customXml" Target="../ink/ink3277.xml"/><Relationship Id="rId44" Type="http://schemas.openxmlformats.org/officeDocument/2006/relationships/image" Target="../media/image2727.png"/><Relationship Id="rId439" Type="http://schemas.openxmlformats.org/officeDocument/2006/relationships/image" Target="../media/image3224.png"/><Relationship Id="rId438" Type="http://schemas.openxmlformats.org/officeDocument/2006/relationships/customXml" Target="../ink/ink3276.xml"/><Relationship Id="rId437" Type="http://schemas.openxmlformats.org/officeDocument/2006/relationships/image" Target="../media/image3223.png"/><Relationship Id="rId436" Type="http://schemas.openxmlformats.org/officeDocument/2006/relationships/customXml" Target="../ink/ink3275.xml"/><Relationship Id="rId435" Type="http://schemas.openxmlformats.org/officeDocument/2006/relationships/image" Target="../media/image3222.png"/><Relationship Id="rId434" Type="http://schemas.openxmlformats.org/officeDocument/2006/relationships/customXml" Target="../ink/ink3274.xml"/><Relationship Id="rId433" Type="http://schemas.openxmlformats.org/officeDocument/2006/relationships/image" Target="../media/image3221.png"/><Relationship Id="rId432" Type="http://schemas.openxmlformats.org/officeDocument/2006/relationships/customXml" Target="../ink/ink3273.xml"/><Relationship Id="rId431" Type="http://schemas.openxmlformats.org/officeDocument/2006/relationships/image" Target="../media/image3220.png"/><Relationship Id="rId430" Type="http://schemas.openxmlformats.org/officeDocument/2006/relationships/customXml" Target="../ink/ink3272.xml"/><Relationship Id="rId43" Type="http://schemas.openxmlformats.org/officeDocument/2006/relationships/customXml" Target="../ink/ink3078.xml"/><Relationship Id="rId429" Type="http://schemas.openxmlformats.org/officeDocument/2006/relationships/image" Target="../media/image340.png"/><Relationship Id="rId428" Type="http://schemas.openxmlformats.org/officeDocument/2006/relationships/customXml" Target="../ink/ink3271.xml"/><Relationship Id="rId427" Type="http://schemas.openxmlformats.org/officeDocument/2006/relationships/image" Target="../media/image3219.png"/><Relationship Id="rId426" Type="http://schemas.openxmlformats.org/officeDocument/2006/relationships/customXml" Target="../ink/ink3270.xml"/><Relationship Id="rId425" Type="http://schemas.openxmlformats.org/officeDocument/2006/relationships/image" Target="../media/image3218.png"/><Relationship Id="rId424" Type="http://schemas.openxmlformats.org/officeDocument/2006/relationships/customXml" Target="../ink/ink3269.xml"/><Relationship Id="rId423" Type="http://schemas.openxmlformats.org/officeDocument/2006/relationships/image" Target="../media/image3217.png"/><Relationship Id="rId422" Type="http://schemas.openxmlformats.org/officeDocument/2006/relationships/customXml" Target="../ink/ink3268.xml"/><Relationship Id="rId421" Type="http://schemas.openxmlformats.org/officeDocument/2006/relationships/image" Target="../media/image3216.png"/><Relationship Id="rId420" Type="http://schemas.openxmlformats.org/officeDocument/2006/relationships/customXml" Target="../ink/ink3267.xml"/><Relationship Id="rId42" Type="http://schemas.openxmlformats.org/officeDocument/2006/relationships/image" Target="../media/image2726.png"/><Relationship Id="rId419" Type="http://schemas.openxmlformats.org/officeDocument/2006/relationships/image" Target="../media/image3215.png"/><Relationship Id="rId418" Type="http://schemas.openxmlformats.org/officeDocument/2006/relationships/customXml" Target="../ink/ink3266.xml"/><Relationship Id="rId417" Type="http://schemas.openxmlformats.org/officeDocument/2006/relationships/image" Target="../media/image3214.png"/><Relationship Id="rId416" Type="http://schemas.openxmlformats.org/officeDocument/2006/relationships/customXml" Target="../ink/ink3265.xml"/><Relationship Id="rId415" Type="http://schemas.openxmlformats.org/officeDocument/2006/relationships/image" Target="../media/image3213.png"/><Relationship Id="rId414" Type="http://schemas.openxmlformats.org/officeDocument/2006/relationships/customXml" Target="../ink/ink3264.xml"/><Relationship Id="rId413" Type="http://schemas.openxmlformats.org/officeDocument/2006/relationships/image" Target="../media/image3212.png"/><Relationship Id="rId412" Type="http://schemas.openxmlformats.org/officeDocument/2006/relationships/customXml" Target="../ink/ink3263.xml"/><Relationship Id="rId411" Type="http://schemas.openxmlformats.org/officeDocument/2006/relationships/image" Target="../media/image3211.png"/><Relationship Id="rId410" Type="http://schemas.openxmlformats.org/officeDocument/2006/relationships/customXml" Target="../ink/ink3262.xml"/><Relationship Id="rId41" Type="http://schemas.openxmlformats.org/officeDocument/2006/relationships/customXml" Target="../ink/ink3077.xml"/><Relationship Id="rId409" Type="http://schemas.openxmlformats.org/officeDocument/2006/relationships/image" Target="../media/image3210.png"/><Relationship Id="rId408" Type="http://schemas.openxmlformats.org/officeDocument/2006/relationships/customXml" Target="../ink/ink3261.xml"/><Relationship Id="rId407" Type="http://schemas.openxmlformats.org/officeDocument/2006/relationships/image" Target="../media/image3209.png"/><Relationship Id="rId406" Type="http://schemas.openxmlformats.org/officeDocument/2006/relationships/customXml" Target="../ink/ink3260.xml"/><Relationship Id="rId405" Type="http://schemas.openxmlformats.org/officeDocument/2006/relationships/image" Target="../media/image3208.png"/><Relationship Id="rId404" Type="http://schemas.openxmlformats.org/officeDocument/2006/relationships/customXml" Target="../ink/ink3259.xml"/><Relationship Id="rId403" Type="http://schemas.openxmlformats.org/officeDocument/2006/relationships/image" Target="../media/image3207.png"/><Relationship Id="rId402" Type="http://schemas.openxmlformats.org/officeDocument/2006/relationships/customXml" Target="../ink/ink3258.xml"/><Relationship Id="rId401" Type="http://schemas.openxmlformats.org/officeDocument/2006/relationships/image" Target="../media/image3206.png"/><Relationship Id="rId400" Type="http://schemas.openxmlformats.org/officeDocument/2006/relationships/customXml" Target="../ink/ink3257.xml"/><Relationship Id="rId40" Type="http://schemas.openxmlformats.org/officeDocument/2006/relationships/image" Target="../media/image2725.png"/><Relationship Id="rId4" Type="http://schemas.openxmlformats.org/officeDocument/2006/relationships/image" Target="../media/image2708.png"/><Relationship Id="rId399" Type="http://schemas.openxmlformats.org/officeDocument/2006/relationships/image" Target="../media/image3205.png"/><Relationship Id="rId398" Type="http://schemas.openxmlformats.org/officeDocument/2006/relationships/customXml" Target="../ink/ink3256.xml"/><Relationship Id="rId397" Type="http://schemas.openxmlformats.org/officeDocument/2006/relationships/image" Target="../media/image3204.png"/><Relationship Id="rId396" Type="http://schemas.openxmlformats.org/officeDocument/2006/relationships/customXml" Target="../ink/ink3255.xml"/><Relationship Id="rId395" Type="http://schemas.openxmlformats.org/officeDocument/2006/relationships/image" Target="../media/image3203.png"/><Relationship Id="rId394" Type="http://schemas.openxmlformats.org/officeDocument/2006/relationships/customXml" Target="../ink/ink3254.xml"/><Relationship Id="rId393" Type="http://schemas.openxmlformats.org/officeDocument/2006/relationships/image" Target="../media/image3202.png"/><Relationship Id="rId392" Type="http://schemas.openxmlformats.org/officeDocument/2006/relationships/customXml" Target="../ink/ink3253.xml"/><Relationship Id="rId391" Type="http://schemas.openxmlformats.org/officeDocument/2006/relationships/image" Target="../media/image3201.png"/><Relationship Id="rId390" Type="http://schemas.openxmlformats.org/officeDocument/2006/relationships/customXml" Target="../ink/ink3252.xml"/><Relationship Id="rId39" Type="http://schemas.openxmlformats.org/officeDocument/2006/relationships/customXml" Target="../ink/ink3076.xml"/><Relationship Id="rId389" Type="http://schemas.openxmlformats.org/officeDocument/2006/relationships/image" Target="../media/image3200.png"/><Relationship Id="rId388" Type="http://schemas.openxmlformats.org/officeDocument/2006/relationships/customXml" Target="../ink/ink3251.xml"/><Relationship Id="rId387" Type="http://schemas.openxmlformats.org/officeDocument/2006/relationships/image" Target="../media/image3199.png"/><Relationship Id="rId386" Type="http://schemas.openxmlformats.org/officeDocument/2006/relationships/customXml" Target="../ink/ink3250.xml"/><Relationship Id="rId385" Type="http://schemas.openxmlformats.org/officeDocument/2006/relationships/image" Target="../media/image3198.png"/><Relationship Id="rId384" Type="http://schemas.openxmlformats.org/officeDocument/2006/relationships/customXml" Target="../ink/ink3249.xml"/><Relationship Id="rId383" Type="http://schemas.openxmlformats.org/officeDocument/2006/relationships/image" Target="../media/image3197.png"/><Relationship Id="rId382" Type="http://schemas.openxmlformats.org/officeDocument/2006/relationships/customXml" Target="../ink/ink3248.xml"/><Relationship Id="rId381" Type="http://schemas.openxmlformats.org/officeDocument/2006/relationships/image" Target="../media/image3196.png"/><Relationship Id="rId380" Type="http://schemas.openxmlformats.org/officeDocument/2006/relationships/customXml" Target="../ink/ink3247.xml"/><Relationship Id="rId38" Type="http://schemas.openxmlformats.org/officeDocument/2006/relationships/image" Target="../media/image2724.png"/><Relationship Id="rId379" Type="http://schemas.openxmlformats.org/officeDocument/2006/relationships/image" Target="../media/image3195.png"/><Relationship Id="rId378" Type="http://schemas.openxmlformats.org/officeDocument/2006/relationships/customXml" Target="../ink/ink3246.xml"/><Relationship Id="rId377" Type="http://schemas.openxmlformats.org/officeDocument/2006/relationships/image" Target="../media/image3194.png"/><Relationship Id="rId376" Type="http://schemas.openxmlformats.org/officeDocument/2006/relationships/customXml" Target="../ink/ink3245.xml"/><Relationship Id="rId375" Type="http://schemas.openxmlformats.org/officeDocument/2006/relationships/image" Target="../media/image3193.png"/><Relationship Id="rId374" Type="http://schemas.openxmlformats.org/officeDocument/2006/relationships/customXml" Target="../ink/ink3244.xml"/><Relationship Id="rId373" Type="http://schemas.openxmlformats.org/officeDocument/2006/relationships/image" Target="../media/image3192.png"/><Relationship Id="rId372" Type="http://schemas.openxmlformats.org/officeDocument/2006/relationships/customXml" Target="../ink/ink3243.xml"/><Relationship Id="rId371" Type="http://schemas.openxmlformats.org/officeDocument/2006/relationships/customXml" Target="../ink/ink3242.xml"/><Relationship Id="rId370" Type="http://schemas.openxmlformats.org/officeDocument/2006/relationships/image" Target="../media/image3191.png"/><Relationship Id="rId37" Type="http://schemas.openxmlformats.org/officeDocument/2006/relationships/customXml" Target="../ink/ink3075.xml"/><Relationship Id="rId369" Type="http://schemas.openxmlformats.org/officeDocument/2006/relationships/customXml" Target="../ink/ink3241.xml"/><Relationship Id="rId368" Type="http://schemas.openxmlformats.org/officeDocument/2006/relationships/image" Target="../media/image3190.png"/><Relationship Id="rId367" Type="http://schemas.openxmlformats.org/officeDocument/2006/relationships/customXml" Target="../ink/ink3240.xml"/><Relationship Id="rId366" Type="http://schemas.openxmlformats.org/officeDocument/2006/relationships/image" Target="../media/image3189.png"/><Relationship Id="rId365" Type="http://schemas.openxmlformats.org/officeDocument/2006/relationships/customXml" Target="../ink/ink3239.xml"/><Relationship Id="rId364" Type="http://schemas.openxmlformats.org/officeDocument/2006/relationships/image" Target="../media/image3188.png"/><Relationship Id="rId363" Type="http://schemas.openxmlformats.org/officeDocument/2006/relationships/customXml" Target="../ink/ink3238.xml"/><Relationship Id="rId362" Type="http://schemas.openxmlformats.org/officeDocument/2006/relationships/image" Target="../media/image3187.png"/><Relationship Id="rId361" Type="http://schemas.openxmlformats.org/officeDocument/2006/relationships/customXml" Target="../ink/ink3237.xml"/><Relationship Id="rId360" Type="http://schemas.openxmlformats.org/officeDocument/2006/relationships/image" Target="../media/image3186.png"/><Relationship Id="rId36" Type="http://schemas.openxmlformats.org/officeDocument/2006/relationships/image" Target="../media/image2723.png"/><Relationship Id="rId359" Type="http://schemas.openxmlformats.org/officeDocument/2006/relationships/customXml" Target="../ink/ink3236.xml"/><Relationship Id="rId358" Type="http://schemas.openxmlformats.org/officeDocument/2006/relationships/image" Target="../media/image3185.png"/><Relationship Id="rId357" Type="http://schemas.openxmlformats.org/officeDocument/2006/relationships/customXml" Target="../ink/ink3235.xml"/><Relationship Id="rId356" Type="http://schemas.openxmlformats.org/officeDocument/2006/relationships/image" Target="../media/image3184.png"/><Relationship Id="rId355" Type="http://schemas.openxmlformats.org/officeDocument/2006/relationships/customXml" Target="../ink/ink3234.xml"/><Relationship Id="rId354" Type="http://schemas.openxmlformats.org/officeDocument/2006/relationships/image" Target="../media/image3183.png"/><Relationship Id="rId353" Type="http://schemas.openxmlformats.org/officeDocument/2006/relationships/customXml" Target="../ink/ink3233.xml"/><Relationship Id="rId352" Type="http://schemas.openxmlformats.org/officeDocument/2006/relationships/image" Target="../media/image3182.png"/><Relationship Id="rId351" Type="http://schemas.openxmlformats.org/officeDocument/2006/relationships/customXml" Target="../ink/ink3232.xml"/><Relationship Id="rId350" Type="http://schemas.openxmlformats.org/officeDocument/2006/relationships/image" Target="../media/image3181.png"/><Relationship Id="rId35" Type="http://schemas.openxmlformats.org/officeDocument/2006/relationships/customXml" Target="../ink/ink3074.xml"/><Relationship Id="rId349" Type="http://schemas.openxmlformats.org/officeDocument/2006/relationships/customXml" Target="../ink/ink3231.xml"/><Relationship Id="rId348" Type="http://schemas.openxmlformats.org/officeDocument/2006/relationships/image" Target="../media/image3180.png"/><Relationship Id="rId347" Type="http://schemas.openxmlformats.org/officeDocument/2006/relationships/customXml" Target="../ink/ink3230.xml"/><Relationship Id="rId346" Type="http://schemas.openxmlformats.org/officeDocument/2006/relationships/image" Target="../media/image3179.png"/><Relationship Id="rId345" Type="http://schemas.openxmlformats.org/officeDocument/2006/relationships/customXml" Target="../ink/ink3229.xml"/><Relationship Id="rId344" Type="http://schemas.openxmlformats.org/officeDocument/2006/relationships/image" Target="../media/image3178.png"/><Relationship Id="rId343" Type="http://schemas.openxmlformats.org/officeDocument/2006/relationships/customXml" Target="../ink/ink3228.xml"/><Relationship Id="rId342" Type="http://schemas.openxmlformats.org/officeDocument/2006/relationships/image" Target="../media/image3177.png"/><Relationship Id="rId341" Type="http://schemas.openxmlformats.org/officeDocument/2006/relationships/customXml" Target="../ink/ink3227.xml"/><Relationship Id="rId340" Type="http://schemas.openxmlformats.org/officeDocument/2006/relationships/image" Target="../media/image3176.png"/><Relationship Id="rId34" Type="http://schemas.openxmlformats.org/officeDocument/2006/relationships/image" Target="../media/image2722.png"/><Relationship Id="rId339" Type="http://schemas.openxmlformats.org/officeDocument/2006/relationships/customXml" Target="../ink/ink3226.xml"/><Relationship Id="rId338" Type="http://schemas.openxmlformats.org/officeDocument/2006/relationships/image" Target="../media/image3175.png"/><Relationship Id="rId337" Type="http://schemas.openxmlformats.org/officeDocument/2006/relationships/customXml" Target="../ink/ink3225.xml"/><Relationship Id="rId336" Type="http://schemas.openxmlformats.org/officeDocument/2006/relationships/image" Target="../media/image3174.png"/><Relationship Id="rId335" Type="http://schemas.openxmlformats.org/officeDocument/2006/relationships/customXml" Target="../ink/ink3224.xml"/><Relationship Id="rId334" Type="http://schemas.openxmlformats.org/officeDocument/2006/relationships/image" Target="../media/image3173.png"/><Relationship Id="rId333" Type="http://schemas.openxmlformats.org/officeDocument/2006/relationships/customXml" Target="../ink/ink3223.xml"/><Relationship Id="rId332" Type="http://schemas.openxmlformats.org/officeDocument/2006/relationships/image" Target="../media/image260.png"/><Relationship Id="rId331" Type="http://schemas.openxmlformats.org/officeDocument/2006/relationships/customXml" Target="../ink/ink3222.xml"/><Relationship Id="rId330" Type="http://schemas.openxmlformats.org/officeDocument/2006/relationships/image" Target="../media/image3172.png"/><Relationship Id="rId33" Type="http://schemas.openxmlformats.org/officeDocument/2006/relationships/customXml" Target="../ink/ink3073.xml"/><Relationship Id="rId329" Type="http://schemas.openxmlformats.org/officeDocument/2006/relationships/customXml" Target="../ink/ink3221.xml"/><Relationship Id="rId328" Type="http://schemas.openxmlformats.org/officeDocument/2006/relationships/image" Target="../media/image3171.png"/><Relationship Id="rId327" Type="http://schemas.openxmlformats.org/officeDocument/2006/relationships/customXml" Target="../ink/ink3220.xml"/><Relationship Id="rId326" Type="http://schemas.openxmlformats.org/officeDocument/2006/relationships/image" Target="../media/image3170.png"/><Relationship Id="rId325" Type="http://schemas.openxmlformats.org/officeDocument/2006/relationships/customXml" Target="../ink/ink3219.xml"/><Relationship Id="rId324" Type="http://schemas.openxmlformats.org/officeDocument/2006/relationships/image" Target="../media/image3169.png"/><Relationship Id="rId323" Type="http://schemas.openxmlformats.org/officeDocument/2006/relationships/customXml" Target="../ink/ink3218.xml"/><Relationship Id="rId322" Type="http://schemas.openxmlformats.org/officeDocument/2006/relationships/image" Target="../media/image3168.png"/><Relationship Id="rId321" Type="http://schemas.openxmlformats.org/officeDocument/2006/relationships/customXml" Target="../ink/ink3217.xml"/><Relationship Id="rId320" Type="http://schemas.openxmlformats.org/officeDocument/2006/relationships/image" Target="../media/image3167.png"/><Relationship Id="rId32" Type="http://schemas.openxmlformats.org/officeDocument/2006/relationships/image" Target="../media/image2721.png"/><Relationship Id="rId319" Type="http://schemas.openxmlformats.org/officeDocument/2006/relationships/customXml" Target="../ink/ink3216.xml"/><Relationship Id="rId318" Type="http://schemas.openxmlformats.org/officeDocument/2006/relationships/image" Target="../media/image3166.png"/><Relationship Id="rId317" Type="http://schemas.openxmlformats.org/officeDocument/2006/relationships/customXml" Target="../ink/ink3215.xml"/><Relationship Id="rId316" Type="http://schemas.openxmlformats.org/officeDocument/2006/relationships/image" Target="../media/image3165.png"/><Relationship Id="rId315" Type="http://schemas.openxmlformats.org/officeDocument/2006/relationships/customXml" Target="../ink/ink3214.xml"/><Relationship Id="rId314" Type="http://schemas.openxmlformats.org/officeDocument/2006/relationships/image" Target="../media/image3164.png"/><Relationship Id="rId313" Type="http://schemas.openxmlformats.org/officeDocument/2006/relationships/customXml" Target="../ink/ink3213.xml"/><Relationship Id="rId312" Type="http://schemas.openxmlformats.org/officeDocument/2006/relationships/image" Target="../media/image3163.png"/><Relationship Id="rId311" Type="http://schemas.openxmlformats.org/officeDocument/2006/relationships/customXml" Target="../ink/ink3212.xml"/><Relationship Id="rId310" Type="http://schemas.openxmlformats.org/officeDocument/2006/relationships/image" Target="../media/image3162.png"/><Relationship Id="rId31" Type="http://schemas.openxmlformats.org/officeDocument/2006/relationships/customXml" Target="../ink/ink3072.xml"/><Relationship Id="rId309" Type="http://schemas.openxmlformats.org/officeDocument/2006/relationships/customXml" Target="../ink/ink3211.xml"/><Relationship Id="rId308" Type="http://schemas.openxmlformats.org/officeDocument/2006/relationships/image" Target="../media/image3161.png"/><Relationship Id="rId307" Type="http://schemas.openxmlformats.org/officeDocument/2006/relationships/customXml" Target="../ink/ink3210.xml"/><Relationship Id="rId306" Type="http://schemas.openxmlformats.org/officeDocument/2006/relationships/image" Target="../media/image3160.png"/><Relationship Id="rId305" Type="http://schemas.openxmlformats.org/officeDocument/2006/relationships/customXml" Target="../ink/ink3209.xml"/><Relationship Id="rId304" Type="http://schemas.openxmlformats.org/officeDocument/2006/relationships/image" Target="../media/image3159.png"/><Relationship Id="rId303" Type="http://schemas.openxmlformats.org/officeDocument/2006/relationships/customXml" Target="../ink/ink3208.xml"/><Relationship Id="rId302" Type="http://schemas.openxmlformats.org/officeDocument/2006/relationships/image" Target="../media/image3158.png"/><Relationship Id="rId301" Type="http://schemas.openxmlformats.org/officeDocument/2006/relationships/customXml" Target="../ink/ink3207.xml"/><Relationship Id="rId300" Type="http://schemas.openxmlformats.org/officeDocument/2006/relationships/image" Target="../media/image3157.png"/><Relationship Id="rId30" Type="http://schemas.openxmlformats.org/officeDocument/2006/relationships/image" Target="../media/image2720.png"/><Relationship Id="rId3" Type="http://schemas.openxmlformats.org/officeDocument/2006/relationships/customXml" Target="../ink/ink3058.xml"/><Relationship Id="rId299" Type="http://schemas.openxmlformats.org/officeDocument/2006/relationships/customXml" Target="../ink/ink3206.xml"/><Relationship Id="rId298" Type="http://schemas.openxmlformats.org/officeDocument/2006/relationships/image" Target="../media/image3156.png"/><Relationship Id="rId297" Type="http://schemas.openxmlformats.org/officeDocument/2006/relationships/customXml" Target="../ink/ink3205.xml"/><Relationship Id="rId296" Type="http://schemas.openxmlformats.org/officeDocument/2006/relationships/image" Target="../media/image3155.png"/><Relationship Id="rId295" Type="http://schemas.openxmlformats.org/officeDocument/2006/relationships/customXml" Target="../ink/ink3204.xml"/><Relationship Id="rId294" Type="http://schemas.openxmlformats.org/officeDocument/2006/relationships/image" Target="../media/image3154.png"/><Relationship Id="rId293" Type="http://schemas.openxmlformats.org/officeDocument/2006/relationships/customXml" Target="../ink/ink3203.xml"/><Relationship Id="rId292" Type="http://schemas.openxmlformats.org/officeDocument/2006/relationships/image" Target="../media/image3153.png"/><Relationship Id="rId291" Type="http://schemas.openxmlformats.org/officeDocument/2006/relationships/customXml" Target="../ink/ink3202.xml"/><Relationship Id="rId290" Type="http://schemas.openxmlformats.org/officeDocument/2006/relationships/image" Target="../media/image3152.png"/><Relationship Id="rId29" Type="http://schemas.openxmlformats.org/officeDocument/2006/relationships/customXml" Target="../ink/ink3071.xml"/><Relationship Id="rId289" Type="http://schemas.openxmlformats.org/officeDocument/2006/relationships/customXml" Target="../ink/ink3201.xml"/><Relationship Id="rId288" Type="http://schemas.openxmlformats.org/officeDocument/2006/relationships/image" Target="../media/image3151.png"/><Relationship Id="rId287" Type="http://schemas.openxmlformats.org/officeDocument/2006/relationships/customXml" Target="../ink/ink3200.xml"/><Relationship Id="rId286" Type="http://schemas.openxmlformats.org/officeDocument/2006/relationships/image" Target="../media/image3150.png"/><Relationship Id="rId285" Type="http://schemas.openxmlformats.org/officeDocument/2006/relationships/customXml" Target="../ink/ink3199.xml"/><Relationship Id="rId284" Type="http://schemas.openxmlformats.org/officeDocument/2006/relationships/image" Target="../media/image3149.png"/><Relationship Id="rId283" Type="http://schemas.openxmlformats.org/officeDocument/2006/relationships/customXml" Target="../ink/ink3198.xml"/><Relationship Id="rId282" Type="http://schemas.openxmlformats.org/officeDocument/2006/relationships/image" Target="../media/image3148.png"/><Relationship Id="rId281" Type="http://schemas.openxmlformats.org/officeDocument/2006/relationships/customXml" Target="../ink/ink3197.xml"/><Relationship Id="rId280" Type="http://schemas.openxmlformats.org/officeDocument/2006/relationships/image" Target="../media/image3147.png"/><Relationship Id="rId28" Type="http://schemas.openxmlformats.org/officeDocument/2006/relationships/image" Target="../media/image2719.png"/><Relationship Id="rId279" Type="http://schemas.openxmlformats.org/officeDocument/2006/relationships/customXml" Target="../ink/ink3196.xml"/><Relationship Id="rId278" Type="http://schemas.openxmlformats.org/officeDocument/2006/relationships/image" Target="../media/image3146.png"/><Relationship Id="rId277" Type="http://schemas.openxmlformats.org/officeDocument/2006/relationships/customXml" Target="../ink/ink3195.xml"/><Relationship Id="rId276" Type="http://schemas.openxmlformats.org/officeDocument/2006/relationships/image" Target="../media/image3145.png"/><Relationship Id="rId275" Type="http://schemas.openxmlformats.org/officeDocument/2006/relationships/customXml" Target="../ink/ink3194.xml"/><Relationship Id="rId274" Type="http://schemas.openxmlformats.org/officeDocument/2006/relationships/image" Target="../media/image3144.png"/><Relationship Id="rId273" Type="http://schemas.openxmlformats.org/officeDocument/2006/relationships/customXml" Target="../ink/ink3193.xml"/><Relationship Id="rId272" Type="http://schemas.openxmlformats.org/officeDocument/2006/relationships/image" Target="../media/image3143.png"/><Relationship Id="rId271" Type="http://schemas.openxmlformats.org/officeDocument/2006/relationships/customXml" Target="../ink/ink3192.xml"/><Relationship Id="rId270" Type="http://schemas.openxmlformats.org/officeDocument/2006/relationships/image" Target="../media/image3142.png"/><Relationship Id="rId27" Type="http://schemas.openxmlformats.org/officeDocument/2006/relationships/customXml" Target="../ink/ink3070.xml"/><Relationship Id="rId269" Type="http://schemas.openxmlformats.org/officeDocument/2006/relationships/customXml" Target="../ink/ink3191.xml"/><Relationship Id="rId268" Type="http://schemas.openxmlformats.org/officeDocument/2006/relationships/image" Target="../media/image3141.png"/><Relationship Id="rId267" Type="http://schemas.openxmlformats.org/officeDocument/2006/relationships/customXml" Target="../ink/ink3190.xml"/><Relationship Id="rId266" Type="http://schemas.openxmlformats.org/officeDocument/2006/relationships/image" Target="../media/image3140.png"/><Relationship Id="rId265" Type="http://schemas.openxmlformats.org/officeDocument/2006/relationships/customXml" Target="../ink/ink3189.xml"/><Relationship Id="rId264" Type="http://schemas.openxmlformats.org/officeDocument/2006/relationships/image" Target="../media/image3139.png"/><Relationship Id="rId263" Type="http://schemas.openxmlformats.org/officeDocument/2006/relationships/customXml" Target="../ink/ink3188.xml"/><Relationship Id="rId262" Type="http://schemas.openxmlformats.org/officeDocument/2006/relationships/image" Target="../media/image3138.png"/><Relationship Id="rId261" Type="http://schemas.openxmlformats.org/officeDocument/2006/relationships/customXml" Target="../ink/ink3187.xml"/><Relationship Id="rId260" Type="http://schemas.openxmlformats.org/officeDocument/2006/relationships/image" Target="../media/image3137.png"/><Relationship Id="rId26" Type="http://schemas.openxmlformats.org/officeDocument/2006/relationships/image" Target="../media/image2718.png"/><Relationship Id="rId259" Type="http://schemas.openxmlformats.org/officeDocument/2006/relationships/customXml" Target="../ink/ink3186.xml"/><Relationship Id="rId258" Type="http://schemas.openxmlformats.org/officeDocument/2006/relationships/image" Target="../media/image3136.png"/><Relationship Id="rId257" Type="http://schemas.openxmlformats.org/officeDocument/2006/relationships/customXml" Target="../ink/ink3185.xml"/><Relationship Id="rId256" Type="http://schemas.openxmlformats.org/officeDocument/2006/relationships/image" Target="../media/image3135.png"/><Relationship Id="rId255" Type="http://schemas.openxmlformats.org/officeDocument/2006/relationships/customXml" Target="../ink/ink3184.xml"/><Relationship Id="rId254" Type="http://schemas.openxmlformats.org/officeDocument/2006/relationships/image" Target="../media/image3134.png"/><Relationship Id="rId253" Type="http://schemas.openxmlformats.org/officeDocument/2006/relationships/customXml" Target="../ink/ink3183.xml"/><Relationship Id="rId252" Type="http://schemas.openxmlformats.org/officeDocument/2006/relationships/image" Target="../media/image3133.png"/><Relationship Id="rId251" Type="http://schemas.openxmlformats.org/officeDocument/2006/relationships/customXml" Target="../ink/ink3182.xml"/><Relationship Id="rId250" Type="http://schemas.openxmlformats.org/officeDocument/2006/relationships/image" Target="../media/image3132.png"/><Relationship Id="rId25" Type="http://schemas.openxmlformats.org/officeDocument/2006/relationships/customXml" Target="../ink/ink3069.xml"/><Relationship Id="rId249" Type="http://schemas.openxmlformats.org/officeDocument/2006/relationships/customXml" Target="../ink/ink3181.xml"/><Relationship Id="rId248" Type="http://schemas.openxmlformats.org/officeDocument/2006/relationships/image" Target="../media/image3131.png"/><Relationship Id="rId247" Type="http://schemas.openxmlformats.org/officeDocument/2006/relationships/customXml" Target="../ink/ink3180.xml"/><Relationship Id="rId246" Type="http://schemas.openxmlformats.org/officeDocument/2006/relationships/image" Target="../media/image3130.png"/><Relationship Id="rId245" Type="http://schemas.openxmlformats.org/officeDocument/2006/relationships/customXml" Target="../ink/ink3179.xml"/><Relationship Id="rId244" Type="http://schemas.openxmlformats.org/officeDocument/2006/relationships/image" Target="../media/image3129.png"/><Relationship Id="rId243" Type="http://schemas.openxmlformats.org/officeDocument/2006/relationships/customXml" Target="../ink/ink3178.xml"/><Relationship Id="rId242" Type="http://schemas.openxmlformats.org/officeDocument/2006/relationships/image" Target="../media/image3128.png"/><Relationship Id="rId241" Type="http://schemas.openxmlformats.org/officeDocument/2006/relationships/customXml" Target="../ink/ink3177.xml"/><Relationship Id="rId240" Type="http://schemas.openxmlformats.org/officeDocument/2006/relationships/image" Target="../media/image3127.png"/><Relationship Id="rId24" Type="http://schemas.openxmlformats.org/officeDocument/2006/relationships/image" Target="../media/image2717.png"/><Relationship Id="rId239" Type="http://schemas.openxmlformats.org/officeDocument/2006/relationships/customXml" Target="../ink/ink3176.xml"/><Relationship Id="rId238" Type="http://schemas.openxmlformats.org/officeDocument/2006/relationships/image" Target="../media/image3126.png"/><Relationship Id="rId237" Type="http://schemas.openxmlformats.org/officeDocument/2006/relationships/customXml" Target="../ink/ink3175.xml"/><Relationship Id="rId236" Type="http://schemas.openxmlformats.org/officeDocument/2006/relationships/image" Target="../media/image3125.png"/><Relationship Id="rId235" Type="http://schemas.openxmlformats.org/officeDocument/2006/relationships/customXml" Target="../ink/ink3174.xml"/><Relationship Id="rId234" Type="http://schemas.openxmlformats.org/officeDocument/2006/relationships/image" Target="../media/image3124.png"/><Relationship Id="rId233" Type="http://schemas.openxmlformats.org/officeDocument/2006/relationships/customXml" Target="../ink/ink3173.xml"/><Relationship Id="rId232" Type="http://schemas.openxmlformats.org/officeDocument/2006/relationships/image" Target="../media/image3123.png"/><Relationship Id="rId231" Type="http://schemas.openxmlformats.org/officeDocument/2006/relationships/customXml" Target="../ink/ink3172.xml"/><Relationship Id="rId230" Type="http://schemas.openxmlformats.org/officeDocument/2006/relationships/image" Target="../media/image3122.png"/><Relationship Id="rId23" Type="http://schemas.openxmlformats.org/officeDocument/2006/relationships/customXml" Target="../ink/ink3068.xml"/><Relationship Id="rId229" Type="http://schemas.openxmlformats.org/officeDocument/2006/relationships/customXml" Target="../ink/ink3171.xml"/><Relationship Id="rId228" Type="http://schemas.openxmlformats.org/officeDocument/2006/relationships/image" Target="../media/image3121.png"/><Relationship Id="rId227" Type="http://schemas.openxmlformats.org/officeDocument/2006/relationships/customXml" Target="../ink/ink3170.xml"/><Relationship Id="rId226" Type="http://schemas.openxmlformats.org/officeDocument/2006/relationships/image" Target="../media/image3120.png"/><Relationship Id="rId225" Type="http://schemas.openxmlformats.org/officeDocument/2006/relationships/customXml" Target="../ink/ink3169.xml"/><Relationship Id="rId224" Type="http://schemas.openxmlformats.org/officeDocument/2006/relationships/image" Target="../media/image3119.png"/><Relationship Id="rId223" Type="http://schemas.openxmlformats.org/officeDocument/2006/relationships/customXml" Target="../ink/ink3168.xml"/><Relationship Id="rId222" Type="http://schemas.openxmlformats.org/officeDocument/2006/relationships/image" Target="../media/image3118.png"/><Relationship Id="rId221" Type="http://schemas.openxmlformats.org/officeDocument/2006/relationships/customXml" Target="../ink/ink3167.xml"/><Relationship Id="rId220" Type="http://schemas.openxmlformats.org/officeDocument/2006/relationships/image" Target="../media/image3117.png"/><Relationship Id="rId22" Type="http://schemas.openxmlformats.org/officeDocument/2006/relationships/image" Target="../media/image2716.png"/><Relationship Id="rId219" Type="http://schemas.openxmlformats.org/officeDocument/2006/relationships/customXml" Target="../ink/ink3166.xml"/><Relationship Id="rId218" Type="http://schemas.openxmlformats.org/officeDocument/2006/relationships/image" Target="../media/image3116.png"/><Relationship Id="rId217" Type="http://schemas.openxmlformats.org/officeDocument/2006/relationships/customXml" Target="../ink/ink3165.xml"/><Relationship Id="rId216" Type="http://schemas.openxmlformats.org/officeDocument/2006/relationships/image" Target="../media/image3115.png"/><Relationship Id="rId215" Type="http://schemas.openxmlformats.org/officeDocument/2006/relationships/customXml" Target="../ink/ink3164.xml"/><Relationship Id="rId214" Type="http://schemas.openxmlformats.org/officeDocument/2006/relationships/image" Target="../media/image3114.png"/><Relationship Id="rId213" Type="http://schemas.openxmlformats.org/officeDocument/2006/relationships/customXml" Target="../ink/ink3163.xml"/><Relationship Id="rId212" Type="http://schemas.openxmlformats.org/officeDocument/2006/relationships/image" Target="../media/image3113.png"/><Relationship Id="rId211" Type="http://schemas.openxmlformats.org/officeDocument/2006/relationships/customXml" Target="../ink/ink3162.xml"/><Relationship Id="rId210" Type="http://schemas.openxmlformats.org/officeDocument/2006/relationships/image" Target="../media/image3112.png"/><Relationship Id="rId21" Type="http://schemas.openxmlformats.org/officeDocument/2006/relationships/customXml" Target="../ink/ink3067.xml"/><Relationship Id="rId209" Type="http://schemas.openxmlformats.org/officeDocument/2006/relationships/customXml" Target="../ink/ink3161.xml"/><Relationship Id="rId208" Type="http://schemas.openxmlformats.org/officeDocument/2006/relationships/image" Target="../media/image3111.png"/><Relationship Id="rId207" Type="http://schemas.openxmlformats.org/officeDocument/2006/relationships/customXml" Target="../ink/ink3160.xml"/><Relationship Id="rId206" Type="http://schemas.openxmlformats.org/officeDocument/2006/relationships/image" Target="../media/image3110.png"/><Relationship Id="rId205" Type="http://schemas.openxmlformats.org/officeDocument/2006/relationships/customXml" Target="../ink/ink3159.xml"/><Relationship Id="rId204" Type="http://schemas.openxmlformats.org/officeDocument/2006/relationships/image" Target="../media/image3109.png"/><Relationship Id="rId203" Type="http://schemas.openxmlformats.org/officeDocument/2006/relationships/customXml" Target="../ink/ink3158.xml"/><Relationship Id="rId202" Type="http://schemas.openxmlformats.org/officeDocument/2006/relationships/image" Target="../media/image3108.png"/><Relationship Id="rId201" Type="http://schemas.openxmlformats.org/officeDocument/2006/relationships/customXml" Target="../ink/ink3157.xml"/><Relationship Id="rId200" Type="http://schemas.openxmlformats.org/officeDocument/2006/relationships/image" Target="../media/image3107.png"/><Relationship Id="rId20" Type="http://schemas.openxmlformats.org/officeDocument/2006/relationships/image" Target="../media/image2715.png"/><Relationship Id="rId2" Type="http://schemas.openxmlformats.org/officeDocument/2006/relationships/image" Target="../media/image2707.png"/><Relationship Id="rId199" Type="http://schemas.openxmlformats.org/officeDocument/2006/relationships/customXml" Target="../ink/ink3156.xml"/><Relationship Id="rId198" Type="http://schemas.openxmlformats.org/officeDocument/2006/relationships/image" Target="../media/image3106.png"/><Relationship Id="rId197" Type="http://schemas.openxmlformats.org/officeDocument/2006/relationships/customXml" Target="../ink/ink3155.xml"/><Relationship Id="rId196" Type="http://schemas.openxmlformats.org/officeDocument/2006/relationships/image" Target="../media/image3105.png"/><Relationship Id="rId195" Type="http://schemas.openxmlformats.org/officeDocument/2006/relationships/customXml" Target="../ink/ink3154.xml"/><Relationship Id="rId194" Type="http://schemas.openxmlformats.org/officeDocument/2006/relationships/image" Target="../media/image3104.png"/><Relationship Id="rId193" Type="http://schemas.openxmlformats.org/officeDocument/2006/relationships/customXml" Target="../ink/ink3153.xml"/><Relationship Id="rId192" Type="http://schemas.openxmlformats.org/officeDocument/2006/relationships/image" Target="../media/image3103.png"/><Relationship Id="rId191" Type="http://schemas.openxmlformats.org/officeDocument/2006/relationships/customXml" Target="../ink/ink3152.xml"/><Relationship Id="rId190" Type="http://schemas.openxmlformats.org/officeDocument/2006/relationships/image" Target="../media/image3102.png"/><Relationship Id="rId19" Type="http://schemas.openxmlformats.org/officeDocument/2006/relationships/customXml" Target="../ink/ink3066.xml"/><Relationship Id="rId189" Type="http://schemas.openxmlformats.org/officeDocument/2006/relationships/customXml" Target="../ink/ink3151.xml"/><Relationship Id="rId188" Type="http://schemas.openxmlformats.org/officeDocument/2006/relationships/image" Target="../media/image3101.png"/><Relationship Id="rId187" Type="http://schemas.openxmlformats.org/officeDocument/2006/relationships/customXml" Target="../ink/ink3150.xml"/><Relationship Id="rId186" Type="http://schemas.openxmlformats.org/officeDocument/2006/relationships/image" Target="../media/image3100.png"/><Relationship Id="rId185" Type="http://schemas.openxmlformats.org/officeDocument/2006/relationships/customXml" Target="../ink/ink3149.xml"/><Relationship Id="rId184" Type="http://schemas.openxmlformats.org/officeDocument/2006/relationships/image" Target="../media/image3099.png"/><Relationship Id="rId183" Type="http://schemas.openxmlformats.org/officeDocument/2006/relationships/customXml" Target="../ink/ink3148.xml"/><Relationship Id="rId182" Type="http://schemas.openxmlformats.org/officeDocument/2006/relationships/image" Target="../media/image3098.png"/><Relationship Id="rId181" Type="http://schemas.openxmlformats.org/officeDocument/2006/relationships/customXml" Target="../ink/ink3147.xml"/><Relationship Id="rId180" Type="http://schemas.openxmlformats.org/officeDocument/2006/relationships/image" Target="../media/image3097.png"/><Relationship Id="rId18" Type="http://schemas.openxmlformats.org/officeDocument/2006/relationships/image" Target="../media/image2714.png"/><Relationship Id="rId179" Type="http://schemas.openxmlformats.org/officeDocument/2006/relationships/customXml" Target="../ink/ink3146.xml"/><Relationship Id="rId178" Type="http://schemas.openxmlformats.org/officeDocument/2006/relationships/image" Target="../media/image3096.png"/><Relationship Id="rId177" Type="http://schemas.openxmlformats.org/officeDocument/2006/relationships/customXml" Target="../ink/ink3145.xml"/><Relationship Id="rId176" Type="http://schemas.openxmlformats.org/officeDocument/2006/relationships/image" Target="../media/image3095.png"/><Relationship Id="rId175" Type="http://schemas.openxmlformats.org/officeDocument/2006/relationships/customXml" Target="../ink/ink3144.xml"/><Relationship Id="rId174" Type="http://schemas.openxmlformats.org/officeDocument/2006/relationships/image" Target="../media/image3094.png"/><Relationship Id="rId173" Type="http://schemas.openxmlformats.org/officeDocument/2006/relationships/customXml" Target="../ink/ink3143.xml"/><Relationship Id="rId172" Type="http://schemas.openxmlformats.org/officeDocument/2006/relationships/image" Target="../media/image3093.png"/><Relationship Id="rId171" Type="http://schemas.openxmlformats.org/officeDocument/2006/relationships/customXml" Target="../ink/ink3142.xml"/><Relationship Id="rId170" Type="http://schemas.openxmlformats.org/officeDocument/2006/relationships/image" Target="../media/image3092.png"/><Relationship Id="rId17" Type="http://schemas.openxmlformats.org/officeDocument/2006/relationships/customXml" Target="../ink/ink3065.xml"/><Relationship Id="rId169" Type="http://schemas.openxmlformats.org/officeDocument/2006/relationships/customXml" Target="../ink/ink3141.xml"/><Relationship Id="rId168" Type="http://schemas.openxmlformats.org/officeDocument/2006/relationships/image" Target="../media/image3091.png"/><Relationship Id="rId167" Type="http://schemas.openxmlformats.org/officeDocument/2006/relationships/customXml" Target="../ink/ink3140.xml"/><Relationship Id="rId166" Type="http://schemas.openxmlformats.org/officeDocument/2006/relationships/image" Target="../media/image3090.png"/><Relationship Id="rId165" Type="http://schemas.openxmlformats.org/officeDocument/2006/relationships/customXml" Target="../ink/ink3139.xml"/><Relationship Id="rId164" Type="http://schemas.openxmlformats.org/officeDocument/2006/relationships/image" Target="../media/image3089.png"/><Relationship Id="rId163" Type="http://schemas.openxmlformats.org/officeDocument/2006/relationships/customXml" Target="../ink/ink3138.xml"/><Relationship Id="rId162" Type="http://schemas.openxmlformats.org/officeDocument/2006/relationships/image" Target="../media/image3088.png"/><Relationship Id="rId161" Type="http://schemas.openxmlformats.org/officeDocument/2006/relationships/customXml" Target="../ink/ink3137.xml"/><Relationship Id="rId160" Type="http://schemas.openxmlformats.org/officeDocument/2006/relationships/image" Target="../media/image3087.png"/><Relationship Id="rId16" Type="http://schemas.openxmlformats.org/officeDocument/2006/relationships/image" Target="../media/image509.png"/><Relationship Id="rId159" Type="http://schemas.openxmlformats.org/officeDocument/2006/relationships/customXml" Target="../ink/ink3136.xml"/><Relationship Id="rId158" Type="http://schemas.openxmlformats.org/officeDocument/2006/relationships/image" Target="../media/image3086.png"/><Relationship Id="rId157" Type="http://schemas.openxmlformats.org/officeDocument/2006/relationships/customXml" Target="../ink/ink3135.xml"/><Relationship Id="rId156" Type="http://schemas.openxmlformats.org/officeDocument/2006/relationships/image" Target="../media/image3085.png"/><Relationship Id="rId155" Type="http://schemas.openxmlformats.org/officeDocument/2006/relationships/customXml" Target="../ink/ink3134.xml"/><Relationship Id="rId154" Type="http://schemas.openxmlformats.org/officeDocument/2006/relationships/image" Target="../media/image3084.png"/><Relationship Id="rId153" Type="http://schemas.openxmlformats.org/officeDocument/2006/relationships/customXml" Target="../ink/ink3133.xml"/><Relationship Id="rId152" Type="http://schemas.openxmlformats.org/officeDocument/2006/relationships/image" Target="../media/image3083.png"/><Relationship Id="rId151" Type="http://schemas.openxmlformats.org/officeDocument/2006/relationships/customXml" Target="../ink/ink3132.xml"/><Relationship Id="rId150" Type="http://schemas.openxmlformats.org/officeDocument/2006/relationships/image" Target="../media/image3082.png"/><Relationship Id="rId15" Type="http://schemas.openxmlformats.org/officeDocument/2006/relationships/customXml" Target="../ink/ink3064.xml"/><Relationship Id="rId149" Type="http://schemas.openxmlformats.org/officeDocument/2006/relationships/customXml" Target="../ink/ink3131.xml"/><Relationship Id="rId148" Type="http://schemas.openxmlformats.org/officeDocument/2006/relationships/image" Target="../media/image3081.png"/><Relationship Id="rId147" Type="http://schemas.openxmlformats.org/officeDocument/2006/relationships/customXml" Target="../ink/ink3130.xml"/><Relationship Id="rId146" Type="http://schemas.openxmlformats.org/officeDocument/2006/relationships/image" Target="../media/image3080.png"/><Relationship Id="rId145" Type="http://schemas.openxmlformats.org/officeDocument/2006/relationships/customXml" Target="../ink/ink3129.xml"/><Relationship Id="rId144" Type="http://schemas.openxmlformats.org/officeDocument/2006/relationships/image" Target="../media/image3079.png"/><Relationship Id="rId143" Type="http://schemas.openxmlformats.org/officeDocument/2006/relationships/customXml" Target="../ink/ink3128.xml"/><Relationship Id="rId142" Type="http://schemas.openxmlformats.org/officeDocument/2006/relationships/image" Target="../media/image3078.png"/><Relationship Id="rId141" Type="http://schemas.openxmlformats.org/officeDocument/2006/relationships/customXml" Target="../ink/ink3127.xml"/><Relationship Id="rId140" Type="http://schemas.openxmlformats.org/officeDocument/2006/relationships/image" Target="../media/image3077.png"/><Relationship Id="rId14" Type="http://schemas.openxmlformats.org/officeDocument/2006/relationships/image" Target="../media/image2713.png"/><Relationship Id="rId139" Type="http://schemas.openxmlformats.org/officeDocument/2006/relationships/customXml" Target="../ink/ink3126.xml"/><Relationship Id="rId138" Type="http://schemas.openxmlformats.org/officeDocument/2006/relationships/image" Target="../media/image3076.png"/><Relationship Id="rId137" Type="http://schemas.openxmlformats.org/officeDocument/2006/relationships/customXml" Target="../ink/ink3125.xml"/><Relationship Id="rId136" Type="http://schemas.openxmlformats.org/officeDocument/2006/relationships/image" Target="../media/image3075.png"/><Relationship Id="rId135" Type="http://schemas.openxmlformats.org/officeDocument/2006/relationships/customXml" Target="../ink/ink3124.xml"/><Relationship Id="rId134" Type="http://schemas.openxmlformats.org/officeDocument/2006/relationships/image" Target="../media/image3074.png"/><Relationship Id="rId133" Type="http://schemas.openxmlformats.org/officeDocument/2006/relationships/customXml" Target="../ink/ink3123.xml"/><Relationship Id="rId132" Type="http://schemas.openxmlformats.org/officeDocument/2006/relationships/image" Target="../media/image3073.png"/><Relationship Id="rId131" Type="http://schemas.openxmlformats.org/officeDocument/2006/relationships/customXml" Target="../ink/ink3122.xml"/><Relationship Id="rId130" Type="http://schemas.openxmlformats.org/officeDocument/2006/relationships/image" Target="../media/image3072.png"/><Relationship Id="rId13" Type="http://schemas.openxmlformats.org/officeDocument/2006/relationships/customXml" Target="../ink/ink3063.xml"/><Relationship Id="rId129" Type="http://schemas.openxmlformats.org/officeDocument/2006/relationships/customXml" Target="../ink/ink3121.xml"/><Relationship Id="rId128" Type="http://schemas.openxmlformats.org/officeDocument/2006/relationships/image" Target="../media/image3071.png"/><Relationship Id="rId127" Type="http://schemas.openxmlformats.org/officeDocument/2006/relationships/customXml" Target="../ink/ink3120.xml"/><Relationship Id="rId126" Type="http://schemas.openxmlformats.org/officeDocument/2006/relationships/image" Target="../media/image3070.png"/><Relationship Id="rId125" Type="http://schemas.openxmlformats.org/officeDocument/2006/relationships/customXml" Target="../ink/ink3119.xml"/><Relationship Id="rId124" Type="http://schemas.openxmlformats.org/officeDocument/2006/relationships/image" Target="../media/image3069.png"/><Relationship Id="rId123" Type="http://schemas.openxmlformats.org/officeDocument/2006/relationships/customXml" Target="../ink/ink3118.xml"/><Relationship Id="rId122" Type="http://schemas.openxmlformats.org/officeDocument/2006/relationships/image" Target="../media/image3068.png"/><Relationship Id="rId121" Type="http://schemas.openxmlformats.org/officeDocument/2006/relationships/customXml" Target="../ink/ink3117.xml"/><Relationship Id="rId120" Type="http://schemas.openxmlformats.org/officeDocument/2006/relationships/image" Target="../media/image3067.png"/><Relationship Id="rId12" Type="http://schemas.openxmlformats.org/officeDocument/2006/relationships/image" Target="../media/image2712.png"/><Relationship Id="rId119" Type="http://schemas.openxmlformats.org/officeDocument/2006/relationships/customXml" Target="../ink/ink3116.xml"/><Relationship Id="rId118" Type="http://schemas.openxmlformats.org/officeDocument/2006/relationships/image" Target="../media/image3066.png"/><Relationship Id="rId117" Type="http://schemas.openxmlformats.org/officeDocument/2006/relationships/customXml" Target="../ink/ink3115.xml"/><Relationship Id="rId116" Type="http://schemas.openxmlformats.org/officeDocument/2006/relationships/image" Target="../media/image3065.png"/><Relationship Id="rId115" Type="http://schemas.openxmlformats.org/officeDocument/2006/relationships/customXml" Target="../ink/ink3114.xml"/><Relationship Id="rId114" Type="http://schemas.openxmlformats.org/officeDocument/2006/relationships/image" Target="../media/image3064.png"/><Relationship Id="rId113" Type="http://schemas.openxmlformats.org/officeDocument/2006/relationships/customXml" Target="../ink/ink3113.xml"/><Relationship Id="rId112" Type="http://schemas.openxmlformats.org/officeDocument/2006/relationships/image" Target="../media/image3063.png"/><Relationship Id="rId111" Type="http://schemas.openxmlformats.org/officeDocument/2006/relationships/customXml" Target="../ink/ink3112.xml"/><Relationship Id="rId110" Type="http://schemas.openxmlformats.org/officeDocument/2006/relationships/image" Target="../media/image3062.png"/><Relationship Id="rId11" Type="http://schemas.openxmlformats.org/officeDocument/2006/relationships/customXml" Target="../ink/ink3062.xml"/><Relationship Id="rId109" Type="http://schemas.openxmlformats.org/officeDocument/2006/relationships/customXml" Target="../ink/ink3111.xml"/><Relationship Id="rId108" Type="http://schemas.openxmlformats.org/officeDocument/2006/relationships/image" Target="../media/image3061.png"/><Relationship Id="rId107" Type="http://schemas.openxmlformats.org/officeDocument/2006/relationships/customXml" Target="../ink/ink3110.xml"/><Relationship Id="rId106" Type="http://schemas.openxmlformats.org/officeDocument/2006/relationships/image" Target="../media/image3060.png"/><Relationship Id="rId105" Type="http://schemas.openxmlformats.org/officeDocument/2006/relationships/customXml" Target="../ink/ink3109.xml"/><Relationship Id="rId104" Type="http://schemas.openxmlformats.org/officeDocument/2006/relationships/image" Target="../media/image3059.png"/><Relationship Id="rId103" Type="http://schemas.openxmlformats.org/officeDocument/2006/relationships/customXml" Target="../ink/ink3108.xml"/><Relationship Id="rId102" Type="http://schemas.openxmlformats.org/officeDocument/2006/relationships/image" Target="../media/image3058.png"/><Relationship Id="rId101" Type="http://schemas.openxmlformats.org/officeDocument/2006/relationships/customXml" Target="../ink/ink3107.xml"/><Relationship Id="rId100" Type="http://schemas.openxmlformats.org/officeDocument/2006/relationships/image" Target="../media/image2755.png"/><Relationship Id="rId10" Type="http://schemas.openxmlformats.org/officeDocument/2006/relationships/image" Target="../media/image2711.png"/><Relationship Id="rId1" Type="http://schemas.openxmlformats.org/officeDocument/2006/relationships/image" Target="../media/image270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3.xml.rels><?xml version="1.0" encoding="UTF-8" standalone="yes"?>
<Relationships xmlns="http://schemas.openxmlformats.org/package/2006/relationships"><Relationship Id="rId99" Type="http://schemas.openxmlformats.org/officeDocument/2006/relationships/customXml" Target="../ink/ink428.xml"/><Relationship Id="rId98" Type="http://schemas.openxmlformats.org/officeDocument/2006/relationships/image" Target="../media/image423.png"/><Relationship Id="rId97" Type="http://schemas.openxmlformats.org/officeDocument/2006/relationships/customXml" Target="../ink/ink427.xml"/><Relationship Id="rId96" Type="http://schemas.openxmlformats.org/officeDocument/2006/relationships/image" Target="../media/image422.png"/><Relationship Id="rId95" Type="http://schemas.openxmlformats.org/officeDocument/2006/relationships/customXml" Target="../ink/ink426.xml"/><Relationship Id="rId94" Type="http://schemas.openxmlformats.org/officeDocument/2006/relationships/image" Target="../media/image421.png"/><Relationship Id="rId93" Type="http://schemas.openxmlformats.org/officeDocument/2006/relationships/customXml" Target="../ink/ink425.xml"/><Relationship Id="rId92" Type="http://schemas.openxmlformats.org/officeDocument/2006/relationships/image" Target="../media/image420.png"/><Relationship Id="rId91" Type="http://schemas.openxmlformats.org/officeDocument/2006/relationships/customXml" Target="../ink/ink424.xml"/><Relationship Id="rId90" Type="http://schemas.openxmlformats.org/officeDocument/2006/relationships/image" Target="../media/image419.png"/><Relationship Id="rId9" Type="http://schemas.openxmlformats.org/officeDocument/2006/relationships/customXml" Target="../ink/ink383.xml"/><Relationship Id="rId89" Type="http://schemas.openxmlformats.org/officeDocument/2006/relationships/customXml" Target="../ink/ink423.xml"/><Relationship Id="rId88" Type="http://schemas.openxmlformats.org/officeDocument/2006/relationships/image" Target="../media/image418.png"/><Relationship Id="rId87" Type="http://schemas.openxmlformats.org/officeDocument/2006/relationships/customXml" Target="../ink/ink422.xml"/><Relationship Id="rId86" Type="http://schemas.openxmlformats.org/officeDocument/2006/relationships/image" Target="../media/image417.png"/><Relationship Id="rId85" Type="http://schemas.openxmlformats.org/officeDocument/2006/relationships/customXml" Target="../ink/ink421.xml"/><Relationship Id="rId84" Type="http://schemas.openxmlformats.org/officeDocument/2006/relationships/image" Target="../media/image416.png"/><Relationship Id="rId83" Type="http://schemas.openxmlformats.org/officeDocument/2006/relationships/customXml" Target="../ink/ink420.xml"/><Relationship Id="rId82" Type="http://schemas.openxmlformats.org/officeDocument/2006/relationships/image" Target="../media/image415.png"/><Relationship Id="rId81" Type="http://schemas.openxmlformats.org/officeDocument/2006/relationships/customXml" Target="../ink/ink419.xml"/><Relationship Id="rId80" Type="http://schemas.openxmlformats.org/officeDocument/2006/relationships/image" Target="../media/image414.png"/><Relationship Id="rId8" Type="http://schemas.openxmlformats.org/officeDocument/2006/relationships/image" Target="../media/image378.png"/><Relationship Id="rId79" Type="http://schemas.openxmlformats.org/officeDocument/2006/relationships/customXml" Target="../ink/ink418.xml"/><Relationship Id="rId78" Type="http://schemas.openxmlformats.org/officeDocument/2006/relationships/image" Target="../media/image413.png"/><Relationship Id="rId77" Type="http://schemas.openxmlformats.org/officeDocument/2006/relationships/customXml" Target="../ink/ink417.xml"/><Relationship Id="rId76" Type="http://schemas.openxmlformats.org/officeDocument/2006/relationships/image" Target="../media/image412.png"/><Relationship Id="rId75" Type="http://schemas.openxmlformats.org/officeDocument/2006/relationships/customXml" Target="../ink/ink416.xml"/><Relationship Id="rId74" Type="http://schemas.openxmlformats.org/officeDocument/2006/relationships/image" Target="../media/image411.png"/><Relationship Id="rId73" Type="http://schemas.openxmlformats.org/officeDocument/2006/relationships/customXml" Target="../ink/ink415.xml"/><Relationship Id="rId72" Type="http://schemas.openxmlformats.org/officeDocument/2006/relationships/image" Target="../media/image410.png"/><Relationship Id="rId71" Type="http://schemas.openxmlformats.org/officeDocument/2006/relationships/customXml" Target="../ink/ink414.xml"/><Relationship Id="rId70" Type="http://schemas.openxmlformats.org/officeDocument/2006/relationships/image" Target="../media/image409.png"/><Relationship Id="rId7" Type="http://schemas.openxmlformats.org/officeDocument/2006/relationships/customXml" Target="../ink/ink382.xml"/><Relationship Id="rId69" Type="http://schemas.openxmlformats.org/officeDocument/2006/relationships/customXml" Target="../ink/ink413.xml"/><Relationship Id="rId68" Type="http://schemas.openxmlformats.org/officeDocument/2006/relationships/image" Target="../media/image408.png"/><Relationship Id="rId67" Type="http://schemas.openxmlformats.org/officeDocument/2006/relationships/customXml" Target="../ink/ink412.xml"/><Relationship Id="rId66" Type="http://schemas.openxmlformats.org/officeDocument/2006/relationships/image" Target="../media/image407.png"/><Relationship Id="rId65" Type="http://schemas.openxmlformats.org/officeDocument/2006/relationships/customXml" Target="../ink/ink411.xml"/><Relationship Id="rId64" Type="http://schemas.openxmlformats.org/officeDocument/2006/relationships/image" Target="../media/image406.png"/><Relationship Id="rId63" Type="http://schemas.openxmlformats.org/officeDocument/2006/relationships/customXml" Target="../ink/ink410.xml"/><Relationship Id="rId62" Type="http://schemas.openxmlformats.org/officeDocument/2006/relationships/image" Target="../media/image405.png"/><Relationship Id="rId61" Type="http://schemas.openxmlformats.org/officeDocument/2006/relationships/customXml" Target="../ink/ink409.xml"/><Relationship Id="rId60" Type="http://schemas.openxmlformats.org/officeDocument/2006/relationships/image" Target="../media/image404.png"/><Relationship Id="rId6" Type="http://schemas.openxmlformats.org/officeDocument/2006/relationships/image" Target="../media/image377.png"/><Relationship Id="rId59" Type="http://schemas.openxmlformats.org/officeDocument/2006/relationships/customXml" Target="../ink/ink408.xml"/><Relationship Id="rId58" Type="http://schemas.openxmlformats.org/officeDocument/2006/relationships/image" Target="../media/image403.png"/><Relationship Id="rId57" Type="http://schemas.openxmlformats.org/officeDocument/2006/relationships/customXml" Target="../ink/ink407.xml"/><Relationship Id="rId56" Type="http://schemas.openxmlformats.org/officeDocument/2006/relationships/image" Target="../media/image402.png"/><Relationship Id="rId55" Type="http://schemas.openxmlformats.org/officeDocument/2006/relationships/customXml" Target="../ink/ink406.xml"/><Relationship Id="rId54" Type="http://schemas.openxmlformats.org/officeDocument/2006/relationships/image" Target="../media/image401.png"/><Relationship Id="rId53" Type="http://schemas.openxmlformats.org/officeDocument/2006/relationships/customXml" Target="../ink/ink405.xml"/><Relationship Id="rId52" Type="http://schemas.openxmlformats.org/officeDocument/2006/relationships/image" Target="../media/image400.png"/><Relationship Id="rId51" Type="http://schemas.openxmlformats.org/officeDocument/2006/relationships/customXml" Target="../ink/ink404.xml"/><Relationship Id="rId50" Type="http://schemas.openxmlformats.org/officeDocument/2006/relationships/image" Target="../media/image399.png"/><Relationship Id="rId5" Type="http://schemas.openxmlformats.org/officeDocument/2006/relationships/customXml" Target="../ink/ink381.xml"/><Relationship Id="rId49" Type="http://schemas.openxmlformats.org/officeDocument/2006/relationships/customXml" Target="../ink/ink403.xml"/><Relationship Id="rId48" Type="http://schemas.openxmlformats.org/officeDocument/2006/relationships/image" Target="../media/image398.png"/><Relationship Id="rId47" Type="http://schemas.openxmlformats.org/officeDocument/2006/relationships/customXml" Target="../ink/ink402.xml"/><Relationship Id="rId46" Type="http://schemas.openxmlformats.org/officeDocument/2006/relationships/image" Target="../media/image397.png"/><Relationship Id="rId45" Type="http://schemas.openxmlformats.org/officeDocument/2006/relationships/customXml" Target="../ink/ink401.xml"/><Relationship Id="rId441" Type="http://schemas.openxmlformats.org/officeDocument/2006/relationships/slideLayout" Target="../slideLayouts/slideLayout1.xml"/><Relationship Id="rId440" Type="http://schemas.openxmlformats.org/officeDocument/2006/relationships/image" Target="../media/image594.png"/><Relationship Id="rId44" Type="http://schemas.openxmlformats.org/officeDocument/2006/relationships/image" Target="../media/image396.png"/><Relationship Id="rId439" Type="http://schemas.openxmlformats.org/officeDocument/2006/relationships/customXml" Target="../ink/ink598.xml"/><Relationship Id="rId438" Type="http://schemas.openxmlformats.org/officeDocument/2006/relationships/image" Target="../media/image593.png"/><Relationship Id="rId437" Type="http://schemas.openxmlformats.org/officeDocument/2006/relationships/customXml" Target="../ink/ink597.xml"/><Relationship Id="rId436" Type="http://schemas.openxmlformats.org/officeDocument/2006/relationships/image" Target="../media/image592.png"/><Relationship Id="rId435" Type="http://schemas.openxmlformats.org/officeDocument/2006/relationships/customXml" Target="../ink/ink596.xml"/><Relationship Id="rId434" Type="http://schemas.openxmlformats.org/officeDocument/2006/relationships/image" Target="../media/image591.png"/><Relationship Id="rId433" Type="http://schemas.openxmlformats.org/officeDocument/2006/relationships/customXml" Target="../ink/ink595.xml"/><Relationship Id="rId432" Type="http://schemas.openxmlformats.org/officeDocument/2006/relationships/image" Target="../media/image590.png"/><Relationship Id="rId431" Type="http://schemas.openxmlformats.org/officeDocument/2006/relationships/customXml" Target="../ink/ink594.xml"/><Relationship Id="rId430" Type="http://schemas.openxmlformats.org/officeDocument/2006/relationships/image" Target="../media/image589.png"/><Relationship Id="rId43" Type="http://schemas.openxmlformats.org/officeDocument/2006/relationships/customXml" Target="../ink/ink400.xml"/><Relationship Id="rId429" Type="http://schemas.openxmlformats.org/officeDocument/2006/relationships/customXml" Target="../ink/ink593.xml"/><Relationship Id="rId428" Type="http://schemas.openxmlformats.org/officeDocument/2006/relationships/image" Target="../media/image588.png"/><Relationship Id="rId427" Type="http://schemas.openxmlformats.org/officeDocument/2006/relationships/customXml" Target="../ink/ink592.xml"/><Relationship Id="rId426" Type="http://schemas.openxmlformats.org/officeDocument/2006/relationships/image" Target="../media/image587.png"/><Relationship Id="rId425" Type="http://schemas.openxmlformats.org/officeDocument/2006/relationships/customXml" Target="../ink/ink591.xml"/><Relationship Id="rId424" Type="http://schemas.openxmlformats.org/officeDocument/2006/relationships/image" Target="../media/image586.png"/><Relationship Id="rId423" Type="http://schemas.openxmlformats.org/officeDocument/2006/relationships/customXml" Target="../ink/ink590.xml"/><Relationship Id="rId422" Type="http://schemas.openxmlformats.org/officeDocument/2006/relationships/image" Target="../media/image585.png"/><Relationship Id="rId421" Type="http://schemas.openxmlformats.org/officeDocument/2006/relationships/customXml" Target="../ink/ink589.xml"/><Relationship Id="rId420" Type="http://schemas.openxmlformats.org/officeDocument/2006/relationships/image" Target="../media/image584.png"/><Relationship Id="rId42" Type="http://schemas.openxmlformats.org/officeDocument/2006/relationships/image" Target="../media/image395.png"/><Relationship Id="rId419" Type="http://schemas.openxmlformats.org/officeDocument/2006/relationships/customXml" Target="../ink/ink588.xml"/><Relationship Id="rId418" Type="http://schemas.openxmlformats.org/officeDocument/2006/relationships/image" Target="../media/image583.png"/><Relationship Id="rId417" Type="http://schemas.openxmlformats.org/officeDocument/2006/relationships/customXml" Target="../ink/ink587.xml"/><Relationship Id="rId416" Type="http://schemas.openxmlformats.org/officeDocument/2006/relationships/image" Target="../media/image582.png"/><Relationship Id="rId415" Type="http://schemas.openxmlformats.org/officeDocument/2006/relationships/customXml" Target="../ink/ink586.xml"/><Relationship Id="rId414" Type="http://schemas.openxmlformats.org/officeDocument/2006/relationships/image" Target="../media/image581.png"/><Relationship Id="rId413" Type="http://schemas.openxmlformats.org/officeDocument/2006/relationships/customXml" Target="../ink/ink585.xml"/><Relationship Id="rId412" Type="http://schemas.openxmlformats.org/officeDocument/2006/relationships/image" Target="../media/image580.png"/><Relationship Id="rId411" Type="http://schemas.openxmlformats.org/officeDocument/2006/relationships/customXml" Target="../ink/ink584.xml"/><Relationship Id="rId410" Type="http://schemas.openxmlformats.org/officeDocument/2006/relationships/image" Target="../media/image579.png"/><Relationship Id="rId41" Type="http://schemas.openxmlformats.org/officeDocument/2006/relationships/customXml" Target="../ink/ink399.xml"/><Relationship Id="rId409" Type="http://schemas.openxmlformats.org/officeDocument/2006/relationships/customXml" Target="../ink/ink583.xml"/><Relationship Id="rId408" Type="http://schemas.openxmlformats.org/officeDocument/2006/relationships/image" Target="../media/image578.png"/><Relationship Id="rId407" Type="http://schemas.openxmlformats.org/officeDocument/2006/relationships/customXml" Target="../ink/ink582.xml"/><Relationship Id="rId406" Type="http://schemas.openxmlformats.org/officeDocument/2006/relationships/image" Target="../media/image577.png"/><Relationship Id="rId405" Type="http://schemas.openxmlformats.org/officeDocument/2006/relationships/customXml" Target="../ink/ink581.xml"/><Relationship Id="rId404" Type="http://schemas.openxmlformats.org/officeDocument/2006/relationships/image" Target="../media/image576.png"/><Relationship Id="rId403" Type="http://schemas.openxmlformats.org/officeDocument/2006/relationships/customXml" Target="../ink/ink580.xml"/><Relationship Id="rId402" Type="http://schemas.openxmlformats.org/officeDocument/2006/relationships/image" Target="../media/image575.png"/><Relationship Id="rId401" Type="http://schemas.openxmlformats.org/officeDocument/2006/relationships/customXml" Target="../ink/ink579.xml"/><Relationship Id="rId400" Type="http://schemas.openxmlformats.org/officeDocument/2006/relationships/image" Target="../media/image574.png"/><Relationship Id="rId40" Type="http://schemas.openxmlformats.org/officeDocument/2006/relationships/image" Target="../media/image394.png"/><Relationship Id="rId4" Type="http://schemas.openxmlformats.org/officeDocument/2006/relationships/image" Target="../media/image376.png"/><Relationship Id="rId399" Type="http://schemas.openxmlformats.org/officeDocument/2006/relationships/customXml" Target="../ink/ink578.xml"/><Relationship Id="rId398" Type="http://schemas.openxmlformats.org/officeDocument/2006/relationships/image" Target="../media/image573.png"/><Relationship Id="rId397" Type="http://schemas.openxmlformats.org/officeDocument/2006/relationships/customXml" Target="../ink/ink577.xml"/><Relationship Id="rId396" Type="http://schemas.openxmlformats.org/officeDocument/2006/relationships/image" Target="../media/image572.png"/><Relationship Id="rId395" Type="http://schemas.openxmlformats.org/officeDocument/2006/relationships/customXml" Target="../ink/ink576.xml"/><Relationship Id="rId394" Type="http://schemas.openxmlformats.org/officeDocument/2006/relationships/image" Target="../media/image571.png"/><Relationship Id="rId393" Type="http://schemas.openxmlformats.org/officeDocument/2006/relationships/customXml" Target="../ink/ink575.xml"/><Relationship Id="rId392" Type="http://schemas.openxmlformats.org/officeDocument/2006/relationships/image" Target="../media/image570.png"/><Relationship Id="rId391" Type="http://schemas.openxmlformats.org/officeDocument/2006/relationships/customXml" Target="../ink/ink574.xml"/><Relationship Id="rId390" Type="http://schemas.openxmlformats.org/officeDocument/2006/relationships/image" Target="../media/image569.png"/><Relationship Id="rId39" Type="http://schemas.openxmlformats.org/officeDocument/2006/relationships/customXml" Target="../ink/ink398.xml"/><Relationship Id="rId389" Type="http://schemas.openxmlformats.org/officeDocument/2006/relationships/customXml" Target="../ink/ink573.xml"/><Relationship Id="rId388" Type="http://schemas.openxmlformats.org/officeDocument/2006/relationships/image" Target="../media/image568.png"/><Relationship Id="rId387" Type="http://schemas.openxmlformats.org/officeDocument/2006/relationships/customXml" Target="../ink/ink572.xml"/><Relationship Id="rId386" Type="http://schemas.openxmlformats.org/officeDocument/2006/relationships/image" Target="../media/image567.png"/><Relationship Id="rId385" Type="http://schemas.openxmlformats.org/officeDocument/2006/relationships/customXml" Target="../ink/ink571.xml"/><Relationship Id="rId384" Type="http://schemas.openxmlformats.org/officeDocument/2006/relationships/image" Target="../media/image566.png"/><Relationship Id="rId383" Type="http://schemas.openxmlformats.org/officeDocument/2006/relationships/customXml" Target="../ink/ink570.xml"/><Relationship Id="rId382" Type="http://schemas.openxmlformats.org/officeDocument/2006/relationships/image" Target="../media/image565.png"/><Relationship Id="rId381" Type="http://schemas.openxmlformats.org/officeDocument/2006/relationships/customXml" Target="../ink/ink569.xml"/><Relationship Id="rId380" Type="http://schemas.openxmlformats.org/officeDocument/2006/relationships/image" Target="../media/image564.png"/><Relationship Id="rId38" Type="http://schemas.openxmlformats.org/officeDocument/2006/relationships/image" Target="../media/image393.png"/><Relationship Id="rId379" Type="http://schemas.openxmlformats.org/officeDocument/2006/relationships/customXml" Target="../ink/ink568.xml"/><Relationship Id="rId378" Type="http://schemas.openxmlformats.org/officeDocument/2006/relationships/image" Target="../media/image563.png"/><Relationship Id="rId377" Type="http://schemas.openxmlformats.org/officeDocument/2006/relationships/customXml" Target="../ink/ink567.xml"/><Relationship Id="rId376" Type="http://schemas.openxmlformats.org/officeDocument/2006/relationships/image" Target="../media/image562.png"/><Relationship Id="rId375" Type="http://schemas.openxmlformats.org/officeDocument/2006/relationships/customXml" Target="../ink/ink566.xml"/><Relationship Id="rId374" Type="http://schemas.openxmlformats.org/officeDocument/2006/relationships/image" Target="../media/image561.png"/><Relationship Id="rId373" Type="http://schemas.openxmlformats.org/officeDocument/2006/relationships/customXml" Target="../ink/ink565.xml"/><Relationship Id="rId372" Type="http://schemas.openxmlformats.org/officeDocument/2006/relationships/image" Target="../media/image560.png"/><Relationship Id="rId371" Type="http://schemas.openxmlformats.org/officeDocument/2006/relationships/customXml" Target="../ink/ink564.xml"/><Relationship Id="rId370" Type="http://schemas.openxmlformats.org/officeDocument/2006/relationships/image" Target="../media/image559.png"/><Relationship Id="rId37" Type="http://schemas.openxmlformats.org/officeDocument/2006/relationships/customXml" Target="../ink/ink397.xml"/><Relationship Id="rId369" Type="http://schemas.openxmlformats.org/officeDocument/2006/relationships/customXml" Target="../ink/ink563.xml"/><Relationship Id="rId368" Type="http://schemas.openxmlformats.org/officeDocument/2006/relationships/image" Target="../media/image558.png"/><Relationship Id="rId367" Type="http://schemas.openxmlformats.org/officeDocument/2006/relationships/customXml" Target="../ink/ink562.xml"/><Relationship Id="rId366" Type="http://schemas.openxmlformats.org/officeDocument/2006/relationships/image" Target="../media/image557.png"/><Relationship Id="rId365" Type="http://schemas.openxmlformats.org/officeDocument/2006/relationships/customXml" Target="../ink/ink561.xml"/><Relationship Id="rId364" Type="http://schemas.openxmlformats.org/officeDocument/2006/relationships/image" Target="../media/image556.png"/><Relationship Id="rId363" Type="http://schemas.openxmlformats.org/officeDocument/2006/relationships/customXml" Target="../ink/ink560.xml"/><Relationship Id="rId362" Type="http://schemas.openxmlformats.org/officeDocument/2006/relationships/image" Target="../media/image555.png"/><Relationship Id="rId361" Type="http://schemas.openxmlformats.org/officeDocument/2006/relationships/customXml" Target="../ink/ink559.xml"/><Relationship Id="rId360" Type="http://schemas.openxmlformats.org/officeDocument/2006/relationships/image" Target="../media/image554.png"/><Relationship Id="rId36" Type="http://schemas.openxmlformats.org/officeDocument/2006/relationships/image" Target="../media/image392.png"/><Relationship Id="rId359" Type="http://schemas.openxmlformats.org/officeDocument/2006/relationships/customXml" Target="../ink/ink558.xml"/><Relationship Id="rId358" Type="http://schemas.openxmlformats.org/officeDocument/2006/relationships/image" Target="../media/image553.png"/><Relationship Id="rId357" Type="http://schemas.openxmlformats.org/officeDocument/2006/relationships/customXml" Target="../ink/ink557.xml"/><Relationship Id="rId356" Type="http://schemas.openxmlformats.org/officeDocument/2006/relationships/image" Target="../media/image552.png"/><Relationship Id="rId355" Type="http://schemas.openxmlformats.org/officeDocument/2006/relationships/customXml" Target="../ink/ink556.xml"/><Relationship Id="rId354" Type="http://schemas.openxmlformats.org/officeDocument/2006/relationships/image" Target="../media/image551.png"/><Relationship Id="rId353" Type="http://schemas.openxmlformats.org/officeDocument/2006/relationships/customXml" Target="../ink/ink555.xml"/><Relationship Id="rId352" Type="http://schemas.openxmlformats.org/officeDocument/2006/relationships/image" Target="../media/image550.png"/><Relationship Id="rId351" Type="http://schemas.openxmlformats.org/officeDocument/2006/relationships/customXml" Target="../ink/ink554.xml"/><Relationship Id="rId350" Type="http://schemas.openxmlformats.org/officeDocument/2006/relationships/image" Target="../media/image549.png"/><Relationship Id="rId35" Type="http://schemas.openxmlformats.org/officeDocument/2006/relationships/customXml" Target="../ink/ink396.xml"/><Relationship Id="rId349" Type="http://schemas.openxmlformats.org/officeDocument/2006/relationships/customXml" Target="../ink/ink553.xml"/><Relationship Id="rId348" Type="http://schemas.openxmlformats.org/officeDocument/2006/relationships/image" Target="../media/image548.png"/><Relationship Id="rId347" Type="http://schemas.openxmlformats.org/officeDocument/2006/relationships/customXml" Target="../ink/ink552.xml"/><Relationship Id="rId346" Type="http://schemas.openxmlformats.org/officeDocument/2006/relationships/image" Target="../media/image547.png"/><Relationship Id="rId345" Type="http://schemas.openxmlformats.org/officeDocument/2006/relationships/customXml" Target="../ink/ink551.xml"/><Relationship Id="rId344" Type="http://schemas.openxmlformats.org/officeDocument/2006/relationships/image" Target="../media/image546.png"/><Relationship Id="rId343" Type="http://schemas.openxmlformats.org/officeDocument/2006/relationships/customXml" Target="../ink/ink550.xml"/><Relationship Id="rId342" Type="http://schemas.openxmlformats.org/officeDocument/2006/relationships/image" Target="../media/image545.png"/><Relationship Id="rId341" Type="http://schemas.openxmlformats.org/officeDocument/2006/relationships/customXml" Target="../ink/ink549.xml"/><Relationship Id="rId340" Type="http://schemas.openxmlformats.org/officeDocument/2006/relationships/image" Target="../media/image544.png"/><Relationship Id="rId34" Type="http://schemas.openxmlformats.org/officeDocument/2006/relationships/image" Target="../media/image391.png"/><Relationship Id="rId339" Type="http://schemas.openxmlformats.org/officeDocument/2006/relationships/customXml" Target="../ink/ink548.xml"/><Relationship Id="rId338" Type="http://schemas.openxmlformats.org/officeDocument/2006/relationships/image" Target="../media/image543.png"/><Relationship Id="rId337" Type="http://schemas.openxmlformats.org/officeDocument/2006/relationships/customXml" Target="../ink/ink547.xml"/><Relationship Id="rId336" Type="http://schemas.openxmlformats.org/officeDocument/2006/relationships/image" Target="../media/image542.png"/><Relationship Id="rId335" Type="http://schemas.openxmlformats.org/officeDocument/2006/relationships/customXml" Target="../ink/ink546.xml"/><Relationship Id="rId334" Type="http://schemas.openxmlformats.org/officeDocument/2006/relationships/image" Target="../media/image541.png"/><Relationship Id="rId333" Type="http://schemas.openxmlformats.org/officeDocument/2006/relationships/customXml" Target="../ink/ink545.xml"/><Relationship Id="rId332" Type="http://schemas.openxmlformats.org/officeDocument/2006/relationships/image" Target="../media/image540.png"/><Relationship Id="rId331" Type="http://schemas.openxmlformats.org/officeDocument/2006/relationships/customXml" Target="../ink/ink544.xml"/><Relationship Id="rId330" Type="http://schemas.openxmlformats.org/officeDocument/2006/relationships/image" Target="../media/image539.png"/><Relationship Id="rId33" Type="http://schemas.openxmlformats.org/officeDocument/2006/relationships/customXml" Target="../ink/ink395.xml"/><Relationship Id="rId329" Type="http://schemas.openxmlformats.org/officeDocument/2006/relationships/customXml" Target="../ink/ink543.xml"/><Relationship Id="rId328" Type="http://schemas.openxmlformats.org/officeDocument/2006/relationships/image" Target="../media/image538.png"/><Relationship Id="rId327" Type="http://schemas.openxmlformats.org/officeDocument/2006/relationships/customXml" Target="../ink/ink542.xml"/><Relationship Id="rId326" Type="http://schemas.openxmlformats.org/officeDocument/2006/relationships/image" Target="../media/image537.png"/><Relationship Id="rId325" Type="http://schemas.openxmlformats.org/officeDocument/2006/relationships/customXml" Target="../ink/ink541.xml"/><Relationship Id="rId324" Type="http://schemas.openxmlformats.org/officeDocument/2006/relationships/image" Target="../media/image536.png"/><Relationship Id="rId323" Type="http://schemas.openxmlformats.org/officeDocument/2006/relationships/customXml" Target="../ink/ink540.xml"/><Relationship Id="rId322" Type="http://schemas.openxmlformats.org/officeDocument/2006/relationships/image" Target="../media/image535.png"/><Relationship Id="rId321" Type="http://schemas.openxmlformats.org/officeDocument/2006/relationships/customXml" Target="../ink/ink539.xml"/><Relationship Id="rId320" Type="http://schemas.openxmlformats.org/officeDocument/2006/relationships/image" Target="../media/image534.png"/><Relationship Id="rId32" Type="http://schemas.openxmlformats.org/officeDocument/2006/relationships/image" Target="../media/image390.png"/><Relationship Id="rId319" Type="http://schemas.openxmlformats.org/officeDocument/2006/relationships/customXml" Target="../ink/ink538.xml"/><Relationship Id="rId318" Type="http://schemas.openxmlformats.org/officeDocument/2006/relationships/image" Target="../media/image533.png"/><Relationship Id="rId317" Type="http://schemas.openxmlformats.org/officeDocument/2006/relationships/customXml" Target="../ink/ink537.xml"/><Relationship Id="rId316" Type="http://schemas.openxmlformats.org/officeDocument/2006/relationships/image" Target="../media/image532.png"/><Relationship Id="rId315" Type="http://schemas.openxmlformats.org/officeDocument/2006/relationships/customXml" Target="../ink/ink536.xml"/><Relationship Id="rId314" Type="http://schemas.openxmlformats.org/officeDocument/2006/relationships/image" Target="../media/image531.png"/><Relationship Id="rId313" Type="http://schemas.openxmlformats.org/officeDocument/2006/relationships/customXml" Target="../ink/ink535.xml"/><Relationship Id="rId312" Type="http://schemas.openxmlformats.org/officeDocument/2006/relationships/image" Target="../media/image530.png"/><Relationship Id="rId311" Type="http://schemas.openxmlformats.org/officeDocument/2006/relationships/customXml" Target="../ink/ink534.xml"/><Relationship Id="rId310" Type="http://schemas.openxmlformats.org/officeDocument/2006/relationships/image" Target="../media/image529.png"/><Relationship Id="rId31" Type="http://schemas.openxmlformats.org/officeDocument/2006/relationships/customXml" Target="../ink/ink394.xml"/><Relationship Id="rId309" Type="http://schemas.openxmlformats.org/officeDocument/2006/relationships/customXml" Target="../ink/ink533.xml"/><Relationship Id="rId308" Type="http://schemas.openxmlformats.org/officeDocument/2006/relationships/image" Target="../media/image528.png"/><Relationship Id="rId307" Type="http://schemas.openxmlformats.org/officeDocument/2006/relationships/customXml" Target="../ink/ink532.xml"/><Relationship Id="rId306" Type="http://schemas.openxmlformats.org/officeDocument/2006/relationships/image" Target="../media/image527.png"/><Relationship Id="rId305" Type="http://schemas.openxmlformats.org/officeDocument/2006/relationships/customXml" Target="../ink/ink531.xml"/><Relationship Id="rId304" Type="http://schemas.openxmlformats.org/officeDocument/2006/relationships/image" Target="../media/image526.png"/><Relationship Id="rId303" Type="http://schemas.openxmlformats.org/officeDocument/2006/relationships/customXml" Target="../ink/ink530.xml"/><Relationship Id="rId302" Type="http://schemas.openxmlformats.org/officeDocument/2006/relationships/image" Target="../media/image525.png"/><Relationship Id="rId301" Type="http://schemas.openxmlformats.org/officeDocument/2006/relationships/customXml" Target="../ink/ink529.xml"/><Relationship Id="rId300" Type="http://schemas.openxmlformats.org/officeDocument/2006/relationships/image" Target="../media/image524.png"/><Relationship Id="rId30" Type="http://schemas.openxmlformats.org/officeDocument/2006/relationships/image" Target="../media/image389.png"/><Relationship Id="rId3" Type="http://schemas.openxmlformats.org/officeDocument/2006/relationships/customXml" Target="../ink/ink380.xml"/><Relationship Id="rId299" Type="http://schemas.openxmlformats.org/officeDocument/2006/relationships/customXml" Target="../ink/ink528.xml"/><Relationship Id="rId298" Type="http://schemas.openxmlformats.org/officeDocument/2006/relationships/image" Target="../media/image523.png"/><Relationship Id="rId297" Type="http://schemas.openxmlformats.org/officeDocument/2006/relationships/customXml" Target="../ink/ink527.xml"/><Relationship Id="rId296" Type="http://schemas.openxmlformats.org/officeDocument/2006/relationships/image" Target="../media/image522.png"/><Relationship Id="rId295" Type="http://schemas.openxmlformats.org/officeDocument/2006/relationships/customXml" Target="../ink/ink526.xml"/><Relationship Id="rId294" Type="http://schemas.openxmlformats.org/officeDocument/2006/relationships/image" Target="../media/image521.png"/><Relationship Id="rId293" Type="http://schemas.openxmlformats.org/officeDocument/2006/relationships/customXml" Target="../ink/ink525.xml"/><Relationship Id="rId292" Type="http://schemas.openxmlformats.org/officeDocument/2006/relationships/image" Target="../media/image520.png"/><Relationship Id="rId291" Type="http://schemas.openxmlformats.org/officeDocument/2006/relationships/customXml" Target="../ink/ink524.xml"/><Relationship Id="rId290" Type="http://schemas.openxmlformats.org/officeDocument/2006/relationships/image" Target="../media/image519.png"/><Relationship Id="rId29" Type="http://schemas.openxmlformats.org/officeDocument/2006/relationships/customXml" Target="../ink/ink393.xml"/><Relationship Id="rId289" Type="http://schemas.openxmlformats.org/officeDocument/2006/relationships/customXml" Target="../ink/ink523.xml"/><Relationship Id="rId288" Type="http://schemas.openxmlformats.org/officeDocument/2006/relationships/image" Target="../media/image518.png"/><Relationship Id="rId287" Type="http://schemas.openxmlformats.org/officeDocument/2006/relationships/customXml" Target="../ink/ink522.xml"/><Relationship Id="rId286" Type="http://schemas.openxmlformats.org/officeDocument/2006/relationships/image" Target="../media/image517.png"/><Relationship Id="rId285" Type="http://schemas.openxmlformats.org/officeDocument/2006/relationships/customXml" Target="../ink/ink521.xml"/><Relationship Id="rId284" Type="http://schemas.openxmlformats.org/officeDocument/2006/relationships/image" Target="../media/image516.png"/><Relationship Id="rId283" Type="http://schemas.openxmlformats.org/officeDocument/2006/relationships/customXml" Target="../ink/ink520.xml"/><Relationship Id="rId282" Type="http://schemas.openxmlformats.org/officeDocument/2006/relationships/image" Target="../media/image515.png"/><Relationship Id="rId281" Type="http://schemas.openxmlformats.org/officeDocument/2006/relationships/customXml" Target="../ink/ink519.xml"/><Relationship Id="rId280" Type="http://schemas.openxmlformats.org/officeDocument/2006/relationships/image" Target="../media/image514.png"/><Relationship Id="rId28" Type="http://schemas.openxmlformats.org/officeDocument/2006/relationships/image" Target="../media/image388.png"/><Relationship Id="rId279" Type="http://schemas.openxmlformats.org/officeDocument/2006/relationships/customXml" Target="../ink/ink518.xml"/><Relationship Id="rId278" Type="http://schemas.openxmlformats.org/officeDocument/2006/relationships/image" Target="../media/image513.png"/><Relationship Id="rId277" Type="http://schemas.openxmlformats.org/officeDocument/2006/relationships/customXml" Target="../ink/ink517.xml"/><Relationship Id="rId276" Type="http://schemas.openxmlformats.org/officeDocument/2006/relationships/image" Target="../media/image512.png"/><Relationship Id="rId275" Type="http://schemas.openxmlformats.org/officeDocument/2006/relationships/customXml" Target="../ink/ink516.xml"/><Relationship Id="rId274" Type="http://schemas.openxmlformats.org/officeDocument/2006/relationships/image" Target="../media/image511.png"/><Relationship Id="rId273" Type="http://schemas.openxmlformats.org/officeDocument/2006/relationships/customXml" Target="../ink/ink515.xml"/><Relationship Id="rId272" Type="http://schemas.openxmlformats.org/officeDocument/2006/relationships/image" Target="../media/image510.png"/><Relationship Id="rId271" Type="http://schemas.openxmlformats.org/officeDocument/2006/relationships/customXml" Target="../ink/ink514.xml"/><Relationship Id="rId270" Type="http://schemas.openxmlformats.org/officeDocument/2006/relationships/image" Target="../media/image509.png"/><Relationship Id="rId27" Type="http://schemas.openxmlformats.org/officeDocument/2006/relationships/customXml" Target="../ink/ink392.xml"/><Relationship Id="rId269" Type="http://schemas.openxmlformats.org/officeDocument/2006/relationships/customXml" Target="../ink/ink513.xml"/><Relationship Id="rId268" Type="http://schemas.openxmlformats.org/officeDocument/2006/relationships/image" Target="../media/image508.png"/><Relationship Id="rId267" Type="http://schemas.openxmlformats.org/officeDocument/2006/relationships/customXml" Target="../ink/ink512.xml"/><Relationship Id="rId266" Type="http://schemas.openxmlformats.org/officeDocument/2006/relationships/image" Target="../media/image507.png"/><Relationship Id="rId265" Type="http://schemas.openxmlformats.org/officeDocument/2006/relationships/customXml" Target="../ink/ink511.xml"/><Relationship Id="rId264" Type="http://schemas.openxmlformats.org/officeDocument/2006/relationships/image" Target="../media/image506.png"/><Relationship Id="rId263" Type="http://schemas.openxmlformats.org/officeDocument/2006/relationships/customXml" Target="../ink/ink510.xml"/><Relationship Id="rId262" Type="http://schemas.openxmlformats.org/officeDocument/2006/relationships/image" Target="../media/image505.png"/><Relationship Id="rId261" Type="http://schemas.openxmlformats.org/officeDocument/2006/relationships/customXml" Target="../ink/ink509.xml"/><Relationship Id="rId260" Type="http://schemas.openxmlformats.org/officeDocument/2006/relationships/image" Target="../media/image504.png"/><Relationship Id="rId26" Type="http://schemas.openxmlformats.org/officeDocument/2006/relationships/image" Target="../media/image387.png"/><Relationship Id="rId259" Type="http://schemas.openxmlformats.org/officeDocument/2006/relationships/customXml" Target="../ink/ink508.xml"/><Relationship Id="rId258" Type="http://schemas.openxmlformats.org/officeDocument/2006/relationships/image" Target="../media/image503.png"/><Relationship Id="rId257" Type="http://schemas.openxmlformats.org/officeDocument/2006/relationships/customXml" Target="../ink/ink507.xml"/><Relationship Id="rId256" Type="http://schemas.openxmlformats.org/officeDocument/2006/relationships/image" Target="../media/image502.png"/><Relationship Id="rId255" Type="http://schemas.openxmlformats.org/officeDocument/2006/relationships/customXml" Target="../ink/ink506.xml"/><Relationship Id="rId254" Type="http://schemas.openxmlformats.org/officeDocument/2006/relationships/image" Target="../media/image501.png"/><Relationship Id="rId253" Type="http://schemas.openxmlformats.org/officeDocument/2006/relationships/customXml" Target="../ink/ink505.xml"/><Relationship Id="rId252" Type="http://schemas.openxmlformats.org/officeDocument/2006/relationships/image" Target="../media/image500.png"/><Relationship Id="rId251" Type="http://schemas.openxmlformats.org/officeDocument/2006/relationships/customXml" Target="../ink/ink504.xml"/><Relationship Id="rId250" Type="http://schemas.openxmlformats.org/officeDocument/2006/relationships/image" Target="../media/image499.png"/><Relationship Id="rId25" Type="http://schemas.openxmlformats.org/officeDocument/2006/relationships/customXml" Target="../ink/ink391.xml"/><Relationship Id="rId249" Type="http://schemas.openxmlformats.org/officeDocument/2006/relationships/customXml" Target="../ink/ink503.xml"/><Relationship Id="rId248" Type="http://schemas.openxmlformats.org/officeDocument/2006/relationships/image" Target="../media/image498.png"/><Relationship Id="rId247" Type="http://schemas.openxmlformats.org/officeDocument/2006/relationships/customXml" Target="../ink/ink502.xml"/><Relationship Id="rId246" Type="http://schemas.openxmlformats.org/officeDocument/2006/relationships/image" Target="../media/image497.png"/><Relationship Id="rId245" Type="http://schemas.openxmlformats.org/officeDocument/2006/relationships/customXml" Target="../ink/ink501.xml"/><Relationship Id="rId244" Type="http://schemas.openxmlformats.org/officeDocument/2006/relationships/image" Target="../media/image496.png"/><Relationship Id="rId243" Type="http://schemas.openxmlformats.org/officeDocument/2006/relationships/customXml" Target="../ink/ink500.xml"/><Relationship Id="rId242" Type="http://schemas.openxmlformats.org/officeDocument/2006/relationships/image" Target="../media/image495.png"/><Relationship Id="rId241" Type="http://schemas.openxmlformats.org/officeDocument/2006/relationships/customXml" Target="../ink/ink499.xml"/><Relationship Id="rId240" Type="http://schemas.openxmlformats.org/officeDocument/2006/relationships/image" Target="../media/image494.png"/><Relationship Id="rId24" Type="http://schemas.openxmlformats.org/officeDocument/2006/relationships/image" Target="../media/image386.png"/><Relationship Id="rId239" Type="http://schemas.openxmlformats.org/officeDocument/2006/relationships/customXml" Target="../ink/ink498.xml"/><Relationship Id="rId238" Type="http://schemas.openxmlformats.org/officeDocument/2006/relationships/image" Target="../media/image493.png"/><Relationship Id="rId237" Type="http://schemas.openxmlformats.org/officeDocument/2006/relationships/customXml" Target="../ink/ink497.xml"/><Relationship Id="rId236" Type="http://schemas.openxmlformats.org/officeDocument/2006/relationships/image" Target="../media/image492.png"/><Relationship Id="rId235" Type="http://schemas.openxmlformats.org/officeDocument/2006/relationships/customXml" Target="../ink/ink496.xml"/><Relationship Id="rId234" Type="http://schemas.openxmlformats.org/officeDocument/2006/relationships/image" Target="../media/image491.png"/><Relationship Id="rId233" Type="http://schemas.openxmlformats.org/officeDocument/2006/relationships/customXml" Target="../ink/ink495.xml"/><Relationship Id="rId232" Type="http://schemas.openxmlformats.org/officeDocument/2006/relationships/image" Target="../media/image490.png"/><Relationship Id="rId231" Type="http://schemas.openxmlformats.org/officeDocument/2006/relationships/customXml" Target="../ink/ink494.xml"/><Relationship Id="rId230" Type="http://schemas.openxmlformats.org/officeDocument/2006/relationships/image" Target="../media/image489.png"/><Relationship Id="rId23" Type="http://schemas.openxmlformats.org/officeDocument/2006/relationships/customXml" Target="../ink/ink390.xml"/><Relationship Id="rId229" Type="http://schemas.openxmlformats.org/officeDocument/2006/relationships/customXml" Target="../ink/ink493.xml"/><Relationship Id="rId228" Type="http://schemas.openxmlformats.org/officeDocument/2006/relationships/image" Target="../media/image488.png"/><Relationship Id="rId227" Type="http://schemas.openxmlformats.org/officeDocument/2006/relationships/customXml" Target="../ink/ink492.xml"/><Relationship Id="rId226" Type="http://schemas.openxmlformats.org/officeDocument/2006/relationships/image" Target="../media/image487.png"/><Relationship Id="rId225" Type="http://schemas.openxmlformats.org/officeDocument/2006/relationships/customXml" Target="../ink/ink491.xml"/><Relationship Id="rId224" Type="http://schemas.openxmlformats.org/officeDocument/2006/relationships/image" Target="../media/image486.png"/><Relationship Id="rId223" Type="http://schemas.openxmlformats.org/officeDocument/2006/relationships/customXml" Target="../ink/ink490.xml"/><Relationship Id="rId222" Type="http://schemas.openxmlformats.org/officeDocument/2006/relationships/image" Target="../media/image485.png"/><Relationship Id="rId221" Type="http://schemas.openxmlformats.org/officeDocument/2006/relationships/customXml" Target="../ink/ink489.xml"/><Relationship Id="rId220" Type="http://schemas.openxmlformats.org/officeDocument/2006/relationships/image" Target="../media/image484.png"/><Relationship Id="rId22" Type="http://schemas.openxmlformats.org/officeDocument/2006/relationships/image" Target="../media/image385.png"/><Relationship Id="rId219" Type="http://schemas.openxmlformats.org/officeDocument/2006/relationships/customXml" Target="../ink/ink488.xml"/><Relationship Id="rId218" Type="http://schemas.openxmlformats.org/officeDocument/2006/relationships/image" Target="../media/image483.png"/><Relationship Id="rId217" Type="http://schemas.openxmlformats.org/officeDocument/2006/relationships/customXml" Target="../ink/ink487.xml"/><Relationship Id="rId216" Type="http://schemas.openxmlformats.org/officeDocument/2006/relationships/image" Target="../media/image482.png"/><Relationship Id="rId215" Type="http://schemas.openxmlformats.org/officeDocument/2006/relationships/customXml" Target="../ink/ink486.xml"/><Relationship Id="rId214" Type="http://schemas.openxmlformats.org/officeDocument/2006/relationships/image" Target="../media/image481.png"/><Relationship Id="rId213" Type="http://schemas.openxmlformats.org/officeDocument/2006/relationships/customXml" Target="../ink/ink485.xml"/><Relationship Id="rId212" Type="http://schemas.openxmlformats.org/officeDocument/2006/relationships/image" Target="../media/image480.png"/><Relationship Id="rId211" Type="http://schemas.openxmlformats.org/officeDocument/2006/relationships/customXml" Target="../ink/ink484.xml"/><Relationship Id="rId210" Type="http://schemas.openxmlformats.org/officeDocument/2006/relationships/image" Target="../media/image479.png"/><Relationship Id="rId21" Type="http://schemas.openxmlformats.org/officeDocument/2006/relationships/customXml" Target="../ink/ink389.xml"/><Relationship Id="rId209" Type="http://schemas.openxmlformats.org/officeDocument/2006/relationships/customXml" Target="../ink/ink483.xml"/><Relationship Id="rId208" Type="http://schemas.openxmlformats.org/officeDocument/2006/relationships/image" Target="../media/image478.png"/><Relationship Id="rId207" Type="http://schemas.openxmlformats.org/officeDocument/2006/relationships/customXml" Target="../ink/ink482.xml"/><Relationship Id="rId206" Type="http://schemas.openxmlformats.org/officeDocument/2006/relationships/image" Target="../media/image477.png"/><Relationship Id="rId205" Type="http://schemas.openxmlformats.org/officeDocument/2006/relationships/customXml" Target="../ink/ink481.xml"/><Relationship Id="rId204" Type="http://schemas.openxmlformats.org/officeDocument/2006/relationships/image" Target="../media/image476.png"/><Relationship Id="rId203" Type="http://schemas.openxmlformats.org/officeDocument/2006/relationships/customXml" Target="../ink/ink480.xml"/><Relationship Id="rId202" Type="http://schemas.openxmlformats.org/officeDocument/2006/relationships/image" Target="../media/image475.png"/><Relationship Id="rId201" Type="http://schemas.openxmlformats.org/officeDocument/2006/relationships/customXml" Target="../ink/ink479.xml"/><Relationship Id="rId200" Type="http://schemas.openxmlformats.org/officeDocument/2006/relationships/image" Target="../media/image474.png"/><Relationship Id="rId20" Type="http://schemas.openxmlformats.org/officeDocument/2006/relationships/image" Target="../media/image384.png"/><Relationship Id="rId2" Type="http://schemas.openxmlformats.org/officeDocument/2006/relationships/image" Target="../media/image375.png"/><Relationship Id="rId199" Type="http://schemas.openxmlformats.org/officeDocument/2006/relationships/customXml" Target="../ink/ink478.xml"/><Relationship Id="rId198" Type="http://schemas.openxmlformats.org/officeDocument/2006/relationships/image" Target="../media/image473.png"/><Relationship Id="rId197" Type="http://schemas.openxmlformats.org/officeDocument/2006/relationships/customXml" Target="../ink/ink477.xml"/><Relationship Id="rId196" Type="http://schemas.openxmlformats.org/officeDocument/2006/relationships/image" Target="../media/image472.png"/><Relationship Id="rId195" Type="http://schemas.openxmlformats.org/officeDocument/2006/relationships/customXml" Target="../ink/ink476.xml"/><Relationship Id="rId194" Type="http://schemas.openxmlformats.org/officeDocument/2006/relationships/image" Target="../media/image471.png"/><Relationship Id="rId193" Type="http://schemas.openxmlformats.org/officeDocument/2006/relationships/customXml" Target="../ink/ink475.xml"/><Relationship Id="rId192" Type="http://schemas.openxmlformats.org/officeDocument/2006/relationships/image" Target="../media/image470.png"/><Relationship Id="rId191" Type="http://schemas.openxmlformats.org/officeDocument/2006/relationships/customXml" Target="../ink/ink474.xml"/><Relationship Id="rId190" Type="http://schemas.openxmlformats.org/officeDocument/2006/relationships/image" Target="../media/image469.png"/><Relationship Id="rId19" Type="http://schemas.openxmlformats.org/officeDocument/2006/relationships/customXml" Target="../ink/ink388.xml"/><Relationship Id="rId189" Type="http://schemas.openxmlformats.org/officeDocument/2006/relationships/customXml" Target="../ink/ink473.xml"/><Relationship Id="rId188" Type="http://schemas.openxmlformats.org/officeDocument/2006/relationships/image" Target="../media/image468.png"/><Relationship Id="rId187" Type="http://schemas.openxmlformats.org/officeDocument/2006/relationships/customXml" Target="../ink/ink472.xml"/><Relationship Id="rId186" Type="http://schemas.openxmlformats.org/officeDocument/2006/relationships/image" Target="../media/image467.png"/><Relationship Id="rId185" Type="http://schemas.openxmlformats.org/officeDocument/2006/relationships/customXml" Target="../ink/ink471.xml"/><Relationship Id="rId184" Type="http://schemas.openxmlformats.org/officeDocument/2006/relationships/image" Target="../media/image466.png"/><Relationship Id="rId183" Type="http://schemas.openxmlformats.org/officeDocument/2006/relationships/customXml" Target="../ink/ink470.xml"/><Relationship Id="rId182" Type="http://schemas.openxmlformats.org/officeDocument/2006/relationships/image" Target="../media/image465.png"/><Relationship Id="rId181" Type="http://schemas.openxmlformats.org/officeDocument/2006/relationships/customXml" Target="../ink/ink469.xml"/><Relationship Id="rId180" Type="http://schemas.openxmlformats.org/officeDocument/2006/relationships/image" Target="../media/image464.png"/><Relationship Id="rId18" Type="http://schemas.openxmlformats.org/officeDocument/2006/relationships/image" Target="../media/image383.png"/><Relationship Id="rId179" Type="http://schemas.openxmlformats.org/officeDocument/2006/relationships/customXml" Target="../ink/ink468.xml"/><Relationship Id="rId178" Type="http://schemas.openxmlformats.org/officeDocument/2006/relationships/image" Target="../media/image463.png"/><Relationship Id="rId177" Type="http://schemas.openxmlformats.org/officeDocument/2006/relationships/customXml" Target="../ink/ink467.xml"/><Relationship Id="rId176" Type="http://schemas.openxmlformats.org/officeDocument/2006/relationships/image" Target="../media/image462.png"/><Relationship Id="rId175" Type="http://schemas.openxmlformats.org/officeDocument/2006/relationships/customXml" Target="../ink/ink466.xml"/><Relationship Id="rId174" Type="http://schemas.openxmlformats.org/officeDocument/2006/relationships/image" Target="../media/image461.png"/><Relationship Id="rId173" Type="http://schemas.openxmlformats.org/officeDocument/2006/relationships/customXml" Target="../ink/ink465.xml"/><Relationship Id="rId172" Type="http://schemas.openxmlformats.org/officeDocument/2006/relationships/image" Target="../media/image460.png"/><Relationship Id="rId171" Type="http://schemas.openxmlformats.org/officeDocument/2006/relationships/customXml" Target="../ink/ink464.xml"/><Relationship Id="rId170" Type="http://schemas.openxmlformats.org/officeDocument/2006/relationships/image" Target="../media/image459.png"/><Relationship Id="rId17" Type="http://schemas.openxmlformats.org/officeDocument/2006/relationships/customXml" Target="../ink/ink387.xml"/><Relationship Id="rId169" Type="http://schemas.openxmlformats.org/officeDocument/2006/relationships/customXml" Target="../ink/ink463.xml"/><Relationship Id="rId168" Type="http://schemas.openxmlformats.org/officeDocument/2006/relationships/image" Target="../media/image458.png"/><Relationship Id="rId167" Type="http://schemas.openxmlformats.org/officeDocument/2006/relationships/customXml" Target="../ink/ink462.xml"/><Relationship Id="rId166" Type="http://schemas.openxmlformats.org/officeDocument/2006/relationships/image" Target="../media/image457.png"/><Relationship Id="rId165" Type="http://schemas.openxmlformats.org/officeDocument/2006/relationships/customXml" Target="../ink/ink461.xml"/><Relationship Id="rId164" Type="http://schemas.openxmlformats.org/officeDocument/2006/relationships/image" Target="../media/image456.png"/><Relationship Id="rId163" Type="http://schemas.openxmlformats.org/officeDocument/2006/relationships/customXml" Target="../ink/ink460.xml"/><Relationship Id="rId162" Type="http://schemas.openxmlformats.org/officeDocument/2006/relationships/image" Target="../media/image455.png"/><Relationship Id="rId161" Type="http://schemas.openxmlformats.org/officeDocument/2006/relationships/customXml" Target="../ink/ink459.xml"/><Relationship Id="rId160" Type="http://schemas.openxmlformats.org/officeDocument/2006/relationships/image" Target="../media/image454.png"/><Relationship Id="rId16" Type="http://schemas.openxmlformats.org/officeDocument/2006/relationships/image" Target="../media/image382.png"/><Relationship Id="rId159" Type="http://schemas.openxmlformats.org/officeDocument/2006/relationships/customXml" Target="../ink/ink458.xml"/><Relationship Id="rId158" Type="http://schemas.openxmlformats.org/officeDocument/2006/relationships/image" Target="../media/image453.png"/><Relationship Id="rId157" Type="http://schemas.openxmlformats.org/officeDocument/2006/relationships/customXml" Target="../ink/ink457.xml"/><Relationship Id="rId156" Type="http://schemas.openxmlformats.org/officeDocument/2006/relationships/image" Target="../media/image452.png"/><Relationship Id="rId155" Type="http://schemas.openxmlformats.org/officeDocument/2006/relationships/customXml" Target="../ink/ink456.xml"/><Relationship Id="rId154" Type="http://schemas.openxmlformats.org/officeDocument/2006/relationships/image" Target="../media/image451.png"/><Relationship Id="rId153" Type="http://schemas.openxmlformats.org/officeDocument/2006/relationships/customXml" Target="../ink/ink455.xml"/><Relationship Id="rId152" Type="http://schemas.openxmlformats.org/officeDocument/2006/relationships/image" Target="../media/image450.png"/><Relationship Id="rId151" Type="http://schemas.openxmlformats.org/officeDocument/2006/relationships/customXml" Target="../ink/ink454.xml"/><Relationship Id="rId150" Type="http://schemas.openxmlformats.org/officeDocument/2006/relationships/image" Target="../media/image449.png"/><Relationship Id="rId15" Type="http://schemas.openxmlformats.org/officeDocument/2006/relationships/customXml" Target="../ink/ink386.xml"/><Relationship Id="rId149" Type="http://schemas.openxmlformats.org/officeDocument/2006/relationships/customXml" Target="../ink/ink453.xml"/><Relationship Id="rId148" Type="http://schemas.openxmlformats.org/officeDocument/2006/relationships/image" Target="../media/image448.png"/><Relationship Id="rId147" Type="http://schemas.openxmlformats.org/officeDocument/2006/relationships/customXml" Target="../ink/ink452.xml"/><Relationship Id="rId146" Type="http://schemas.openxmlformats.org/officeDocument/2006/relationships/image" Target="../media/image447.png"/><Relationship Id="rId145" Type="http://schemas.openxmlformats.org/officeDocument/2006/relationships/customXml" Target="../ink/ink451.xml"/><Relationship Id="rId144" Type="http://schemas.openxmlformats.org/officeDocument/2006/relationships/image" Target="../media/image446.png"/><Relationship Id="rId143" Type="http://schemas.openxmlformats.org/officeDocument/2006/relationships/customXml" Target="../ink/ink450.xml"/><Relationship Id="rId142" Type="http://schemas.openxmlformats.org/officeDocument/2006/relationships/image" Target="../media/image445.png"/><Relationship Id="rId141" Type="http://schemas.openxmlformats.org/officeDocument/2006/relationships/customXml" Target="../ink/ink449.xml"/><Relationship Id="rId140" Type="http://schemas.openxmlformats.org/officeDocument/2006/relationships/image" Target="../media/image444.png"/><Relationship Id="rId14" Type="http://schemas.openxmlformats.org/officeDocument/2006/relationships/image" Target="../media/image381.png"/><Relationship Id="rId139" Type="http://schemas.openxmlformats.org/officeDocument/2006/relationships/customXml" Target="../ink/ink448.xml"/><Relationship Id="rId138" Type="http://schemas.openxmlformats.org/officeDocument/2006/relationships/image" Target="../media/image443.png"/><Relationship Id="rId137" Type="http://schemas.openxmlformats.org/officeDocument/2006/relationships/customXml" Target="../ink/ink447.xml"/><Relationship Id="rId136" Type="http://schemas.openxmlformats.org/officeDocument/2006/relationships/image" Target="../media/image442.png"/><Relationship Id="rId135" Type="http://schemas.openxmlformats.org/officeDocument/2006/relationships/customXml" Target="../ink/ink446.xml"/><Relationship Id="rId134" Type="http://schemas.openxmlformats.org/officeDocument/2006/relationships/image" Target="../media/image441.png"/><Relationship Id="rId133" Type="http://schemas.openxmlformats.org/officeDocument/2006/relationships/customXml" Target="../ink/ink445.xml"/><Relationship Id="rId132" Type="http://schemas.openxmlformats.org/officeDocument/2006/relationships/image" Target="../media/image440.png"/><Relationship Id="rId131" Type="http://schemas.openxmlformats.org/officeDocument/2006/relationships/customXml" Target="../ink/ink444.xml"/><Relationship Id="rId130" Type="http://schemas.openxmlformats.org/officeDocument/2006/relationships/image" Target="../media/image439.png"/><Relationship Id="rId13" Type="http://schemas.openxmlformats.org/officeDocument/2006/relationships/customXml" Target="../ink/ink385.xml"/><Relationship Id="rId129" Type="http://schemas.openxmlformats.org/officeDocument/2006/relationships/customXml" Target="../ink/ink443.xml"/><Relationship Id="rId128" Type="http://schemas.openxmlformats.org/officeDocument/2006/relationships/image" Target="../media/image438.png"/><Relationship Id="rId127" Type="http://schemas.openxmlformats.org/officeDocument/2006/relationships/customXml" Target="../ink/ink442.xml"/><Relationship Id="rId126" Type="http://schemas.openxmlformats.org/officeDocument/2006/relationships/image" Target="../media/image437.png"/><Relationship Id="rId125" Type="http://schemas.openxmlformats.org/officeDocument/2006/relationships/customXml" Target="../ink/ink441.xml"/><Relationship Id="rId124" Type="http://schemas.openxmlformats.org/officeDocument/2006/relationships/image" Target="../media/image436.png"/><Relationship Id="rId123" Type="http://schemas.openxmlformats.org/officeDocument/2006/relationships/customXml" Target="../ink/ink440.xml"/><Relationship Id="rId122" Type="http://schemas.openxmlformats.org/officeDocument/2006/relationships/image" Target="../media/image435.png"/><Relationship Id="rId121" Type="http://schemas.openxmlformats.org/officeDocument/2006/relationships/customXml" Target="../ink/ink439.xml"/><Relationship Id="rId120" Type="http://schemas.openxmlformats.org/officeDocument/2006/relationships/image" Target="../media/image434.png"/><Relationship Id="rId12" Type="http://schemas.openxmlformats.org/officeDocument/2006/relationships/image" Target="../media/image380.png"/><Relationship Id="rId119" Type="http://schemas.openxmlformats.org/officeDocument/2006/relationships/customXml" Target="../ink/ink438.xml"/><Relationship Id="rId118" Type="http://schemas.openxmlformats.org/officeDocument/2006/relationships/image" Target="../media/image433.png"/><Relationship Id="rId117" Type="http://schemas.openxmlformats.org/officeDocument/2006/relationships/customXml" Target="../ink/ink437.xml"/><Relationship Id="rId116" Type="http://schemas.openxmlformats.org/officeDocument/2006/relationships/image" Target="../media/image432.png"/><Relationship Id="rId115" Type="http://schemas.openxmlformats.org/officeDocument/2006/relationships/customXml" Target="../ink/ink436.xml"/><Relationship Id="rId114" Type="http://schemas.openxmlformats.org/officeDocument/2006/relationships/image" Target="../media/image431.png"/><Relationship Id="rId113" Type="http://schemas.openxmlformats.org/officeDocument/2006/relationships/customXml" Target="../ink/ink435.xml"/><Relationship Id="rId112" Type="http://schemas.openxmlformats.org/officeDocument/2006/relationships/image" Target="../media/image430.png"/><Relationship Id="rId111" Type="http://schemas.openxmlformats.org/officeDocument/2006/relationships/customXml" Target="../ink/ink434.xml"/><Relationship Id="rId110" Type="http://schemas.openxmlformats.org/officeDocument/2006/relationships/image" Target="../media/image429.png"/><Relationship Id="rId11" Type="http://schemas.openxmlformats.org/officeDocument/2006/relationships/customXml" Target="../ink/ink384.xml"/><Relationship Id="rId109" Type="http://schemas.openxmlformats.org/officeDocument/2006/relationships/customXml" Target="../ink/ink433.xml"/><Relationship Id="rId108" Type="http://schemas.openxmlformats.org/officeDocument/2006/relationships/image" Target="../media/image428.png"/><Relationship Id="rId107" Type="http://schemas.openxmlformats.org/officeDocument/2006/relationships/customXml" Target="../ink/ink432.xml"/><Relationship Id="rId106" Type="http://schemas.openxmlformats.org/officeDocument/2006/relationships/image" Target="../media/image427.png"/><Relationship Id="rId105" Type="http://schemas.openxmlformats.org/officeDocument/2006/relationships/customXml" Target="../ink/ink431.xml"/><Relationship Id="rId104" Type="http://schemas.openxmlformats.org/officeDocument/2006/relationships/image" Target="../media/image426.png"/><Relationship Id="rId103" Type="http://schemas.openxmlformats.org/officeDocument/2006/relationships/customXml" Target="../ink/ink430.xml"/><Relationship Id="rId102" Type="http://schemas.openxmlformats.org/officeDocument/2006/relationships/image" Target="../media/image425.png"/><Relationship Id="rId101" Type="http://schemas.openxmlformats.org/officeDocument/2006/relationships/customXml" Target="../ink/ink429.xml"/><Relationship Id="rId100" Type="http://schemas.openxmlformats.org/officeDocument/2006/relationships/image" Target="../media/image424.png"/><Relationship Id="rId10" Type="http://schemas.openxmlformats.org/officeDocument/2006/relationships/image" Target="../media/image379.png"/><Relationship Id="rId1" Type="http://schemas.openxmlformats.org/officeDocument/2006/relationships/image" Target="../media/image374.png"/></Relationships>
</file>

<file path=ppt/slides/_rels/slide4.xml.rels><?xml version="1.0" encoding="UTF-8" standalone="yes"?>
<Relationships xmlns="http://schemas.openxmlformats.org/package/2006/relationships"><Relationship Id="rId99" Type="http://schemas.openxmlformats.org/officeDocument/2006/relationships/image" Target="../media/image644.png"/><Relationship Id="rId98" Type="http://schemas.openxmlformats.org/officeDocument/2006/relationships/customXml" Target="../ink/ink647.xml"/><Relationship Id="rId97" Type="http://schemas.openxmlformats.org/officeDocument/2006/relationships/image" Target="../media/image643.png"/><Relationship Id="rId96" Type="http://schemas.openxmlformats.org/officeDocument/2006/relationships/customXml" Target="../ink/ink646.xml"/><Relationship Id="rId95" Type="http://schemas.openxmlformats.org/officeDocument/2006/relationships/image" Target="../media/image642.png"/><Relationship Id="rId94" Type="http://schemas.openxmlformats.org/officeDocument/2006/relationships/customXml" Target="../ink/ink645.xml"/><Relationship Id="rId93" Type="http://schemas.openxmlformats.org/officeDocument/2006/relationships/image" Target="../media/image641.png"/><Relationship Id="rId92" Type="http://schemas.openxmlformats.org/officeDocument/2006/relationships/customXml" Target="../ink/ink644.xml"/><Relationship Id="rId91" Type="http://schemas.openxmlformats.org/officeDocument/2006/relationships/image" Target="../media/image640.png"/><Relationship Id="rId90" Type="http://schemas.openxmlformats.org/officeDocument/2006/relationships/customXml" Target="../ink/ink643.xml"/><Relationship Id="rId9" Type="http://schemas.openxmlformats.org/officeDocument/2006/relationships/image" Target="../media/image599.png"/><Relationship Id="rId89" Type="http://schemas.openxmlformats.org/officeDocument/2006/relationships/image" Target="../media/image639.png"/><Relationship Id="rId88" Type="http://schemas.openxmlformats.org/officeDocument/2006/relationships/customXml" Target="../ink/ink642.xml"/><Relationship Id="rId87" Type="http://schemas.openxmlformats.org/officeDocument/2006/relationships/image" Target="../media/image638.png"/><Relationship Id="rId86" Type="http://schemas.openxmlformats.org/officeDocument/2006/relationships/customXml" Target="../ink/ink641.xml"/><Relationship Id="rId85" Type="http://schemas.openxmlformats.org/officeDocument/2006/relationships/image" Target="../media/image637.png"/><Relationship Id="rId84" Type="http://schemas.openxmlformats.org/officeDocument/2006/relationships/customXml" Target="../ink/ink640.xml"/><Relationship Id="rId83" Type="http://schemas.openxmlformats.org/officeDocument/2006/relationships/image" Target="../media/image636.png"/><Relationship Id="rId82" Type="http://schemas.openxmlformats.org/officeDocument/2006/relationships/customXml" Target="../ink/ink639.xml"/><Relationship Id="rId81" Type="http://schemas.openxmlformats.org/officeDocument/2006/relationships/image" Target="../media/image635.png"/><Relationship Id="rId80" Type="http://schemas.openxmlformats.org/officeDocument/2006/relationships/customXml" Target="../ink/ink638.xml"/><Relationship Id="rId8" Type="http://schemas.openxmlformats.org/officeDocument/2006/relationships/customXml" Target="../ink/ink602.xml"/><Relationship Id="rId79" Type="http://schemas.openxmlformats.org/officeDocument/2006/relationships/image" Target="../media/image634.png"/><Relationship Id="rId78" Type="http://schemas.openxmlformats.org/officeDocument/2006/relationships/customXml" Target="../ink/ink637.xml"/><Relationship Id="rId77" Type="http://schemas.openxmlformats.org/officeDocument/2006/relationships/image" Target="../media/image633.png"/><Relationship Id="rId76" Type="http://schemas.openxmlformats.org/officeDocument/2006/relationships/customXml" Target="../ink/ink636.xml"/><Relationship Id="rId75" Type="http://schemas.openxmlformats.org/officeDocument/2006/relationships/image" Target="../media/image632.png"/><Relationship Id="rId74" Type="http://schemas.openxmlformats.org/officeDocument/2006/relationships/customXml" Target="../ink/ink635.xml"/><Relationship Id="rId73" Type="http://schemas.openxmlformats.org/officeDocument/2006/relationships/image" Target="../media/image631.png"/><Relationship Id="rId72" Type="http://schemas.openxmlformats.org/officeDocument/2006/relationships/customXml" Target="../ink/ink634.xml"/><Relationship Id="rId71" Type="http://schemas.openxmlformats.org/officeDocument/2006/relationships/image" Target="../media/image630.png"/><Relationship Id="rId70" Type="http://schemas.openxmlformats.org/officeDocument/2006/relationships/customXml" Target="../ink/ink633.xml"/><Relationship Id="rId7" Type="http://schemas.openxmlformats.org/officeDocument/2006/relationships/image" Target="../media/image598.png"/><Relationship Id="rId69" Type="http://schemas.openxmlformats.org/officeDocument/2006/relationships/image" Target="../media/image629.png"/><Relationship Id="rId68" Type="http://schemas.openxmlformats.org/officeDocument/2006/relationships/customXml" Target="../ink/ink632.xml"/><Relationship Id="rId67" Type="http://schemas.openxmlformats.org/officeDocument/2006/relationships/image" Target="../media/image628.png"/><Relationship Id="rId66" Type="http://schemas.openxmlformats.org/officeDocument/2006/relationships/customXml" Target="../ink/ink631.xml"/><Relationship Id="rId65" Type="http://schemas.openxmlformats.org/officeDocument/2006/relationships/image" Target="../media/image627.png"/><Relationship Id="rId64" Type="http://schemas.openxmlformats.org/officeDocument/2006/relationships/customXml" Target="../ink/ink630.xml"/><Relationship Id="rId63" Type="http://schemas.openxmlformats.org/officeDocument/2006/relationships/image" Target="../media/image626.png"/><Relationship Id="rId62" Type="http://schemas.openxmlformats.org/officeDocument/2006/relationships/customXml" Target="../ink/ink629.xml"/><Relationship Id="rId61" Type="http://schemas.openxmlformats.org/officeDocument/2006/relationships/image" Target="../media/image625.png"/><Relationship Id="rId60" Type="http://schemas.openxmlformats.org/officeDocument/2006/relationships/customXml" Target="../ink/ink628.xml"/><Relationship Id="rId6" Type="http://schemas.openxmlformats.org/officeDocument/2006/relationships/customXml" Target="../ink/ink601.xml"/><Relationship Id="rId59" Type="http://schemas.openxmlformats.org/officeDocument/2006/relationships/image" Target="../media/image624.png"/><Relationship Id="rId58" Type="http://schemas.openxmlformats.org/officeDocument/2006/relationships/customXml" Target="../ink/ink627.xml"/><Relationship Id="rId57" Type="http://schemas.openxmlformats.org/officeDocument/2006/relationships/image" Target="../media/image623.png"/><Relationship Id="rId56" Type="http://schemas.openxmlformats.org/officeDocument/2006/relationships/customXml" Target="../ink/ink626.xml"/><Relationship Id="rId55" Type="http://schemas.openxmlformats.org/officeDocument/2006/relationships/image" Target="../media/image622.png"/><Relationship Id="rId54" Type="http://schemas.openxmlformats.org/officeDocument/2006/relationships/customXml" Target="../ink/ink625.xml"/><Relationship Id="rId53" Type="http://schemas.openxmlformats.org/officeDocument/2006/relationships/image" Target="../media/image621.png"/><Relationship Id="rId52" Type="http://schemas.openxmlformats.org/officeDocument/2006/relationships/customXml" Target="../ink/ink624.xml"/><Relationship Id="rId51" Type="http://schemas.openxmlformats.org/officeDocument/2006/relationships/image" Target="../media/image620.png"/><Relationship Id="rId50" Type="http://schemas.openxmlformats.org/officeDocument/2006/relationships/customXml" Target="../ink/ink623.xml"/><Relationship Id="rId5" Type="http://schemas.openxmlformats.org/officeDocument/2006/relationships/image" Target="../media/image597.png"/><Relationship Id="rId49" Type="http://schemas.openxmlformats.org/officeDocument/2006/relationships/image" Target="../media/image619.png"/><Relationship Id="rId48" Type="http://schemas.openxmlformats.org/officeDocument/2006/relationships/customXml" Target="../ink/ink622.xml"/><Relationship Id="rId47" Type="http://schemas.openxmlformats.org/officeDocument/2006/relationships/image" Target="../media/image618.png"/><Relationship Id="rId46" Type="http://schemas.openxmlformats.org/officeDocument/2006/relationships/customXml" Target="../ink/ink621.xml"/><Relationship Id="rId45" Type="http://schemas.openxmlformats.org/officeDocument/2006/relationships/image" Target="../media/image617.png"/><Relationship Id="rId44" Type="http://schemas.openxmlformats.org/officeDocument/2006/relationships/customXml" Target="../ink/ink620.xml"/><Relationship Id="rId43" Type="http://schemas.openxmlformats.org/officeDocument/2006/relationships/image" Target="../media/image616.png"/><Relationship Id="rId42" Type="http://schemas.openxmlformats.org/officeDocument/2006/relationships/customXml" Target="../ink/ink619.xml"/><Relationship Id="rId41" Type="http://schemas.openxmlformats.org/officeDocument/2006/relationships/image" Target="../media/image615.png"/><Relationship Id="rId40" Type="http://schemas.openxmlformats.org/officeDocument/2006/relationships/customXml" Target="../ink/ink618.xml"/><Relationship Id="rId4" Type="http://schemas.openxmlformats.org/officeDocument/2006/relationships/customXml" Target="../ink/ink600.xml"/><Relationship Id="rId39" Type="http://schemas.openxmlformats.org/officeDocument/2006/relationships/image" Target="../media/image614.png"/><Relationship Id="rId38" Type="http://schemas.openxmlformats.org/officeDocument/2006/relationships/customXml" Target="../ink/ink617.xml"/><Relationship Id="rId37" Type="http://schemas.openxmlformats.org/officeDocument/2006/relationships/image" Target="../media/image613.png"/><Relationship Id="rId364" Type="http://schemas.openxmlformats.org/officeDocument/2006/relationships/slideLayout" Target="../slideLayouts/slideLayout1.xml"/><Relationship Id="rId363" Type="http://schemas.openxmlformats.org/officeDocument/2006/relationships/image" Target="../media/image776.png"/><Relationship Id="rId362" Type="http://schemas.openxmlformats.org/officeDocument/2006/relationships/customXml" Target="../ink/ink779.xml"/><Relationship Id="rId361" Type="http://schemas.openxmlformats.org/officeDocument/2006/relationships/image" Target="../media/image775.png"/><Relationship Id="rId360" Type="http://schemas.openxmlformats.org/officeDocument/2006/relationships/customXml" Target="../ink/ink778.xml"/><Relationship Id="rId36" Type="http://schemas.openxmlformats.org/officeDocument/2006/relationships/customXml" Target="../ink/ink616.xml"/><Relationship Id="rId359" Type="http://schemas.openxmlformats.org/officeDocument/2006/relationships/image" Target="../media/image774.png"/><Relationship Id="rId358" Type="http://schemas.openxmlformats.org/officeDocument/2006/relationships/customXml" Target="../ink/ink777.xml"/><Relationship Id="rId357" Type="http://schemas.openxmlformats.org/officeDocument/2006/relationships/image" Target="../media/image773.png"/><Relationship Id="rId356" Type="http://schemas.openxmlformats.org/officeDocument/2006/relationships/customXml" Target="../ink/ink776.xml"/><Relationship Id="rId355" Type="http://schemas.openxmlformats.org/officeDocument/2006/relationships/image" Target="../media/image772.png"/><Relationship Id="rId354" Type="http://schemas.openxmlformats.org/officeDocument/2006/relationships/customXml" Target="../ink/ink775.xml"/><Relationship Id="rId353" Type="http://schemas.openxmlformats.org/officeDocument/2006/relationships/image" Target="../media/image771.png"/><Relationship Id="rId352" Type="http://schemas.openxmlformats.org/officeDocument/2006/relationships/customXml" Target="../ink/ink774.xml"/><Relationship Id="rId351" Type="http://schemas.openxmlformats.org/officeDocument/2006/relationships/image" Target="../media/image770.png"/><Relationship Id="rId350" Type="http://schemas.openxmlformats.org/officeDocument/2006/relationships/customXml" Target="../ink/ink773.xml"/><Relationship Id="rId35" Type="http://schemas.openxmlformats.org/officeDocument/2006/relationships/image" Target="../media/image612.png"/><Relationship Id="rId349" Type="http://schemas.openxmlformats.org/officeDocument/2006/relationships/image" Target="../media/image769.png"/><Relationship Id="rId348" Type="http://schemas.openxmlformats.org/officeDocument/2006/relationships/customXml" Target="../ink/ink772.xml"/><Relationship Id="rId347" Type="http://schemas.openxmlformats.org/officeDocument/2006/relationships/image" Target="../media/image768.png"/><Relationship Id="rId346" Type="http://schemas.openxmlformats.org/officeDocument/2006/relationships/customXml" Target="../ink/ink771.xml"/><Relationship Id="rId345" Type="http://schemas.openxmlformats.org/officeDocument/2006/relationships/image" Target="../media/image767.png"/><Relationship Id="rId344" Type="http://schemas.openxmlformats.org/officeDocument/2006/relationships/customXml" Target="../ink/ink770.xml"/><Relationship Id="rId343" Type="http://schemas.openxmlformats.org/officeDocument/2006/relationships/image" Target="../media/image766.png"/><Relationship Id="rId342" Type="http://schemas.openxmlformats.org/officeDocument/2006/relationships/customXml" Target="../ink/ink769.xml"/><Relationship Id="rId341" Type="http://schemas.openxmlformats.org/officeDocument/2006/relationships/image" Target="../media/image765.png"/><Relationship Id="rId340" Type="http://schemas.openxmlformats.org/officeDocument/2006/relationships/customXml" Target="../ink/ink768.xml"/><Relationship Id="rId34" Type="http://schemas.openxmlformats.org/officeDocument/2006/relationships/customXml" Target="../ink/ink615.xml"/><Relationship Id="rId339" Type="http://schemas.openxmlformats.org/officeDocument/2006/relationships/image" Target="../media/image764.png"/><Relationship Id="rId338" Type="http://schemas.openxmlformats.org/officeDocument/2006/relationships/customXml" Target="../ink/ink767.xml"/><Relationship Id="rId337" Type="http://schemas.openxmlformats.org/officeDocument/2006/relationships/image" Target="../media/image763.png"/><Relationship Id="rId336" Type="http://schemas.openxmlformats.org/officeDocument/2006/relationships/customXml" Target="../ink/ink766.xml"/><Relationship Id="rId335" Type="http://schemas.openxmlformats.org/officeDocument/2006/relationships/image" Target="../media/image762.png"/><Relationship Id="rId334" Type="http://schemas.openxmlformats.org/officeDocument/2006/relationships/customXml" Target="../ink/ink765.xml"/><Relationship Id="rId333" Type="http://schemas.openxmlformats.org/officeDocument/2006/relationships/image" Target="../media/image761.png"/><Relationship Id="rId332" Type="http://schemas.openxmlformats.org/officeDocument/2006/relationships/customXml" Target="../ink/ink764.xml"/><Relationship Id="rId331" Type="http://schemas.openxmlformats.org/officeDocument/2006/relationships/image" Target="../media/image760.png"/><Relationship Id="rId330" Type="http://schemas.openxmlformats.org/officeDocument/2006/relationships/customXml" Target="../ink/ink763.xml"/><Relationship Id="rId33" Type="http://schemas.openxmlformats.org/officeDocument/2006/relationships/image" Target="../media/image611.png"/><Relationship Id="rId329" Type="http://schemas.openxmlformats.org/officeDocument/2006/relationships/image" Target="../media/image759.png"/><Relationship Id="rId328" Type="http://schemas.openxmlformats.org/officeDocument/2006/relationships/customXml" Target="../ink/ink762.xml"/><Relationship Id="rId327" Type="http://schemas.openxmlformats.org/officeDocument/2006/relationships/image" Target="../media/image758.png"/><Relationship Id="rId326" Type="http://schemas.openxmlformats.org/officeDocument/2006/relationships/customXml" Target="../ink/ink761.xml"/><Relationship Id="rId325" Type="http://schemas.openxmlformats.org/officeDocument/2006/relationships/image" Target="../media/image757.png"/><Relationship Id="rId324" Type="http://schemas.openxmlformats.org/officeDocument/2006/relationships/customXml" Target="../ink/ink760.xml"/><Relationship Id="rId323" Type="http://schemas.openxmlformats.org/officeDocument/2006/relationships/image" Target="../media/image756.png"/><Relationship Id="rId322" Type="http://schemas.openxmlformats.org/officeDocument/2006/relationships/customXml" Target="../ink/ink759.xml"/><Relationship Id="rId321" Type="http://schemas.openxmlformats.org/officeDocument/2006/relationships/image" Target="../media/image755.png"/><Relationship Id="rId320" Type="http://schemas.openxmlformats.org/officeDocument/2006/relationships/customXml" Target="../ink/ink758.xml"/><Relationship Id="rId32" Type="http://schemas.openxmlformats.org/officeDocument/2006/relationships/customXml" Target="../ink/ink614.xml"/><Relationship Id="rId319" Type="http://schemas.openxmlformats.org/officeDocument/2006/relationships/image" Target="../media/image754.png"/><Relationship Id="rId318" Type="http://schemas.openxmlformats.org/officeDocument/2006/relationships/customXml" Target="../ink/ink757.xml"/><Relationship Id="rId317" Type="http://schemas.openxmlformats.org/officeDocument/2006/relationships/image" Target="../media/image753.png"/><Relationship Id="rId316" Type="http://schemas.openxmlformats.org/officeDocument/2006/relationships/customXml" Target="../ink/ink756.xml"/><Relationship Id="rId315" Type="http://schemas.openxmlformats.org/officeDocument/2006/relationships/image" Target="../media/image752.png"/><Relationship Id="rId314" Type="http://schemas.openxmlformats.org/officeDocument/2006/relationships/customXml" Target="../ink/ink755.xml"/><Relationship Id="rId313" Type="http://schemas.openxmlformats.org/officeDocument/2006/relationships/image" Target="../media/image751.png"/><Relationship Id="rId312" Type="http://schemas.openxmlformats.org/officeDocument/2006/relationships/customXml" Target="../ink/ink754.xml"/><Relationship Id="rId311" Type="http://schemas.openxmlformats.org/officeDocument/2006/relationships/image" Target="../media/image750.png"/><Relationship Id="rId310" Type="http://schemas.openxmlformats.org/officeDocument/2006/relationships/customXml" Target="../ink/ink753.xml"/><Relationship Id="rId31" Type="http://schemas.openxmlformats.org/officeDocument/2006/relationships/image" Target="../media/image610.png"/><Relationship Id="rId309" Type="http://schemas.openxmlformats.org/officeDocument/2006/relationships/image" Target="../media/image749.png"/><Relationship Id="rId308" Type="http://schemas.openxmlformats.org/officeDocument/2006/relationships/customXml" Target="../ink/ink752.xml"/><Relationship Id="rId307" Type="http://schemas.openxmlformats.org/officeDocument/2006/relationships/image" Target="../media/image748.png"/><Relationship Id="rId306" Type="http://schemas.openxmlformats.org/officeDocument/2006/relationships/customXml" Target="../ink/ink751.xml"/><Relationship Id="rId305" Type="http://schemas.openxmlformats.org/officeDocument/2006/relationships/image" Target="../media/image747.png"/><Relationship Id="rId304" Type="http://schemas.openxmlformats.org/officeDocument/2006/relationships/customXml" Target="../ink/ink750.xml"/><Relationship Id="rId303" Type="http://schemas.openxmlformats.org/officeDocument/2006/relationships/image" Target="../media/image746.png"/><Relationship Id="rId302" Type="http://schemas.openxmlformats.org/officeDocument/2006/relationships/customXml" Target="../ink/ink749.xml"/><Relationship Id="rId301" Type="http://schemas.openxmlformats.org/officeDocument/2006/relationships/image" Target="../media/image745.png"/><Relationship Id="rId300" Type="http://schemas.openxmlformats.org/officeDocument/2006/relationships/customXml" Target="../ink/ink748.xml"/><Relationship Id="rId30" Type="http://schemas.openxmlformats.org/officeDocument/2006/relationships/customXml" Target="../ink/ink613.xml"/><Relationship Id="rId3" Type="http://schemas.openxmlformats.org/officeDocument/2006/relationships/image" Target="../media/image596.png"/><Relationship Id="rId299" Type="http://schemas.openxmlformats.org/officeDocument/2006/relationships/image" Target="../media/image744.png"/><Relationship Id="rId298" Type="http://schemas.openxmlformats.org/officeDocument/2006/relationships/customXml" Target="../ink/ink747.xml"/><Relationship Id="rId297" Type="http://schemas.openxmlformats.org/officeDocument/2006/relationships/image" Target="../media/image743.png"/><Relationship Id="rId296" Type="http://schemas.openxmlformats.org/officeDocument/2006/relationships/customXml" Target="../ink/ink746.xml"/><Relationship Id="rId295" Type="http://schemas.openxmlformats.org/officeDocument/2006/relationships/image" Target="../media/image742.png"/><Relationship Id="rId294" Type="http://schemas.openxmlformats.org/officeDocument/2006/relationships/customXml" Target="../ink/ink745.xml"/><Relationship Id="rId293" Type="http://schemas.openxmlformats.org/officeDocument/2006/relationships/image" Target="../media/image741.png"/><Relationship Id="rId292" Type="http://schemas.openxmlformats.org/officeDocument/2006/relationships/customXml" Target="../ink/ink744.xml"/><Relationship Id="rId291" Type="http://schemas.openxmlformats.org/officeDocument/2006/relationships/image" Target="../media/image740.png"/><Relationship Id="rId290" Type="http://schemas.openxmlformats.org/officeDocument/2006/relationships/customXml" Target="../ink/ink743.xml"/><Relationship Id="rId29" Type="http://schemas.openxmlformats.org/officeDocument/2006/relationships/image" Target="../media/image609.png"/><Relationship Id="rId289" Type="http://schemas.openxmlformats.org/officeDocument/2006/relationships/image" Target="../media/image739.png"/><Relationship Id="rId288" Type="http://schemas.openxmlformats.org/officeDocument/2006/relationships/customXml" Target="../ink/ink742.xml"/><Relationship Id="rId287" Type="http://schemas.openxmlformats.org/officeDocument/2006/relationships/image" Target="../media/image738.png"/><Relationship Id="rId286" Type="http://schemas.openxmlformats.org/officeDocument/2006/relationships/customXml" Target="../ink/ink741.xml"/><Relationship Id="rId285" Type="http://schemas.openxmlformats.org/officeDocument/2006/relationships/image" Target="../media/image737.png"/><Relationship Id="rId284" Type="http://schemas.openxmlformats.org/officeDocument/2006/relationships/customXml" Target="../ink/ink740.xml"/><Relationship Id="rId283" Type="http://schemas.openxmlformats.org/officeDocument/2006/relationships/image" Target="../media/image736.png"/><Relationship Id="rId282" Type="http://schemas.openxmlformats.org/officeDocument/2006/relationships/customXml" Target="../ink/ink739.xml"/><Relationship Id="rId281" Type="http://schemas.openxmlformats.org/officeDocument/2006/relationships/image" Target="../media/image735.png"/><Relationship Id="rId280" Type="http://schemas.openxmlformats.org/officeDocument/2006/relationships/customXml" Target="../ink/ink738.xml"/><Relationship Id="rId28" Type="http://schemas.openxmlformats.org/officeDocument/2006/relationships/customXml" Target="../ink/ink612.xml"/><Relationship Id="rId279" Type="http://schemas.openxmlformats.org/officeDocument/2006/relationships/image" Target="../media/image734.png"/><Relationship Id="rId278" Type="http://schemas.openxmlformats.org/officeDocument/2006/relationships/customXml" Target="../ink/ink737.xml"/><Relationship Id="rId277" Type="http://schemas.openxmlformats.org/officeDocument/2006/relationships/image" Target="../media/image733.png"/><Relationship Id="rId276" Type="http://schemas.openxmlformats.org/officeDocument/2006/relationships/customXml" Target="../ink/ink736.xml"/><Relationship Id="rId275" Type="http://schemas.openxmlformats.org/officeDocument/2006/relationships/image" Target="../media/image732.png"/><Relationship Id="rId274" Type="http://schemas.openxmlformats.org/officeDocument/2006/relationships/customXml" Target="../ink/ink735.xml"/><Relationship Id="rId273" Type="http://schemas.openxmlformats.org/officeDocument/2006/relationships/image" Target="../media/image731.png"/><Relationship Id="rId272" Type="http://schemas.openxmlformats.org/officeDocument/2006/relationships/customXml" Target="../ink/ink734.xml"/><Relationship Id="rId271" Type="http://schemas.openxmlformats.org/officeDocument/2006/relationships/image" Target="../media/image730.png"/><Relationship Id="rId270" Type="http://schemas.openxmlformats.org/officeDocument/2006/relationships/customXml" Target="../ink/ink733.xml"/><Relationship Id="rId27" Type="http://schemas.openxmlformats.org/officeDocument/2006/relationships/image" Target="../media/image608.png"/><Relationship Id="rId269" Type="http://schemas.openxmlformats.org/officeDocument/2006/relationships/image" Target="../media/image729.png"/><Relationship Id="rId268" Type="http://schemas.openxmlformats.org/officeDocument/2006/relationships/customXml" Target="../ink/ink732.xml"/><Relationship Id="rId267" Type="http://schemas.openxmlformats.org/officeDocument/2006/relationships/image" Target="../media/image728.png"/><Relationship Id="rId266" Type="http://schemas.openxmlformats.org/officeDocument/2006/relationships/customXml" Target="../ink/ink731.xml"/><Relationship Id="rId265" Type="http://schemas.openxmlformats.org/officeDocument/2006/relationships/image" Target="../media/image727.png"/><Relationship Id="rId264" Type="http://schemas.openxmlformats.org/officeDocument/2006/relationships/customXml" Target="../ink/ink730.xml"/><Relationship Id="rId263" Type="http://schemas.openxmlformats.org/officeDocument/2006/relationships/image" Target="../media/image726.png"/><Relationship Id="rId262" Type="http://schemas.openxmlformats.org/officeDocument/2006/relationships/customXml" Target="../ink/ink729.xml"/><Relationship Id="rId261" Type="http://schemas.openxmlformats.org/officeDocument/2006/relationships/image" Target="../media/image725.png"/><Relationship Id="rId260" Type="http://schemas.openxmlformats.org/officeDocument/2006/relationships/customXml" Target="../ink/ink728.xml"/><Relationship Id="rId26" Type="http://schemas.openxmlformats.org/officeDocument/2006/relationships/customXml" Target="../ink/ink611.xml"/><Relationship Id="rId259" Type="http://schemas.openxmlformats.org/officeDocument/2006/relationships/image" Target="../media/image724.png"/><Relationship Id="rId258" Type="http://schemas.openxmlformats.org/officeDocument/2006/relationships/customXml" Target="../ink/ink727.xml"/><Relationship Id="rId257" Type="http://schemas.openxmlformats.org/officeDocument/2006/relationships/image" Target="../media/image723.png"/><Relationship Id="rId256" Type="http://schemas.openxmlformats.org/officeDocument/2006/relationships/customXml" Target="../ink/ink726.xml"/><Relationship Id="rId255" Type="http://schemas.openxmlformats.org/officeDocument/2006/relationships/image" Target="../media/image722.png"/><Relationship Id="rId254" Type="http://schemas.openxmlformats.org/officeDocument/2006/relationships/customXml" Target="../ink/ink725.xml"/><Relationship Id="rId253" Type="http://schemas.openxmlformats.org/officeDocument/2006/relationships/image" Target="../media/image721.png"/><Relationship Id="rId252" Type="http://schemas.openxmlformats.org/officeDocument/2006/relationships/customXml" Target="../ink/ink724.xml"/><Relationship Id="rId251" Type="http://schemas.openxmlformats.org/officeDocument/2006/relationships/image" Target="../media/image720.png"/><Relationship Id="rId250" Type="http://schemas.openxmlformats.org/officeDocument/2006/relationships/customXml" Target="../ink/ink723.xml"/><Relationship Id="rId25" Type="http://schemas.openxmlformats.org/officeDocument/2006/relationships/image" Target="../media/image607.png"/><Relationship Id="rId249" Type="http://schemas.openxmlformats.org/officeDocument/2006/relationships/image" Target="../media/image719.png"/><Relationship Id="rId248" Type="http://schemas.openxmlformats.org/officeDocument/2006/relationships/customXml" Target="../ink/ink722.xml"/><Relationship Id="rId247" Type="http://schemas.openxmlformats.org/officeDocument/2006/relationships/image" Target="../media/image718.png"/><Relationship Id="rId246" Type="http://schemas.openxmlformats.org/officeDocument/2006/relationships/customXml" Target="../ink/ink721.xml"/><Relationship Id="rId245" Type="http://schemas.openxmlformats.org/officeDocument/2006/relationships/image" Target="../media/image717.png"/><Relationship Id="rId244" Type="http://schemas.openxmlformats.org/officeDocument/2006/relationships/customXml" Target="../ink/ink720.xml"/><Relationship Id="rId243" Type="http://schemas.openxmlformats.org/officeDocument/2006/relationships/image" Target="../media/image716.png"/><Relationship Id="rId242" Type="http://schemas.openxmlformats.org/officeDocument/2006/relationships/customXml" Target="../ink/ink719.xml"/><Relationship Id="rId241" Type="http://schemas.openxmlformats.org/officeDocument/2006/relationships/image" Target="../media/image715.png"/><Relationship Id="rId240" Type="http://schemas.openxmlformats.org/officeDocument/2006/relationships/customXml" Target="../ink/ink718.xml"/><Relationship Id="rId24" Type="http://schemas.openxmlformats.org/officeDocument/2006/relationships/customXml" Target="../ink/ink610.xml"/><Relationship Id="rId239" Type="http://schemas.openxmlformats.org/officeDocument/2006/relationships/image" Target="../media/image714.png"/><Relationship Id="rId238" Type="http://schemas.openxmlformats.org/officeDocument/2006/relationships/customXml" Target="../ink/ink717.xml"/><Relationship Id="rId237" Type="http://schemas.openxmlformats.org/officeDocument/2006/relationships/image" Target="../media/image713.png"/><Relationship Id="rId236" Type="http://schemas.openxmlformats.org/officeDocument/2006/relationships/customXml" Target="../ink/ink716.xml"/><Relationship Id="rId235" Type="http://schemas.openxmlformats.org/officeDocument/2006/relationships/image" Target="../media/image712.png"/><Relationship Id="rId234" Type="http://schemas.openxmlformats.org/officeDocument/2006/relationships/customXml" Target="../ink/ink715.xml"/><Relationship Id="rId233" Type="http://schemas.openxmlformats.org/officeDocument/2006/relationships/image" Target="../media/image711.png"/><Relationship Id="rId232" Type="http://schemas.openxmlformats.org/officeDocument/2006/relationships/customXml" Target="../ink/ink714.xml"/><Relationship Id="rId231" Type="http://schemas.openxmlformats.org/officeDocument/2006/relationships/image" Target="../media/image710.png"/><Relationship Id="rId230" Type="http://schemas.openxmlformats.org/officeDocument/2006/relationships/customXml" Target="../ink/ink713.xml"/><Relationship Id="rId23" Type="http://schemas.openxmlformats.org/officeDocument/2006/relationships/image" Target="../media/image606.png"/><Relationship Id="rId229" Type="http://schemas.openxmlformats.org/officeDocument/2006/relationships/image" Target="../media/image709.png"/><Relationship Id="rId228" Type="http://schemas.openxmlformats.org/officeDocument/2006/relationships/customXml" Target="../ink/ink712.xml"/><Relationship Id="rId227" Type="http://schemas.openxmlformats.org/officeDocument/2006/relationships/image" Target="../media/image708.png"/><Relationship Id="rId226" Type="http://schemas.openxmlformats.org/officeDocument/2006/relationships/customXml" Target="../ink/ink711.xml"/><Relationship Id="rId225" Type="http://schemas.openxmlformats.org/officeDocument/2006/relationships/image" Target="../media/image707.png"/><Relationship Id="rId224" Type="http://schemas.openxmlformats.org/officeDocument/2006/relationships/customXml" Target="../ink/ink710.xml"/><Relationship Id="rId223" Type="http://schemas.openxmlformats.org/officeDocument/2006/relationships/image" Target="../media/image706.png"/><Relationship Id="rId222" Type="http://schemas.openxmlformats.org/officeDocument/2006/relationships/customXml" Target="../ink/ink709.xml"/><Relationship Id="rId221" Type="http://schemas.openxmlformats.org/officeDocument/2006/relationships/image" Target="../media/image705.png"/><Relationship Id="rId220" Type="http://schemas.openxmlformats.org/officeDocument/2006/relationships/customXml" Target="../ink/ink708.xml"/><Relationship Id="rId22" Type="http://schemas.openxmlformats.org/officeDocument/2006/relationships/customXml" Target="../ink/ink609.xml"/><Relationship Id="rId219" Type="http://schemas.openxmlformats.org/officeDocument/2006/relationships/image" Target="../media/image704.png"/><Relationship Id="rId218" Type="http://schemas.openxmlformats.org/officeDocument/2006/relationships/customXml" Target="../ink/ink707.xml"/><Relationship Id="rId217" Type="http://schemas.openxmlformats.org/officeDocument/2006/relationships/image" Target="../media/image703.png"/><Relationship Id="rId216" Type="http://schemas.openxmlformats.org/officeDocument/2006/relationships/customXml" Target="../ink/ink706.xml"/><Relationship Id="rId215" Type="http://schemas.openxmlformats.org/officeDocument/2006/relationships/image" Target="../media/image702.png"/><Relationship Id="rId214" Type="http://schemas.openxmlformats.org/officeDocument/2006/relationships/customXml" Target="../ink/ink705.xml"/><Relationship Id="rId213" Type="http://schemas.openxmlformats.org/officeDocument/2006/relationships/image" Target="../media/image701.png"/><Relationship Id="rId212" Type="http://schemas.openxmlformats.org/officeDocument/2006/relationships/customXml" Target="../ink/ink704.xml"/><Relationship Id="rId211" Type="http://schemas.openxmlformats.org/officeDocument/2006/relationships/image" Target="../media/image700.png"/><Relationship Id="rId210" Type="http://schemas.openxmlformats.org/officeDocument/2006/relationships/customXml" Target="../ink/ink703.xml"/><Relationship Id="rId21" Type="http://schemas.openxmlformats.org/officeDocument/2006/relationships/image" Target="../media/image605.png"/><Relationship Id="rId209" Type="http://schemas.openxmlformats.org/officeDocument/2006/relationships/image" Target="../media/image699.png"/><Relationship Id="rId208" Type="http://schemas.openxmlformats.org/officeDocument/2006/relationships/customXml" Target="../ink/ink702.xml"/><Relationship Id="rId207" Type="http://schemas.openxmlformats.org/officeDocument/2006/relationships/image" Target="../media/image698.png"/><Relationship Id="rId206" Type="http://schemas.openxmlformats.org/officeDocument/2006/relationships/customXml" Target="../ink/ink701.xml"/><Relationship Id="rId205" Type="http://schemas.openxmlformats.org/officeDocument/2006/relationships/image" Target="../media/image697.png"/><Relationship Id="rId204" Type="http://schemas.openxmlformats.org/officeDocument/2006/relationships/customXml" Target="../ink/ink700.xml"/><Relationship Id="rId203" Type="http://schemas.openxmlformats.org/officeDocument/2006/relationships/image" Target="../media/image696.png"/><Relationship Id="rId202" Type="http://schemas.openxmlformats.org/officeDocument/2006/relationships/customXml" Target="../ink/ink699.xml"/><Relationship Id="rId201" Type="http://schemas.openxmlformats.org/officeDocument/2006/relationships/image" Target="../media/image695.png"/><Relationship Id="rId200" Type="http://schemas.openxmlformats.org/officeDocument/2006/relationships/customXml" Target="../ink/ink698.xml"/><Relationship Id="rId20" Type="http://schemas.openxmlformats.org/officeDocument/2006/relationships/customXml" Target="../ink/ink608.xml"/><Relationship Id="rId2" Type="http://schemas.openxmlformats.org/officeDocument/2006/relationships/customXml" Target="../ink/ink599.xml"/><Relationship Id="rId199" Type="http://schemas.openxmlformats.org/officeDocument/2006/relationships/image" Target="../media/image694.png"/><Relationship Id="rId198" Type="http://schemas.openxmlformats.org/officeDocument/2006/relationships/customXml" Target="../ink/ink697.xml"/><Relationship Id="rId197" Type="http://schemas.openxmlformats.org/officeDocument/2006/relationships/image" Target="../media/image693.png"/><Relationship Id="rId196" Type="http://schemas.openxmlformats.org/officeDocument/2006/relationships/customXml" Target="../ink/ink696.xml"/><Relationship Id="rId195" Type="http://schemas.openxmlformats.org/officeDocument/2006/relationships/image" Target="../media/image692.png"/><Relationship Id="rId194" Type="http://schemas.openxmlformats.org/officeDocument/2006/relationships/customXml" Target="../ink/ink695.xml"/><Relationship Id="rId193" Type="http://schemas.openxmlformats.org/officeDocument/2006/relationships/image" Target="../media/image691.png"/><Relationship Id="rId192" Type="http://schemas.openxmlformats.org/officeDocument/2006/relationships/customXml" Target="../ink/ink694.xml"/><Relationship Id="rId191" Type="http://schemas.openxmlformats.org/officeDocument/2006/relationships/image" Target="../media/image690.png"/><Relationship Id="rId190" Type="http://schemas.openxmlformats.org/officeDocument/2006/relationships/customXml" Target="../ink/ink693.xml"/><Relationship Id="rId19" Type="http://schemas.openxmlformats.org/officeDocument/2006/relationships/image" Target="../media/image604.png"/><Relationship Id="rId189" Type="http://schemas.openxmlformats.org/officeDocument/2006/relationships/image" Target="../media/image689.png"/><Relationship Id="rId188" Type="http://schemas.openxmlformats.org/officeDocument/2006/relationships/customXml" Target="../ink/ink692.xml"/><Relationship Id="rId187" Type="http://schemas.openxmlformats.org/officeDocument/2006/relationships/image" Target="../media/image688.png"/><Relationship Id="rId186" Type="http://schemas.openxmlformats.org/officeDocument/2006/relationships/customXml" Target="../ink/ink691.xml"/><Relationship Id="rId185" Type="http://schemas.openxmlformats.org/officeDocument/2006/relationships/image" Target="../media/image687.png"/><Relationship Id="rId184" Type="http://schemas.openxmlformats.org/officeDocument/2006/relationships/customXml" Target="../ink/ink690.xml"/><Relationship Id="rId183" Type="http://schemas.openxmlformats.org/officeDocument/2006/relationships/image" Target="../media/image686.png"/><Relationship Id="rId182" Type="http://schemas.openxmlformats.org/officeDocument/2006/relationships/customXml" Target="../ink/ink689.xml"/><Relationship Id="rId181" Type="http://schemas.openxmlformats.org/officeDocument/2006/relationships/image" Target="../media/image685.png"/><Relationship Id="rId180" Type="http://schemas.openxmlformats.org/officeDocument/2006/relationships/customXml" Target="../ink/ink688.xml"/><Relationship Id="rId18" Type="http://schemas.openxmlformats.org/officeDocument/2006/relationships/customXml" Target="../ink/ink607.xml"/><Relationship Id="rId179" Type="http://schemas.openxmlformats.org/officeDocument/2006/relationships/image" Target="../media/image684.png"/><Relationship Id="rId178" Type="http://schemas.openxmlformats.org/officeDocument/2006/relationships/customXml" Target="../ink/ink687.xml"/><Relationship Id="rId177" Type="http://schemas.openxmlformats.org/officeDocument/2006/relationships/image" Target="../media/image683.png"/><Relationship Id="rId176" Type="http://schemas.openxmlformats.org/officeDocument/2006/relationships/customXml" Target="../ink/ink686.xml"/><Relationship Id="rId175" Type="http://schemas.openxmlformats.org/officeDocument/2006/relationships/image" Target="../media/image682.png"/><Relationship Id="rId174" Type="http://schemas.openxmlformats.org/officeDocument/2006/relationships/customXml" Target="../ink/ink685.xml"/><Relationship Id="rId173" Type="http://schemas.openxmlformats.org/officeDocument/2006/relationships/image" Target="../media/image681.png"/><Relationship Id="rId172" Type="http://schemas.openxmlformats.org/officeDocument/2006/relationships/customXml" Target="../ink/ink684.xml"/><Relationship Id="rId171" Type="http://schemas.openxmlformats.org/officeDocument/2006/relationships/image" Target="../media/image680.png"/><Relationship Id="rId170" Type="http://schemas.openxmlformats.org/officeDocument/2006/relationships/customXml" Target="../ink/ink683.xml"/><Relationship Id="rId17" Type="http://schemas.openxmlformats.org/officeDocument/2006/relationships/image" Target="../media/image603.png"/><Relationship Id="rId169" Type="http://schemas.openxmlformats.org/officeDocument/2006/relationships/image" Target="../media/image679.png"/><Relationship Id="rId168" Type="http://schemas.openxmlformats.org/officeDocument/2006/relationships/customXml" Target="../ink/ink682.xml"/><Relationship Id="rId167" Type="http://schemas.openxmlformats.org/officeDocument/2006/relationships/image" Target="../media/image678.png"/><Relationship Id="rId166" Type="http://schemas.openxmlformats.org/officeDocument/2006/relationships/customXml" Target="../ink/ink681.xml"/><Relationship Id="rId165" Type="http://schemas.openxmlformats.org/officeDocument/2006/relationships/image" Target="../media/image677.png"/><Relationship Id="rId164" Type="http://schemas.openxmlformats.org/officeDocument/2006/relationships/customXml" Target="../ink/ink680.xml"/><Relationship Id="rId163" Type="http://schemas.openxmlformats.org/officeDocument/2006/relationships/image" Target="../media/image676.png"/><Relationship Id="rId162" Type="http://schemas.openxmlformats.org/officeDocument/2006/relationships/customXml" Target="../ink/ink679.xml"/><Relationship Id="rId161" Type="http://schemas.openxmlformats.org/officeDocument/2006/relationships/image" Target="../media/image675.png"/><Relationship Id="rId160" Type="http://schemas.openxmlformats.org/officeDocument/2006/relationships/customXml" Target="../ink/ink678.xml"/><Relationship Id="rId16" Type="http://schemas.openxmlformats.org/officeDocument/2006/relationships/customXml" Target="../ink/ink606.xml"/><Relationship Id="rId159" Type="http://schemas.openxmlformats.org/officeDocument/2006/relationships/image" Target="../media/image674.png"/><Relationship Id="rId158" Type="http://schemas.openxmlformats.org/officeDocument/2006/relationships/customXml" Target="../ink/ink677.xml"/><Relationship Id="rId157" Type="http://schemas.openxmlformats.org/officeDocument/2006/relationships/image" Target="../media/image673.png"/><Relationship Id="rId156" Type="http://schemas.openxmlformats.org/officeDocument/2006/relationships/customXml" Target="../ink/ink676.xml"/><Relationship Id="rId155" Type="http://schemas.openxmlformats.org/officeDocument/2006/relationships/image" Target="../media/image672.png"/><Relationship Id="rId154" Type="http://schemas.openxmlformats.org/officeDocument/2006/relationships/customXml" Target="../ink/ink675.xml"/><Relationship Id="rId153" Type="http://schemas.openxmlformats.org/officeDocument/2006/relationships/image" Target="../media/image671.png"/><Relationship Id="rId152" Type="http://schemas.openxmlformats.org/officeDocument/2006/relationships/customXml" Target="../ink/ink674.xml"/><Relationship Id="rId151" Type="http://schemas.openxmlformats.org/officeDocument/2006/relationships/image" Target="../media/image670.png"/><Relationship Id="rId150" Type="http://schemas.openxmlformats.org/officeDocument/2006/relationships/customXml" Target="../ink/ink673.xml"/><Relationship Id="rId15" Type="http://schemas.openxmlformats.org/officeDocument/2006/relationships/image" Target="../media/image602.png"/><Relationship Id="rId149" Type="http://schemas.openxmlformats.org/officeDocument/2006/relationships/image" Target="../media/image669.png"/><Relationship Id="rId148" Type="http://schemas.openxmlformats.org/officeDocument/2006/relationships/customXml" Target="../ink/ink672.xml"/><Relationship Id="rId147" Type="http://schemas.openxmlformats.org/officeDocument/2006/relationships/image" Target="../media/image668.png"/><Relationship Id="rId146" Type="http://schemas.openxmlformats.org/officeDocument/2006/relationships/customXml" Target="../ink/ink671.xml"/><Relationship Id="rId145" Type="http://schemas.openxmlformats.org/officeDocument/2006/relationships/image" Target="../media/image667.png"/><Relationship Id="rId144" Type="http://schemas.openxmlformats.org/officeDocument/2006/relationships/customXml" Target="../ink/ink670.xml"/><Relationship Id="rId143" Type="http://schemas.openxmlformats.org/officeDocument/2006/relationships/image" Target="../media/image666.png"/><Relationship Id="rId142" Type="http://schemas.openxmlformats.org/officeDocument/2006/relationships/customXml" Target="../ink/ink669.xml"/><Relationship Id="rId141" Type="http://schemas.openxmlformats.org/officeDocument/2006/relationships/image" Target="../media/image665.png"/><Relationship Id="rId140" Type="http://schemas.openxmlformats.org/officeDocument/2006/relationships/customXml" Target="../ink/ink668.xml"/><Relationship Id="rId14" Type="http://schemas.openxmlformats.org/officeDocument/2006/relationships/customXml" Target="../ink/ink605.xml"/><Relationship Id="rId139" Type="http://schemas.openxmlformats.org/officeDocument/2006/relationships/image" Target="../media/image664.png"/><Relationship Id="rId138" Type="http://schemas.openxmlformats.org/officeDocument/2006/relationships/customXml" Target="../ink/ink667.xml"/><Relationship Id="rId137" Type="http://schemas.openxmlformats.org/officeDocument/2006/relationships/image" Target="../media/image663.png"/><Relationship Id="rId136" Type="http://schemas.openxmlformats.org/officeDocument/2006/relationships/customXml" Target="../ink/ink666.xml"/><Relationship Id="rId135" Type="http://schemas.openxmlformats.org/officeDocument/2006/relationships/image" Target="../media/image662.png"/><Relationship Id="rId134" Type="http://schemas.openxmlformats.org/officeDocument/2006/relationships/customXml" Target="../ink/ink665.xml"/><Relationship Id="rId133" Type="http://schemas.openxmlformats.org/officeDocument/2006/relationships/image" Target="../media/image661.png"/><Relationship Id="rId132" Type="http://schemas.openxmlformats.org/officeDocument/2006/relationships/customXml" Target="../ink/ink664.xml"/><Relationship Id="rId131" Type="http://schemas.openxmlformats.org/officeDocument/2006/relationships/image" Target="../media/image660.png"/><Relationship Id="rId130" Type="http://schemas.openxmlformats.org/officeDocument/2006/relationships/customXml" Target="../ink/ink663.xml"/><Relationship Id="rId13" Type="http://schemas.openxmlformats.org/officeDocument/2006/relationships/image" Target="../media/image601.png"/><Relationship Id="rId129" Type="http://schemas.openxmlformats.org/officeDocument/2006/relationships/image" Target="../media/image659.png"/><Relationship Id="rId128" Type="http://schemas.openxmlformats.org/officeDocument/2006/relationships/customXml" Target="../ink/ink662.xml"/><Relationship Id="rId127" Type="http://schemas.openxmlformats.org/officeDocument/2006/relationships/image" Target="../media/image658.png"/><Relationship Id="rId126" Type="http://schemas.openxmlformats.org/officeDocument/2006/relationships/customXml" Target="../ink/ink661.xml"/><Relationship Id="rId125" Type="http://schemas.openxmlformats.org/officeDocument/2006/relationships/image" Target="../media/image657.png"/><Relationship Id="rId124" Type="http://schemas.openxmlformats.org/officeDocument/2006/relationships/customXml" Target="../ink/ink660.xml"/><Relationship Id="rId123" Type="http://schemas.openxmlformats.org/officeDocument/2006/relationships/image" Target="../media/image656.png"/><Relationship Id="rId122" Type="http://schemas.openxmlformats.org/officeDocument/2006/relationships/customXml" Target="../ink/ink659.xml"/><Relationship Id="rId121" Type="http://schemas.openxmlformats.org/officeDocument/2006/relationships/image" Target="../media/image655.png"/><Relationship Id="rId120" Type="http://schemas.openxmlformats.org/officeDocument/2006/relationships/customXml" Target="../ink/ink658.xml"/><Relationship Id="rId12" Type="http://schemas.openxmlformats.org/officeDocument/2006/relationships/customXml" Target="../ink/ink604.xml"/><Relationship Id="rId119" Type="http://schemas.openxmlformats.org/officeDocument/2006/relationships/image" Target="../media/image654.png"/><Relationship Id="rId118" Type="http://schemas.openxmlformats.org/officeDocument/2006/relationships/customXml" Target="../ink/ink657.xml"/><Relationship Id="rId117" Type="http://schemas.openxmlformats.org/officeDocument/2006/relationships/image" Target="../media/image653.png"/><Relationship Id="rId116" Type="http://schemas.openxmlformats.org/officeDocument/2006/relationships/customXml" Target="../ink/ink656.xml"/><Relationship Id="rId115" Type="http://schemas.openxmlformats.org/officeDocument/2006/relationships/image" Target="../media/image652.png"/><Relationship Id="rId114" Type="http://schemas.openxmlformats.org/officeDocument/2006/relationships/customXml" Target="../ink/ink655.xml"/><Relationship Id="rId113" Type="http://schemas.openxmlformats.org/officeDocument/2006/relationships/image" Target="../media/image651.png"/><Relationship Id="rId112" Type="http://schemas.openxmlformats.org/officeDocument/2006/relationships/customXml" Target="../ink/ink654.xml"/><Relationship Id="rId111" Type="http://schemas.openxmlformats.org/officeDocument/2006/relationships/image" Target="../media/image650.png"/><Relationship Id="rId110" Type="http://schemas.openxmlformats.org/officeDocument/2006/relationships/customXml" Target="../ink/ink653.xml"/><Relationship Id="rId11" Type="http://schemas.openxmlformats.org/officeDocument/2006/relationships/image" Target="../media/image600.png"/><Relationship Id="rId109" Type="http://schemas.openxmlformats.org/officeDocument/2006/relationships/image" Target="../media/image649.png"/><Relationship Id="rId108" Type="http://schemas.openxmlformats.org/officeDocument/2006/relationships/customXml" Target="../ink/ink652.xml"/><Relationship Id="rId107" Type="http://schemas.openxmlformats.org/officeDocument/2006/relationships/image" Target="../media/image648.png"/><Relationship Id="rId106" Type="http://schemas.openxmlformats.org/officeDocument/2006/relationships/customXml" Target="../ink/ink651.xml"/><Relationship Id="rId105" Type="http://schemas.openxmlformats.org/officeDocument/2006/relationships/image" Target="../media/image647.png"/><Relationship Id="rId104" Type="http://schemas.openxmlformats.org/officeDocument/2006/relationships/customXml" Target="../ink/ink650.xml"/><Relationship Id="rId103" Type="http://schemas.openxmlformats.org/officeDocument/2006/relationships/image" Target="../media/image646.png"/><Relationship Id="rId102" Type="http://schemas.openxmlformats.org/officeDocument/2006/relationships/customXml" Target="../ink/ink649.xml"/><Relationship Id="rId101" Type="http://schemas.openxmlformats.org/officeDocument/2006/relationships/image" Target="../media/image645.png"/><Relationship Id="rId100" Type="http://schemas.openxmlformats.org/officeDocument/2006/relationships/customXml" Target="../ink/ink648.xml"/><Relationship Id="rId10" Type="http://schemas.openxmlformats.org/officeDocument/2006/relationships/customXml" Target="../ink/ink603.xml"/><Relationship Id="rId1" Type="http://schemas.openxmlformats.org/officeDocument/2006/relationships/image" Target="../media/image595.png"/></Relationships>
</file>

<file path=ppt/slides/_rels/slide5.xml.rels><?xml version="1.0" encoding="UTF-8" standalone="yes"?>
<Relationships xmlns="http://schemas.openxmlformats.org/package/2006/relationships"><Relationship Id="rId99" Type="http://schemas.openxmlformats.org/officeDocument/2006/relationships/customXml" Target="../ink/ink828.xml"/><Relationship Id="rId98" Type="http://schemas.openxmlformats.org/officeDocument/2006/relationships/image" Target="../media/image825.png"/><Relationship Id="rId97" Type="http://schemas.openxmlformats.org/officeDocument/2006/relationships/customXml" Target="../ink/ink827.xml"/><Relationship Id="rId96" Type="http://schemas.openxmlformats.org/officeDocument/2006/relationships/image" Target="../media/image125.png"/><Relationship Id="rId95" Type="http://schemas.openxmlformats.org/officeDocument/2006/relationships/customXml" Target="../ink/ink826.xml"/><Relationship Id="rId94" Type="http://schemas.openxmlformats.org/officeDocument/2006/relationships/image" Target="../media/image824.png"/><Relationship Id="rId93" Type="http://schemas.openxmlformats.org/officeDocument/2006/relationships/customXml" Target="../ink/ink825.xml"/><Relationship Id="rId92" Type="http://schemas.openxmlformats.org/officeDocument/2006/relationships/image" Target="../media/image823.png"/><Relationship Id="rId91" Type="http://schemas.openxmlformats.org/officeDocument/2006/relationships/customXml" Target="../ink/ink824.xml"/><Relationship Id="rId90" Type="http://schemas.openxmlformats.org/officeDocument/2006/relationships/image" Target="../media/image822.png"/><Relationship Id="rId9" Type="http://schemas.openxmlformats.org/officeDocument/2006/relationships/customXml" Target="../ink/ink783.xml"/><Relationship Id="rId89" Type="http://schemas.openxmlformats.org/officeDocument/2006/relationships/customXml" Target="../ink/ink823.xml"/><Relationship Id="rId88" Type="http://schemas.openxmlformats.org/officeDocument/2006/relationships/image" Target="../media/image821.png"/><Relationship Id="rId87" Type="http://schemas.openxmlformats.org/officeDocument/2006/relationships/customXml" Target="../ink/ink822.xml"/><Relationship Id="rId86" Type="http://schemas.openxmlformats.org/officeDocument/2006/relationships/image" Target="../media/image820.png"/><Relationship Id="rId85" Type="http://schemas.openxmlformats.org/officeDocument/2006/relationships/customXml" Target="../ink/ink821.xml"/><Relationship Id="rId84" Type="http://schemas.openxmlformats.org/officeDocument/2006/relationships/image" Target="../media/image819.png"/><Relationship Id="rId83" Type="http://schemas.openxmlformats.org/officeDocument/2006/relationships/customXml" Target="../ink/ink820.xml"/><Relationship Id="rId82" Type="http://schemas.openxmlformats.org/officeDocument/2006/relationships/image" Target="../media/image818.png"/><Relationship Id="rId81" Type="http://schemas.openxmlformats.org/officeDocument/2006/relationships/customXml" Target="../ink/ink819.xml"/><Relationship Id="rId80" Type="http://schemas.openxmlformats.org/officeDocument/2006/relationships/image" Target="../media/image817.png"/><Relationship Id="rId8" Type="http://schemas.openxmlformats.org/officeDocument/2006/relationships/image" Target="../media/image781.png"/><Relationship Id="rId79" Type="http://schemas.openxmlformats.org/officeDocument/2006/relationships/customXml" Target="../ink/ink818.xml"/><Relationship Id="rId78" Type="http://schemas.openxmlformats.org/officeDocument/2006/relationships/image" Target="../media/image816.png"/><Relationship Id="rId77" Type="http://schemas.openxmlformats.org/officeDocument/2006/relationships/customXml" Target="../ink/ink817.xml"/><Relationship Id="rId76" Type="http://schemas.openxmlformats.org/officeDocument/2006/relationships/image" Target="../media/image815.png"/><Relationship Id="rId75" Type="http://schemas.openxmlformats.org/officeDocument/2006/relationships/customXml" Target="../ink/ink816.xml"/><Relationship Id="rId74" Type="http://schemas.openxmlformats.org/officeDocument/2006/relationships/image" Target="../media/image814.png"/><Relationship Id="rId73" Type="http://schemas.openxmlformats.org/officeDocument/2006/relationships/customXml" Target="../ink/ink815.xml"/><Relationship Id="rId72" Type="http://schemas.openxmlformats.org/officeDocument/2006/relationships/image" Target="../media/image813.png"/><Relationship Id="rId71" Type="http://schemas.openxmlformats.org/officeDocument/2006/relationships/customXml" Target="../ink/ink814.xml"/><Relationship Id="rId70" Type="http://schemas.openxmlformats.org/officeDocument/2006/relationships/image" Target="../media/image812.png"/><Relationship Id="rId7" Type="http://schemas.openxmlformats.org/officeDocument/2006/relationships/customXml" Target="../ink/ink782.xml"/><Relationship Id="rId69" Type="http://schemas.openxmlformats.org/officeDocument/2006/relationships/customXml" Target="../ink/ink813.xml"/><Relationship Id="rId68" Type="http://schemas.openxmlformats.org/officeDocument/2006/relationships/image" Target="../media/image811.png"/><Relationship Id="rId67" Type="http://schemas.openxmlformats.org/officeDocument/2006/relationships/customXml" Target="../ink/ink812.xml"/><Relationship Id="rId66" Type="http://schemas.openxmlformats.org/officeDocument/2006/relationships/image" Target="../media/image810.png"/><Relationship Id="rId65" Type="http://schemas.openxmlformats.org/officeDocument/2006/relationships/customXml" Target="../ink/ink811.xml"/><Relationship Id="rId64" Type="http://schemas.openxmlformats.org/officeDocument/2006/relationships/image" Target="../media/image809.png"/><Relationship Id="rId63" Type="http://schemas.openxmlformats.org/officeDocument/2006/relationships/customXml" Target="../ink/ink810.xml"/><Relationship Id="rId62" Type="http://schemas.openxmlformats.org/officeDocument/2006/relationships/image" Target="../media/image808.png"/><Relationship Id="rId61" Type="http://schemas.openxmlformats.org/officeDocument/2006/relationships/customXml" Target="../ink/ink809.xml"/><Relationship Id="rId60" Type="http://schemas.openxmlformats.org/officeDocument/2006/relationships/image" Target="../media/image807.png"/><Relationship Id="rId6" Type="http://schemas.openxmlformats.org/officeDocument/2006/relationships/image" Target="../media/image780.png"/><Relationship Id="rId59" Type="http://schemas.openxmlformats.org/officeDocument/2006/relationships/customXml" Target="../ink/ink808.xml"/><Relationship Id="rId58" Type="http://schemas.openxmlformats.org/officeDocument/2006/relationships/image" Target="../media/image806.png"/><Relationship Id="rId57" Type="http://schemas.openxmlformats.org/officeDocument/2006/relationships/customXml" Target="../ink/ink807.xml"/><Relationship Id="rId56" Type="http://schemas.openxmlformats.org/officeDocument/2006/relationships/image" Target="../media/image805.png"/><Relationship Id="rId55" Type="http://schemas.openxmlformats.org/officeDocument/2006/relationships/customXml" Target="../ink/ink806.xml"/><Relationship Id="rId54" Type="http://schemas.openxmlformats.org/officeDocument/2006/relationships/image" Target="../media/image804.png"/><Relationship Id="rId53" Type="http://schemas.openxmlformats.org/officeDocument/2006/relationships/customXml" Target="../ink/ink805.xml"/><Relationship Id="rId52" Type="http://schemas.openxmlformats.org/officeDocument/2006/relationships/image" Target="../media/image803.png"/><Relationship Id="rId51" Type="http://schemas.openxmlformats.org/officeDocument/2006/relationships/customXml" Target="../ink/ink804.xml"/><Relationship Id="rId50" Type="http://schemas.openxmlformats.org/officeDocument/2006/relationships/image" Target="../media/image802.png"/><Relationship Id="rId5" Type="http://schemas.openxmlformats.org/officeDocument/2006/relationships/customXml" Target="../ink/ink781.xml"/><Relationship Id="rId49" Type="http://schemas.openxmlformats.org/officeDocument/2006/relationships/customXml" Target="../ink/ink803.xml"/><Relationship Id="rId48" Type="http://schemas.openxmlformats.org/officeDocument/2006/relationships/image" Target="../media/image801.png"/><Relationship Id="rId47" Type="http://schemas.openxmlformats.org/officeDocument/2006/relationships/customXml" Target="../ink/ink802.xml"/><Relationship Id="rId46" Type="http://schemas.openxmlformats.org/officeDocument/2006/relationships/image" Target="../media/image800.png"/><Relationship Id="rId45" Type="http://schemas.openxmlformats.org/officeDocument/2006/relationships/customXml" Target="../ink/ink801.xml"/><Relationship Id="rId44" Type="http://schemas.openxmlformats.org/officeDocument/2006/relationships/image" Target="../media/image799.png"/><Relationship Id="rId43" Type="http://schemas.openxmlformats.org/officeDocument/2006/relationships/customXml" Target="../ink/ink800.xml"/><Relationship Id="rId42" Type="http://schemas.openxmlformats.org/officeDocument/2006/relationships/image" Target="../media/image798.png"/><Relationship Id="rId41" Type="http://schemas.openxmlformats.org/officeDocument/2006/relationships/customXml" Target="../ink/ink799.xml"/><Relationship Id="rId40" Type="http://schemas.openxmlformats.org/officeDocument/2006/relationships/image" Target="../media/image797.png"/><Relationship Id="rId4" Type="http://schemas.openxmlformats.org/officeDocument/2006/relationships/image" Target="../media/image779.png"/><Relationship Id="rId39" Type="http://schemas.openxmlformats.org/officeDocument/2006/relationships/customXml" Target="../ink/ink798.xml"/><Relationship Id="rId38" Type="http://schemas.openxmlformats.org/officeDocument/2006/relationships/image" Target="../media/image796.png"/><Relationship Id="rId37" Type="http://schemas.openxmlformats.org/officeDocument/2006/relationships/customXml" Target="../ink/ink797.xml"/><Relationship Id="rId36" Type="http://schemas.openxmlformats.org/officeDocument/2006/relationships/image" Target="../media/image795.png"/><Relationship Id="rId35" Type="http://schemas.openxmlformats.org/officeDocument/2006/relationships/customXml" Target="../ink/ink796.xml"/><Relationship Id="rId34" Type="http://schemas.openxmlformats.org/officeDocument/2006/relationships/image" Target="../media/image794.png"/><Relationship Id="rId33" Type="http://schemas.openxmlformats.org/officeDocument/2006/relationships/customXml" Target="../ink/ink795.xml"/><Relationship Id="rId32" Type="http://schemas.openxmlformats.org/officeDocument/2006/relationships/image" Target="../media/image793.png"/><Relationship Id="rId31" Type="http://schemas.openxmlformats.org/officeDocument/2006/relationships/customXml" Target="../ink/ink794.xml"/><Relationship Id="rId30" Type="http://schemas.openxmlformats.org/officeDocument/2006/relationships/image" Target="../media/image792.png"/><Relationship Id="rId3" Type="http://schemas.openxmlformats.org/officeDocument/2006/relationships/customXml" Target="../ink/ink780.xml"/><Relationship Id="rId29" Type="http://schemas.openxmlformats.org/officeDocument/2006/relationships/customXml" Target="../ink/ink793.xml"/><Relationship Id="rId28" Type="http://schemas.openxmlformats.org/officeDocument/2006/relationships/image" Target="../media/image791.png"/><Relationship Id="rId27" Type="http://schemas.openxmlformats.org/officeDocument/2006/relationships/customXml" Target="../ink/ink792.xml"/><Relationship Id="rId26" Type="http://schemas.openxmlformats.org/officeDocument/2006/relationships/image" Target="../media/image790.png"/><Relationship Id="rId25" Type="http://schemas.openxmlformats.org/officeDocument/2006/relationships/customXml" Target="../ink/ink791.xml"/><Relationship Id="rId24" Type="http://schemas.openxmlformats.org/officeDocument/2006/relationships/image" Target="../media/image789.png"/><Relationship Id="rId239" Type="http://schemas.openxmlformats.org/officeDocument/2006/relationships/slideLayout" Target="../slideLayouts/slideLayout1.xml"/><Relationship Id="rId238" Type="http://schemas.openxmlformats.org/officeDocument/2006/relationships/image" Target="../media/image895.png"/><Relationship Id="rId237" Type="http://schemas.openxmlformats.org/officeDocument/2006/relationships/customXml" Target="../ink/ink897.xml"/><Relationship Id="rId236" Type="http://schemas.openxmlformats.org/officeDocument/2006/relationships/image" Target="../media/image894.png"/><Relationship Id="rId235" Type="http://schemas.openxmlformats.org/officeDocument/2006/relationships/customXml" Target="../ink/ink896.xml"/><Relationship Id="rId234" Type="http://schemas.openxmlformats.org/officeDocument/2006/relationships/image" Target="../media/image893.png"/><Relationship Id="rId233" Type="http://schemas.openxmlformats.org/officeDocument/2006/relationships/customXml" Target="../ink/ink895.xml"/><Relationship Id="rId232" Type="http://schemas.openxmlformats.org/officeDocument/2006/relationships/image" Target="../media/image892.png"/><Relationship Id="rId231" Type="http://schemas.openxmlformats.org/officeDocument/2006/relationships/customXml" Target="../ink/ink894.xml"/><Relationship Id="rId230" Type="http://schemas.openxmlformats.org/officeDocument/2006/relationships/image" Target="../media/image891.png"/><Relationship Id="rId23" Type="http://schemas.openxmlformats.org/officeDocument/2006/relationships/customXml" Target="../ink/ink790.xml"/><Relationship Id="rId229" Type="http://schemas.openxmlformats.org/officeDocument/2006/relationships/customXml" Target="../ink/ink893.xml"/><Relationship Id="rId228" Type="http://schemas.openxmlformats.org/officeDocument/2006/relationships/image" Target="../media/image890.png"/><Relationship Id="rId227" Type="http://schemas.openxmlformats.org/officeDocument/2006/relationships/customXml" Target="../ink/ink892.xml"/><Relationship Id="rId226" Type="http://schemas.openxmlformats.org/officeDocument/2006/relationships/image" Target="../media/image889.png"/><Relationship Id="rId225" Type="http://schemas.openxmlformats.org/officeDocument/2006/relationships/customXml" Target="../ink/ink891.xml"/><Relationship Id="rId224" Type="http://schemas.openxmlformats.org/officeDocument/2006/relationships/image" Target="../media/image888.png"/><Relationship Id="rId223" Type="http://schemas.openxmlformats.org/officeDocument/2006/relationships/customXml" Target="../ink/ink890.xml"/><Relationship Id="rId222" Type="http://schemas.openxmlformats.org/officeDocument/2006/relationships/image" Target="../media/image887.png"/><Relationship Id="rId221" Type="http://schemas.openxmlformats.org/officeDocument/2006/relationships/customXml" Target="../ink/ink889.xml"/><Relationship Id="rId220" Type="http://schemas.openxmlformats.org/officeDocument/2006/relationships/image" Target="../media/image886.png"/><Relationship Id="rId22" Type="http://schemas.openxmlformats.org/officeDocument/2006/relationships/image" Target="../media/image788.png"/><Relationship Id="rId219" Type="http://schemas.openxmlformats.org/officeDocument/2006/relationships/customXml" Target="../ink/ink888.xml"/><Relationship Id="rId218" Type="http://schemas.openxmlformats.org/officeDocument/2006/relationships/image" Target="../media/image885.png"/><Relationship Id="rId217" Type="http://schemas.openxmlformats.org/officeDocument/2006/relationships/customXml" Target="../ink/ink887.xml"/><Relationship Id="rId216" Type="http://schemas.openxmlformats.org/officeDocument/2006/relationships/image" Target="../media/image884.png"/><Relationship Id="rId215" Type="http://schemas.openxmlformats.org/officeDocument/2006/relationships/customXml" Target="../ink/ink886.xml"/><Relationship Id="rId214" Type="http://schemas.openxmlformats.org/officeDocument/2006/relationships/image" Target="../media/image883.png"/><Relationship Id="rId213" Type="http://schemas.openxmlformats.org/officeDocument/2006/relationships/customXml" Target="../ink/ink885.xml"/><Relationship Id="rId212" Type="http://schemas.openxmlformats.org/officeDocument/2006/relationships/image" Target="../media/image882.png"/><Relationship Id="rId211" Type="http://schemas.openxmlformats.org/officeDocument/2006/relationships/customXml" Target="../ink/ink884.xml"/><Relationship Id="rId210" Type="http://schemas.openxmlformats.org/officeDocument/2006/relationships/image" Target="../media/image881.png"/><Relationship Id="rId21" Type="http://schemas.openxmlformats.org/officeDocument/2006/relationships/customXml" Target="../ink/ink789.xml"/><Relationship Id="rId209" Type="http://schemas.openxmlformats.org/officeDocument/2006/relationships/customXml" Target="../ink/ink883.xml"/><Relationship Id="rId208" Type="http://schemas.openxmlformats.org/officeDocument/2006/relationships/image" Target="../media/image880.png"/><Relationship Id="rId207" Type="http://schemas.openxmlformats.org/officeDocument/2006/relationships/customXml" Target="../ink/ink882.xml"/><Relationship Id="rId206" Type="http://schemas.openxmlformats.org/officeDocument/2006/relationships/image" Target="../media/image879.png"/><Relationship Id="rId205" Type="http://schemas.openxmlformats.org/officeDocument/2006/relationships/customXml" Target="../ink/ink881.xml"/><Relationship Id="rId204" Type="http://schemas.openxmlformats.org/officeDocument/2006/relationships/image" Target="../media/image878.png"/><Relationship Id="rId203" Type="http://schemas.openxmlformats.org/officeDocument/2006/relationships/customXml" Target="../ink/ink880.xml"/><Relationship Id="rId202" Type="http://schemas.openxmlformats.org/officeDocument/2006/relationships/image" Target="../media/image877.png"/><Relationship Id="rId201" Type="http://schemas.openxmlformats.org/officeDocument/2006/relationships/customXml" Target="../ink/ink879.xml"/><Relationship Id="rId200" Type="http://schemas.openxmlformats.org/officeDocument/2006/relationships/image" Target="../media/image876.png"/><Relationship Id="rId20" Type="http://schemas.openxmlformats.org/officeDocument/2006/relationships/image" Target="../media/image787.png"/><Relationship Id="rId2" Type="http://schemas.openxmlformats.org/officeDocument/2006/relationships/image" Target="../media/image778.png"/><Relationship Id="rId199" Type="http://schemas.openxmlformats.org/officeDocument/2006/relationships/customXml" Target="../ink/ink878.xml"/><Relationship Id="rId198" Type="http://schemas.openxmlformats.org/officeDocument/2006/relationships/image" Target="../media/image875.png"/><Relationship Id="rId197" Type="http://schemas.openxmlformats.org/officeDocument/2006/relationships/customXml" Target="../ink/ink877.xml"/><Relationship Id="rId196" Type="http://schemas.openxmlformats.org/officeDocument/2006/relationships/image" Target="../media/image874.png"/><Relationship Id="rId195" Type="http://schemas.openxmlformats.org/officeDocument/2006/relationships/customXml" Target="../ink/ink876.xml"/><Relationship Id="rId194" Type="http://schemas.openxmlformats.org/officeDocument/2006/relationships/image" Target="../media/image873.png"/><Relationship Id="rId193" Type="http://schemas.openxmlformats.org/officeDocument/2006/relationships/customXml" Target="../ink/ink875.xml"/><Relationship Id="rId192" Type="http://schemas.openxmlformats.org/officeDocument/2006/relationships/image" Target="../media/image872.png"/><Relationship Id="rId191" Type="http://schemas.openxmlformats.org/officeDocument/2006/relationships/customXml" Target="../ink/ink874.xml"/><Relationship Id="rId190" Type="http://schemas.openxmlformats.org/officeDocument/2006/relationships/image" Target="../media/image871.png"/><Relationship Id="rId19" Type="http://schemas.openxmlformats.org/officeDocument/2006/relationships/customXml" Target="../ink/ink788.xml"/><Relationship Id="rId189" Type="http://schemas.openxmlformats.org/officeDocument/2006/relationships/customXml" Target="../ink/ink873.xml"/><Relationship Id="rId188" Type="http://schemas.openxmlformats.org/officeDocument/2006/relationships/image" Target="../media/image870.png"/><Relationship Id="rId187" Type="http://schemas.openxmlformats.org/officeDocument/2006/relationships/customXml" Target="../ink/ink872.xml"/><Relationship Id="rId186" Type="http://schemas.openxmlformats.org/officeDocument/2006/relationships/image" Target="../media/image869.png"/><Relationship Id="rId185" Type="http://schemas.openxmlformats.org/officeDocument/2006/relationships/customXml" Target="../ink/ink871.xml"/><Relationship Id="rId184" Type="http://schemas.openxmlformats.org/officeDocument/2006/relationships/image" Target="../media/image868.png"/><Relationship Id="rId183" Type="http://schemas.openxmlformats.org/officeDocument/2006/relationships/customXml" Target="../ink/ink870.xml"/><Relationship Id="rId182" Type="http://schemas.openxmlformats.org/officeDocument/2006/relationships/image" Target="../media/image867.png"/><Relationship Id="rId181" Type="http://schemas.openxmlformats.org/officeDocument/2006/relationships/customXml" Target="../ink/ink869.xml"/><Relationship Id="rId180" Type="http://schemas.openxmlformats.org/officeDocument/2006/relationships/image" Target="../media/image866.png"/><Relationship Id="rId18" Type="http://schemas.openxmlformats.org/officeDocument/2006/relationships/image" Target="../media/image786.png"/><Relationship Id="rId179" Type="http://schemas.openxmlformats.org/officeDocument/2006/relationships/customXml" Target="../ink/ink868.xml"/><Relationship Id="rId178" Type="http://schemas.openxmlformats.org/officeDocument/2006/relationships/image" Target="../media/image865.png"/><Relationship Id="rId177" Type="http://schemas.openxmlformats.org/officeDocument/2006/relationships/customXml" Target="../ink/ink867.xml"/><Relationship Id="rId176" Type="http://schemas.openxmlformats.org/officeDocument/2006/relationships/image" Target="../media/image864.png"/><Relationship Id="rId175" Type="http://schemas.openxmlformats.org/officeDocument/2006/relationships/customXml" Target="../ink/ink866.xml"/><Relationship Id="rId174" Type="http://schemas.openxmlformats.org/officeDocument/2006/relationships/image" Target="../media/image863.png"/><Relationship Id="rId173" Type="http://schemas.openxmlformats.org/officeDocument/2006/relationships/customXml" Target="../ink/ink865.xml"/><Relationship Id="rId172" Type="http://schemas.openxmlformats.org/officeDocument/2006/relationships/image" Target="../media/image862.png"/><Relationship Id="rId171" Type="http://schemas.openxmlformats.org/officeDocument/2006/relationships/customXml" Target="../ink/ink864.xml"/><Relationship Id="rId170" Type="http://schemas.openxmlformats.org/officeDocument/2006/relationships/image" Target="../media/image861.png"/><Relationship Id="rId17" Type="http://schemas.openxmlformats.org/officeDocument/2006/relationships/customXml" Target="../ink/ink787.xml"/><Relationship Id="rId169" Type="http://schemas.openxmlformats.org/officeDocument/2006/relationships/customXml" Target="../ink/ink863.xml"/><Relationship Id="rId168" Type="http://schemas.openxmlformats.org/officeDocument/2006/relationships/image" Target="../media/image860.png"/><Relationship Id="rId167" Type="http://schemas.openxmlformats.org/officeDocument/2006/relationships/customXml" Target="../ink/ink862.xml"/><Relationship Id="rId166" Type="http://schemas.openxmlformats.org/officeDocument/2006/relationships/image" Target="../media/image859.png"/><Relationship Id="rId165" Type="http://schemas.openxmlformats.org/officeDocument/2006/relationships/customXml" Target="../ink/ink861.xml"/><Relationship Id="rId164" Type="http://schemas.openxmlformats.org/officeDocument/2006/relationships/image" Target="../media/image858.png"/><Relationship Id="rId163" Type="http://schemas.openxmlformats.org/officeDocument/2006/relationships/customXml" Target="../ink/ink860.xml"/><Relationship Id="rId162" Type="http://schemas.openxmlformats.org/officeDocument/2006/relationships/image" Target="../media/image857.png"/><Relationship Id="rId161" Type="http://schemas.openxmlformats.org/officeDocument/2006/relationships/customXml" Target="../ink/ink859.xml"/><Relationship Id="rId160" Type="http://schemas.openxmlformats.org/officeDocument/2006/relationships/image" Target="../media/image856.png"/><Relationship Id="rId16" Type="http://schemas.openxmlformats.org/officeDocument/2006/relationships/image" Target="../media/image785.png"/><Relationship Id="rId159" Type="http://schemas.openxmlformats.org/officeDocument/2006/relationships/customXml" Target="../ink/ink858.xml"/><Relationship Id="rId158" Type="http://schemas.openxmlformats.org/officeDocument/2006/relationships/image" Target="../media/image855.png"/><Relationship Id="rId157" Type="http://schemas.openxmlformats.org/officeDocument/2006/relationships/customXml" Target="../ink/ink857.xml"/><Relationship Id="rId156" Type="http://schemas.openxmlformats.org/officeDocument/2006/relationships/image" Target="../media/image854.png"/><Relationship Id="rId155" Type="http://schemas.openxmlformats.org/officeDocument/2006/relationships/customXml" Target="../ink/ink856.xml"/><Relationship Id="rId154" Type="http://schemas.openxmlformats.org/officeDocument/2006/relationships/image" Target="../media/image853.png"/><Relationship Id="rId153" Type="http://schemas.openxmlformats.org/officeDocument/2006/relationships/customXml" Target="../ink/ink855.xml"/><Relationship Id="rId152" Type="http://schemas.openxmlformats.org/officeDocument/2006/relationships/image" Target="../media/image852.png"/><Relationship Id="rId151" Type="http://schemas.openxmlformats.org/officeDocument/2006/relationships/customXml" Target="../ink/ink854.xml"/><Relationship Id="rId150" Type="http://schemas.openxmlformats.org/officeDocument/2006/relationships/image" Target="../media/image851.png"/><Relationship Id="rId15" Type="http://schemas.openxmlformats.org/officeDocument/2006/relationships/customXml" Target="../ink/ink786.xml"/><Relationship Id="rId149" Type="http://schemas.openxmlformats.org/officeDocument/2006/relationships/customXml" Target="../ink/ink853.xml"/><Relationship Id="rId148" Type="http://schemas.openxmlformats.org/officeDocument/2006/relationships/image" Target="../media/image850.png"/><Relationship Id="rId147" Type="http://schemas.openxmlformats.org/officeDocument/2006/relationships/customXml" Target="../ink/ink852.xml"/><Relationship Id="rId146" Type="http://schemas.openxmlformats.org/officeDocument/2006/relationships/image" Target="../media/image849.png"/><Relationship Id="rId145" Type="http://schemas.openxmlformats.org/officeDocument/2006/relationships/customXml" Target="../ink/ink851.xml"/><Relationship Id="rId144" Type="http://schemas.openxmlformats.org/officeDocument/2006/relationships/image" Target="../media/image848.png"/><Relationship Id="rId143" Type="http://schemas.openxmlformats.org/officeDocument/2006/relationships/customXml" Target="../ink/ink850.xml"/><Relationship Id="rId142" Type="http://schemas.openxmlformats.org/officeDocument/2006/relationships/image" Target="../media/image847.png"/><Relationship Id="rId141" Type="http://schemas.openxmlformats.org/officeDocument/2006/relationships/customXml" Target="../ink/ink849.xml"/><Relationship Id="rId140" Type="http://schemas.openxmlformats.org/officeDocument/2006/relationships/image" Target="../media/image846.png"/><Relationship Id="rId14" Type="http://schemas.openxmlformats.org/officeDocument/2006/relationships/image" Target="../media/image784.png"/><Relationship Id="rId139" Type="http://schemas.openxmlformats.org/officeDocument/2006/relationships/customXml" Target="../ink/ink848.xml"/><Relationship Id="rId138" Type="http://schemas.openxmlformats.org/officeDocument/2006/relationships/image" Target="../media/image845.png"/><Relationship Id="rId137" Type="http://schemas.openxmlformats.org/officeDocument/2006/relationships/customXml" Target="../ink/ink847.xml"/><Relationship Id="rId136" Type="http://schemas.openxmlformats.org/officeDocument/2006/relationships/image" Target="../media/image844.png"/><Relationship Id="rId135" Type="http://schemas.openxmlformats.org/officeDocument/2006/relationships/customXml" Target="../ink/ink846.xml"/><Relationship Id="rId134" Type="http://schemas.openxmlformats.org/officeDocument/2006/relationships/image" Target="../media/image843.png"/><Relationship Id="rId133" Type="http://schemas.openxmlformats.org/officeDocument/2006/relationships/customXml" Target="../ink/ink845.xml"/><Relationship Id="rId132" Type="http://schemas.openxmlformats.org/officeDocument/2006/relationships/image" Target="../media/image842.png"/><Relationship Id="rId131" Type="http://schemas.openxmlformats.org/officeDocument/2006/relationships/customXml" Target="../ink/ink844.xml"/><Relationship Id="rId130" Type="http://schemas.openxmlformats.org/officeDocument/2006/relationships/image" Target="../media/image841.png"/><Relationship Id="rId13" Type="http://schemas.openxmlformats.org/officeDocument/2006/relationships/customXml" Target="../ink/ink785.xml"/><Relationship Id="rId129" Type="http://schemas.openxmlformats.org/officeDocument/2006/relationships/customXml" Target="../ink/ink843.xml"/><Relationship Id="rId128" Type="http://schemas.openxmlformats.org/officeDocument/2006/relationships/image" Target="../media/image840.png"/><Relationship Id="rId127" Type="http://schemas.openxmlformats.org/officeDocument/2006/relationships/customXml" Target="../ink/ink842.xml"/><Relationship Id="rId126" Type="http://schemas.openxmlformats.org/officeDocument/2006/relationships/image" Target="../media/image839.png"/><Relationship Id="rId125" Type="http://schemas.openxmlformats.org/officeDocument/2006/relationships/customXml" Target="../ink/ink841.xml"/><Relationship Id="rId124" Type="http://schemas.openxmlformats.org/officeDocument/2006/relationships/image" Target="../media/image838.png"/><Relationship Id="rId123" Type="http://schemas.openxmlformats.org/officeDocument/2006/relationships/customXml" Target="../ink/ink840.xml"/><Relationship Id="rId122" Type="http://schemas.openxmlformats.org/officeDocument/2006/relationships/image" Target="../media/image837.png"/><Relationship Id="rId121" Type="http://schemas.openxmlformats.org/officeDocument/2006/relationships/customXml" Target="../ink/ink839.xml"/><Relationship Id="rId120" Type="http://schemas.openxmlformats.org/officeDocument/2006/relationships/image" Target="../media/image836.png"/><Relationship Id="rId12" Type="http://schemas.openxmlformats.org/officeDocument/2006/relationships/image" Target="../media/image783.png"/><Relationship Id="rId119" Type="http://schemas.openxmlformats.org/officeDocument/2006/relationships/customXml" Target="../ink/ink838.xml"/><Relationship Id="rId118" Type="http://schemas.openxmlformats.org/officeDocument/2006/relationships/image" Target="../media/image835.png"/><Relationship Id="rId117" Type="http://schemas.openxmlformats.org/officeDocument/2006/relationships/customXml" Target="../ink/ink837.xml"/><Relationship Id="rId116" Type="http://schemas.openxmlformats.org/officeDocument/2006/relationships/image" Target="../media/image834.png"/><Relationship Id="rId115" Type="http://schemas.openxmlformats.org/officeDocument/2006/relationships/customXml" Target="../ink/ink836.xml"/><Relationship Id="rId114" Type="http://schemas.openxmlformats.org/officeDocument/2006/relationships/image" Target="../media/image833.png"/><Relationship Id="rId113" Type="http://schemas.openxmlformats.org/officeDocument/2006/relationships/customXml" Target="../ink/ink835.xml"/><Relationship Id="rId112" Type="http://schemas.openxmlformats.org/officeDocument/2006/relationships/image" Target="../media/image832.png"/><Relationship Id="rId111" Type="http://schemas.openxmlformats.org/officeDocument/2006/relationships/customXml" Target="../ink/ink834.xml"/><Relationship Id="rId110" Type="http://schemas.openxmlformats.org/officeDocument/2006/relationships/image" Target="../media/image831.png"/><Relationship Id="rId11" Type="http://schemas.openxmlformats.org/officeDocument/2006/relationships/customXml" Target="../ink/ink784.xml"/><Relationship Id="rId109" Type="http://schemas.openxmlformats.org/officeDocument/2006/relationships/customXml" Target="../ink/ink833.xml"/><Relationship Id="rId108" Type="http://schemas.openxmlformats.org/officeDocument/2006/relationships/image" Target="../media/image830.png"/><Relationship Id="rId107" Type="http://schemas.openxmlformats.org/officeDocument/2006/relationships/customXml" Target="../ink/ink832.xml"/><Relationship Id="rId106" Type="http://schemas.openxmlformats.org/officeDocument/2006/relationships/image" Target="../media/image829.png"/><Relationship Id="rId105" Type="http://schemas.openxmlformats.org/officeDocument/2006/relationships/customXml" Target="../ink/ink831.xml"/><Relationship Id="rId104" Type="http://schemas.openxmlformats.org/officeDocument/2006/relationships/image" Target="../media/image828.png"/><Relationship Id="rId103" Type="http://schemas.openxmlformats.org/officeDocument/2006/relationships/customXml" Target="../ink/ink830.xml"/><Relationship Id="rId102" Type="http://schemas.openxmlformats.org/officeDocument/2006/relationships/image" Target="../media/image827.png"/><Relationship Id="rId101" Type="http://schemas.openxmlformats.org/officeDocument/2006/relationships/customXml" Target="../ink/ink829.xml"/><Relationship Id="rId100" Type="http://schemas.openxmlformats.org/officeDocument/2006/relationships/image" Target="../media/image826.png"/><Relationship Id="rId10" Type="http://schemas.openxmlformats.org/officeDocument/2006/relationships/image" Target="../media/image782.png"/><Relationship Id="rId1" Type="http://schemas.openxmlformats.org/officeDocument/2006/relationships/image" Target="../media/image777.png"/></Relationships>
</file>

<file path=ppt/slides/_rels/slide6.xml.rels><?xml version="1.0" encoding="UTF-8" standalone="yes"?>
<Relationships xmlns="http://schemas.openxmlformats.org/package/2006/relationships"><Relationship Id="rId9" Type="http://schemas.openxmlformats.org/officeDocument/2006/relationships/image" Target="../media/image900.png"/><Relationship Id="rId8" Type="http://schemas.openxmlformats.org/officeDocument/2006/relationships/customXml" Target="../ink/ink901.xml"/><Relationship Id="rId7" Type="http://schemas.openxmlformats.org/officeDocument/2006/relationships/image" Target="../media/image899.png"/><Relationship Id="rId6" Type="http://schemas.openxmlformats.org/officeDocument/2006/relationships/customXml" Target="../ink/ink900.xml"/><Relationship Id="rId5" Type="http://schemas.openxmlformats.org/officeDocument/2006/relationships/image" Target="../media/image898.png"/><Relationship Id="rId43" Type="http://schemas.openxmlformats.org/officeDocument/2006/relationships/slideLayout" Target="../slideLayouts/slideLayout1.xml"/><Relationship Id="rId42" Type="http://schemas.openxmlformats.org/officeDocument/2006/relationships/tags" Target="../tags/tag62.xml"/><Relationship Id="rId41" Type="http://schemas.openxmlformats.org/officeDocument/2006/relationships/image" Target="../media/image916.png"/><Relationship Id="rId40" Type="http://schemas.openxmlformats.org/officeDocument/2006/relationships/customXml" Target="../ink/ink917.xml"/><Relationship Id="rId4" Type="http://schemas.openxmlformats.org/officeDocument/2006/relationships/customXml" Target="../ink/ink899.xml"/><Relationship Id="rId39" Type="http://schemas.openxmlformats.org/officeDocument/2006/relationships/image" Target="../media/image915.png"/><Relationship Id="rId38" Type="http://schemas.openxmlformats.org/officeDocument/2006/relationships/customXml" Target="../ink/ink916.xml"/><Relationship Id="rId37" Type="http://schemas.openxmlformats.org/officeDocument/2006/relationships/image" Target="../media/image914.png"/><Relationship Id="rId36" Type="http://schemas.openxmlformats.org/officeDocument/2006/relationships/customXml" Target="../ink/ink915.xml"/><Relationship Id="rId35" Type="http://schemas.openxmlformats.org/officeDocument/2006/relationships/image" Target="../media/image913.png"/><Relationship Id="rId34" Type="http://schemas.openxmlformats.org/officeDocument/2006/relationships/customXml" Target="../ink/ink914.xml"/><Relationship Id="rId33" Type="http://schemas.openxmlformats.org/officeDocument/2006/relationships/image" Target="../media/image912.png"/><Relationship Id="rId32" Type="http://schemas.openxmlformats.org/officeDocument/2006/relationships/customXml" Target="../ink/ink913.xml"/><Relationship Id="rId31" Type="http://schemas.openxmlformats.org/officeDocument/2006/relationships/image" Target="../media/image911.png"/><Relationship Id="rId30" Type="http://schemas.openxmlformats.org/officeDocument/2006/relationships/customXml" Target="../ink/ink912.xml"/><Relationship Id="rId3" Type="http://schemas.openxmlformats.org/officeDocument/2006/relationships/image" Target="../media/image897.png"/><Relationship Id="rId29" Type="http://schemas.openxmlformats.org/officeDocument/2006/relationships/image" Target="../media/image910.png"/><Relationship Id="rId28" Type="http://schemas.openxmlformats.org/officeDocument/2006/relationships/customXml" Target="../ink/ink911.xml"/><Relationship Id="rId27" Type="http://schemas.openxmlformats.org/officeDocument/2006/relationships/image" Target="../media/image909.png"/><Relationship Id="rId26" Type="http://schemas.openxmlformats.org/officeDocument/2006/relationships/customXml" Target="../ink/ink910.xml"/><Relationship Id="rId25" Type="http://schemas.openxmlformats.org/officeDocument/2006/relationships/image" Target="../media/image908.png"/><Relationship Id="rId24" Type="http://schemas.openxmlformats.org/officeDocument/2006/relationships/customXml" Target="../ink/ink909.xml"/><Relationship Id="rId23" Type="http://schemas.openxmlformats.org/officeDocument/2006/relationships/image" Target="../media/image907.png"/><Relationship Id="rId22" Type="http://schemas.openxmlformats.org/officeDocument/2006/relationships/customXml" Target="../ink/ink908.xml"/><Relationship Id="rId21" Type="http://schemas.openxmlformats.org/officeDocument/2006/relationships/image" Target="../media/image906.png"/><Relationship Id="rId20" Type="http://schemas.openxmlformats.org/officeDocument/2006/relationships/customXml" Target="../ink/ink907.xml"/><Relationship Id="rId2" Type="http://schemas.openxmlformats.org/officeDocument/2006/relationships/customXml" Target="../ink/ink898.xml"/><Relationship Id="rId19" Type="http://schemas.openxmlformats.org/officeDocument/2006/relationships/image" Target="../media/image905.png"/><Relationship Id="rId18" Type="http://schemas.openxmlformats.org/officeDocument/2006/relationships/customXml" Target="../ink/ink906.xml"/><Relationship Id="rId17" Type="http://schemas.openxmlformats.org/officeDocument/2006/relationships/image" Target="../media/image904.png"/><Relationship Id="rId16" Type="http://schemas.openxmlformats.org/officeDocument/2006/relationships/customXml" Target="../ink/ink905.xml"/><Relationship Id="rId15" Type="http://schemas.openxmlformats.org/officeDocument/2006/relationships/image" Target="../media/image903.png"/><Relationship Id="rId14" Type="http://schemas.openxmlformats.org/officeDocument/2006/relationships/customXml" Target="../ink/ink904.xml"/><Relationship Id="rId13" Type="http://schemas.openxmlformats.org/officeDocument/2006/relationships/image" Target="../media/image902.png"/><Relationship Id="rId12" Type="http://schemas.openxmlformats.org/officeDocument/2006/relationships/customXml" Target="../ink/ink903.xml"/><Relationship Id="rId11" Type="http://schemas.openxmlformats.org/officeDocument/2006/relationships/image" Target="../media/image901.png"/><Relationship Id="rId10" Type="http://schemas.openxmlformats.org/officeDocument/2006/relationships/customXml" Target="../ink/ink902.xml"/><Relationship Id="rId1" Type="http://schemas.openxmlformats.org/officeDocument/2006/relationships/image" Target="../media/image896.png"/></Relationships>
</file>

<file path=ppt/slides/_rels/slide7.xml.rels><?xml version="1.0" encoding="UTF-8" standalone="yes"?>
<Relationships xmlns="http://schemas.openxmlformats.org/package/2006/relationships"><Relationship Id="rId99" Type="http://schemas.openxmlformats.org/officeDocument/2006/relationships/image" Target="../media/image966.png"/><Relationship Id="rId98" Type="http://schemas.openxmlformats.org/officeDocument/2006/relationships/customXml" Target="../ink/ink966.xml"/><Relationship Id="rId97" Type="http://schemas.openxmlformats.org/officeDocument/2006/relationships/image" Target="../media/image965.png"/><Relationship Id="rId96" Type="http://schemas.openxmlformats.org/officeDocument/2006/relationships/customXml" Target="../ink/ink965.xml"/><Relationship Id="rId95" Type="http://schemas.openxmlformats.org/officeDocument/2006/relationships/image" Target="../media/image964.png"/><Relationship Id="rId94" Type="http://schemas.openxmlformats.org/officeDocument/2006/relationships/customXml" Target="../ink/ink964.xml"/><Relationship Id="rId93" Type="http://schemas.openxmlformats.org/officeDocument/2006/relationships/image" Target="../media/image963.png"/><Relationship Id="rId92" Type="http://schemas.openxmlformats.org/officeDocument/2006/relationships/customXml" Target="../ink/ink963.xml"/><Relationship Id="rId91" Type="http://schemas.openxmlformats.org/officeDocument/2006/relationships/image" Target="../media/image962.png"/><Relationship Id="rId90" Type="http://schemas.openxmlformats.org/officeDocument/2006/relationships/customXml" Target="../ink/ink962.xml"/><Relationship Id="rId9" Type="http://schemas.openxmlformats.org/officeDocument/2006/relationships/image" Target="../media/image921.png"/><Relationship Id="rId89" Type="http://schemas.openxmlformats.org/officeDocument/2006/relationships/image" Target="../media/image961.png"/><Relationship Id="rId88" Type="http://schemas.openxmlformats.org/officeDocument/2006/relationships/customXml" Target="../ink/ink961.xml"/><Relationship Id="rId87" Type="http://schemas.openxmlformats.org/officeDocument/2006/relationships/image" Target="../media/image960.png"/><Relationship Id="rId86" Type="http://schemas.openxmlformats.org/officeDocument/2006/relationships/customXml" Target="../ink/ink960.xml"/><Relationship Id="rId85" Type="http://schemas.openxmlformats.org/officeDocument/2006/relationships/image" Target="../media/image959.png"/><Relationship Id="rId84" Type="http://schemas.openxmlformats.org/officeDocument/2006/relationships/customXml" Target="../ink/ink959.xml"/><Relationship Id="rId83" Type="http://schemas.openxmlformats.org/officeDocument/2006/relationships/image" Target="../media/image958.png"/><Relationship Id="rId82" Type="http://schemas.openxmlformats.org/officeDocument/2006/relationships/customXml" Target="../ink/ink958.xml"/><Relationship Id="rId81" Type="http://schemas.openxmlformats.org/officeDocument/2006/relationships/image" Target="../media/image957.png"/><Relationship Id="rId80" Type="http://schemas.openxmlformats.org/officeDocument/2006/relationships/customXml" Target="../ink/ink957.xml"/><Relationship Id="rId8" Type="http://schemas.openxmlformats.org/officeDocument/2006/relationships/customXml" Target="../ink/ink921.xml"/><Relationship Id="rId79" Type="http://schemas.openxmlformats.org/officeDocument/2006/relationships/image" Target="../media/image956.png"/><Relationship Id="rId78" Type="http://schemas.openxmlformats.org/officeDocument/2006/relationships/customXml" Target="../ink/ink956.xml"/><Relationship Id="rId77" Type="http://schemas.openxmlformats.org/officeDocument/2006/relationships/image" Target="../media/image955.png"/><Relationship Id="rId76" Type="http://schemas.openxmlformats.org/officeDocument/2006/relationships/customXml" Target="../ink/ink955.xml"/><Relationship Id="rId75" Type="http://schemas.openxmlformats.org/officeDocument/2006/relationships/image" Target="../media/image954.png"/><Relationship Id="rId74" Type="http://schemas.openxmlformats.org/officeDocument/2006/relationships/customXml" Target="../ink/ink954.xml"/><Relationship Id="rId73" Type="http://schemas.openxmlformats.org/officeDocument/2006/relationships/image" Target="../media/image953.png"/><Relationship Id="rId72" Type="http://schemas.openxmlformats.org/officeDocument/2006/relationships/customXml" Target="../ink/ink953.xml"/><Relationship Id="rId71" Type="http://schemas.openxmlformats.org/officeDocument/2006/relationships/image" Target="../media/image952.png"/><Relationship Id="rId70" Type="http://schemas.openxmlformats.org/officeDocument/2006/relationships/customXml" Target="../ink/ink952.xml"/><Relationship Id="rId7" Type="http://schemas.openxmlformats.org/officeDocument/2006/relationships/image" Target="../media/image920.png"/><Relationship Id="rId69" Type="http://schemas.openxmlformats.org/officeDocument/2006/relationships/image" Target="../media/image951.png"/><Relationship Id="rId68" Type="http://schemas.openxmlformats.org/officeDocument/2006/relationships/customXml" Target="../ink/ink951.xml"/><Relationship Id="rId67" Type="http://schemas.openxmlformats.org/officeDocument/2006/relationships/image" Target="../media/image950.png"/><Relationship Id="rId66" Type="http://schemas.openxmlformats.org/officeDocument/2006/relationships/customXml" Target="../ink/ink950.xml"/><Relationship Id="rId65" Type="http://schemas.openxmlformats.org/officeDocument/2006/relationships/image" Target="../media/image949.png"/><Relationship Id="rId64" Type="http://schemas.openxmlformats.org/officeDocument/2006/relationships/customXml" Target="../ink/ink949.xml"/><Relationship Id="rId63" Type="http://schemas.openxmlformats.org/officeDocument/2006/relationships/image" Target="../media/image948.png"/><Relationship Id="rId62" Type="http://schemas.openxmlformats.org/officeDocument/2006/relationships/customXml" Target="../ink/ink948.xml"/><Relationship Id="rId61" Type="http://schemas.openxmlformats.org/officeDocument/2006/relationships/image" Target="../media/image947.png"/><Relationship Id="rId60" Type="http://schemas.openxmlformats.org/officeDocument/2006/relationships/customXml" Target="../ink/ink947.xml"/><Relationship Id="rId6" Type="http://schemas.openxmlformats.org/officeDocument/2006/relationships/customXml" Target="../ink/ink920.xml"/><Relationship Id="rId59" Type="http://schemas.openxmlformats.org/officeDocument/2006/relationships/image" Target="../media/image946.png"/><Relationship Id="rId58" Type="http://schemas.openxmlformats.org/officeDocument/2006/relationships/customXml" Target="../ink/ink946.xml"/><Relationship Id="rId57" Type="http://schemas.openxmlformats.org/officeDocument/2006/relationships/image" Target="../media/image945.png"/><Relationship Id="rId56" Type="http://schemas.openxmlformats.org/officeDocument/2006/relationships/customXml" Target="../ink/ink945.xml"/><Relationship Id="rId55" Type="http://schemas.openxmlformats.org/officeDocument/2006/relationships/image" Target="../media/image944.png"/><Relationship Id="rId54" Type="http://schemas.openxmlformats.org/officeDocument/2006/relationships/customXml" Target="../ink/ink944.xml"/><Relationship Id="rId53" Type="http://schemas.openxmlformats.org/officeDocument/2006/relationships/image" Target="../media/image943.png"/><Relationship Id="rId52" Type="http://schemas.openxmlformats.org/officeDocument/2006/relationships/customXml" Target="../ink/ink943.xml"/><Relationship Id="rId51" Type="http://schemas.openxmlformats.org/officeDocument/2006/relationships/image" Target="../media/image942.png"/><Relationship Id="rId50" Type="http://schemas.openxmlformats.org/officeDocument/2006/relationships/customXml" Target="../ink/ink942.xml"/><Relationship Id="rId5" Type="http://schemas.openxmlformats.org/officeDocument/2006/relationships/image" Target="../media/image919.png"/><Relationship Id="rId49" Type="http://schemas.openxmlformats.org/officeDocument/2006/relationships/image" Target="../media/image941.png"/><Relationship Id="rId48" Type="http://schemas.openxmlformats.org/officeDocument/2006/relationships/customXml" Target="../ink/ink941.xml"/><Relationship Id="rId47" Type="http://schemas.openxmlformats.org/officeDocument/2006/relationships/image" Target="../media/image940.png"/><Relationship Id="rId46" Type="http://schemas.openxmlformats.org/officeDocument/2006/relationships/customXml" Target="../ink/ink940.xml"/><Relationship Id="rId45" Type="http://schemas.openxmlformats.org/officeDocument/2006/relationships/image" Target="../media/image939.png"/><Relationship Id="rId44" Type="http://schemas.openxmlformats.org/officeDocument/2006/relationships/customXml" Target="../ink/ink939.xml"/><Relationship Id="rId43" Type="http://schemas.openxmlformats.org/officeDocument/2006/relationships/image" Target="../media/image938.png"/><Relationship Id="rId42" Type="http://schemas.openxmlformats.org/officeDocument/2006/relationships/customXml" Target="../ink/ink938.xml"/><Relationship Id="rId41" Type="http://schemas.openxmlformats.org/officeDocument/2006/relationships/image" Target="../media/image937.png"/><Relationship Id="rId40" Type="http://schemas.openxmlformats.org/officeDocument/2006/relationships/customXml" Target="../ink/ink937.xml"/><Relationship Id="rId4" Type="http://schemas.openxmlformats.org/officeDocument/2006/relationships/customXml" Target="../ink/ink919.xml"/><Relationship Id="rId39" Type="http://schemas.openxmlformats.org/officeDocument/2006/relationships/image" Target="../media/image936.png"/><Relationship Id="rId38" Type="http://schemas.openxmlformats.org/officeDocument/2006/relationships/customXml" Target="../ink/ink936.xml"/><Relationship Id="rId37" Type="http://schemas.openxmlformats.org/officeDocument/2006/relationships/image" Target="../media/image935.png"/><Relationship Id="rId36" Type="http://schemas.openxmlformats.org/officeDocument/2006/relationships/customXml" Target="../ink/ink935.xml"/><Relationship Id="rId35" Type="http://schemas.openxmlformats.org/officeDocument/2006/relationships/image" Target="../media/image934.png"/><Relationship Id="rId34" Type="http://schemas.openxmlformats.org/officeDocument/2006/relationships/customXml" Target="../ink/ink934.xml"/><Relationship Id="rId33" Type="http://schemas.openxmlformats.org/officeDocument/2006/relationships/image" Target="../media/image933.png"/><Relationship Id="rId32" Type="http://schemas.openxmlformats.org/officeDocument/2006/relationships/customXml" Target="../ink/ink933.xml"/><Relationship Id="rId31" Type="http://schemas.openxmlformats.org/officeDocument/2006/relationships/image" Target="../media/image932.png"/><Relationship Id="rId30" Type="http://schemas.openxmlformats.org/officeDocument/2006/relationships/customXml" Target="../ink/ink932.xml"/><Relationship Id="rId3" Type="http://schemas.openxmlformats.org/officeDocument/2006/relationships/image" Target="../media/image918.png"/><Relationship Id="rId29" Type="http://schemas.openxmlformats.org/officeDocument/2006/relationships/image" Target="../media/image931.png"/><Relationship Id="rId28" Type="http://schemas.openxmlformats.org/officeDocument/2006/relationships/customXml" Target="../ink/ink931.xml"/><Relationship Id="rId27" Type="http://schemas.openxmlformats.org/officeDocument/2006/relationships/image" Target="../media/image930.png"/><Relationship Id="rId26" Type="http://schemas.openxmlformats.org/officeDocument/2006/relationships/customXml" Target="../ink/ink930.xml"/><Relationship Id="rId25" Type="http://schemas.openxmlformats.org/officeDocument/2006/relationships/image" Target="../media/image929.png"/><Relationship Id="rId24" Type="http://schemas.openxmlformats.org/officeDocument/2006/relationships/customXml" Target="../ink/ink929.xml"/><Relationship Id="rId23" Type="http://schemas.openxmlformats.org/officeDocument/2006/relationships/image" Target="../media/image928.png"/><Relationship Id="rId22" Type="http://schemas.openxmlformats.org/officeDocument/2006/relationships/customXml" Target="../ink/ink928.xml"/><Relationship Id="rId21" Type="http://schemas.openxmlformats.org/officeDocument/2006/relationships/image" Target="../media/image927.png"/><Relationship Id="rId20" Type="http://schemas.openxmlformats.org/officeDocument/2006/relationships/customXml" Target="../ink/ink927.xml"/><Relationship Id="rId2" Type="http://schemas.openxmlformats.org/officeDocument/2006/relationships/customXml" Target="../ink/ink918.xml"/><Relationship Id="rId19" Type="http://schemas.openxmlformats.org/officeDocument/2006/relationships/image" Target="../media/image926.png"/><Relationship Id="rId18" Type="http://schemas.openxmlformats.org/officeDocument/2006/relationships/customXml" Target="../ink/ink926.xml"/><Relationship Id="rId17" Type="http://schemas.openxmlformats.org/officeDocument/2006/relationships/image" Target="../media/image925.png"/><Relationship Id="rId16" Type="http://schemas.openxmlformats.org/officeDocument/2006/relationships/customXml" Target="../ink/ink925.xml"/><Relationship Id="rId15" Type="http://schemas.openxmlformats.org/officeDocument/2006/relationships/image" Target="../media/image924.png"/><Relationship Id="rId14" Type="http://schemas.openxmlformats.org/officeDocument/2006/relationships/customXml" Target="../ink/ink924.xml"/><Relationship Id="rId13" Type="http://schemas.openxmlformats.org/officeDocument/2006/relationships/image" Target="../media/image923.png"/><Relationship Id="rId12" Type="http://schemas.openxmlformats.org/officeDocument/2006/relationships/customXml" Target="../ink/ink923.xml"/><Relationship Id="rId113" Type="http://schemas.openxmlformats.org/officeDocument/2006/relationships/slideLayout" Target="../slideLayouts/slideLayout1.xml"/><Relationship Id="rId112" Type="http://schemas.openxmlformats.org/officeDocument/2006/relationships/tags" Target="../tags/tag63.xml"/><Relationship Id="rId111" Type="http://schemas.openxmlformats.org/officeDocument/2006/relationships/image" Target="../media/image972.png"/><Relationship Id="rId110" Type="http://schemas.openxmlformats.org/officeDocument/2006/relationships/customXml" Target="../ink/ink972.xml"/><Relationship Id="rId11" Type="http://schemas.openxmlformats.org/officeDocument/2006/relationships/image" Target="../media/image922.png"/><Relationship Id="rId109" Type="http://schemas.openxmlformats.org/officeDocument/2006/relationships/image" Target="../media/image971.png"/><Relationship Id="rId108" Type="http://schemas.openxmlformats.org/officeDocument/2006/relationships/customXml" Target="../ink/ink971.xml"/><Relationship Id="rId107" Type="http://schemas.openxmlformats.org/officeDocument/2006/relationships/image" Target="../media/image970.png"/><Relationship Id="rId106" Type="http://schemas.openxmlformats.org/officeDocument/2006/relationships/customXml" Target="../ink/ink970.xml"/><Relationship Id="rId105" Type="http://schemas.openxmlformats.org/officeDocument/2006/relationships/image" Target="../media/image969.png"/><Relationship Id="rId104" Type="http://schemas.openxmlformats.org/officeDocument/2006/relationships/customXml" Target="../ink/ink969.xml"/><Relationship Id="rId103" Type="http://schemas.openxmlformats.org/officeDocument/2006/relationships/image" Target="../media/image968.png"/><Relationship Id="rId102" Type="http://schemas.openxmlformats.org/officeDocument/2006/relationships/customXml" Target="../ink/ink968.xml"/><Relationship Id="rId101" Type="http://schemas.openxmlformats.org/officeDocument/2006/relationships/image" Target="../media/image967.png"/><Relationship Id="rId100" Type="http://schemas.openxmlformats.org/officeDocument/2006/relationships/customXml" Target="../ink/ink967.xml"/><Relationship Id="rId10" Type="http://schemas.openxmlformats.org/officeDocument/2006/relationships/customXml" Target="../ink/ink922.xml"/><Relationship Id="rId1" Type="http://schemas.openxmlformats.org/officeDocument/2006/relationships/image" Target="../media/image917.png"/></Relationships>
</file>

<file path=ppt/slides/_rels/slide8.xml.rels><?xml version="1.0" encoding="UTF-8" standalone="yes"?>
<Relationships xmlns="http://schemas.openxmlformats.org/package/2006/relationships"><Relationship Id="rId99" Type="http://schemas.openxmlformats.org/officeDocument/2006/relationships/image" Target="../media/image1022.png"/><Relationship Id="rId98" Type="http://schemas.openxmlformats.org/officeDocument/2006/relationships/customXml" Target="../ink/ink1021.xml"/><Relationship Id="rId97" Type="http://schemas.openxmlformats.org/officeDocument/2006/relationships/image" Target="../media/image1021.png"/><Relationship Id="rId96" Type="http://schemas.openxmlformats.org/officeDocument/2006/relationships/customXml" Target="../ink/ink1020.xml"/><Relationship Id="rId95" Type="http://schemas.openxmlformats.org/officeDocument/2006/relationships/image" Target="../media/image1020.png"/><Relationship Id="rId94" Type="http://schemas.openxmlformats.org/officeDocument/2006/relationships/customXml" Target="../ink/ink1019.xml"/><Relationship Id="rId93" Type="http://schemas.openxmlformats.org/officeDocument/2006/relationships/image" Target="../media/image1019.png"/><Relationship Id="rId92" Type="http://schemas.openxmlformats.org/officeDocument/2006/relationships/customXml" Target="../ink/ink1018.xml"/><Relationship Id="rId91" Type="http://schemas.openxmlformats.org/officeDocument/2006/relationships/image" Target="../media/image1018.png"/><Relationship Id="rId90" Type="http://schemas.openxmlformats.org/officeDocument/2006/relationships/customXml" Target="../ink/ink1017.xml"/><Relationship Id="rId9" Type="http://schemas.openxmlformats.org/officeDocument/2006/relationships/image" Target="../media/image977.png"/><Relationship Id="rId89" Type="http://schemas.openxmlformats.org/officeDocument/2006/relationships/image" Target="../media/image1017.png"/><Relationship Id="rId88" Type="http://schemas.openxmlformats.org/officeDocument/2006/relationships/customXml" Target="../ink/ink1016.xml"/><Relationship Id="rId87" Type="http://schemas.openxmlformats.org/officeDocument/2006/relationships/image" Target="../media/image1016.png"/><Relationship Id="rId86" Type="http://schemas.openxmlformats.org/officeDocument/2006/relationships/customXml" Target="../ink/ink1015.xml"/><Relationship Id="rId85" Type="http://schemas.openxmlformats.org/officeDocument/2006/relationships/image" Target="../media/image1015.png"/><Relationship Id="rId84" Type="http://schemas.openxmlformats.org/officeDocument/2006/relationships/customXml" Target="../ink/ink1014.xml"/><Relationship Id="rId83" Type="http://schemas.openxmlformats.org/officeDocument/2006/relationships/image" Target="../media/image1014.png"/><Relationship Id="rId82" Type="http://schemas.openxmlformats.org/officeDocument/2006/relationships/customXml" Target="../ink/ink1013.xml"/><Relationship Id="rId81" Type="http://schemas.openxmlformats.org/officeDocument/2006/relationships/image" Target="../media/image1013.png"/><Relationship Id="rId80" Type="http://schemas.openxmlformats.org/officeDocument/2006/relationships/customXml" Target="../ink/ink1012.xml"/><Relationship Id="rId8" Type="http://schemas.openxmlformats.org/officeDocument/2006/relationships/customXml" Target="../ink/ink976.xml"/><Relationship Id="rId79" Type="http://schemas.openxmlformats.org/officeDocument/2006/relationships/image" Target="../media/image1012.png"/><Relationship Id="rId78" Type="http://schemas.openxmlformats.org/officeDocument/2006/relationships/customXml" Target="../ink/ink1011.xml"/><Relationship Id="rId77" Type="http://schemas.openxmlformats.org/officeDocument/2006/relationships/image" Target="../media/image1011.png"/><Relationship Id="rId76" Type="http://schemas.openxmlformats.org/officeDocument/2006/relationships/customXml" Target="../ink/ink1010.xml"/><Relationship Id="rId75" Type="http://schemas.openxmlformats.org/officeDocument/2006/relationships/image" Target="../media/image1010.png"/><Relationship Id="rId74" Type="http://schemas.openxmlformats.org/officeDocument/2006/relationships/customXml" Target="../ink/ink1009.xml"/><Relationship Id="rId73" Type="http://schemas.openxmlformats.org/officeDocument/2006/relationships/image" Target="../media/image1009.png"/><Relationship Id="rId72" Type="http://schemas.openxmlformats.org/officeDocument/2006/relationships/customXml" Target="../ink/ink1008.xml"/><Relationship Id="rId71" Type="http://schemas.openxmlformats.org/officeDocument/2006/relationships/image" Target="../media/image1008.png"/><Relationship Id="rId70" Type="http://schemas.openxmlformats.org/officeDocument/2006/relationships/customXml" Target="../ink/ink1007.xml"/><Relationship Id="rId7" Type="http://schemas.openxmlformats.org/officeDocument/2006/relationships/image" Target="../media/image976.png"/><Relationship Id="rId69" Type="http://schemas.openxmlformats.org/officeDocument/2006/relationships/image" Target="../media/image1007.png"/><Relationship Id="rId68" Type="http://schemas.openxmlformats.org/officeDocument/2006/relationships/customXml" Target="../ink/ink1006.xml"/><Relationship Id="rId67" Type="http://schemas.openxmlformats.org/officeDocument/2006/relationships/image" Target="../media/image1006.png"/><Relationship Id="rId66" Type="http://schemas.openxmlformats.org/officeDocument/2006/relationships/customXml" Target="../ink/ink1005.xml"/><Relationship Id="rId65" Type="http://schemas.openxmlformats.org/officeDocument/2006/relationships/image" Target="../media/image1005.png"/><Relationship Id="rId64" Type="http://schemas.openxmlformats.org/officeDocument/2006/relationships/customXml" Target="../ink/ink1004.xml"/><Relationship Id="rId63" Type="http://schemas.openxmlformats.org/officeDocument/2006/relationships/image" Target="../media/image1004.png"/><Relationship Id="rId62" Type="http://schemas.openxmlformats.org/officeDocument/2006/relationships/customXml" Target="../ink/ink1003.xml"/><Relationship Id="rId61" Type="http://schemas.openxmlformats.org/officeDocument/2006/relationships/image" Target="../media/image1003.png"/><Relationship Id="rId60" Type="http://schemas.openxmlformats.org/officeDocument/2006/relationships/customXml" Target="../ink/ink1002.xml"/><Relationship Id="rId6" Type="http://schemas.openxmlformats.org/officeDocument/2006/relationships/customXml" Target="../ink/ink975.xml"/><Relationship Id="rId59" Type="http://schemas.openxmlformats.org/officeDocument/2006/relationships/image" Target="../media/image1002.png"/><Relationship Id="rId58" Type="http://schemas.openxmlformats.org/officeDocument/2006/relationships/customXml" Target="../ink/ink1001.xml"/><Relationship Id="rId57" Type="http://schemas.openxmlformats.org/officeDocument/2006/relationships/image" Target="../media/image1001.png"/><Relationship Id="rId56" Type="http://schemas.openxmlformats.org/officeDocument/2006/relationships/customXml" Target="../ink/ink1000.xml"/><Relationship Id="rId55" Type="http://schemas.openxmlformats.org/officeDocument/2006/relationships/image" Target="../media/image1000.png"/><Relationship Id="rId54" Type="http://schemas.openxmlformats.org/officeDocument/2006/relationships/customXml" Target="../ink/ink999.xml"/><Relationship Id="rId53" Type="http://schemas.openxmlformats.org/officeDocument/2006/relationships/image" Target="../media/image999.png"/><Relationship Id="rId52" Type="http://schemas.openxmlformats.org/officeDocument/2006/relationships/customXml" Target="../ink/ink998.xml"/><Relationship Id="rId51" Type="http://schemas.openxmlformats.org/officeDocument/2006/relationships/image" Target="../media/image998.png"/><Relationship Id="rId50" Type="http://schemas.openxmlformats.org/officeDocument/2006/relationships/customXml" Target="../ink/ink997.xml"/><Relationship Id="rId5" Type="http://schemas.openxmlformats.org/officeDocument/2006/relationships/image" Target="../media/image975.png"/><Relationship Id="rId49" Type="http://schemas.openxmlformats.org/officeDocument/2006/relationships/image" Target="../media/image997.png"/><Relationship Id="rId48" Type="http://schemas.openxmlformats.org/officeDocument/2006/relationships/customXml" Target="../ink/ink996.xml"/><Relationship Id="rId47" Type="http://schemas.openxmlformats.org/officeDocument/2006/relationships/image" Target="../media/image996.png"/><Relationship Id="rId46" Type="http://schemas.openxmlformats.org/officeDocument/2006/relationships/customXml" Target="../ink/ink995.xml"/><Relationship Id="rId45" Type="http://schemas.openxmlformats.org/officeDocument/2006/relationships/image" Target="../media/image995.png"/><Relationship Id="rId44" Type="http://schemas.openxmlformats.org/officeDocument/2006/relationships/customXml" Target="../ink/ink994.xml"/><Relationship Id="rId43" Type="http://schemas.openxmlformats.org/officeDocument/2006/relationships/image" Target="../media/image994.png"/><Relationship Id="rId42" Type="http://schemas.openxmlformats.org/officeDocument/2006/relationships/customXml" Target="../ink/ink993.xml"/><Relationship Id="rId41" Type="http://schemas.openxmlformats.org/officeDocument/2006/relationships/image" Target="../media/image993.png"/><Relationship Id="rId40" Type="http://schemas.openxmlformats.org/officeDocument/2006/relationships/customXml" Target="../ink/ink992.xml"/><Relationship Id="rId4" Type="http://schemas.openxmlformats.org/officeDocument/2006/relationships/customXml" Target="../ink/ink974.xml"/><Relationship Id="rId39" Type="http://schemas.openxmlformats.org/officeDocument/2006/relationships/image" Target="../media/image992.png"/><Relationship Id="rId38" Type="http://schemas.openxmlformats.org/officeDocument/2006/relationships/customXml" Target="../ink/ink991.xml"/><Relationship Id="rId37" Type="http://schemas.openxmlformats.org/officeDocument/2006/relationships/image" Target="../media/image991.png"/><Relationship Id="rId36" Type="http://schemas.openxmlformats.org/officeDocument/2006/relationships/customXml" Target="../ink/ink990.xml"/><Relationship Id="rId35" Type="http://schemas.openxmlformats.org/officeDocument/2006/relationships/image" Target="../media/image990.png"/><Relationship Id="rId34" Type="http://schemas.openxmlformats.org/officeDocument/2006/relationships/customXml" Target="../ink/ink989.xml"/><Relationship Id="rId33" Type="http://schemas.openxmlformats.org/officeDocument/2006/relationships/image" Target="../media/image989.png"/><Relationship Id="rId32" Type="http://schemas.openxmlformats.org/officeDocument/2006/relationships/customXml" Target="../ink/ink988.xml"/><Relationship Id="rId31" Type="http://schemas.openxmlformats.org/officeDocument/2006/relationships/image" Target="../media/image988.png"/><Relationship Id="rId30" Type="http://schemas.openxmlformats.org/officeDocument/2006/relationships/customXml" Target="../ink/ink987.xml"/><Relationship Id="rId3" Type="http://schemas.openxmlformats.org/officeDocument/2006/relationships/image" Target="../media/image974.png"/><Relationship Id="rId29" Type="http://schemas.openxmlformats.org/officeDocument/2006/relationships/image" Target="../media/image987.png"/><Relationship Id="rId28" Type="http://schemas.openxmlformats.org/officeDocument/2006/relationships/customXml" Target="../ink/ink986.xml"/><Relationship Id="rId27" Type="http://schemas.openxmlformats.org/officeDocument/2006/relationships/image" Target="../media/image986.png"/><Relationship Id="rId26" Type="http://schemas.openxmlformats.org/officeDocument/2006/relationships/customXml" Target="../ink/ink985.xml"/><Relationship Id="rId259" Type="http://schemas.openxmlformats.org/officeDocument/2006/relationships/slideLayout" Target="../slideLayouts/slideLayout1.xml"/><Relationship Id="rId258" Type="http://schemas.openxmlformats.org/officeDocument/2006/relationships/tags" Target="../tags/tag64.xml"/><Relationship Id="rId257" Type="http://schemas.openxmlformats.org/officeDocument/2006/relationships/image" Target="../media/image1100.png"/><Relationship Id="rId256" Type="http://schemas.openxmlformats.org/officeDocument/2006/relationships/customXml" Target="../ink/ink1100.xml"/><Relationship Id="rId255" Type="http://schemas.openxmlformats.org/officeDocument/2006/relationships/image" Target="../media/image1099.png"/><Relationship Id="rId254" Type="http://schemas.openxmlformats.org/officeDocument/2006/relationships/customXml" Target="../ink/ink1099.xml"/><Relationship Id="rId253" Type="http://schemas.openxmlformats.org/officeDocument/2006/relationships/image" Target="../media/image1098.png"/><Relationship Id="rId252" Type="http://schemas.openxmlformats.org/officeDocument/2006/relationships/customXml" Target="../ink/ink1098.xml"/><Relationship Id="rId251" Type="http://schemas.openxmlformats.org/officeDocument/2006/relationships/image" Target="../media/image1097.png"/><Relationship Id="rId250" Type="http://schemas.openxmlformats.org/officeDocument/2006/relationships/customXml" Target="../ink/ink1097.xml"/><Relationship Id="rId25" Type="http://schemas.openxmlformats.org/officeDocument/2006/relationships/image" Target="../media/image985.png"/><Relationship Id="rId249" Type="http://schemas.openxmlformats.org/officeDocument/2006/relationships/image" Target="../media/image1096.png"/><Relationship Id="rId248" Type="http://schemas.openxmlformats.org/officeDocument/2006/relationships/customXml" Target="../ink/ink1096.xml"/><Relationship Id="rId247" Type="http://schemas.openxmlformats.org/officeDocument/2006/relationships/image" Target="../media/image1095.png"/><Relationship Id="rId246" Type="http://schemas.openxmlformats.org/officeDocument/2006/relationships/customXml" Target="../ink/ink1095.xml"/><Relationship Id="rId245" Type="http://schemas.openxmlformats.org/officeDocument/2006/relationships/image" Target="../media/image1094.png"/><Relationship Id="rId244" Type="http://schemas.openxmlformats.org/officeDocument/2006/relationships/customXml" Target="../ink/ink1094.xml"/><Relationship Id="rId243" Type="http://schemas.openxmlformats.org/officeDocument/2006/relationships/image" Target="../media/image1093.png"/><Relationship Id="rId242" Type="http://schemas.openxmlformats.org/officeDocument/2006/relationships/customXml" Target="../ink/ink1093.xml"/><Relationship Id="rId241" Type="http://schemas.openxmlformats.org/officeDocument/2006/relationships/image" Target="../media/image1092.png"/><Relationship Id="rId240" Type="http://schemas.openxmlformats.org/officeDocument/2006/relationships/customXml" Target="../ink/ink1092.xml"/><Relationship Id="rId24" Type="http://schemas.openxmlformats.org/officeDocument/2006/relationships/customXml" Target="../ink/ink984.xml"/><Relationship Id="rId239" Type="http://schemas.openxmlformats.org/officeDocument/2006/relationships/image" Target="../media/image1091.png"/><Relationship Id="rId238" Type="http://schemas.openxmlformats.org/officeDocument/2006/relationships/customXml" Target="../ink/ink1091.xml"/><Relationship Id="rId237" Type="http://schemas.openxmlformats.org/officeDocument/2006/relationships/image" Target="../media/image1090.png"/><Relationship Id="rId236" Type="http://schemas.openxmlformats.org/officeDocument/2006/relationships/customXml" Target="../ink/ink1090.xml"/><Relationship Id="rId235" Type="http://schemas.openxmlformats.org/officeDocument/2006/relationships/image" Target="../media/image1089.png"/><Relationship Id="rId234" Type="http://schemas.openxmlformats.org/officeDocument/2006/relationships/customXml" Target="../ink/ink1089.xml"/><Relationship Id="rId233" Type="http://schemas.openxmlformats.org/officeDocument/2006/relationships/image" Target="../media/image1088.png"/><Relationship Id="rId232" Type="http://schemas.openxmlformats.org/officeDocument/2006/relationships/customXml" Target="../ink/ink1088.xml"/><Relationship Id="rId231" Type="http://schemas.openxmlformats.org/officeDocument/2006/relationships/image" Target="../media/image1087.png"/><Relationship Id="rId230" Type="http://schemas.openxmlformats.org/officeDocument/2006/relationships/customXml" Target="../ink/ink1087.xml"/><Relationship Id="rId23" Type="http://schemas.openxmlformats.org/officeDocument/2006/relationships/image" Target="../media/image984.png"/><Relationship Id="rId229" Type="http://schemas.openxmlformats.org/officeDocument/2006/relationships/image" Target="../media/image1086.png"/><Relationship Id="rId228" Type="http://schemas.openxmlformats.org/officeDocument/2006/relationships/customXml" Target="../ink/ink1086.xml"/><Relationship Id="rId227" Type="http://schemas.openxmlformats.org/officeDocument/2006/relationships/image" Target="../media/image1085.png"/><Relationship Id="rId226" Type="http://schemas.openxmlformats.org/officeDocument/2006/relationships/customXml" Target="../ink/ink1085.xml"/><Relationship Id="rId225" Type="http://schemas.openxmlformats.org/officeDocument/2006/relationships/image" Target="../media/image1084.png"/><Relationship Id="rId224" Type="http://schemas.openxmlformats.org/officeDocument/2006/relationships/customXml" Target="../ink/ink1084.xml"/><Relationship Id="rId223" Type="http://schemas.openxmlformats.org/officeDocument/2006/relationships/image" Target="../media/image1083.png"/><Relationship Id="rId222" Type="http://schemas.openxmlformats.org/officeDocument/2006/relationships/customXml" Target="../ink/ink1083.xml"/><Relationship Id="rId221" Type="http://schemas.openxmlformats.org/officeDocument/2006/relationships/image" Target="../media/image1082.png"/><Relationship Id="rId220" Type="http://schemas.openxmlformats.org/officeDocument/2006/relationships/customXml" Target="../ink/ink1082.xml"/><Relationship Id="rId22" Type="http://schemas.openxmlformats.org/officeDocument/2006/relationships/customXml" Target="../ink/ink983.xml"/><Relationship Id="rId219" Type="http://schemas.openxmlformats.org/officeDocument/2006/relationships/image" Target="../media/image1081.png"/><Relationship Id="rId218" Type="http://schemas.openxmlformats.org/officeDocument/2006/relationships/customXml" Target="../ink/ink1081.xml"/><Relationship Id="rId217" Type="http://schemas.openxmlformats.org/officeDocument/2006/relationships/image" Target="../media/image1080.png"/><Relationship Id="rId216" Type="http://schemas.openxmlformats.org/officeDocument/2006/relationships/customXml" Target="../ink/ink1080.xml"/><Relationship Id="rId215" Type="http://schemas.openxmlformats.org/officeDocument/2006/relationships/image" Target="../media/image1079.png"/><Relationship Id="rId214" Type="http://schemas.openxmlformats.org/officeDocument/2006/relationships/customXml" Target="../ink/ink1079.xml"/><Relationship Id="rId213" Type="http://schemas.openxmlformats.org/officeDocument/2006/relationships/image" Target="../media/image1078.png"/><Relationship Id="rId212" Type="http://schemas.openxmlformats.org/officeDocument/2006/relationships/customXml" Target="../ink/ink1078.xml"/><Relationship Id="rId211" Type="http://schemas.openxmlformats.org/officeDocument/2006/relationships/image" Target="../media/image1077.png"/><Relationship Id="rId210" Type="http://schemas.openxmlformats.org/officeDocument/2006/relationships/customXml" Target="../ink/ink1077.xml"/><Relationship Id="rId21" Type="http://schemas.openxmlformats.org/officeDocument/2006/relationships/image" Target="../media/image983.png"/><Relationship Id="rId209" Type="http://schemas.openxmlformats.org/officeDocument/2006/relationships/image" Target="../media/image1076.png"/><Relationship Id="rId208" Type="http://schemas.openxmlformats.org/officeDocument/2006/relationships/customXml" Target="../ink/ink1076.xml"/><Relationship Id="rId207" Type="http://schemas.openxmlformats.org/officeDocument/2006/relationships/image" Target="../media/image1075.png"/><Relationship Id="rId206" Type="http://schemas.openxmlformats.org/officeDocument/2006/relationships/customXml" Target="../ink/ink1075.xml"/><Relationship Id="rId205" Type="http://schemas.openxmlformats.org/officeDocument/2006/relationships/image" Target="../media/image1074.png"/><Relationship Id="rId204" Type="http://schemas.openxmlformats.org/officeDocument/2006/relationships/customXml" Target="../ink/ink1074.xml"/><Relationship Id="rId203" Type="http://schemas.openxmlformats.org/officeDocument/2006/relationships/image" Target="../media/image1073.png"/><Relationship Id="rId202" Type="http://schemas.openxmlformats.org/officeDocument/2006/relationships/customXml" Target="../ink/ink1073.xml"/><Relationship Id="rId201" Type="http://schemas.openxmlformats.org/officeDocument/2006/relationships/image" Target="../media/image1072.png"/><Relationship Id="rId200" Type="http://schemas.openxmlformats.org/officeDocument/2006/relationships/customXml" Target="../ink/ink1072.xml"/><Relationship Id="rId20" Type="http://schemas.openxmlformats.org/officeDocument/2006/relationships/customXml" Target="../ink/ink982.xml"/><Relationship Id="rId2" Type="http://schemas.openxmlformats.org/officeDocument/2006/relationships/customXml" Target="../ink/ink973.xml"/><Relationship Id="rId199" Type="http://schemas.openxmlformats.org/officeDocument/2006/relationships/image" Target="../media/image1071.png"/><Relationship Id="rId198" Type="http://schemas.openxmlformats.org/officeDocument/2006/relationships/customXml" Target="../ink/ink1071.xml"/><Relationship Id="rId197" Type="http://schemas.openxmlformats.org/officeDocument/2006/relationships/image" Target="../media/image1070.png"/><Relationship Id="rId196" Type="http://schemas.openxmlformats.org/officeDocument/2006/relationships/customXml" Target="../ink/ink1070.xml"/><Relationship Id="rId195" Type="http://schemas.openxmlformats.org/officeDocument/2006/relationships/image" Target="../media/image1069.png"/><Relationship Id="rId194" Type="http://schemas.openxmlformats.org/officeDocument/2006/relationships/customXml" Target="../ink/ink1069.xml"/><Relationship Id="rId193" Type="http://schemas.openxmlformats.org/officeDocument/2006/relationships/image" Target="../media/image1068.png"/><Relationship Id="rId192" Type="http://schemas.openxmlformats.org/officeDocument/2006/relationships/customXml" Target="../ink/ink1068.xml"/><Relationship Id="rId191" Type="http://schemas.openxmlformats.org/officeDocument/2006/relationships/image" Target="../media/image1067.png"/><Relationship Id="rId190" Type="http://schemas.openxmlformats.org/officeDocument/2006/relationships/customXml" Target="../ink/ink1067.xml"/><Relationship Id="rId19" Type="http://schemas.openxmlformats.org/officeDocument/2006/relationships/image" Target="../media/image982.png"/><Relationship Id="rId189" Type="http://schemas.openxmlformats.org/officeDocument/2006/relationships/image" Target="../media/image1066.png"/><Relationship Id="rId188" Type="http://schemas.openxmlformats.org/officeDocument/2006/relationships/customXml" Target="../ink/ink1066.xml"/><Relationship Id="rId187" Type="http://schemas.openxmlformats.org/officeDocument/2006/relationships/image" Target="../media/image1065.png"/><Relationship Id="rId186" Type="http://schemas.openxmlformats.org/officeDocument/2006/relationships/customXml" Target="../ink/ink1065.xml"/><Relationship Id="rId185" Type="http://schemas.openxmlformats.org/officeDocument/2006/relationships/image" Target="../media/image1064.png"/><Relationship Id="rId184" Type="http://schemas.openxmlformats.org/officeDocument/2006/relationships/customXml" Target="../ink/ink1064.xml"/><Relationship Id="rId183" Type="http://schemas.openxmlformats.org/officeDocument/2006/relationships/image" Target="../media/image1063.png"/><Relationship Id="rId182" Type="http://schemas.openxmlformats.org/officeDocument/2006/relationships/customXml" Target="../ink/ink1063.xml"/><Relationship Id="rId181" Type="http://schemas.openxmlformats.org/officeDocument/2006/relationships/image" Target="../media/image1062.png"/><Relationship Id="rId180" Type="http://schemas.openxmlformats.org/officeDocument/2006/relationships/customXml" Target="../ink/ink1062.xml"/><Relationship Id="rId18" Type="http://schemas.openxmlformats.org/officeDocument/2006/relationships/customXml" Target="../ink/ink981.xml"/><Relationship Id="rId179" Type="http://schemas.openxmlformats.org/officeDocument/2006/relationships/image" Target="../media/image1061.png"/><Relationship Id="rId178" Type="http://schemas.openxmlformats.org/officeDocument/2006/relationships/customXml" Target="../ink/ink1061.xml"/><Relationship Id="rId177" Type="http://schemas.openxmlformats.org/officeDocument/2006/relationships/image" Target="../media/image1060.png"/><Relationship Id="rId176" Type="http://schemas.openxmlformats.org/officeDocument/2006/relationships/customXml" Target="../ink/ink1060.xml"/><Relationship Id="rId175" Type="http://schemas.openxmlformats.org/officeDocument/2006/relationships/image" Target="../media/image1059.png"/><Relationship Id="rId174" Type="http://schemas.openxmlformats.org/officeDocument/2006/relationships/customXml" Target="../ink/ink1059.xml"/><Relationship Id="rId173" Type="http://schemas.openxmlformats.org/officeDocument/2006/relationships/image" Target="../media/image1058.png"/><Relationship Id="rId172" Type="http://schemas.openxmlformats.org/officeDocument/2006/relationships/customXml" Target="../ink/ink1058.xml"/><Relationship Id="rId171" Type="http://schemas.openxmlformats.org/officeDocument/2006/relationships/image" Target="../media/image1057.png"/><Relationship Id="rId170" Type="http://schemas.openxmlformats.org/officeDocument/2006/relationships/customXml" Target="../ink/ink1057.xml"/><Relationship Id="rId17" Type="http://schemas.openxmlformats.org/officeDocument/2006/relationships/image" Target="../media/image981.png"/><Relationship Id="rId169" Type="http://schemas.openxmlformats.org/officeDocument/2006/relationships/image" Target="../media/image1056.png"/><Relationship Id="rId168" Type="http://schemas.openxmlformats.org/officeDocument/2006/relationships/customXml" Target="../ink/ink1056.xml"/><Relationship Id="rId167" Type="http://schemas.openxmlformats.org/officeDocument/2006/relationships/image" Target="../media/image1055.png"/><Relationship Id="rId166" Type="http://schemas.openxmlformats.org/officeDocument/2006/relationships/customXml" Target="../ink/ink1055.xml"/><Relationship Id="rId165" Type="http://schemas.openxmlformats.org/officeDocument/2006/relationships/image" Target="../media/image1054.png"/><Relationship Id="rId164" Type="http://schemas.openxmlformats.org/officeDocument/2006/relationships/customXml" Target="../ink/ink1054.xml"/><Relationship Id="rId163" Type="http://schemas.openxmlformats.org/officeDocument/2006/relationships/image" Target="../media/image1053.png"/><Relationship Id="rId162" Type="http://schemas.openxmlformats.org/officeDocument/2006/relationships/customXml" Target="../ink/ink1053.xml"/><Relationship Id="rId161" Type="http://schemas.openxmlformats.org/officeDocument/2006/relationships/image" Target="../media/image1052.png"/><Relationship Id="rId160" Type="http://schemas.openxmlformats.org/officeDocument/2006/relationships/customXml" Target="../ink/ink1052.xml"/><Relationship Id="rId16" Type="http://schemas.openxmlformats.org/officeDocument/2006/relationships/customXml" Target="../ink/ink980.xml"/><Relationship Id="rId159" Type="http://schemas.openxmlformats.org/officeDocument/2006/relationships/image" Target="../media/image1051.png"/><Relationship Id="rId158" Type="http://schemas.openxmlformats.org/officeDocument/2006/relationships/customXml" Target="../ink/ink1051.xml"/><Relationship Id="rId157" Type="http://schemas.openxmlformats.org/officeDocument/2006/relationships/image" Target="../media/image1050.png"/><Relationship Id="rId156" Type="http://schemas.openxmlformats.org/officeDocument/2006/relationships/customXml" Target="../ink/ink1050.xml"/><Relationship Id="rId155" Type="http://schemas.openxmlformats.org/officeDocument/2006/relationships/image" Target="../media/image1049.png"/><Relationship Id="rId154" Type="http://schemas.openxmlformats.org/officeDocument/2006/relationships/customXml" Target="../ink/ink1049.xml"/><Relationship Id="rId153" Type="http://schemas.openxmlformats.org/officeDocument/2006/relationships/image" Target="../media/image1048.png"/><Relationship Id="rId152" Type="http://schemas.openxmlformats.org/officeDocument/2006/relationships/customXml" Target="../ink/ink1048.xml"/><Relationship Id="rId151" Type="http://schemas.openxmlformats.org/officeDocument/2006/relationships/image" Target="../media/image1047.png"/><Relationship Id="rId150" Type="http://schemas.openxmlformats.org/officeDocument/2006/relationships/customXml" Target="../ink/ink1047.xml"/><Relationship Id="rId15" Type="http://schemas.openxmlformats.org/officeDocument/2006/relationships/image" Target="../media/image980.png"/><Relationship Id="rId149" Type="http://schemas.openxmlformats.org/officeDocument/2006/relationships/image" Target="../media/image1046.png"/><Relationship Id="rId148" Type="http://schemas.openxmlformats.org/officeDocument/2006/relationships/customXml" Target="../ink/ink1046.xml"/><Relationship Id="rId147" Type="http://schemas.openxmlformats.org/officeDocument/2006/relationships/image" Target="../media/image1045.png"/><Relationship Id="rId146" Type="http://schemas.openxmlformats.org/officeDocument/2006/relationships/customXml" Target="../ink/ink1045.xml"/><Relationship Id="rId145" Type="http://schemas.openxmlformats.org/officeDocument/2006/relationships/image" Target="../media/image1044.png"/><Relationship Id="rId144" Type="http://schemas.openxmlformats.org/officeDocument/2006/relationships/customXml" Target="../ink/ink1044.xml"/><Relationship Id="rId143" Type="http://schemas.openxmlformats.org/officeDocument/2006/relationships/image" Target="../media/image1043.png"/><Relationship Id="rId142" Type="http://schemas.openxmlformats.org/officeDocument/2006/relationships/customXml" Target="../ink/ink1043.xml"/><Relationship Id="rId141" Type="http://schemas.openxmlformats.org/officeDocument/2006/relationships/image" Target="../media/image1042.png"/><Relationship Id="rId140" Type="http://schemas.openxmlformats.org/officeDocument/2006/relationships/customXml" Target="../ink/ink1042.xml"/><Relationship Id="rId14" Type="http://schemas.openxmlformats.org/officeDocument/2006/relationships/customXml" Target="../ink/ink979.xml"/><Relationship Id="rId139" Type="http://schemas.openxmlformats.org/officeDocument/2006/relationships/image" Target="../media/image1041.png"/><Relationship Id="rId138" Type="http://schemas.openxmlformats.org/officeDocument/2006/relationships/customXml" Target="../ink/ink1041.xml"/><Relationship Id="rId137" Type="http://schemas.openxmlformats.org/officeDocument/2006/relationships/image" Target="../media/image1040.png"/><Relationship Id="rId136" Type="http://schemas.openxmlformats.org/officeDocument/2006/relationships/customXml" Target="../ink/ink1040.xml"/><Relationship Id="rId135" Type="http://schemas.openxmlformats.org/officeDocument/2006/relationships/image" Target="../media/image1039.png"/><Relationship Id="rId134" Type="http://schemas.openxmlformats.org/officeDocument/2006/relationships/customXml" Target="../ink/ink1039.xml"/><Relationship Id="rId133" Type="http://schemas.openxmlformats.org/officeDocument/2006/relationships/image" Target="../media/image614.png"/><Relationship Id="rId132" Type="http://schemas.openxmlformats.org/officeDocument/2006/relationships/customXml" Target="../ink/ink1038.xml"/><Relationship Id="rId131" Type="http://schemas.openxmlformats.org/officeDocument/2006/relationships/image" Target="../media/image1038.png"/><Relationship Id="rId130" Type="http://schemas.openxmlformats.org/officeDocument/2006/relationships/customXml" Target="../ink/ink1037.xml"/><Relationship Id="rId13" Type="http://schemas.openxmlformats.org/officeDocument/2006/relationships/image" Target="../media/image979.png"/><Relationship Id="rId129" Type="http://schemas.openxmlformats.org/officeDocument/2006/relationships/image" Target="../media/image1037.png"/><Relationship Id="rId128" Type="http://schemas.openxmlformats.org/officeDocument/2006/relationships/customXml" Target="../ink/ink1036.xml"/><Relationship Id="rId127" Type="http://schemas.openxmlformats.org/officeDocument/2006/relationships/image" Target="../media/image1036.png"/><Relationship Id="rId126" Type="http://schemas.openxmlformats.org/officeDocument/2006/relationships/customXml" Target="../ink/ink1035.xml"/><Relationship Id="rId125" Type="http://schemas.openxmlformats.org/officeDocument/2006/relationships/image" Target="../media/image1035.png"/><Relationship Id="rId124" Type="http://schemas.openxmlformats.org/officeDocument/2006/relationships/customXml" Target="../ink/ink1034.xml"/><Relationship Id="rId123" Type="http://schemas.openxmlformats.org/officeDocument/2006/relationships/image" Target="../media/image1034.png"/><Relationship Id="rId122" Type="http://schemas.openxmlformats.org/officeDocument/2006/relationships/customXml" Target="../ink/ink1033.xml"/><Relationship Id="rId121" Type="http://schemas.openxmlformats.org/officeDocument/2006/relationships/image" Target="../media/image1033.png"/><Relationship Id="rId120" Type="http://schemas.openxmlformats.org/officeDocument/2006/relationships/customXml" Target="../ink/ink1032.xml"/><Relationship Id="rId12" Type="http://schemas.openxmlformats.org/officeDocument/2006/relationships/customXml" Target="../ink/ink978.xml"/><Relationship Id="rId119" Type="http://schemas.openxmlformats.org/officeDocument/2006/relationships/image" Target="../media/image1032.png"/><Relationship Id="rId118" Type="http://schemas.openxmlformats.org/officeDocument/2006/relationships/customXml" Target="../ink/ink1031.xml"/><Relationship Id="rId117" Type="http://schemas.openxmlformats.org/officeDocument/2006/relationships/image" Target="../media/image1031.png"/><Relationship Id="rId116" Type="http://schemas.openxmlformats.org/officeDocument/2006/relationships/customXml" Target="../ink/ink1030.xml"/><Relationship Id="rId115" Type="http://schemas.openxmlformats.org/officeDocument/2006/relationships/image" Target="../media/image1030.png"/><Relationship Id="rId114" Type="http://schemas.openxmlformats.org/officeDocument/2006/relationships/customXml" Target="../ink/ink1029.xml"/><Relationship Id="rId113" Type="http://schemas.openxmlformats.org/officeDocument/2006/relationships/image" Target="../media/image1029.png"/><Relationship Id="rId112" Type="http://schemas.openxmlformats.org/officeDocument/2006/relationships/customXml" Target="../ink/ink1028.xml"/><Relationship Id="rId111" Type="http://schemas.openxmlformats.org/officeDocument/2006/relationships/image" Target="../media/image1028.png"/><Relationship Id="rId110" Type="http://schemas.openxmlformats.org/officeDocument/2006/relationships/customXml" Target="../ink/ink1027.xml"/><Relationship Id="rId11" Type="http://schemas.openxmlformats.org/officeDocument/2006/relationships/image" Target="../media/image978.png"/><Relationship Id="rId109" Type="http://schemas.openxmlformats.org/officeDocument/2006/relationships/image" Target="../media/image1027.png"/><Relationship Id="rId108" Type="http://schemas.openxmlformats.org/officeDocument/2006/relationships/customXml" Target="../ink/ink1026.xml"/><Relationship Id="rId107" Type="http://schemas.openxmlformats.org/officeDocument/2006/relationships/image" Target="../media/image1026.png"/><Relationship Id="rId106" Type="http://schemas.openxmlformats.org/officeDocument/2006/relationships/customXml" Target="../ink/ink1025.xml"/><Relationship Id="rId105" Type="http://schemas.openxmlformats.org/officeDocument/2006/relationships/image" Target="../media/image1025.png"/><Relationship Id="rId104" Type="http://schemas.openxmlformats.org/officeDocument/2006/relationships/customXml" Target="../ink/ink1024.xml"/><Relationship Id="rId103" Type="http://schemas.openxmlformats.org/officeDocument/2006/relationships/image" Target="../media/image1024.png"/><Relationship Id="rId102" Type="http://schemas.openxmlformats.org/officeDocument/2006/relationships/customXml" Target="../ink/ink1023.xml"/><Relationship Id="rId101" Type="http://schemas.openxmlformats.org/officeDocument/2006/relationships/image" Target="../media/image1023.png"/><Relationship Id="rId100" Type="http://schemas.openxmlformats.org/officeDocument/2006/relationships/customXml" Target="../ink/ink1022.xml"/><Relationship Id="rId10" Type="http://schemas.openxmlformats.org/officeDocument/2006/relationships/customXml" Target="../ink/ink977.xml"/><Relationship Id="rId1" Type="http://schemas.openxmlformats.org/officeDocument/2006/relationships/image" Target="../media/image973.png"/></Relationships>
</file>

<file path=ppt/slides/_rels/slide9.xml.rels><?xml version="1.0" encoding="UTF-8" standalone="yes"?>
<Relationships xmlns="http://schemas.openxmlformats.org/package/2006/relationships"><Relationship Id="rId99" Type="http://schemas.openxmlformats.org/officeDocument/2006/relationships/image" Target="../media/image509.png"/><Relationship Id="rId98" Type="http://schemas.openxmlformats.org/officeDocument/2006/relationships/customXml" Target="../ink/ink1149.xml"/><Relationship Id="rId97" Type="http://schemas.openxmlformats.org/officeDocument/2006/relationships/image" Target="../media/image1149.png"/><Relationship Id="rId96" Type="http://schemas.openxmlformats.org/officeDocument/2006/relationships/customXml" Target="../ink/ink1148.xml"/><Relationship Id="rId95" Type="http://schemas.openxmlformats.org/officeDocument/2006/relationships/image" Target="../media/image1148.png"/><Relationship Id="rId94" Type="http://schemas.openxmlformats.org/officeDocument/2006/relationships/customXml" Target="../ink/ink1147.xml"/><Relationship Id="rId93" Type="http://schemas.openxmlformats.org/officeDocument/2006/relationships/image" Target="../media/image1147.png"/><Relationship Id="rId92" Type="http://schemas.openxmlformats.org/officeDocument/2006/relationships/customXml" Target="../ink/ink1146.xml"/><Relationship Id="rId91" Type="http://schemas.openxmlformats.org/officeDocument/2006/relationships/image" Target="../media/image1146.png"/><Relationship Id="rId90" Type="http://schemas.openxmlformats.org/officeDocument/2006/relationships/customXml" Target="../ink/ink1145.xml"/><Relationship Id="rId9" Type="http://schemas.openxmlformats.org/officeDocument/2006/relationships/image" Target="../media/image1105.png"/><Relationship Id="rId89" Type="http://schemas.openxmlformats.org/officeDocument/2006/relationships/image" Target="../media/image1145.png"/><Relationship Id="rId88" Type="http://schemas.openxmlformats.org/officeDocument/2006/relationships/customXml" Target="../ink/ink1144.xml"/><Relationship Id="rId87" Type="http://schemas.openxmlformats.org/officeDocument/2006/relationships/image" Target="../media/image1144.png"/><Relationship Id="rId86" Type="http://schemas.openxmlformats.org/officeDocument/2006/relationships/customXml" Target="../ink/ink1143.xml"/><Relationship Id="rId85" Type="http://schemas.openxmlformats.org/officeDocument/2006/relationships/image" Target="../media/image1143.png"/><Relationship Id="rId84" Type="http://schemas.openxmlformats.org/officeDocument/2006/relationships/customXml" Target="../ink/ink1142.xml"/><Relationship Id="rId83" Type="http://schemas.openxmlformats.org/officeDocument/2006/relationships/image" Target="../media/image1142.png"/><Relationship Id="rId82" Type="http://schemas.openxmlformats.org/officeDocument/2006/relationships/customXml" Target="../ink/ink1141.xml"/><Relationship Id="rId81" Type="http://schemas.openxmlformats.org/officeDocument/2006/relationships/image" Target="../media/image1141.png"/><Relationship Id="rId80" Type="http://schemas.openxmlformats.org/officeDocument/2006/relationships/customXml" Target="../ink/ink1140.xml"/><Relationship Id="rId8" Type="http://schemas.openxmlformats.org/officeDocument/2006/relationships/customXml" Target="../ink/ink1104.xml"/><Relationship Id="rId79" Type="http://schemas.openxmlformats.org/officeDocument/2006/relationships/image" Target="../media/image1140.png"/><Relationship Id="rId78" Type="http://schemas.openxmlformats.org/officeDocument/2006/relationships/customXml" Target="../ink/ink1139.xml"/><Relationship Id="rId77" Type="http://schemas.openxmlformats.org/officeDocument/2006/relationships/image" Target="../media/image1139.png"/><Relationship Id="rId76" Type="http://schemas.openxmlformats.org/officeDocument/2006/relationships/customXml" Target="../ink/ink1138.xml"/><Relationship Id="rId75" Type="http://schemas.openxmlformats.org/officeDocument/2006/relationships/image" Target="../media/image1138.png"/><Relationship Id="rId74" Type="http://schemas.openxmlformats.org/officeDocument/2006/relationships/customXml" Target="../ink/ink1137.xml"/><Relationship Id="rId73" Type="http://schemas.openxmlformats.org/officeDocument/2006/relationships/image" Target="../media/image1137.png"/><Relationship Id="rId72" Type="http://schemas.openxmlformats.org/officeDocument/2006/relationships/customXml" Target="../ink/ink1136.xml"/><Relationship Id="rId71" Type="http://schemas.openxmlformats.org/officeDocument/2006/relationships/image" Target="../media/image1136.png"/><Relationship Id="rId70" Type="http://schemas.openxmlformats.org/officeDocument/2006/relationships/customXml" Target="../ink/ink1135.xml"/><Relationship Id="rId7" Type="http://schemas.openxmlformats.org/officeDocument/2006/relationships/image" Target="../media/image1104.png"/><Relationship Id="rId69" Type="http://schemas.openxmlformats.org/officeDocument/2006/relationships/image" Target="../media/image1135.png"/><Relationship Id="rId68" Type="http://schemas.openxmlformats.org/officeDocument/2006/relationships/customXml" Target="../ink/ink1134.xml"/><Relationship Id="rId67" Type="http://schemas.openxmlformats.org/officeDocument/2006/relationships/image" Target="../media/image1134.png"/><Relationship Id="rId66" Type="http://schemas.openxmlformats.org/officeDocument/2006/relationships/customXml" Target="../ink/ink1133.xml"/><Relationship Id="rId65" Type="http://schemas.openxmlformats.org/officeDocument/2006/relationships/image" Target="../media/image1133.png"/><Relationship Id="rId64" Type="http://schemas.openxmlformats.org/officeDocument/2006/relationships/customXml" Target="../ink/ink1132.xml"/><Relationship Id="rId63" Type="http://schemas.openxmlformats.org/officeDocument/2006/relationships/image" Target="../media/image1132.png"/><Relationship Id="rId62" Type="http://schemas.openxmlformats.org/officeDocument/2006/relationships/customXml" Target="../ink/ink1131.xml"/><Relationship Id="rId61" Type="http://schemas.openxmlformats.org/officeDocument/2006/relationships/image" Target="../media/image1131.png"/><Relationship Id="rId60" Type="http://schemas.openxmlformats.org/officeDocument/2006/relationships/customXml" Target="../ink/ink1130.xml"/><Relationship Id="rId6" Type="http://schemas.openxmlformats.org/officeDocument/2006/relationships/customXml" Target="../ink/ink1103.xml"/><Relationship Id="rId59" Type="http://schemas.openxmlformats.org/officeDocument/2006/relationships/image" Target="../media/image1130.png"/><Relationship Id="rId58" Type="http://schemas.openxmlformats.org/officeDocument/2006/relationships/customXml" Target="../ink/ink1129.xml"/><Relationship Id="rId57" Type="http://schemas.openxmlformats.org/officeDocument/2006/relationships/image" Target="../media/image1129.png"/><Relationship Id="rId56" Type="http://schemas.openxmlformats.org/officeDocument/2006/relationships/customXml" Target="../ink/ink1128.xml"/><Relationship Id="rId55" Type="http://schemas.openxmlformats.org/officeDocument/2006/relationships/image" Target="../media/image1128.png"/><Relationship Id="rId54" Type="http://schemas.openxmlformats.org/officeDocument/2006/relationships/customXml" Target="../ink/ink1127.xml"/><Relationship Id="rId53" Type="http://schemas.openxmlformats.org/officeDocument/2006/relationships/image" Target="../media/image1127.png"/><Relationship Id="rId52" Type="http://schemas.openxmlformats.org/officeDocument/2006/relationships/customXml" Target="../ink/ink1126.xml"/><Relationship Id="rId51" Type="http://schemas.openxmlformats.org/officeDocument/2006/relationships/image" Target="../media/image1126.png"/><Relationship Id="rId50" Type="http://schemas.openxmlformats.org/officeDocument/2006/relationships/customXml" Target="../ink/ink1125.xml"/><Relationship Id="rId5" Type="http://schemas.openxmlformats.org/officeDocument/2006/relationships/image" Target="../media/image1103.png"/><Relationship Id="rId49" Type="http://schemas.openxmlformats.org/officeDocument/2006/relationships/image" Target="../media/image1125.png"/><Relationship Id="rId48" Type="http://schemas.openxmlformats.org/officeDocument/2006/relationships/customXml" Target="../ink/ink1124.xml"/><Relationship Id="rId47" Type="http://schemas.openxmlformats.org/officeDocument/2006/relationships/image" Target="../media/image1124.png"/><Relationship Id="rId46" Type="http://schemas.openxmlformats.org/officeDocument/2006/relationships/customXml" Target="../ink/ink1123.xml"/><Relationship Id="rId45" Type="http://schemas.openxmlformats.org/officeDocument/2006/relationships/image" Target="../media/image1123.png"/><Relationship Id="rId44" Type="http://schemas.openxmlformats.org/officeDocument/2006/relationships/customXml" Target="../ink/ink1122.xml"/><Relationship Id="rId43" Type="http://schemas.openxmlformats.org/officeDocument/2006/relationships/image" Target="../media/image1122.png"/><Relationship Id="rId42" Type="http://schemas.openxmlformats.org/officeDocument/2006/relationships/customXml" Target="../ink/ink1121.xml"/><Relationship Id="rId41" Type="http://schemas.openxmlformats.org/officeDocument/2006/relationships/image" Target="../media/image1121.png"/><Relationship Id="rId40" Type="http://schemas.openxmlformats.org/officeDocument/2006/relationships/customXml" Target="../ink/ink1120.xml"/><Relationship Id="rId4" Type="http://schemas.openxmlformats.org/officeDocument/2006/relationships/customXml" Target="../ink/ink1102.xml"/><Relationship Id="rId39" Type="http://schemas.openxmlformats.org/officeDocument/2006/relationships/image" Target="../media/image1120.png"/><Relationship Id="rId38" Type="http://schemas.openxmlformats.org/officeDocument/2006/relationships/customXml" Target="../ink/ink1119.xml"/><Relationship Id="rId37" Type="http://schemas.openxmlformats.org/officeDocument/2006/relationships/image" Target="../media/image1119.png"/><Relationship Id="rId36" Type="http://schemas.openxmlformats.org/officeDocument/2006/relationships/customXml" Target="../ink/ink1118.xml"/><Relationship Id="rId35" Type="http://schemas.openxmlformats.org/officeDocument/2006/relationships/image" Target="../media/image1118.png"/><Relationship Id="rId34" Type="http://schemas.openxmlformats.org/officeDocument/2006/relationships/customXml" Target="../ink/ink1117.xml"/><Relationship Id="rId33" Type="http://schemas.openxmlformats.org/officeDocument/2006/relationships/image" Target="../media/image1117.png"/><Relationship Id="rId32" Type="http://schemas.openxmlformats.org/officeDocument/2006/relationships/customXml" Target="../ink/ink1116.xml"/><Relationship Id="rId31" Type="http://schemas.openxmlformats.org/officeDocument/2006/relationships/image" Target="../media/image1116.png"/><Relationship Id="rId30" Type="http://schemas.openxmlformats.org/officeDocument/2006/relationships/customXml" Target="../ink/ink1115.xml"/><Relationship Id="rId3" Type="http://schemas.openxmlformats.org/officeDocument/2006/relationships/image" Target="../media/image1102.png"/><Relationship Id="rId29" Type="http://schemas.openxmlformats.org/officeDocument/2006/relationships/image" Target="../media/image1115.png"/><Relationship Id="rId28" Type="http://schemas.openxmlformats.org/officeDocument/2006/relationships/customXml" Target="../ink/ink1114.xml"/><Relationship Id="rId27" Type="http://schemas.openxmlformats.org/officeDocument/2006/relationships/image" Target="../media/image1114.png"/><Relationship Id="rId26" Type="http://schemas.openxmlformats.org/officeDocument/2006/relationships/customXml" Target="../ink/ink1113.xml"/><Relationship Id="rId25" Type="http://schemas.openxmlformats.org/officeDocument/2006/relationships/image" Target="../media/image1113.png"/><Relationship Id="rId24" Type="http://schemas.openxmlformats.org/officeDocument/2006/relationships/customXml" Target="../ink/ink1112.xml"/><Relationship Id="rId23" Type="http://schemas.openxmlformats.org/officeDocument/2006/relationships/image" Target="../media/image1112.png"/><Relationship Id="rId22" Type="http://schemas.openxmlformats.org/officeDocument/2006/relationships/customXml" Target="../ink/ink1111.xml"/><Relationship Id="rId21" Type="http://schemas.openxmlformats.org/officeDocument/2006/relationships/image" Target="../media/image1111.png"/><Relationship Id="rId20" Type="http://schemas.openxmlformats.org/officeDocument/2006/relationships/customXml" Target="../ink/ink1110.xml"/><Relationship Id="rId2" Type="http://schemas.openxmlformats.org/officeDocument/2006/relationships/customXml" Target="../ink/ink1101.xml"/><Relationship Id="rId190" Type="http://schemas.openxmlformats.org/officeDocument/2006/relationships/slideLayout" Target="../slideLayouts/slideLayout1.xml"/><Relationship Id="rId19" Type="http://schemas.openxmlformats.org/officeDocument/2006/relationships/image" Target="../media/image1110.png"/><Relationship Id="rId189" Type="http://schemas.openxmlformats.org/officeDocument/2006/relationships/tags" Target="../tags/tag65.xml"/><Relationship Id="rId188" Type="http://schemas.openxmlformats.org/officeDocument/2006/relationships/image" Target="../media/image1193.png"/><Relationship Id="rId187" Type="http://schemas.openxmlformats.org/officeDocument/2006/relationships/customXml" Target="../ink/ink1194.xml"/><Relationship Id="rId186" Type="http://schemas.openxmlformats.org/officeDocument/2006/relationships/image" Target="../media/image1192.png"/><Relationship Id="rId185" Type="http://schemas.openxmlformats.org/officeDocument/2006/relationships/customXml" Target="../ink/ink1193.xml"/><Relationship Id="rId184" Type="http://schemas.openxmlformats.org/officeDocument/2006/relationships/image" Target="../media/image1191.png"/><Relationship Id="rId183" Type="http://schemas.openxmlformats.org/officeDocument/2006/relationships/customXml" Target="../ink/ink1192.xml"/><Relationship Id="rId182" Type="http://schemas.openxmlformats.org/officeDocument/2006/relationships/image" Target="../media/image1190.png"/><Relationship Id="rId181" Type="http://schemas.openxmlformats.org/officeDocument/2006/relationships/customXml" Target="../ink/ink1191.xml"/><Relationship Id="rId180" Type="http://schemas.openxmlformats.org/officeDocument/2006/relationships/image" Target="../media/image1189.png"/><Relationship Id="rId18" Type="http://schemas.openxmlformats.org/officeDocument/2006/relationships/customXml" Target="../ink/ink1109.xml"/><Relationship Id="rId179" Type="http://schemas.openxmlformats.org/officeDocument/2006/relationships/customXml" Target="../ink/ink1190.xml"/><Relationship Id="rId178" Type="http://schemas.openxmlformats.org/officeDocument/2006/relationships/image" Target="../media/image1188.png"/><Relationship Id="rId177" Type="http://schemas.openxmlformats.org/officeDocument/2006/relationships/customXml" Target="../ink/ink1189.xml"/><Relationship Id="rId176" Type="http://schemas.openxmlformats.org/officeDocument/2006/relationships/image" Target="../media/image1187.png"/><Relationship Id="rId175" Type="http://schemas.openxmlformats.org/officeDocument/2006/relationships/customXml" Target="../ink/ink1188.xml"/><Relationship Id="rId174" Type="http://schemas.openxmlformats.org/officeDocument/2006/relationships/image" Target="../media/image1186.png"/><Relationship Id="rId173" Type="http://schemas.openxmlformats.org/officeDocument/2006/relationships/customXml" Target="../ink/ink1187.xml"/><Relationship Id="rId172" Type="http://schemas.openxmlformats.org/officeDocument/2006/relationships/image" Target="../media/image1185.png"/><Relationship Id="rId171" Type="http://schemas.openxmlformats.org/officeDocument/2006/relationships/customXml" Target="../ink/ink1186.xml"/><Relationship Id="rId170" Type="http://schemas.openxmlformats.org/officeDocument/2006/relationships/image" Target="../media/image1184.png"/><Relationship Id="rId17" Type="http://schemas.openxmlformats.org/officeDocument/2006/relationships/image" Target="../media/image1109.png"/><Relationship Id="rId169" Type="http://schemas.openxmlformats.org/officeDocument/2006/relationships/customXml" Target="../ink/ink1185.xml"/><Relationship Id="rId168" Type="http://schemas.openxmlformats.org/officeDocument/2006/relationships/image" Target="../media/image1183.png"/><Relationship Id="rId167" Type="http://schemas.openxmlformats.org/officeDocument/2006/relationships/customXml" Target="../ink/ink1184.xml"/><Relationship Id="rId166" Type="http://schemas.openxmlformats.org/officeDocument/2006/relationships/image" Target="../media/image1182.png"/><Relationship Id="rId165" Type="http://schemas.openxmlformats.org/officeDocument/2006/relationships/customXml" Target="../ink/ink1183.xml"/><Relationship Id="rId164" Type="http://schemas.openxmlformats.org/officeDocument/2006/relationships/image" Target="../media/image1181.png"/><Relationship Id="rId163" Type="http://schemas.openxmlformats.org/officeDocument/2006/relationships/customXml" Target="../ink/ink1182.xml"/><Relationship Id="rId162" Type="http://schemas.openxmlformats.org/officeDocument/2006/relationships/image" Target="../media/image1180.png"/><Relationship Id="rId161" Type="http://schemas.openxmlformats.org/officeDocument/2006/relationships/customXml" Target="../ink/ink1181.xml"/><Relationship Id="rId160" Type="http://schemas.openxmlformats.org/officeDocument/2006/relationships/image" Target="../media/image1179.png"/><Relationship Id="rId16" Type="http://schemas.openxmlformats.org/officeDocument/2006/relationships/customXml" Target="../ink/ink1108.xml"/><Relationship Id="rId159" Type="http://schemas.openxmlformats.org/officeDocument/2006/relationships/customXml" Target="../ink/ink1180.xml"/><Relationship Id="rId158" Type="http://schemas.openxmlformats.org/officeDocument/2006/relationships/image" Target="../media/image1178.png"/><Relationship Id="rId157" Type="http://schemas.openxmlformats.org/officeDocument/2006/relationships/customXml" Target="../ink/ink1179.xml"/><Relationship Id="rId156" Type="http://schemas.openxmlformats.org/officeDocument/2006/relationships/image" Target="../media/image1177.png"/><Relationship Id="rId155" Type="http://schemas.openxmlformats.org/officeDocument/2006/relationships/customXml" Target="../ink/ink1178.xml"/><Relationship Id="rId154" Type="http://schemas.openxmlformats.org/officeDocument/2006/relationships/image" Target="../media/image1176.png"/><Relationship Id="rId153" Type="http://schemas.openxmlformats.org/officeDocument/2006/relationships/customXml" Target="../ink/ink1177.xml"/><Relationship Id="rId152" Type="http://schemas.openxmlformats.org/officeDocument/2006/relationships/customXml" Target="../ink/ink1176.xml"/><Relationship Id="rId151" Type="http://schemas.openxmlformats.org/officeDocument/2006/relationships/image" Target="../media/image1175.png"/><Relationship Id="rId150" Type="http://schemas.openxmlformats.org/officeDocument/2006/relationships/customXml" Target="../ink/ink1175.xml"/><Relationship Id="rId15" Type="http://schemas.openxmlformats.org/officeDocument/2006/relationships/image" Target="../media/image1108.png"/><Relationship Id="rId149" Type="http://schemas.openxmlformats.org/officeDocument/2006/relationships/image" Target="../media/image1174.png"/><Relationship Id="rId148" Type="http://schemas.openxmlformats.org/officeDocument/2006/relationships/customXml" Target="../ink/ink1174.xml"/><Relationship Id="rId147" Type="http://schemas.openxmlformats.org/officeDocument/2006/relationships/image" Target="../media/image1173.png"/><Relationship Id="rId146" Type="http://schemas.openxmlformats.org/officeDocument/2006/relationships/customXml" Target="../ink/ink1173.xml"/><Relationship Id="rId145" Type="http://schemas.openxmlformats.org/officeDocument/2006/relationships/image" Target="../media/image1172.png"/><Relationship Id="rId144" Type="http://schemas.openxmlformats.org/officeDocument/2006/relationships/customXml" Target="../ink/ink1172.xml"/><Relationship Id="rId143" Type="http://schemas.openxmlformats.org/officeDocument/2006/relationships/image" Target="../media/image1171.png"/><Relationship Id="rId142" Type="http://schemas.openxmlformats.org/officeDocument/2006/relationships/customXml" Target="../ink/ink1171.xml"/><Relationship Id="rId141" Type="http://schemas.openxmlformats.org/officeDocument/2006/relationships/image" Target="../media/image1170.png"/><Relationship Id="rId140" Type="http://schemas.openxmlformats.org/officeDocument/2006/relationships/customXml" Target="../ink/ink1170.xml"/><Relationship Id="rId14" Type="http://schemas.openxmlformats.org/officeDocument/2006/relationships/customXml" Target="../ink/ink1107.xml"/><Relationship Id="rId139" Type="http://schemas.openxmlformats.org/officeDocument/2006/relationships/image" Target="../media/image1169.png"/><Relationship Id="rId138" Type="http://schemas.openxmlformats.org/officeDocument/2006/relationships/customXml" Target="../ink/ink1169.xml"/><Relationship Id="rId137" Type="http://schemas.openxmlformats.org/officeDocument/2006/relationships/image" Target="../media/image1168.png"/><Relationship Id="rId136" Type="http://schemas.openxmlformats.org/officeDocument/2006/relationships/customXml" Target="../ink/ink1168.xml"/><Relationship Id="rId135" Type="http://schemas.openxmlformats.org/officeDocument/2006/relationships/image" Target="../media/image1167.png"/><Relationship Id="rId134" Type="http://schemas.openxmlformats.org/officeDocument/2006/relationships/customXml" Target="../ink/ink1167.xml"/><Relationship Id="rId133" Type="http://schemas.openxmlformats.org/officeDocument/2006/relationships/image" Target="../media/image1166.png"/><Relationship Id="rId132" Type="http://schemas.openxmlformats.org/officeDocument/2006/relationships/customXml" Target="../ink/ink1166.xml"/><Relationship Id="rId131" Type="http://schemas.openxmlformats.org/officeDocument/2006/relationships/image" Target="../media/image1165.png"/><Relationship Id="rId130" Type="http://schemas.openxmlformats.org/officeDocument/2006/relationships/customXml" Target="../ink/ink1165.xml"/><Relationship Id="rId13" Type="http://schemas.openxmlformats.org/officeDocument/2006/relationships/image" Target="../media/image1107.png"/><Relationship Id="rId129" Type="http://schemas.openxmlformats.org/officeDocument/2006/relationships/image" Target="../media/image1164.png"/><Relationship Id="rId128" Type="http://schemas.openxmlformats.org/officeDocument/2006/relationships/customXml" Target="../ink/ink1164.xml"/><Relationship Id="rId127" Type="http://schemas.openxmlformats.org/officeDocument/2006/relationships/image" Target="../media/image1163.png"/><Relationship Id="rId126" Type="http://schemas.openxmlformats.org/officeDocument/2006/relationships/customXml" Target="../ink/ink1163.xml"/><Relationship Id="rId125" Type="http://schemas.openxmlformats.org/officeDocument/2006/relationships/image" Target="../media/image1162.png"/><Relationship Id="rId124" Type="http://schemas.openxmlformats.org/officeDocument/2006/relationships/customXml" Target="../ink/ink1162.xml"/><Relationship Id="rId123" Type="http://schemas.openxmlformats.org/officeDocument/2006/relationships/image" Target="../media/image1161.png"/><Relationship Id="rId122" Type="http://schemas.openxmlformats.org/officeDocument/2006/relationships/customXml" Target="../ink/ink1161.xml"/><Relationship Id="rId121" Type="http://schemas.openxmlformats.org/officeDocument/2006/relationships/image" Target="../media/image1160.png"/><Relationship Id="rId120" Type="http://schemas.openxmlformats.org/officeDocument/2006/relationships/customXml" Target="../ink/ink1160.xml"/><Relationship Id="rId12" Type="http://schemas.openxmlformats.org/officeDocument/2006/relationships/customXml" Target="../ink/ink1106.xml"/><Relationship Id="rId119" Type="http://schemas.openxmlformats.org/officeDocument/2006/relationships/image" Target="../media/image1159.png"/><Relationship Id="rId118" Type="http://schemas.openxmlformats.org/officeDocument/2006/relationships/customXml" Target="../ink/ink1159.xml"/><Relationship Id="rId117" Type="http://schemas.openxmlformats.org/officeDocument/2006/relationships/image" Target="../media/image1158.png"/><Relationship Id="rId116" Type="http://schemas.openxmlformats.org/officeDocument/2006/relationships/customXml" Target="../ink/ink1158.xml"/><Relationship Id="rId115" Type="http://schemas.openxmlformats.org/officeDocument/2006/relationships/image" Target="../media/image1157.png"/><Relationship Id="rId114" Type="http://schemas.openxmlformats.org/officeDocument/2006/relationships/customXml" Target="../ink/ink1157.xml"/><Relationship Id="rId113" Type="http://schemas.openxmlformats.org/officeDocument/2006/relationships/image" Target="../media/image1156.png"/><Relationship Id="rId112" Type="http://schemas.openxmlformats.org/officeDocument/2006/relationships/customXml" Target="../ink/ink1156.xml"/><Relationship Id="rId111" Type="http://schemas.openxmlformats.org/officeDocument/2006/relationships/image" Target="../media/image1155.png"/><Relationship Id="rId110" Type="http://schemas.openxmlformats.org/officeDocument/2006/relationships/customXml" Target="../ink/ink1155.xml"/><Relationship Id="rId11" Type="http://schemas.openxmlformats.org/officeDocument/2006/relationships/image" Target="../media/image1106.png"/><Relationship Id="rId109" Type="http://schemas.openxmlformats.org/officeDocument/2006/relationships/image" Target="../media/image1154.png"/><Relationship Id="rId108" Type="http://schemas.openxmlformats.org/officeDocument/2006/relationships/customXml" Target="../ink/ink1154.xml"/><Relationship Id="rId107" Type="http://schemas.openxmlformats.org/officeDocument/2006/relationships/image" Target="../media/image1153.png"/><Relationship Id="rId106" Type="http://schemas.openxmlformats.org/officeDocument/2006/relationships/customXml" Target="../ink/ink1153.xml"/><Relationship Id="rId105" Type="http://schemas.openxmlformats.org/officeDocument/2006/relationships/image" Target="../media/image1152.png"/><Relationship Id="rId104" Type="http://schemas.openxmlformats.org/officeDocument/2006/relationships/customXml" Target="../ink/ink1152.xml"/><Relationship Id="rId103" Type="http://schemas.openxmlformats.org/officeDocument/2006/relationships/image" Target="../media/image1151.png"/><Relationship Id="rId102" Type="http://schemas.openxmlformats.org/officeDocument/2006/relationships/customXml" Target="../ink/ink1151.xml"/><Relationship Id="rId101" Type="http://schemas.openxmlformats.org/officeDocument/2006/relationships/image" Target="../media/image1150.png"/><Relationship Id="rId100" Type="http://schemas.openxmlformats.org/officeDocument/2006/relationships/customXml" Target="../ink/ink1150.xml"/><Relationship Id="rId10" Type="http://schemas.openxmlformats.org/officeDocument/2006/relationships/customXml" Target="../ink/ink1105.xml"/><Relationship Id="rId1" Type="http://schemas.openxmlformats.org/officeDocument/2006/relationships/image" Target="../media/image11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45763" y="433378"/>
            <a:ext cx="11700473" cy="4953010"/>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701623" y="1810376"/>
              <a:ext cx="632354" cy="635183"/>
            </p14:xfrm>
          </p:contentPart>
        </mc:Choice>
        <mc:Fallback xmlns="">
          <p:pic>
            <p:nvPicPr>
              <p:cNvPr id="2" name="墨迹 1"/>
            </p:nvPicPr>
            <p:blipFill>
              <a:blip r:embed="rId3"/>
            </p:blipFill>
            <p:spPr>
              <a:xfrm>
                <a:off x="1701623" y="1810376"/>
                <a:ext cx="632354" cy="63518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971925" y="2004949"/>
              <a:ext cx="430741" cy="328519"/>
            </p14:xfrm>
          </p:contentPart>
        </mc:Choice>
        <mc:Fallback xmlns="">
          <p:pic>
            <p:nvPicPr>
              <p:cNvPr id="4" name="墨迹 3"/>
            </p:nvPicPr>
            <p:blipFill>
              <a:blip r:embed="rId5"/>
            </p:blipFill>
            <p:spPr>
              <a:xfrm>
                <a:off x="3971925" y="2004949"/>
                <a:ext cx="430741" cy="32851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6911093" y="1235116"/>
              <a:ext cx="42862" cy="95877"/>
            </p14:xfrm>
          </p:contentPart>
        </mc:Choice>
        <mc:Fallback xmlns="">
          <p:pic>
            <p:nvPicPr>
              <p:cNvPr id="5" name="墨迹 4"/>
            </p:nvPicPr>
            <p:blipFill>
              <a:blip r:embed="rId7"/>
            </p:blipFill>
            <p:spPr>
              <a:xfrm>
                <a:off x="6911093" y="1235116"/>
                <a:ext cx="42862" cy="958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589844" y="3874544"/>
              <a:ext cx="6584950" cy="62038"/>
            </p14:xfrm>
          </p:contentPart>
        </mc:Choice>
        <mc:Fallback xmlns="">
          <p:pic>
            <p:nvPicPr>
              <p:cNvPr id="6" name="墨迹 5"/>
            </p:nvPicPr>
            <p:blipFill>
              <a:blip r:embed="rId9"/>
            </p:blipFill>
            <p:spPr>
              <a:xfrm>
                <a:off x="589844" y="3874544"/>
                <a:ext cx="6584950" cy="620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552450" y="4286250"/>
              <a:ext cx="8007350" cy="56398"/>
            </p14:xfrm>
          </p:contentPart>
        </mc:Choice>
        <mc:Fallback xmlns="">
          <p:pic>
            <p:nvPicPr>
              <p:cNvPr id="7" name="墨迹 6"/>
            </p:nvPicPr>
            <p:blipFill>
              <a:blip r:embed="rId11"/>
            </p:blipFill>
            <p:spPr>
              <a:xfrm>
                <a:off x="552450" y="4286250"/>
                <a:ext cx="8007350" cy="5639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3279422" y="2334878"/>
              <a:ext cx="186266" cy="383506"/>
            </p14:xfrm>
          </p:contentPart>
        </mc:Choice>
        <mc:Fallback xmlns="">
          <p:pic>
            <p:nvPicPr>
              <p:cNvPr id="8" name="墨迹 7"/>
            </p:nvPicPr>
            <p:blipFill>
              <a:blip r:embed="rId13"/>
            </p:blipFill>
            <p:spPr>
              <a:xfrm>
                <a:off x="3279422" y="2334878"/>
                <a:ext cx="186266" cy="38350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7097888" y="1415590"/>
              <a:ext cx="4939" cy="11280"/>
            </p14:xfrm>
          </p:contentPart>
        </mc:Choice>
        <mc:Fallback xmlns="">
          <p:pic>
            <p:nvPicPr>
              <p:cNvPr id="9" name="墨迹 8"/>
            </p:nvPicPr>
            <p:blipFill>
              <a:blip r:embed="rId15"/>
            </p:blipFill>
            <p:spPr>
              <a:xfrm>
                <a:off x="7097888" y="1415590"/>
                <a:ext cx="4939" cy="1128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3290711" y="2342809"/>
              <a:ext cx="152400" cy="418579"/>
            </p14:xfrm>
          </p:contentPart>
        </mc:Choice>
        <mc:Fallback xmlns="">
          <p:pic>
            <p:nvPicPr>
              <p:cNvPr id="10" name="墨迹 9"/>
            </p:nvPicPr>
            <p:blipFill>
              <a:blip r:embed="rId17"/>
            </p:blipFill>
            <p:spPr>
              <a:xfrm>
                <a:off x="3290711" y="2342809"/>
                <a:ext cx="152400" cy="41857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3311877" y="2594309"/>
              <a:ext cx="142523" cy="33839"/>
            </p14:xfrm>
          </p:contentPart>
        </mc:Choice>
        <mc:Fallback xmlns="">
          <p:pic>
            <p:nvPicPr>
              <p:cNvPr id="11" name="墨迹 10"/>
            </p:nvPicPr>
            <p:blipFill>
              <a:blip r:embed="rId19"/>
            </p:blipFill>
            <p:spPr>
              <a:xfrm>
                <a:off x="3311877" y="2594309"/>
                <a:ext cx="142523" cy="3383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3465688" y="2554830"/>
              <a:ext cx="124178" cy="177654"/>
            </p14:xfrm>
          </p:contentPart>
        </mc:Choice>
        <mc:Fallback xmlns="">
          <p:pic>
            <p:nvPicPr>
              <p:cNvPr id="12" name="墨迹 11"/>
            </p:nvPicPr>
            <p:blipFill>
              <a:blip r:embed="rId21"/>
            </p:blipFill>
            <p:spPr>
              <a:xfrm>
                <a:off x="3465688" y="2554830"/>
                <a:ext cx="124178" cy="17765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3732388" y="2447674"/>
              <a:ext cx="142523" cy="236871"/>
            </p14:xfrm>
          </p:contentPart>
        </mc:Choice>
        <mc:Fallback xmlns="">
          <p:pic>
            <p:nvPicPr>
              <p:cNvPr id="13" name="墨迹 12"/>
            </p:nvPicPr>
            <p:blipFill>
              <a:blip r:embed="rId23"/>
            </p:blipFill>
            <p:spPr>
              <a:xfrm>
                <a:off x="3732388" y="2447674"/>
                <a:ext cx="142523" cy="23687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3934177" y="2437804"/>
              <a:ext cx="124178" cy="229822"/>
            </p14:xfrm>
          </p:contentPart>
        </mc:Choice>
        <mc:Fallback xmlns="">
          <p:pic>
            <p:nvPicPr>
              <p:cNvPr id="14" name="墨迹 13"/>
            </p:nvPicPr>
            <p:blipFill>
              <a:blip r:embed="rId25"/>
            </p:blipFill>
            <p:spPr>
              <a:xfrm>
                <a:off x="3934177" y="2437804"/>
                <a:ext cx="124178" cy="22982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4058355" y="2560470"/>
              <a:ext cx="67733" cy="135355"/>
            </p14:xfrm>
          </p:contentPart>
        </mc:Choice>
        <mc:Fallback xmlns="">
          <p:pic>
            <p:nvPicPr>
              <p:cNvPr id="15" name="墨迹 14"/>
            </p:nvPicPr>
            <p:blipFill>
              <a:blip r:embed="rId27"/>
            </p:blipFill>
            <p:spPr>
              <a:xfrm>
                <a:off x="4058355" y="2560470"/>
                <a:ext cx="67733" cy="13535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4219222" y="2425820"/>
              <a:ext cx="25400" cy="202328"/>
            </p14:xfrm>
          </p:contentPart>
        </mc:Choice>
        <mc:Fallback xmlns="">
          <p:pic>
            <p:nvPicPr>
              <p:cNvPr id="16" name="墨迹 15"/>
            </p:nvPicPr>
            <p:blipFill>
              <a:blip r:embed="rId29"/>
            </p:blipFill>
            <p:spPr>
              <a:xfrm>
                <a:off x="4219222" y="2425820"/>
                <a:ext cx="25400" cy="20232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4227688" y="2537911"/>
              <a:ext cx="95956" cy="16919"/>
            </p14:xfrm>
          </p:contentPart>
        </mc:Choice>
        <mc:Fallback xmlns="">
          <p:pic>
            <p:nvPicPr>
              <p:cNvPr id="17" name="墨迹 16"/>
            </p:nvPicPr>
            <p:blipFill>
              <a:blip r:embed="rId31"/>
            </p:blipFill>
            <p:spPr>
              <a:xfrm>
                <a:off x="4227688" y="2537911"/>
                <a:ext cx="95956" cy="1691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4312355" y="2365192"/>
              <a:ext cx="33867" cy="618263"/>
            </p14:xfrm>
          </p:contentPart>
        </mc:Choice>
        <mc:Fallback xmlns="">
          <p:pic>
            <p:nvPicPr>
              <p:cNvPr id="18" name="墨迹 17"/>
            </p:nvPicPr>
            <p:blipFill>
              <a:blip r:embed="rId33"/>
            </p:blipFill>
            <p:spPr>
              <a:xfrm>
                <a:off x="4312355" y="2365192"/>
                <a:ext cx="33867" cy="61826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4365977" y="2552010"/>
              <a:ext cx="87489" cy="153685"/>
            </p14:xfrm>
          </p:contentPart>
        </mc:Choice>
        <mc:Fallback xmlns="">
          <p:pic>
            <p:nvPicPr>
              <p:cNvPr id="19" name="墨迹 18"/>
            </p:nvPicPr>
            <p:blipFill>
              <a:blip r:embed="rId35"/>
            </p:blipFill>
            <p:spPr>
              <a:xfrm>
                <a:off x="4365977" y="2552010"/>
                <a:ext cx="87489" cy="15368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4442177" y="2577389"/>
              <a:ext cx="87489" cy="25379"/>
            </p14:xfrm>
          </p:contentPart>
        </mc:Choice>
        <mc:Fallback xmlns="">
          <p:pic>
            <p:nvPicPr>
              <p:cNvPr id="20" name="墨迹 19"/>
            </p:nvPicPr>
            <p:blipFill>
              <a:blip r:embed="rId37"/>
            </p:blipFill>
            <p:spPr>
              <a:xfrm>
                <a:off x="4442177" y="2577389"/>
                <a:ext cx="87489" cy="2537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4583288" y="2425115"/>
              <a:ext cx="101600" cy="214312"/>
            </p14:xfrm>
          </p:contentPart>
        </mc:Choice>
        <mc:Fallback xmlns="">
          <p:pic>
            <p:nvPicPr>
              <p:cNvPr id="21" name="墨迹 20"/>
            </p:nvPicPr>
            <p:blipFill>
              <a:blip r:embed="rId39"/>
            </p:blipFill>
            <p:spPr>
              <a:xfrm>
                <a:off x="4583288" y="2425115"/>
                <a:ext cx="101600" cy="21431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4679244" y="2532271"/>
              <a:ext cx="163689" cy="133945"/>
            </p14:xfrm>
          </p:contentPart>
        </mc:Choice>
        <mc:Fallback xmlns="">
          <p:pic>
            <p:nvPicPr>
              <p:cNvPr id="22" name="墨迹 21"/>
            </p:nvPicPr>
            <p:blipFill>
              <a:blip r:embed="rId41"/>
            </p:blipFill>
            <p:spPr>
              <a:xfrm>
                <a:off x="4679244" y="2532271"/>
                <a:ext cx="163689" cy="13394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4854222" y="2330648"/>
              <a:ext cx="94015" cy="353898"/>
            </p14:xfrm>
          </p:contentPart>
        </mc:Choice>
        <mc:Fallback xmlns="">
          <p:pic>
            <p:nvPicPr>
              <p:cNvPr id="23" name="墨迹 22"/>
            </p:nvPicPr>
            <p:blipFill>
              <a:blip r:embed="rId43"/>
            </p:blipFill>
            <p:spPr>
              <a:xfrm>
                <a:off x="4854222" y="2330648"/>
                <a:ext cx="94015" cy="35389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4933244" y="2509007"/>
              <a:ext cx="83256" cy="279875"/>
            </p14:xfrm>
          </p:contentPart>
        </mc:Choice>
        <mc:Fallback xmlns="">
          <p:pic>
            <p:nvPicPr>
              <p:cNvPr id="24" name="墨迹 23"/>
            </p:nvPicPr>
            <p:blipFill>
              <a:blip r:embed="rId45"/>
            </p:blipFill>
            <p:spPr>
              <a:xfrm>
                <a:off x="4933244" y="2509007"/>
                <a:ext cx="83256" cy="27987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5162550" y="2453314"/>
              <a:ext cx="55738" cy="81777"/>
            </p14:xfrm>
          </p:contentPart>
        </mc:Choice>
        <mc:Fallback xmlns="">
          <p:pic>
            <p:nvPicPr>
              <p:cNvPr id="25" name="墨迹 24"/>
            </p:nvPicPr>
            <p:blipFill>
              <a:blip r:embed="rId47"/>
            </p:blipFill>
            <p:spPr>
              <a:xfrm>
                <a:off x="5162550" y="2453314"/>
                <a:ext cx="55738" cy="8177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5329766" y="2405375"/>
              <a:ext cx="171626" cy="227002"/>
            </p14:xfrm>
          </p:contentPart>
        </mc:Choice>
        <mc:Fallback xmlns="">
          <p:pic>
            <p:nvPicPr>
              <p:cNvPr id="26" name="墨迹 25"/>
            </p:nvPicPr>
            <p:blipFill>
              <a:blip r:embed="rId49"/>
            </p:blipFill>
            <p:spPr>
              <a:xfrm>
                <a:off x="5329766" y="2405375"/>
                <a:ext cx="171626" cy="22700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5387622" y="2385636"/>
              <a:ext cx="143933" cy="259431"/>
            </p14:xfrm>
          </p:contentPart>
        </mc:Choice>
        <mc:Fallback xmlns="">
          <p:pic>
            <p:nvPicPr>
              <p:cNvPr id="27" name="墨迹 26"/>
            </p:nvPicPr>
            <p:blipFill>
              <a:blip r:embed="rId51"/>
            </p:blipFill>
            <p:spPr>
              <a:xfrm>
                <a:off x="5387622" y="2385636"/>
                <a:ext cx="143933" cy="259431"/>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5604933" y="2396916"/>
              <a:ext cx="11289" cy="160734"/>
            </p14:xfrm>
          </p:contentPart>
        </mc:Choice>
        <mc:Fallback xmlns="">
          <p:pic>
            <p:nvPicPr>
              <p:cNvPr id="28" name="墨迹 27"/>
            </p:nvPicPr>
            <p:blipFill>
              <a:blip r:embed="rId53"/>
            </p:blipFill>
            <p:spPr>
              <a:xfrm>
                <a:off x="5604933" y="2396916"/>
                <a:ext cx="11289" cy="16073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5616222" y="2442034"/>
              <a:ext cx="101600" cy="33839"/>
            </p14:xfrm>
          </p:contentPart>
        </mc:Choice>
        <mc:Fallback xmlns="">
          <p:pic>
            <p:nvPicPr>
              <p:cNvPr id="29" name="墨迹 28"/>
            </p:nvPicPr>
            <p:blipFill>
              <a:blip r:embed="rId55"/>
            </p:blipFill>
            <p:spPr>
              <a:xfrm>
                <a:off x="5616222" y="2442034"/>
                <a:ext cx="101600" cy="3383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5695244" y="2304916"/>
              <a:ext cx="355600" cy="351431"/>
            </p14:xfrm>
          </p:contentPart>
        </mc:Choice>
        <mc:Fallback xmlns="">
          <p:pic>
            <p:nvPicPr>
              <p:cNvPr id="30" name="墨迹 29"/>
            </p:nvPicPr>
            <p:blipFill>
              <a:blip r:embed="rId57"/>
            </p:blipFill>
            <p:spPr>
              <a:xfrm>
                <a:off x="5695244" y="2304916"/>
                <a:ext cx="355600" cy="35143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6313311" y="2416655"/>
              <a:ext cx="903111" cy="36659"/>
            </p14:xfrm>
          </p:contentPart>
        </mc:Choice>
        <mc:Fallback xmlns="">
          <p:pic>
            <p:nvPicPr>
              <p:cNvPr id="31" name="墨迹 30"/>
            </p:nvPicPr>
            <p:blipFill>
              <a:blip r:embed="rId59"/>
            </p:blipFill>
            <p:spPr>
              <a:xfrm>
                <a:off x="6313311" y="2416655"/>
                <a:ext cx="903111" cy="3665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7143044" y="2365015"/>
              <a:ext cx="147637" cy="192635"/>
            </p14:xfrm>
          </p:contentPart>
        </mc:Choice>
        <mc:Fallback xmlns="">
          <p:pic>
            <p:nvPicPr>
              <p:cNvPr id="32" name="墨迹 31"/>
            </p:nvPicPr>
            <p:blipFill>
              <a:blip r:embed="rId61"/>
            </p:blipFill>
            <p:spPr>
              <a:xfrm>
                <a:off x="7143044" y="2365015"/>
                <a:ext cx="147637" cy="19263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6493933" y="2067692"/>
              <a:ext cx="36689" cy="270006"/>
            </p14:xfrm>
          </p:contentPart>
        </mc:Choice>
        <mc:Fallback xmlns="">
          <p:pic>
            <p:nvPicPr>
              <p:cNvPr id="33" name="墨迹 32"/>
            </p:nvPicPr>
            <p:blipFill>
              <a:blip r:embed="rId63"/>
            </p:blipFill>
            <p:spPr>
              <a:xfrm>
                <a:off x="6493933" y="2067692"/>
                <a:ext cx="36689" cy="27000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6519333" y="2171324"/>
              <a:ext cx="112889" cy="16919"/>
            </p14:xfrm>
          </p:contentPart>
        </mc:Choice>
        <mc:Fallback xmlns="">
          <p:pic>
            <p:nvPicPr>
              <p:cNvPr id="34" name="墨迹 33"/>
            </p:nvPicPr>
            <p:blipFill>
              <a:blip r:embed="rId65"/>
            </p:blipFill>
            <p:spPr>
              <a:xfrm>
                <a:off x="6519333" y="2171324"/>
                <a:ext cx="112889" cy="1691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6627988" y="2069807"/>
              <a:ext cx="15522" cy="225592"/>
            </p14:xfrm>
          </p:contentPart>
        </mc:Choice>
        <mc:Fallback xmlns="">
          <p:pic>
            <p:nvPicPr>
              <p:cNvPr id="35" name="墨迹 34"/>
            </p:nvPicPr>
            <p:blipFill>
              <a:blip r:embed="rId67"/>
            </p:blipFill>
            <p:spPr>
              <a:xfrm>
                <a:off x="6627988" y="2069807"/>
                <a:ext cx="15522" cy="22559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6666088" y="2072098"/>
              <a:ext cx="308504" cy="381216"/>
            </p14:xfrm>
          </p:contentPart>
        </mc:Choice>
        <mc:Fallback xmlns="">
          <p:pic>
            <p:nvPicPr>
              <p:cNvPr id="36" name="墨迹 35"/>
            </p:nvPicPr>
            <p:blipFill>
              <a:blip r:embed="rId69"/>
            </p:blipFill>
            <p:spPr>
              <a:xfrm>
                <a:off x="6666088" y="2072098"/>
                <a:ext cx="308504" cy="38121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7437966" y="2283415"/>
              <a:ext cx="176389" cy="127600"/>
            </p14:xfrm>
          </p:contentPart>
        </mc:Choice>
        <mc:Fallback xmlns="">
          <p:pic>
            <p:nvPicPr>
              <p:cNvPr id="37" name="墨迹 36"/>
            </p:nvPicPr>
            <p:blipFill>
              <a:blip r:embed="rId71"/>
            </p:blipFill>
            <p:spPr>
              <a:xfrm>
                <a:off x="7437966" y="2283415"/>
                <a:ext cx="176389" cy="12760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7608711" y="2312319"/>
              <a:ext cx="90311" cy="377866"/>
            </p14:xfrm>
          </p:contentPart>
        </mc:Choice>
        <mc:Fallback xmlns="">
          <p:pic>
            <p:nvPicPr>
              <p:cNvPr id="38" name="墨迹 37"/>
            </p:nvPicPr>
            <p:blipFill>
              <a:blip r:embed="rId73"/>
            </p:blipFill>
            <p:spPr>
              <a:xfrm>
                <a:off x="7608711" y="2312319"/>
                <a:ext cx="90311" cy="37786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7424384" y="2412249"/>
              <a:ext cx="150460" cy="334334"/>
            </p14:xfrm>
          </p:contentPart>
        </mc:Choice>
        <mc:Fallback xmlns="">
          <p:pic>
            <p:nvPicPr>
              <p:cNvPr id="39" name="墨迹 38"/>
            </p:nvPicPr>
            <p:blipFill>
              <a:blip r:embed="rId75"/>
            </p:blipFill>
            <p:spPr>
              <a:xfrm>
                <a:off x="7424384" y="2412249"/>
                <a:ext cx="150460" cy="33433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7518400" y="2427935"/>
              <a:ext cx="112888" cy="188933"/>
            </p14:xfrm>
          </p:contentPart>
        </mc:Choice>
        <mc:Fallback xmlns="">
          <p:pic>
            <p:nvPicPr>
              <p:cNvPr id="40" name="墨迹 39"/>
            </p:nvPicPr>
            <p:blipFill>
              <a:blip r:embed="rId77"/>
            </p:blipFill>
            <p:spPr>
              <a:xfrm>
                <a:off x="7518400" y="2427935"/>
                <a:ext cx="112888" cy="18893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7665155" y="2360257"/>
              <a:ext cx="158045" cy="8459"/>
            </p14:xfrm>
          </p:contentPart>
        </mc:Choice>
        <mc:Fallback xmlns="">
          <p:pic>
            <p:nvPicPr>
              <p:cNvPr id="41" name="墨迹 40"/>
            </p:nvPicPr>
            <p:blipFill>
              <a:blip r:embed="rId79"/>
            </p:blipFill>
            <p:spPr>
              <a:xfrm>
                <a:off x="7665155" y="2360257"/>
                <a:ext cx="158045" cy="845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7780513" y="2258740"/>
              <a:ext cx="384175" cy="147517"/>
            </p14:xfrm>
          </p:contentPart>
        </mc:Choice>
        <mc:Fallback xmlns="">
          <p:pic>
            <p:nvPicPr>
              <p:cNvPr id="42" name="墨迹 41"/>
            </p:nvPicPr>
            <p:blipFill>
              <a:blip r:embed="rId81"/>
            </p:blipFill>
            <p:spPr>
              <a:xfrm>
                <a:off x="7780513" y="2258740"/>
                <a:ext cx="384175" cy="14751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8130822" y="2249400"/>
              <a:ext cx="42333" cy="268771"/>
            </p14:xfrm>
          </p:contentPart>
        </mc:Choice>
        <mc:Fallback xmlns="">
          <p:pic>
            <p:nvPicPr>
              <p:cNvPr id="43" name="墨迹 42"/>
            </p:nvPicPr>
            <p:blipFill>
              <a:blip r:embed="rId83"/>
            </p:blipFill>
            <p:spPr>
              <a:xfrm>
                <a:off x="8130822" y="2249400"/>
                <a:ext cx="42333" cy="268771"/>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6632222" y="3022934"/>
              <a:ext cx="197555" cy="16919"/>
            </p14:xfrm>
          </p:contentPart>
        </mc:Choice>
        <mc:Fallback xmlns="">
          <p:pic>
            <p:nvPicPr>
              <p:cNvPr id="44" name="墨迹 43"/>
            </p:nvPicPr>
            <p:blipFill>
              <a:blip r:embed="rId85"/>
            </p:blipFill>
            <p:spPr>
              <a:xfrm>
                <a:off x="6632222" y="3022934"/>
                <a:ext cx="197555" cy="1691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6739466" y="2938689"/>
              <a:ext cx="11289" cy="301377"/>
            </p14:xfrm>
          </p:contentPart>
        </mc:Choice>
        <mc:Fallback xmlns="">
          <p:pic>
            <p:nvPicPr>
              <p:cNvPr id="45" name="墨迹 44"/>
            </p:nvPicPr>
            <p:blipFill>
              <a:blip r:embed="rId87"/>
            </p:blipFill>
            <p:spPr>
              <a:xfrm>
                <a:off x="6739466" y="2938689"/>
                <a:ext cx="11289" cy="30137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6999111" y="2904498"/>
              <a:ext cx="133350" cy="33839"/>
            </p14:xfrm>
          </p:contentPart>
        </mc:Choice>
        <mc:Fallback xmlns="">
          <p:pic>
            <p:nvPicPr>
              <p:cNvPr id="46" name="墨迹 45"/>
            </p:nvPicPr>
            <p:blipFill>
              <a:blip r:embed="rId89"/>
            </p:blipFill>
            <p:spPr>
              <a:xfrm>
                <a:off x="6999111" y="2904498"/>
                <a:ext cx="133350" cy="3383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7016044" y="2932697"/>
              <a:ext cx="95956" cy="270710"/>
            </p14:xfrm>
          </p:contentPart>
        </mc:Choice>
        <mc:Fallback xmlns="">
          <p:pic>
            <p:nvPicPr>
              <p:cNvPr id="47" name="墨迹 46"/>
            </p:nvPicPr>
            <p:blipFill>
              <a:blip r:embed="rId91"/>
            </p:blipFill>
            <p:spPr>
              <a:xfrm>
                <a:off x="7016044" y="2932697"/>
                <a:ext cx="95956" cy="27071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7035800" y="3017294"/>
              <a:ext cx="268111" cy="163554"/>
            </p14:xfrm>
          </p:contentPart>
        </mc:Choice>
        <mc:Fallback xmlns="">
          <p:pic>
            <p:nvPicPr>
              <p:cNvPr id="48" name="墨迹 47"/>
            </p:nvPicPr>
            <p:blipFill>
              <a:blip r:embed="rId93"/>
            </p:blipFill>
            <p:spPr>
              <a:xfrm>
                <a:off x="7035800" y="3017294"/>
                <a:ext cx="268111" cy="16355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7316611" y="2975700"/>
              <a:ext cx="77611" cy="169194"/>
            </p14:xfrm>
          </p:contentPart>
        </mc:Choice>
        <mc:Fallback xmlns="">
          <p:pic>
            <p:nvPicPr>
              <p:cNvPr id="49" name="墨迹 48"/>
            </p:nvPicPr>
            <p:blipFill>
              <a:blip r:embed="rId95"/>
            </p:blipFill>
            <p:spPr>
              <a:xfrm>
                <a:off x="7316611" y="2975700"/>
                <a:ext cx="77611" cy="16919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7371644" y="2977815"/>
              <a:ext cx="309033" cy="315829"/>
            </p14:xfrm>
          </p:contentPart>
        </mc:Choice>
        <mc:Fallback xmlns="">
          <p:pic>
            <p:nvPicPr>
              <p:cNvPr id="50" name="墨迹 49"/>
            </p:nvPicPr>
            <p:blipFill>
              <a:blip r:embed="rId97"/>
            </p:blipFill>
            <p:spPr>
              <a:xfrm>
                <a:off x="7371644" y="2977815"/>
                <a:ext cx="309033" cy="31582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7662333" y="2932697"/>
              <a:ext cx="100894" cy="304549"/>
            </p14:xfrm>
          </p:contentPart>
        </mc:Choice>
        <mc:Fallback xmlns="">
          <p:pic>
            <p:nvPicPr>
              <p:cNvPr id="51" name="墨迹 50"/>
            </p:nvPicPr>
            <p:blipFill>
              <a:blip r:embed="rId99"/>
            </p:blipFill>
            <p:spPr>
              <a:xfrm>
                <a:off x="7662333" y="2932697"/>
                <a:ext cx="100894" cy="30454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7645400" y="3115109"/>
              <a:ext cx="177800" cy="421047"/>
            </p14:xfrm>
          </p:contentPart>
        </mc:Choice>
        <mc:Fallback xmlns="">
          <p:pic>
            <p:nvPicPr>
              <p:cNvPr id="52" name="墨迹 51"/>
            </p:nvPicPr>
            <p:blipFill>
              <a:blip r:embed="rId101"/>
            </p:blipFill>
            <p:spPr>
              <a:xfrm>
                <a:off x="7645400" y="3115109"/>
                <a:ext cx="177800" cy="42104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1786466" y="5709595"/>
              <a:ext cx="719667" cy="618263"/>
            </p14:xfrm>
          </p:contentPart>
        </mc:Choice>
        <mc:Fallback xmlns="">
          <p:pic>
            <p:nvPicPr>
              <p:cNvPr id="53" name="墨迹 52"/>
            </p:nvPicPr>
            <p:blipFill>
              <a:blip r:embed="rId103"/>
            </p:blipFill>
            <p:spPr>
              <a:xfrm>
                <a:off x="1786466" y="5709595"/>
                <a:ext cx="719667" cy="618263"/>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2195688" y="5137860"/>
              <a:ext cx="33867" cy="651397"/>
            </p14:xfrm>
          </p:contentPart>
        </mc:Choice>
        <mc:Fallback xmlns="">
          <p:pic>
            <p:nvPicPr>
              <p:cNvPr id="54" name="墨迹 53"/>
            </p:nvPicPr>
            <p:blipFill>
              <a:blip r:embed="rId105"/>
            </p:blipFill>
            <p:spPr>
              <a:xfrm>
                <a:off x="2195688" y="5137860"/>
                <a:ext cx="33867" cy="651397"/>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2146829" y="5641741"/>
              <a:ext cx="195615" cy="185761"/>
            </p14:xfrm>
          </p:contentPart>
        </mc:Choice>
        <mc:Fallback xmlns="">
          <p:pic>
            <p:nvPicPr>
              <p:cNvPr id="55" name="墨迹 54"/>
            </p:nvPicPr>
            <p:blipFill>
              <a:blip r:embed="rId107"/>
            </p:blipFill>
            <p:spPr>
              <a:xfrm>
                <a:off x="2146829" y="5641741"/>
                <a:ext cx="195615" cy="185761"/>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2111022" y="6062787"/>
              <a:ext cx="618066" cy="11280"/>
            </p14:xfrm>
          </p:contentPart>
        </mc:Choice>
        <mc:Fallback xmlns="">
          <p:pic>
            <p:nvPicPr>
              <p:cNvPr id="56" name="墨迹 55"/>
            </p:nvPicPr>
            <p:blipFill>
              <a:blip r:embed="rId109"/>
            </p:blipFill>
            <p:spPr>
              <a:xfrm>
                <a:off x="2111022" y="6062787"/>
                <a:ext cx="618066" cy="1128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2954513" y="5874912"/>
              <a:ext cx="104775" cy="194573"/>
            </p14:xfrm>
          </p:contentPart>
        </mc:Choice>
        <mc:Fallback xmlns="">
          <p:pic>
            <p:nvPicPr>
              <p:cNvPr id="57" name="墨迹 56"/>
            </p:nvPicPr>
            <p:blipFill>
              <a:blip r:embed="rId111"/>
            </p:blipFill>
            <p:spPr>
              <a:xfrm>
                <a:off x="2954513" y="5874912"/>
                <a:ext cx="104775" cy="194573"/>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3019777" y="5859755"/>
              <a:ext cx="208845" cy="187699"/>
            </p14:xfrm>
          </p:contentPart>
        </mc:Choice>
        <mc:Fallback xmlns="">
          <p:pic>
            <p:nvPicPr>
              <p:cNvPr id="58" name="墨迹 57"/>
            </p:nvPicPr>
            <p:blipFill>
              <a:blip r:embed="rId113"/>
            </p:blipFill>
            <p:spPr>
              <a:xfrm>
                <a:off x="3019777" y="5859755"/>
                <a:ext cx="208845" cy="18769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3204280" y="5875264"/>
              <a:ext cx="416631" cy="162673"/>
            </p14:xfrm>
          </p:contentPart>
        </mc:Choice>
        <mc:Fallback xmlns="">
          <p:pic>
            <p:nvPicPr>
              <p:cNvPr id="59" name="墨迹 58"/>
            </p:nvPicPr>
            <p:blipFill>
              <a:blip r:embed="rId115"/>
            </p:blipFill>
            <p:spPr>
              <a:xfrm>
                <a:off x="3204280" y="5875264"/>
                <a:ext cx="416631" cy="162673"/>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3651955" y="5796307"/>
              <a:ext cx="16933" cy="452594"/>
            </p14:xfrm>
          </p:contentPart>
        </mc:Choice>
        <mc:Fallback xmlns="">
          <p:pic>
            <p:nvPicPr>
              <p:cNvPr id="60" name="墨迹 59"/>
            </p:nvPicPr>
            <p:blipFill>
              <a:blip r:embed="rId117"/>
            </p:blipFill>
            <p:spPr>
              <a:xfrm>
                <a:off x="3651955" y="5796307"/>
                <a:ext cx="16933" cy="45259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2415822" y="5091331"/>
              <a:ext cx="392289" cy="305960"/>
            </p14:xfrm>
          </p:contentPart>
        </mc:Choice>
        <mc:Fallback xmlns="">
          <p:pic>
            <p:nvPicPr>
              <p:cNvPr id="61" name="墨迹 60"/>
            </p:nvPicPr>
            <p:blipFill>
              <a:blip r:embed="rId119"/>
            </p:blipFill>
            <p:spPr>
              <a:xfrm>
                <a:off x="2415822" y="5091331"/>
                <a:ext cx="392289" cy="30596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86" name="墨迹 85"/>
              <p14:cNvContentPartPr/>
              <p14:nvPr/>
            </p14:nvContentPartPr>
            <p14:xfrm>
              <a:off x="3021188" y="6271460"/>
              <a:ext cx="94545" cy="180474"/>
            </p14:xfrm>
          </p:contentPart>
        </mc:Choice>
        <mc:Fallback xmlns="">
          <p:pic>
            <p:nvPicPr>
              <p:cNvPr id="86" name="墨迹 85"/>
            </p:nvPicPr>
            <p:blipFill>
              <a:blip r:embed="rId121"/>
            </p:blipFill>
            <p:spPr>
              <a:xfrm>
                <a:off x="3021188" y="6271460"/>
                <a:ext cx="94545" cy="18047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87" name="墨迹 86"/>
              <p14:cNvContentPartPr/>
              <p14:nvPr/>
            </p14:nvContentPartPr>
            <p14:xfrm>
              <a:off x="3177822" y="6271460"/>
              <a:ext cx="82726" cy="47938"/>
            </p14:xfrm>
          </p:contentPart>
        </mc:Choice>
        <mc:Fallback xmlns="">
          <p:pic>
            <p:nvPicPr>
              <p:cNvPr id="87" name="墨迹 86"/>
            </p:nvPicPr>
            <p:blipFill>
              <a:blip r:embed="rId123"/>
            </p:blipFill>
            <p:spPr>
              <a:xfrm>
                <a:off x="3177822" y="6271460"/>
                <a:ext cx="82726" cy="4793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88" name="墨迹 87"/>
              <p14:cNvContentPartPr/>
              <p14:nvPr/>
            </p14:nvContentPartPr>
            <p14:xfrm>
              <a:off x="3143955" y="6333498"/>
              <a:ext cx="150989" cy="150864"/>
            </p14:xfrm>
          </p:contentPart>
        </mc:Choice>
        <mc:Fallback xmlns="">
          <p:pic>
            <p:nvPicPr>
              <p:cNvPr id="88" name="墨迹 87"/>
            </p:nvPicPr>
            <p:blipFill>
              <a:blip r:embed="rId125"/>
            </p:blipFill>
            <p:spPr>
              <a:xfrm>
                <a:off x="3143955" y="6333498"/>
                <a:ext cx="150989" cy="15086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89" name="墨迹 88"/>
              <p14:cNvContentPartPr/>
              <p14:nvPr/>
            </p14:nvContentPartPr>
            <p14:xfrm>
              <a:off x="3318933" y="6252778"/>
              <a:ext cx="141111" cy="137118"/>
            </p14:xfrm>
          </p:contentPart>
        </mc:Choice>
        <mc:Fallback xmlns="">
          <p:pic>
            <p:nvPicPr>
              <p:cNvPr id="89" name="墨迹 88"/>
            </p:nvPicPr>
            <p:blipFill>
              <a:blip r:embed="rId127"/>
            </p:blipFill>
            <p:spPr>
              <a:xfrm>
                <a:off x="3318933" y="6252778"/>
                <a:ext cx="141111" cy="13711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90" name="墨迹 89"/>
              <p14:cNvContentPartPr/>
              <p14:nvPr/>
            </p14:nvContentPartPr>
            <p14:xfrm>
              <a:off x="3321755" y="6372272"/>
              <a:ext cx="81845" cy="118259"/>
            </p14:xfrm>
          </p:contentPart>
        </mc:Choice>
        <mc:Fallback xmlns="">
          <p:pic>
            <p:nvPicPr>
              <p:cNvPr id="90" name="墨迹 89"/>
            </p:nvPicPr>
            <p:blipFill>
              <a:blip r:embed="rId129"/>
            </p:blipFill>
            <p:spPr>
              <a:xfrm>
                <a:off x="3321755" y="6372272"/>
                <a:ext cx="81845" cy="11825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91" name="墨迹 90"/>
              <p14:cNvContentPartPr/>
              <p14:nvPr/>
            </p14:nvContentPartPr>
            <p14:xfrm>
              <a:off x="3439583" y="6250311"/>
              <a:ext cx="184150" cy="269300"/>
            </p14:xfrm>
          </p:contentPart>
        </mc:Choice>
        <mc:Fallback xmlns="">
          <p:pic>
            <p:nvPicPr>
              <p:cNvPr id="91" name="墨迹 90"/>
            </p:nvPicPr>
            <p:blipFill>
              <a:blip r:embed="rId131"/>
            </p:blipFill>
            <p:spPr>
              <a:xfrm>
                <a:off x="3439583" y="6250311"/>
                <a:ext cx="184150" cy="26930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92" name="墨迹 91"/>
              <p14:cNvContentPartPr/>
              <p14:nvPr/>
            </p14:nvContentPartPr>
            <p14:xfrm>
              <a:off x="3595511" y="6361697"/>
              <a:ext cx="90311" cy="90237"/>
            </p14:xfrm>
          </p:contentPart>
        </mc:Choice>
        <mc:Fallback xmlns="">
          <p:pic>
            <p:nvPicPr>
              <p:cNvPr id="92" name="墨迹 91"/>
            </p:nvPicPr>
            <p:blipFill>
              <a:blip r:embed="rId133"/>
            </p:blipFill>
            <p:spPr>
              <a:xfrm>
                <a:off x="3595511" y="6361697"/>
                <a:ext cx="90311" cy="9023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93" name="墨迹 92"/>
              <p14:cNvContentPartPr/>
              <p14:nvPr/>
            </p14:nvContentPartPr>
            <p14:xfrm>
              <a:off x="3589866" y="6406815"/>
              <a:ext cx="33867" cy="39479"/>
            </p14:xfrm>
          </p:contentPart>
        </mc:Choice>
        <mc:Fallback xmlns="">
          <p:pic>
            <p:nvPicPr>
              <p:cNvPr id="93" name="墨迹 92"/>
            </p:nvPicPr>
            <p:blipFill>
              <a:blip r:embed="rId135"/>
            </p:blipFill>
            <p:spPr>
              <a:xfrm>
                <a:off x="3589866" y="6406815"/>
                <a:ext cx="33867" cy="3947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94" name="墨迹 93"/>
              <p14:cNvContentPartPr/>
              <p14:nvPr/>
            </p14:nvContentPartPr>
            <p14:xfrm>
              <a:off x="3747911" y="6260180"/>
              <a:ext cx="139170" cy="296090"/>
            </p14:xfrm>
          </p:contentPart>
        </mc:Choice>
        <mc:Fallback xmlns="">
          <p:pic>
            <p:nvPicPr>
              <p:cNvPr id="94" name="墨迹 93"/>
            </p:nvPicPr>
            <p:blipFill>
              <a:blip r:embed="rId137"/>
            </p:blipFill>
            <p:spPr>
              <a:xfrm>
                <a:off x="3747911" y="6260180"/>
                <a:ext cx="139170" cy="29609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95" name="墨迹 94"/>
              <p14:cNvContentPartPr/>
              <p14:nvPr/>
            </p14:nvContentPartPr>
            <p14:xfrm>
              <a:off x="8111066" y="2303330"/>
              <a:ext cx="56444" cy="37188"/>
            </p14:xfrm>
          </p:contentPart>
        </mc:Choice>
        <mc:Fallback xmlns="">
          <p:pic>
            <p:nvPicPr>
              <p:cNvPr id="95" name="墨迹 94"/>
            </p:nvPicPr>
            <p:blipFill>
              <a:blip r:embed="rId139"/>
            </p:blipFill>
            <p:spPr>
              <a:xfrm>
                <a:off x="8111066" y="2303330"/>
                <a:ext cx="56444" cy="37188"/>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96" name="墨迹 95"/>
              <p14:cNvContentPartPr/>
              <p14:nvPr/>
            </p14:nvContentPartPr>
            <p14:xfrm>
              <a:off x="4551538" y="6570369"/>
              <a:ext cx="4013906" cy="33839"/>
            </p14:xfrm>
          </p:contentPart>
        </mc:Choice>
        <mc:Fallback xmlns="">
          <p:pic>
            <p:nvPicPr>
              <p:cNvPr id="96" name="墨迹 95"/>
            </p:nvPicPr>
            <p:blipFill>
              <a:blip r:embed="rId141"/>
            </p:blipFill>
            <p:spPr>
              <a:xfrm>
                <a:off x="4551538" y="6570369"/>
                <a:ext cx="4013906" cy="33839"/>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97" name="墨迹 96"/>
              <p14:cNvContentPartPr/>
              <p14:nvPr/>
            </p14:nvContentPartPr>
            <p14:xfrm>
              <a:off x="5669844" y="6361697"/>
              <a:ext cx="19756" cy="169194"/>
            </p14:xfrm>
          </p:contentPart>
        </mc:Choice>
        <mc:Fallback xmlns="">
          <p:pic>
            <p:nvPicPr>
              <p:cNvPr id="97" name="墨迹 96"/>
            </p:nvPicPr>
            <p:blipFill>
              <a:blip r:embed="rId143"/>
            </p:blipFill>
            <p:spPr>
              <a:xfrm>
                <a:off x="5669844" y="6361697"/>
                <a:ext cx="19756" cy="169194"/>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98" name="墨迹 97"/>
              <p14:cNvContentPartPr/>
              <p14:nvPr/>
            </p14:nvContentPartPr>
            <p14:xfrm>
              <a:off x="5539316" y="6604208"/>
              <a:ext cx="133350" cy="152275"/>
            </p14:xfrm>
          </p:contentPart>
        </mc:Choice>
        <mc:Fallback xmlns="">
          <p:pic>
            <p:nvPicPr>
              <p:cNvPr id="98" name="墨迹 97"/>
            </p:nvPicPr>
            <p:blipFill>
              <a:blip r:embed="rId145"/>
            </p:blipFill>
            <p:spPr>
              <a:xfrm>
                <a:off x="5539316" y="6604208"/>
                <a:ext cx="133350" cy="15227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99" name="墨迹 98"/>
              <p14:cNvContentPartPr/>
              <p14:nvPr/>
            </p14:nvContentPartPr>
            <p14:xfrm>
              <a:off x="5717822" y="6683166"/>
              <a:ext cx="16933" cy="56397"/>
            </p14:xfrm>
          </p:contentPart>
        </mc:Choice>
        <mc:Fallback xmlns="">
          <p:pic>
            <p:nvPicPr>
              <p:cNvPr id="99" name="墨迹 98"/>
            </p:nvPicPr>
            <p:blipFill>
              <a:blip r:embed="rId147"/>
            </p:blipFill>
            <p:spPr>
              <a:xfrm>
                <a:off x="5717822" y="6683166"/>
                <a:ext cx="16933" cy="56397"/>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00" name="墨迹 99"/>
              <p14:cNvContentPartPr/>
              <p14:nvPr/>
            </p14:nvContentPartPr>
            <p14:xfrm>
              <a:off x="5774266" y="6649327"/>
              <a:ext cx="160866" cy="103279"/>
            </p14:xfrm>
          </p:contentPart>
        </mc:Choice>
        <mc:Fallback xmlns="">
          <p:pic>
            <p:nvPicPr>
              <p:cNvPr id="100" name="墨迹 99"/>
            </p:nvPicPr>
            <p:blipFill>
              <a:blip r:embed="rId149"/>
            </p:blipFill>
            <p:spPr>
              <a:xfrm>
                <a:off x="5774266" y="6649327"/>
                <a:ext cx="160866" cy="10327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01" name="墨迹 100"/>
              <p14:cNvContentPartPr/>
              <p14:nvPr/>
            </p14:nvContentPartPr>
            <p14:xfrm>
              <a:off x="6990644" y="6353942"/>
              <a:ext cx="40922" cy="238987"/>
            </p14:xfrm>
          </p:contentPart>
        </mc:Choice>
        <mc:Fallback xmlns="">
          <p:pic>
            <p:nvPicPr>
              <p:cNvPr id="101" name="墨迹 100"/>
            </p:nvPicPr>
            <p:blipFill>
              <a:blip r:embed="rId151"/>
            </p:blipFill>
            <p:spPr>
              <a:xfrm>
                <a:off x="6990644" y="6353942"/>
                <a:ext cx="40922" cy="238987"/>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02" name="墨迹 101"/>
              <p14:cNvContentPartPr/>
              <p14:nvPr/>
            </p14:nvContentPartPr>
            <p14:xfrm>
              <a:off x="6962422" y="6621128"/>
              <a:ext cx="25400" cy="107156"/>
            </p14:xfrm>
          </p:contentPart>
        </mc:Choice>
        <mc:Fallback xmlns="">
          <p:pic>
            <p:nvPicPr>
              <p:cNvPr id="102" name="墨迹 101"/>
            </p:nvPicPr>
            <p:blipFill>
              <a:blip r:embed="rId153"/>
            </p:blipFill>
            <p:spPr>
              <a:xfrm>
                <a:off x="6962422" y="6621128"/>
                <a:ext cx="25400" cy="107156"/>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03" name="墨迹 102"/>
              <p14:cNvContentPartPr/>
              <p14:nvPr/>
            </p14:nvContentPartPr>
            <p14:xfrm>
              <a:off x="7032977" y="6667656"/>
              <a:ext cx="82726" cy="69969"/>
            </p14:xfrm>
          </p:contentPart>
        </mc:Choice>
        <mc:Fallback xmlns="">
          <p:pic>
            <p:nvPicPr>
              <p:cNvPr id="103" name="墨迹 102"/>
            </p:nvPicPr>
            <p:blipFill>
              <a:blip r:embed="rId155"/>
            </p:blipFill>
            <p:spPr>
              <a:xfrm>
                <a:off x="7032977" y="6667656"/>
                <a:ext cx="82726" cy="6996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04" name="墨迹 103"/>
              <p14:cNvContentPartPr/>
              <p14:nvPr/>
            </p14:nvContentPartPr>
            <p14:xfrm>
              <a:off x="6042377" y="6247138"/>
              <a:ext cx="31045" cy="139938"/>
            </p14:xfrm>
          </p:contentPart>
        </mc:Choice>
        <mc:Fallback xmlns="">
          <p:pic>
            <p:nvPicPr>
              <p:cNvPr id="104" name="墨迹 103"/>
            </p:nvPicPr>
            <p:blipFill>
              <a:blip r:embed="rId157"/>
            </p:blipFill>
            <p:spPr>
              <a:xfrm>
                <a:off x="6042377" y="6247138"/>
                <a:ext cx="31045" cy="13993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05" name="墨迹 104"/>
              <p14:cNvContentPartPr/>
              <p14:nvPr/>
            </p14:nvContentPartPr>
            <p14:xfrm>
              <a:off x="6016977" y="6401175"/>
              <a:ext cx="45156" cy="148045"/>
            </p14:xfrm>
          </p:contentPart>
        </mc:Choice>
        <mc:Fallback xmlns="">
          <p:pic>
            <p:nvPicPr>
              <p:cNvPr id="105" name="墨迹 104"/>
            </p:nvPicPr>
            <p:blipFill>
              <a:blip r:embed="rId159"/>
            </p:blipFill>
            <p:spPr>
              <a:xfrm>
                <a:off x="6016977" y="6401175"/>
                <a:ext cx="45156" cy="148045"/>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06" name="墨迹 105"/>
              <p14:cNvContentPartPr/>
              <p14:nvPr/>
            </p14:nvContentPartPr>
            <p14:xfrm>
              <a:off x="6055430" y="6264586"/>
              <a:ext cx="198614" cy="418580"/>
            </p14:xfrm>
          </p:contentPart>
        </mc:Choice>
        <mc:Fallback xmlns="">
          <p:pic>
            <p:nvPicPr>
              <p:cNvPr id="106" name="墨迹 105"/>
            </p:nvPicPr>
            <p:blipFill>
              <a:blip r:embed="rId161"/>
            </p:blipFill>
            <p:spPr>
              <a:xfrm>
                <a:off x="6055430" y="6264586"/>
                <a:ext cx="198614" cy="41858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07" name="墨迹 106"/>
              <p14:cNvContentPartPr/>
              <p14:nvPr/>
            </p14:nvContentPartPr>
            <p14:xfrm>
              <a:off x="6155266" y="6409635"/>
              <a:ext cx="166511" cy="160734"/>
            </p14:xfrm>
          </p:contentPart>
        </mc:Choice>
        <mc:Fallback xmlns="">
          <p:pic>
            <p:nvPicPr>
              <p:cNvPr id="107" name="墨迹 106"/>
            </p:nvPicPr>
            <p:blipFill>
              <a:blip r:embed="rId163"/>
            </p:blipFill>
            <p:spPr>
              <a:xfrm>
                <a:off x="6155266" y="6409635"/>
                <a:ext cx="166511" cy="160734"/>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08" name="墨迹 107"/>
              <p14:cNvContentPartPr/>
              <p14:nvPr/>
            </p14:nvContentPartPr>
            <p14:xfrm>
              <a:off x="6293555" y="6243261"/>
              <a:ext cx="36689" cy="73318"/>
            </p14:xfrm>
          </p:contentPart>
        </mc:Choice>
        <mc:Fallback xmlns="">
          <p:pic>
            <p:nvPicPr>
              <p:cNvPr id="108" name="墨迹 107"/>
            </p:nvPicPr>
            <p:blipFill>
              <a:blip r:embed="rId165"/>
            </p:blipFill>
            <p:spPr>
              <a:xfrm>
                <a:off x="6293555" y="6243261"/>
                <a:ext cx="36689" cy="7331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09" name="墨迹 108"/>
              <p14:cNvContentPartPr/>
              <p14:nvPr/>
            </p14:nvContentPartPr>
            <p14:xfrm>
              <a:off x="6381044" y="6304242"/>
              <a:ext cx="59266" cy="215369"/>
            </p14:xfrm>
          </p:contentPart>
        </mc:Choice>
        <mc:Fallback xmlns="">
          <p:pic>
            <p:nvPicPr>
              <p:cNvPr id="109" name="墨迹 108"/>
            </p:nvPicPr>
            <p:blipFill>
              <a:blip r:embed="rId167"/>
            </p:blipFill>
            <p:spPr>
              <a:xfrm>
                <a:off x="6381044" y="6304242"/>
                <a:ext cx="59266" cy="21536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10" name="墨迹 109"/>
              <p14:cNvContentPartPr/>
              <p14:nvPr/>
            </p14:nvContentPartPr>
            <p14:xfrm>
              <a:off x="6440311" y="6406815"/>
              <a:ext cx="110066" cy="132888"/>
            </p14:xfrm>
          </p:contentPart>
        </mc:Choice>
        <mc:Fallback xmlns="">
          <p:pic>
            <p:nvPicPr>
              <p:cNvPr id="110" name="墨迹 109"/>
            </p:nvPicPr>
            <p:blipFill>
              <a:blip r:embed="rId169"/>
            </p:blipFill>
            <p:spPr>
              <a:xfrm>
                <a:off x="6440311" y="6406815"/>
                <a:ext cx="110066" cy="132888"/>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11" name="墨迹 110"/>
              <p14:cNvContentPartPr/>
              <p14:nvPr/>
            </p14:nvContentPartPr>
            <p14:xfrm>
              <a:off x="5100813" y="6262824"/>
              <a:ext cx="154164" cy="132712"/>
            </p14:xfrm>
          </p:contentPart>
        </mc:Choice>
        <mc:Fallback xmlns="">
          <p:pic>
            <p:nvPicPr>
              <p:cNvPr id="111" name="墨迹 110"/>
            </p:nvPicPr>
            <p:blipFill>
              <a:blip r:embed="rId171"/>
            </p:blipFill>
            <p:spPr>
              <a:xfrm>
                <a:off x="5100813" y="6262824"/>
                <a:ext cx="154164" cy="132712"/>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12" name="墨迹 111"/>
              <p14:cNvContentPartPr/>
              <p14:nvPr/>
            </p14:nvContentPartPr>
            <p14:xfrm>
              <a:off x="5080000" y="6352356"/>
              <a:ext cx="135466" cy="141876"/>
            </p14:xfrm>
          </p:contentPart>
        </mc:Choice>
        <mc:Fallback xmlns="">
          <p:pic>
            <p:nvPicPr>
              <p:cNvPr id="112" name="墨迹 111"/>
            </p:nvPicPr>
            <p:blipFill>
              <a:blip r:embed="rId173"/>
            </p:blipFill>
            <p:spPr>
              <a:xfrm>
                <a:off x="5080000" y="6352356"/>
                <a:ext cx="135466" cy="141876"/>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13" name="墨迹 112"/>
              <p14:cNvContentPartPr/>
              <p14:nvPr/>
            </p14:nvContentPartPr>
            <p14:xfrm>
              <a:off x="5143500" y="6412455"/>
              <a:ext cx="286455" cy="160735"/>
            </p14:xfrm>
          </p:contentPart>
        </mc:Choice>
        <mc:Fallback xmlns="">
          <p:pic>
            <p:nvPicPr>
              <p:cNvPr id="113" name="墨迹 112"/>
            </p:nvPicPr>
            <p:blipFill>
              <a:blip r:embed="rId175"/>
            </p:blipFill>
            <p:spPr>
              <a:xfrm>
                <a:off x="5143500" y="6412455"/>
                <a:ext cx="286455" cy="16073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14" name="墨迹 113"/>
              <p14:cNvContentPartPr/>
              <p14:nvPr/>
            </p14:nvContentPartPr>
            <p14:xfrm>
              <a:off x="5514622" y="6590109"/>
              <a:ext cx="158044" cy="87417"/>
            </p14:xfrm>
          </p:contentPart>
        </mc:Choice>
        <mc:Fallback xmlns="">
          <p:pic>
            <p:nvPicPr>
              <p:cNvPr id="114" name="墨迹 113"/>
            </p:nvPicPr>
            <p:blipFill>
              <a:blip r:embed="rId177"/>
            </p:blipFill>
            <p:spPr>
              <a:xfrm>
                <a:off x="5514622" y="6590109"/>
                <a:ext cx="158044" cy="87417"/>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15" name="墨迹 114"/>
              <p14:cNvContentPartPr/>
              <p14:nvPr/>
            </p14:nvContentPartPr>
            <p14:xfrm>
              <a:off x="5113866" y="5414210"/>
              <a:ext cx="11289" cy="255201"/>
            </p14:xfrm>
          </p:contentPart>
        </mc:Choice>
        <mc:Fallback xmlns="">
          <p:pic>
            <p:nvPicPr>
              <p:cNvPr id="115" name="墨迹 114"/>
            </p:nvPicPr>
            <p:blipFill>
              <a:blip r:embed="rId179"/>
            </p:blipFill>
            <p:spPr>
              <a:xfrm>
                <a:off x="5113866" y="5414210"/>
                <a:ext cx="11289" cy="25520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16" name="墨迹 115"/>
              <p14:cNvContentPartPr/>
              <p14:nvPr/>
            </p14:nvContentPartPr>
            <p14:xfrm>
              <a:off x="5091288" y="5684921"/>
              <a:ext cx="3496734" cy="67677"/>
            </p14:xfrm>
          </p:contentPart>
        </mc:Choice>
        <mc:Fallback xmlns="">
          <p:pic>
            <p:nvPicPr>
              <p:cNvPr id="116" name="墨迹 115"/>
            </p:nvPicPr>
            <p:blipFill>
              <a:blip r:embed="rId181"/>
            </p:blipFill>
            <p:spPr>
              <a:xfrm>
                <a:off x="5091288" y="5684921"/>
                <a:ext cx="3496734" cy="67677"/>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17" name="墨迹 116"/>
              <p14:cNvContentPartPr/>
              <p14:nvPr/>
            </p14:nvContentPartPr>
            <p14:xfrm>
              <a:off x="8638822" y="5521366"/>
              <a:ext cx="8466" cy="242512"/>
            </p14:xfrm>
          </p:contentPart>
        </mc:Choice>
        <mc:Fallback xmlns="">
          <p:pic>
            <p:nvPicPr>
              <p:cNvPr id="117" name="墨迹 116"/>
            </p:nvPicPr>
            <p:blipFill>
              <a:blip r:embed="rId183"/>
            </p:blipFill>
            <p:spPr>
              <a:xfrm>
                <a:off x="8638822" y="5521366"/>
                <a:ext cx="8466" cy="242512"/>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18" name="墨迹 117"/>
              <p14:cNvContentPartPr/>
              <p14:nvPr/>
            </p14:nvContentPartPr>
            <p14:xfrm>
              <a:off x="5130800" y="5362747"/>
              <a:ext cx="22577" cy="268596"/>
            </p14:xfrm>
          </p:contentPart>
        </mc:Choice>
        <mc:Fallback xmlns="">
          <p:pic>
            <p:nvPicPr>
              <p:cNvPr id="118" name="墨迹 117"/>
            </p:nvPicPr>
            <p:blipFill>
              <a:blip r:embed="rId185"/>
            </p:blipFill>
            <p:spPr>
              <a:xfrm>
                <a:off x="5130800" y="5362747"/>
                <a:ext cx="22577" cy="26859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19" name="墨迹 118"/>
              <p14:cNvContentPartPr/>
              <p14:nvPr/>
            </p14:nvContentPartPr>
            <p14:xfrm>
              <a:off x="5283200" y="5143500"/>
              <a:ext cx="3462867" cy="363766"/>
            </p14:xfrm>
          </p:contentPart>
        </mc:Choice>
        <mc:Fallback xmlns="">
          <p:pic>
            <p:nvPicPr>
              <p:cNvPr id="119" name="墨迹 118"/>
            </p:nvPicPr>
            <p:blipFill>
              <a:blip r:embed="rId187"/>
            </p:blipFill>
            <p:spPr>
              <a:xfrm>
                <a:off x="5283200" y="5143500"/>
                <a:ext cx="3462867" cy="363766"/>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20" name="墨迹 119"/>
              <p14:cNvContentPartPr/>
              <p14:nvPr/>
            </p14:nvContentPartPr>
            <p14:xfrm>
              <a:off x="6950251" y="5075117"/>
              <a:ext cx="122237" cy="217132"/>
            </p14:xfrm>
          </p:contentPart>
        </mc:Choice>
        <mc:Fallback xmlns="">
          <p:pic>
            <p:nvPicPr>
              <p:cNvPr id="120" name="墨迹 119"/>
            </p:nvPicPr>
            <p:blipFill>
              <a:blip r:embed="rId189"/>
            </p:blipFill>
            <p:spPr>
              <a:xfrm>
                <a:off x="6950251" y="5075117"/>
                <a:ext cx="122237" cy="217132"/>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21" name="墨迹 120"/>
              <p14:cNvContentPartPr/>
              <p14:nvPr/>
            </p14:nvContentPartPr>
            <p14:xfrm>
              <a:off x="7032977" y="5041983"/>
              <a:ext cx="196145" cy="169194"/>
            </p14:xfrm>
          </p:contentPart>
        </mc:Choice>
        <mc:Fallback xmlns="">
          <p:pic>
            <p:nvPicPr>
              <p:cNvPr id="121" name="墨迹 120"/>
            </p:nvPicPr>
            <p:blipFill>
              <a:blip r:embed="rId191"/>
            </p:blipFill>
            <p:spPr>
              <a:xfrm>
                <a:off x="7032977" y="5041983"/>
                <a:ext cx="196145" cy="169194"/>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22" name="墨迹 121"/>
              <p14:cNvContentPartPr/>
              <p14:nvPr/>
            </p14:nvContentPartPr>
            <p14:xfrm>
              <a:off x="7184496" y="5106841"/>
              <a:ext cx="381881" cy="117731"/>
            </p14:xfrm>
          </p:contentPart>
        </mc:Choice>
        <mc:Fallback xmlns="">
          <p:pic>
            <p:nvPicPr>
              <p:cNvPr id="122" name="墨迹 121"/>
            </p:nvPicPr>
            <p:blipFill>
              <a:blip r:embed="rId193"/>
            </p:blipFill>
            <p:spPr>
              <a:xfrm>
                <a:off x="7184496" y="5106841"/>
                <a:ext cx="381881" cy="117731"/>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23" name="墨迹 122"/>
              <p14:cNvContentPartPr/>
              <p14:nvPr/>
            </p14:nvContentPartPr>
            <p14:xfrm>
              <a:off x="7569200" y="5043217"/>
              <a:ext cx="19755" cy="275116"/>
            </p14:xfrm>
          </p:contentPart>
        </mc:Choice>
        <mc:Fallback xmlns="">
          <p:pic>
            <p:nvPicPr>
              <p:cNvPr id="123" name="墨迹 122"/>
            </p:nvPicPr>
            <p:blipFill>
              <a:blip r:embed="rId195"/>
            </p:blipFill>
            <p:spPr>
              <a:xfrm>
                <a:off x="7569200" y="5043217"/>
                <a:ext cx="19755" cy="275116"/>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24" name="墨迹 123"/>
              <p14:cNvContentPartPr/>
              <p14:nvPr/>
            </p14:nvContentPartPr>
            <p14:xfrm>
              <a:off x="7591777" y="5322387"/>
              <a:ext cx="11289" cy="554287"/>
            </p14:xfrm>
          </p:contentPart>
        </mc:Choice>
        <mc:Fallback xmlns="">
          <p:pic>
            <p:nvPicPr>
              <p:cNvPr id="124" name="墨迹 123"/>
            </p:nvPicPr>
            <p:blipFill>
              <a:blip r:embed="rId197"/>
            </p:blipFill>
            <p:spPr>
              <a:xfrm>
                <a:off x="7591777" y="5322387"/>
                <a:ext cx="11289" cy="554287"/>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25" name="墨迹 124"/>
              <p14:cNvContentPartPr/>
              <p14:nvPr/>
            </p14:nvContentPartPr>
            <p14:xfrm>
              <a:off x="5774266" y="5476248"/>
              <a:ext cx="101600" cy="54459"/>
            </p14:xfrm>
          </p:contentPart>
        </mc:Choice>
        <mc:Fallback xmlns="">
          <p:pic>
            <p:nvPicPr>
              <p:cNvPr id="125" name="墨迹 124"/>
            </p:nvPicPr>
            <p:blipFill>
              <a:blip r:embed="rId199"/>
            </p:blipFill>
            <p:spPr>
              <a:xfrm>
                <a:off x="5774266" y="5476248"/>
                <a:ext cx="101600" cy="54459"/>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26" name="墨迹 125"/>
              <p14:cNvContentPartPr/>
              <p14:nvPr/>
            </p14:nvContentPartPr>
            <p14:xfrm>
              <a:off x="5836355" y="5487527"/>
              <a:ext cx="186267" cy="245332"/>
            </p14:xfrm>
          </p:contentPart>
        </mc:Choice>
        <mc:Fallback xmlns="">
          <p:pic>
            <p:nvPicPr>
              <p:cNvPr id="126" name="墨迹 125"/>
            </p:nvPicPr>
            <p:blipFill>
              <a:blip r:embed="rId201"/>
            </p:blipFill>
            <p:spPr>
              <a:xfrm>
                <a:off x="5836355" y="5487527"/>
                <a:ext cx="186267" cy="245332"/>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27" name="墨迹 126"/>
              <p14:cNvContentPartPr/>
              <p14:nvPr/>
            </p14:nvContentPartPr>
            <p14:xfrm>
              <a:off x="5787496" y="5524010"/>
              <a:ext cx="108126" cy="290626"/>
            </p14:xfrm>
          </p:contentPart>
        </mc:Choice>
        <mc:Fallback xmlns="">
          <p:pic>
            <p:nvPicPr>
              <p:cNvPr id="127" name="墨迹 126"/>
            </p:nvPicPr>
            <p:blipFill>
              <a:blip r:embed="rId203"/>
            </p:blipFill>
            <p:spPr>
              <a:xfrm>
                <a:off x="5787496" y="5524010"/>
                <a:ext cx="108126" cy="290626"/>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28" name="墨迹 127"/>
              <p14:cNvContentPartPr/>
              <p14:nvPr/>
            </p14:nvContentPartPr>
            <p14:xfrm>
              <a:off x="5864577" y="5551680"/>
              <a:ext cx="71438" cy="150160"/>
            </p14:xfrm>
          </p:contentPart>
        </mc:Choice>
        <mc:Fallback xmlns="">
          <p:pic>
            <p:nvPicPr>
              <p:cNvPr id="128" name="墨迹 127"/>
            </p:nvPicPr>
            <p:blipFill>
              <a:blip r:embed="rId205"/>
            </p:blipFill>
            <p:spPr>
              <a:xfrm>
                <a:off x="5864577" y="5551680"/>
                <a:ext cx="71438" cy="15016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29" name="墨迹 128"/>
              <p14:cNvContentPartPr/>
              <p14:nvPr/>
            </p14:nvContentPartPr>
            <p14:xfrm>
              <a:off x="6041672" y="5498807"/>
              <a:ext cx="127705" cy="360"/>
            </p14:xfrm>
          </p:contentPart>
        </mc:Choice>
        <mc:Fallback xmlns="">
          <p:pic>
            <p:nvPicPr>
              <p:cNvPr id="129" name="墨迹 128"/>
            </p:nvPicPr>
            <p:blipFill>
              <a:blip r:embed="rId207"/>
            </p:blipFill>
            <p:spPr>
              <a:xfrm>
                <a:off x="6041672" y="5498807"/>
                <a:ext cx="127705" cy="36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30" name="墨迹 129"/>
              <p14:cNvContentPartPr/>
              <p14:nvPr/>
            </p14:nvContentPartPr>
            <p14:xfrm>
              <a:off x="6149622" y="5439589"/>
              <a:ext cx="290688" cy="104337"/>
            </p14:xfrm>
          </p:contentPart>
        </mc:Choice>
        <mc:Fallback xmlns="">
          <p:pic>
            <p:nvPicPr>
              <p:cNvPr id="130" name="墨迹 129"/>
            </p:nvPicPr>
            <p:blipFill>
              <a:blip r:embed="rId209"/>
            </p:blipFill>
            <p:spPr>
              <a:xfrm>
                <a:off x="6149622" y="5439589"/>
                <a:ext cx="290688" cy="104337"/>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31" name="墨迹 130"/>
              <p14:cNvContentPartPr/>
              <p14:nvPr/>
            </p14:nvContentPartPr>
            <p14:xfrm>
              <a:off x="6473472" y="5417030"/>
              <a:ext cx="96661" cy="142405"/>
            </p14:xfrm>
          </p:contentPart>
        </mc:Choice>
        <mc:Fallback xmlns="">
          <p:pic>
            <p:nvPicPr>
              <p:cNvPr id="131" name="墨迹 130"/>
            </p:nvPicPr>
            <p:blipFill>
              <a:blip r:embed="rId211"/>
            </p:blipFill>
            <p:spPr>
              <a:xfrm>
                <a:off x="6473472" y="5417030"/>
                <a:ext cx="96661" cy="142405"/>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32" name="墨迹 131"/>
              <p14:cNvContentPartPr/>
              <p14:nvPr/>
            </p14:nvContentPartPr>
            <p14:xfrm>
              <a:off x="6541911" y="5418440"/>
              <a:ext cx="167393" cy="132535"/>
            </p14:xfrm>
          </p:contentPart>
        </mc:Choice>
        <mc:Fallback xmlns="">
          <p:pic>
            <p:nvPicPr>
              <p:cNvPr id="132" name="墨迹 131"/>
            </p:nvPicPr>
            <p:blipFill>
              <a:blip r:embed="rId213"/>
            </p:blipFill>
            <p:spPr>
              <a:xfrm>
                <a:off x="6541911" y="5418440"/>
                <a:ext cx="167393" cy="132535"/>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33" name="墨迹 132"/>
              <p14:cNvContentPartPr/>
              <p14:nvPr/>
            </p14:nvContentPartPr>
            <p14:xfrm>
              <a:off x="6707540" y="5397291"/>
              <a:ext cx="139171" cy="211492"/>
            </p14:xfrm>
          </p:contentPart>
        </mc:Choice>
        <mc:Fallback xmlns="">
          <p:pic>
            <p:nvPicPr>
              <p:cNvPr id="133" name="墨迹 132"/>
            </p:nvPicPr>
            <p:blipFill>
              <a:blip r:embed="rId215"/>
            </p:blipFill>
            <p:spPr>
              <a:xfrm>
                <a:off x="6707540" y="5397291"/>
                <a:ext cx="139171" cy="211492"/>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34" name="墨迹 133"/>
              <p14:cNvContentPartPr/>
              <p14:nvPr/>
            </p14:nvContentPartPr>
            <p14:xfrm>
              <a:off x="7603066" y="5432539"/>
              <a:ext cx="1047044" cy="114206"/>
            </p14:xfrm>
          </p:contentPart>
        </mc:Choice>
        <mc:Fallback xmlns="">
          <p:pic>
            <p:nvPicPr>
              <p:cNvPr id="134" name="墨迹 133"/>
            </p:nvPicPr>
            <p:blipFill>
              <a:blip r:embed="rId217"/>
            </p:blipFill>
            <p:spPr>
              <a:xfrm>
                <a:off x="7603066" y="5432539"/>
                <a:ext cx="1047044" cy="114206"/>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35" name="墨迹 134"/>
              <p14:cNvContentPartPr/>
              <p14:nvPr/>
            </p14:nvContentPartPr>
            <p14:xfrm>
              <a:off x="7992533" y="5688974"/>
              <a:ext cx="43744" cy="91824"/>
            </p14:xfrm>
          </p:contentPart>
        </mc:Choice>
        <mc:Fallback xmlns="">
          <p:pic>
            <p:nvPicPr>
              <p:cNvPr id="135" name="墨迹 134"/>
            </p:nvPicPr>
            <p:blipFill>
              <a:blip r:embed="rId219"/>
            </p:blipFill>
            <p:spPr>
              <a:xfrm>
                <a:off x="7992533" y="5688974"/>
                <a:ext cx="43744" cy="91824"/>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36" name="墨迹 135"/>
              <p14:cNvContentPartPr/>
              <p14:nvPr/>
            </p14:nvContentPartPr>
            <p14:xfrm>
              <a:off x="7878586" y="5724399"/>
              <a:ext cx="201612" cy="403246"/>
            </p14:xfrm>
          </p:contentPart>
        </mc:Choice>
        <mc:Fallback xmlns="">
          <p:pic>
            <p:nvPicPr>
              <p:cNvPr id="136" name="墨迹 135"/>
            </p:nvPicPr>
            <p:blipFill>
              <a:blip r:embed="rId221"/>
            </p:blipFill>
            <p:spPr>
              <a:xfrm>
                <a:off x="7878586" y="5724399"/>
                <a:ext cx="201612" cy="403246"/>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37" name="墨迹 136"/>
              <p14:cNvContentPartPr/>
              <p14:nvPr/>
            </p14:nvContentPartPr>
            <p14:xfrm>
              <a:off x="7889346" y="5801770"/>
              <a:ext cx="292276" cy="121784"/>
            </p14:xfrm>
          </p:contentPart>
        </mc:Choice>
        <mc:Fallback xmlns="">
          <p:pic>
            <p:nvPicPr>
              <p:cNvPr id="137" name="墨迹 136"/>
            </p:nvPicPr>
            <p:blipFill>
              <a:blip r:embed="rId223"/>
            </p:blipFill>
            <p:spPr>
              <a:xfrm>
                <a:off x="7889346" y="5801770"/>
                <a:ext cx="292276" cy="121784"/>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38" name="墨迹 137"/>
              <p14:cNvContentPartPr/>
              <p14:nvPr/>
            </p14:nvContentPartPr>
            <p14:xfrm>
              <a:off x="8060266" y="5705894"/>
              <a:ext cx="146756" cy="317415"/>
            </p14:xfrm>
          </p:contentPart>
        </mc:Choice>
        <mc:Fallback xmlns="">
          <p:pic>
            <p:nvPicPr>
              <p:cNvPr id="138" name="墨迹 137"/>
            </p:nvPicPr>
            <p:blipFill>
              <a:blip r:embed="rId225"/>
            </p:blipFill>
            <p:spPr>
              <a:xfrm>
                <a:off x="8060266" y="5705894"/>
                <a:ext cx="146756" cy="317415"/>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39" name="墨迹 138"/>
              <p14:cNvContentPartPr/>
              <p14:nvPr/>
            </p14:nvContentPartPr>
            <p14:xfrm>
              <a:off x="8229600" y="5698139"/>
              <a:ext cx="84666" cy="152451"/>
            </p14:xfrm>
          </p:contentPart>
        </mc:Choice>
        <mc:Fallback xmlns="">
          <p:pic>
            <p:nvPicPr>
              <p:cNvPr id="139" name="墨迹 138"/>
            </p:nvPicPr>
            <p:blipFill>
              <a:blip r:embed="rId227"/>
            </p:blipFill>
            <p:spPr>
              <a:xfrm>
                <a:off x="8229600" y="5698139"/>
                <a:ext cx="84666" cy="152451"/>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40" name="墨迹 139"/>
              <p14:cNvContentPartPr/>
              <p14:nvPr/>
            </p14:nvContentPartPr>
            <p14:xfrm>
              <a:off x="8233127" y="5718759"/>
              <a:ext cx="306917" cy="327109"/>
            </p14:xfrm>
          </p:contentPart>
        </mc:Choice>
        <mc:Fallback xmlns="">
          <p:pic>
            <p:nvPicPr>
              <p:cNvPr id="140" name="墨迹 139"/>
            </p:nvPicPr>
            <p:blipFill>
              <a:blip r:embed="rId229"/>
            </p:blipFill>
            <p:spPr>
              <a:xfrm>
                <a:off x="8233127" y="5718759"/>
                <a:ext cx="306917" cy="32710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41" name="墨迹 140"/>
              <p14:cNvContentPartPr/>
              <p14:nvPr/>
            </p14:nvContentPartPr>
            <p14:xfrm>
              <a:off x="8542866" y="5786437"/>
              <a:ext cx="19756" cy="169899"/>
            </p14:xfrm>
          </p:contentPart>
        </mc:Choice>
        <mc:Fallback xmlns="">
          <p:pic>
            <p:nvPicPr>
              <p:cNvPr id="141" name="墨迹 140"/>
            </p:nvPicPr>
            <p:blipFill>
              <a:blip r:embed="rId231"/>
            </p:blipFill>
            <p:spPr>
              <a:xfrm>
                <a:off x="8542866" y="5786437"/>
                <a:ext cx="19756" cy="169899"/>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42" name="墨迹 141"/>
              <p14:cNvContentPartPr/>
              <p14:nvPr/>
            </p14:nvContentPartPr>
            <p14:xfrm>
              <a:off x="8545688" y="5866804"/>
              <a:ext cx="14112" cy="21149"/>
            </p14:xfrm>
          </p:contentPart>
        </mc:Choice>
        <mc:Fallback xmlns="">
          <p:pic>
            <p:nvPicPr>
              <p:cNvPr id="142" name="墨迹 141"/>
            </p:nvPicPr>
            <p:blipFill>
              <a:blip r:embed="rId233"/>
            </p:blipFill>
            <p:spPr>
              <a:xfrm>
                <a:off x="8545688" y="5866804"/>
                <a:ext cx="14112" cy="2114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43" name="墨迹 142"/>
              <p14:cNvContentPartPr/>
              <p14:nvPr/>
            </p14:nvContentPartPr>
            <p14:xfrm>
              <a:off x="8560505" y="5744843"/>
              <a:ext cx="197732" cy="212550"/>
            </p14:xfrm>
          </p:contentPart>
        </mc:Choice>
        <mc:Fallback xmlns="">
          <p:pic>
            <p:nvPicPr>
              <p:cNvPr id="143" name="墨迹 142"/>
            </p:nvPicPr>
            <p:blipFill>
              <a:blip r:embed="rId235"/>
            </p:blipFill>
            <p:spPr>
              <a:xfrm>
                <a:off x="8560505" y="5744843"/>
                <a:ext cx="197732" cy="212550"/>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44" name="墨迹 143"/>
              <p14:cNvContentPartPr/>
              <p14:nvPr/>
            </p14:nvContentPartPr>
            <p14:xfrm>
              <a:off x="8720666" y="5792077"/>
              <a:ext cx="138289" cy="138175"/>
            </p14:xfrm>
          </p:contentPart>
        </mc:Choice>
        <mc:Fallback xmlns="">
          <p:pic>
            <p:nvPicPr>
              <p:cNvPr id="144" name="墨迹 143"/>
            </p:nvPicPr>
            <p:blipFill>
              <a:blip r:embed="rId237"/>
            </p:blipFill>
            <p:spPr>
              <a:xfrm>
                <a:off x="8720666" y="5792077"/>
                <a:ext cx="138289" cy="138175"/>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45" name="墨迹 144"/>
              <p14:cNvContentPartPr/>
              <p14:nvPr/>
            </p14:nvContentPartPr>
            <p14:xfrm>
              <a:off x="8884355" y="5751541"/>
              <a:ext cx="186267" cy="457881"/>
            </p14:xfrm>
          </p:contentPart>
        </mc:Choice>
        <mc:Fallback xmlns="">
          <p:pic>
            <p:nvPicPr>
              <p:cNvPr id="145" name="墨迹 144"/>
            </p:nvPicPr>
            <p:blipFill>
              <a:blip r:embed="rId239"/>
            </p:blipFill>
            <p:spPr>
              <a:xfrm>
                <a:off x="8884355" y="5751541"/>
                <a:ext cx="186267" cy="457881"/>
              </a:xfrm>
              <a:prstGeom prst="rect"/>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4475" y="482600"/>
            <a:ext cx="10995025" cy="462216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4064881" y="2081087"/>
              <a:ext cx="563563" cy="22559"/>
            </p14:xfrm>
          </p:contentPart>
        </mc:Choice>
        <mc:Fallback xmlns="">
          <p:pic>
            <p:nvPicPr>
              <p:cNvPr id="3" name="墨迹 2"/>
            </p:nvPicPr>
            <p:blipFill>
              <a:blip r:embed="rId3"/>
            </p:blipFill>
            <p:spPr>
              <a:xfrm>
                <a:off x="4064881" y="2081087"/>
                <a:ext cx="563563" cy="2255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4182533" y="1567865"/>
              <a:ext cx="360" cy="16919"/>
            </p14:xfrm>
          </p:contentPart>
        </mc:Choice>
        <mc:Fallback xmlns="">
          <p:pic>
            <p:nvPicPr>
              <p:cNvPr id="4" name="墨迹 3"/>
            </p:nvPicPr>
            <p:blipFill>
              <a:blip r:embed="rId5"/>
            </p:blipFill>
            <p:spPr>
              <a:xfrm>
                <a:off x="4182533" y="1567865"/>
                <a:ext cx="360" cy="1691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8969022" y="3316204"/>
              <a:ext cx="197555" cy="308074"/>
            </p14:xfrm>
          </p:contentPart>
        </mc:Choice>
        <mc:Fallback xmlns="">
          <p:pic>
            <p:nvPicPr>
              <p:cNvPr id="5" name="墨迹 4"/>
            </p:nvPicPr>
            <p:blipFill>
              <a:blip r:embed="rId7"/>
            </p:blipFill>
            <p:spPr>
              <a:xfrm>
                <a:off x="8969022" y="3316204"/>
                <a:ext cx="197555" cy="30807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141001" y="3431291"/>
              <a:ext cx="110243" cy="223300"/>
            </p14:xfrm>
          </p:contentPart>
        </mc:Choice>
        <mc:Fallback xmlns="">
          <p:pic>
            <p:nvPicPr>
              <p:cNvPr id="6" name="墨迹 5"/>
            </p:nvPicPr>
            <p:blipFill>
              <a:blip r:embed="rId9"/>
            </p:blipFill>
            <p:spPr>
              <a:xfrm>
                <a:off x="9141001" y="3431291"/>
                <a:ext cx="110243" cy="2233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9318977" y="3382824"/>
              <a:ext cx="22578" cy="209730"/>
            </p14:xfrm>
          </p:contentPart>
        </mc:Choice>
        <mc:Fallback xmlns="">
          <p:pic>
            <p:nvPicPr>
              <p:cNvPr id="7" name="墨迹 6"/>
            </p:nvPicPr>
            <p:blipFill>
              <a:blip r:embed="rId11"/>
            </p:blipFill>
            <p:spPr>
              <a:xfrm>
                <a:off x="9318977" y="3382824"/>
                <a:ext cx="22578" cy="20973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324622" y="3488217"/>
              <a:ext cx="138288" cy="53578"/>
            </p14:xfrm>
          </p:contentPart>
        </mc:Choice>
        <mc:Fallback xmlns="">
          <p:pic>
            <p:nvPicPr>
              <p:cNvPr id="8" name="墨迹 7"/>
            </p:nvPicPr>
            <p:blipFill>
              <a:blip r:embed="rId13"/>
            </p:blipFill>
            <p:spPr>
              <a:xfrm>
                <a:off x="9324622" y="3488217"/>
                <a:ext cx="138288" cy="5357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414933" y="3285889"/>
              <a:ext cx="45156" cy="630953"/>
            </p14:xfrm>
          </p:contentPart>
        </mc:Choice>
        <mc:Fallback xmlns="">
          <p:pic>
            <p:nvPicPr>
              <p:cNvPr id="9" name="墨迹 8"/>
            </p:nvPicPr>
            <p:blipFill>
              <a:blip r:embed="rId15"/>
            </p:blipFill>
            <p:spPr>
              <a:xfrm>
                <a:off x="9414933" y="3285889"/>
                <a:ext cx="45156" cy="63095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522177" y="3492271"/>
              <a:ext cx="28223" cy="153861"/>
            </p14:xfrm>
          </p:contentPart>
        </mc:Choice>
        <mc:Fallback xmlns="">
          <p:pic>
            <p:nvPicPr>
              <p:cNvPr id="10" name="墨迹 9"/>
            </p:nvPicPr>
            <p:blipFill>
              <a:blip r:embed="rId17"/>
            </p:blipFill>
            <p:spPr>
              <a:xfrm>
                <a:off x="9522177" y="3492271"/>
                <a:ext cx="28223" cy="15386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629422" y="3524876"/>
              <a:ext cx="77611" cy="97992"/>
            </p14:xfrm>
          </p:contentPart>
        </mc:Choice>
        <mc:Fallback xmlns="">
          <p:pic>
            <p:nvPicPr>
              <p:cNvPr id="11" name="墨迹 10"/>
            </p:nvPicPr>
            <p:blipFill>
              <a:blip r:embed="rId19"/>
            </p:blipFill>
            <p:spPr>
              <a:xfrm>
                <a:off x="9629422" y="3524876"/>
                <a:ext cx="77611" cy="9799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9793111" y="3357797"/>
              <a:ext cx="117122" cy="242511"/>
            </p14:xfrm>
          </p:contentPart>
        </mc:Choice>
        <mc:Fallback xmlns="">
          <p:pic>
            <p:nvPicPr>
              <p:cNvPr id="12" name="墨迹 11"/>
            </p:nvPicPr>
            <p:blipFill>
              <a:blip r:embed="rId21"/>
            </p:blipFill>
            <p:spPr>
              <a:xfrm>
                <a:off x="9793111" y="3357797"/>
                <a:ext cx="117122" cy="24251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9860844" y="3502317"/>
              <a:ext cx="108832" cy="169194"/>
            </p14:xfrm>
          </p:contentPart>
        </mc:Choice>
        <mc:Fallback xmlns="">
          <p:pic>
            <p:nvPicPr>
              <p:cNvPr id="13" name="墨迹 12"/>
            </p:nvPicPr>
            <p:blipFill>
              <a:blip r:embed="rId23"/>
            </p:blipFill>
            <p:spPr>
              <a:xfrm>
                <a:off x="9860844" y="3502317"/>
                <a:ext cx="108832" cy="16919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9934222" y="3513597"/>
              <a:ext cx="107244" cy="28198"/>
            </p14:xfrm>
          </p:contentPart>
        </mc:Choice>
        <mc:Fallback xmlns="">
          <p:pic>
            <p:nvPicPr>
              <p:cNvPr id="14" name="墨迹 13"/>
            </p:nvPicPr>
            <p:blipFill>
              <a:blip r:embed="rId25"/>
            </p:blipFill>
            <p:spPr>
              <a:xfrm>
                <a:off x="9934222" y="3513597"/>
                <a:ext cx="107244" cy="2819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9937044" y="3274962"/>
              <a:ext cx="206022" cy="517805"/>
            </p14:xfrm>
          </p:contentPart>
        </mc:Choice>
        <mc:Fallback xmlns="">
          <p:pic>
            <p:nvPicPr>
              <p:cNvPr id="15" name="墨迹 14"/>
            </p:nvPicPr>
            <p:blipFill>
              <a:blip r:embed="rId27"/>
            </p:blipFill>
            <p:spPr>
              <a:xfrm>
                <a:off x="9937044" y="3274962"/>
                <a:ext cx="206022" cy="51780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8815740" y="3299284"/>
              <a:ext cx="209726" cy="459644"/>
            </p14:xfrm>
          </p:contentPart>
        </mc:Choice>
        <mc:Fallback xmlns="">
          <p:pic>
            <p:nvPicPr>
              <p:cNvPr id="16" name="墨迹 15"/>
            </p:nvPicPr>
            <p:blipFill>
              <a:blip r:embed="rId29"/>
            </p:blipFill>
            <p:spPr>
              <a:xfrm>
                <a:off x="8815740" y="3299284"/>
                <a:ext cx="209726" cy="45964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0204273" y="3583565"/>
              <a:ext cx="125060" cy="133064"/>
            </p14:xfrm>
          </p:contentPart>
        </mc:Choice>
        <mc:Fallback xmlns="">
          <p:pic>
            <p:nvPicPr>
              <p:cNvPr id="17" name="墨迹 16"/>
            </p:nvPicPr>
            <p:blipFill>
              <a:blip r:embed="rId31"/>
            </p:blipFill>
            <p:spPr>
              <a:xfrm>
                <a:off x="10204273" y="3583565"/>
                <a:ext cx="125060" cy="13306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0430932" y="3474118"/>
              <a:ext cx="793045" cy="56398"/>
            </p14:xfrm>
          </p:contentPart>
        </mc:Choice>
        <mc:Fallback xmlns="">
          <p:pic>
            <p:nvPicPr>
              <p:cNvPr id="18" name="墨迹 17"/>
            </p:nvPicPr>
            <p:blipFill>
              <a:blip r:embed="rId33"/>
            </p:blipFill>
            <p:spPr>
              <a:xfrm>
                <a:off x="10430932" y="3474118"/>
                <a:ext cx="793045" cy="5639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0732911" y="3084972"/>
              <a:ext cx="36689" cy="248151"/>
            </p14:xfrm>
          </p:contentPart>
        </mc:Choice>
        <mc:Fallback xmlns="">
          <p:pic>
            <p:nvPicPr>
              <p:cNvPr id="19" name="墨迹 18"/>
            </p:nvPicPr>
            <p:blipFill>
              <a:blip r:embed="rId35"/>
            </p:blipFill>
            <p:spPr>
              <a:xfrm>
                <a:off x="10732911" y="3084972"/>
                <a:ext cx="36689" cy="24815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0735732" y="3197768"/>
              <a:ext cx="129823" cy="33839"/>
            </p14:xfrm>
          </p:contentPart>
        </mc:Choice>
        <mc:Fallback xmlns="">
          <p:pic>
            <p:nvPicPr>
              <p:cNvPr id="20" name="墨迹 19"/>
            </p:nvPicPr>
            <p:blipFill>
              <a:blip r:embed="rId37"/>
            </p:blipFill>
            <p:spPr>
              <a:xfrm>
                <a:off x="10735732" y="3197768"/>
                <a:ext cx="129823" cy="3383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0859911" y="3060826"/>
              <a:ext cx="16933" cy="325875"/>
            </p14:xfrm>
          </p:contentPart>
        </mc:Choice>
        <mc:Fallback xmlns="">
          <p:pic>
            <p:nvPicPr>
              <p:cNvPr id="21" name="墨迹 20"/>
            </p:nvPicPr>
            <p:blipFill>
              <a:blip r:embed="rId39"/>
            </p:blipFill>
            <p:spPr>
              <a:xfrm>
                <a:off x="10859911" y="3060826"/>
                <a:ext cx="16933" cy="32587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0950222" y="3022934"/>
              <a:ext cx="141112" cy="22559"/>
            </p14:xfrm>
          </p:contentPart>
        </mc:Choice>
        <mc:Fallback xmlns="">
          <p:pic>
            <p:nvPicPr>
              <p:cNvPr id="22" name="墨迹 21"/>
            </p:nvPicPr>
            <p:blipFill>
              <a:blip r:embed="rId41"/>
            </p:blipFill>
            <p:spPr>
              <a:xfrm>
                <a:off x="10950222" y="3022934"/>
                <a:ext cx="141112" cy="2255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1009488" y="2946091"/>
              <a:ext cx="42333" cy="231937"/>
            </p14:xfrm>
          </p:contentPart>
        </mc:Choice>
        <mc:Fallback xmlns="">
          <p:pic>
            <p:nvPicPr>
              <p:cNvPr id="23" name="墨迹 22"/>
            </p:nvPicPr>
            <p:blipFill>
              <a:blip r:embed="rId43"/>
            </p:blipFill>
            <p:spPr>
              <a:xfrm>
                <a:off x="11009488" y="2946091"/>
                <a:ext cx="42333" cy="23193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11065932" y="3316204"/>
              <a:ext cx="248356" cy="284809"/>
            </p14:xfrm>
          </p:contentPart>
        </mc:Choice>
        <mc:Fallback xmlns="">
          <p:pic>
            <p:nvPicPr>
              <p:cNvPr id="24" name="墨迹 23"/>
            </p:nvPicPr>
            <p:blipFill>
              <a:blip r:embed="rId45"/>
            </p:blipFill>
            <p:spPr>
              <a:xfrm>
                <a:off x="11065932" y="3316204"/>
                <a:ext cx="248356" cy="28480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1356622" y="3197768"/>
              <a:ext cx="279400" cy="39478"/>
            </p14:xfrm>
          </p:contentPart>
        </mc:Choice>
        <mc:Fallback xmlns="">
          <p:pic>
            <p:nvPicPr>
              <p:cNvPr id="25" name="墨迹 24"/>
            </p:nvPicPr>
            <p:blipFill>
              <a:blip r:embed="rId47"/>
            </p:blipFill>
            <p:spPr>
              <a:xfrm>
                <a:off x="11356622" y="3197768"/>
                <a:ext cx="279400" cy="3947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11461750" y="3115990"/>
              <a:ext cx="58561" cy="164083"/>
            </p14:xfrm>
          </p:contentPart>
        </mc:Choice>
        <mc:Fallback xmlns="">
          <p:pic>
            <p:nvPicPr>
              <p:cNvPr id="26" name="墨迹 25"/>
            </p:nvPicPr>
            <p:blipFill>
              <a:blip r:embed="rId49"/>
            </p:blipFill>
            <p:spPr>
              <a:xfrm>
                <a:off x="11461750" y="3115990"/>
                <a:ext cx="58561" cy="16408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11463867" y="3104711"/>
              <a:ext cx="155927" cy="191753"/>
            </p14:xfrm>
          </p:contentPart>
        </mc:Choice>
        <mc:Fallback xmlns="">
          <p:pic>
            <p:nvPicPr>
              <p:cNvPr id="27" name="墨迹 26"/>
            </p:nvPicPr>
            <p:blipFill>
              <a:blip r:embed="rId51"/>
            </p:blipFill>
            <p:spPr>
              <a:xfrm>
                <a:off x="11463867" y="3104711"/>
                <a:ext cx="155927" cy="19175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11359444" y="3285184"/>
              <a:ext cx="107244" cy="138881"/>
            </p14:xfrm>
          </p:contentPart>
        </mc:Choice>
        <mc:Fallback xmlns="">
          <p:pic>
            <p:nvPicPr>
              <p:cNvPr id="28" name="墨迹 27"/>
            </p:nvPicPr>
            <p:blipFill>
              <a:blip r:embed="rId53"/>
            </p:blipFill>
            <p:spPr>
              <a:xfrm>
                <a:off x="11359444" y="3285184"/>
                <a:ext cx="107244" cy="13888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11439525" y="3285889"/>
              <a:ext cx="283986" cy="605574"/>
            </p14:xfrm>
          </p:contentPart>
        </mc:Choice>
        <mc:Fallback xmlns="">
          <p:pic>
            <p:nvPicPr>
              <p:cNvPr id="29" name="墨迹 28"/>
            </p:nvPicPr>
            <p:blipFill>
              <a:blip r:embed="rId55"/>
            </p:blipFill>
            <p:spPr>
              <a:xfrm>
                <a:off x="11439525" y="3285889"/>
                <a:ext cx="283986" cy="60557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11610622" y="3282365"/>
              <a:ext cx="36689" cy="33839"/>
            </p14:xfrm>
          </p:contentPart>
        </mc:Choice>
        <mc:Fallback xmlns="">
          <p:pic>
            <p:nvPicPr>
              <p:cNvPr id="30" name="墨迹 29"/>
            </p:nvPicPr>
            <p:blipFill>
              <a:blip r:embed="rId57"/>
            </p:blipFill>
            <p:spPr>
              <a:xfrm>
                <a:off x="11610622" y="3282365"/>
                <a:ext cx="36689" cy="3383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10940873" y="3959141"/>
              <a:ext cx="201261" cy="263132"/>
            </p14:xfrm>
          </p:contentPart>
        </mc:Choice>
        <mc:Fallback xmlns="">
          <p:pic>
            <p:nvPicPr>
              <p:cNvPr id="31" name="墨迹 30"/>
            </p:nvPicPr>
            <p:blipFill>
              <a:blip r:embed="rId59"/>
            </p:blipFill>
            <p:spPr>
              <a:xfrm>
                <a:off x="10940873" y="3959141"/>
                <a:ext cx="201261" cy="26313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11111088" y="4070879"/>
              <a:ext cx="110067" cy="140114"/>
            </p14:xfrm>
          </p:contentPart>
        </mc:Choice>
        <mc:Fallback xmlns="">
          <p:pic>
            <p:nvPicPr>
              <p:cNvPr id="32" name="墨迹 31"/>
            </p:nvPicPr>
            <p:blipFill>
              <a:blip r:embed="rId61"/>
            </p:blipFill>
            <p:spPr>
              <a:xfrm>
                <a:off x="11111088" y="4070879"/>
                <a:ext cx="110067" cy="14011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11251318" y="3976060"/>
              <a:ext cx="141993" cy="182236"/>
            </p14:xfrm>
          </p:contentPart>
        </mc:Choice>
        <mc:Fallback xmlns="">
          <p:pic>
            <p:nvPicPr>
              <p:cNvPr id="33" name="墨迹 32"/>
            </p:nvPicPr>
            <p:blipFill>
              <a:blip r:embed="rId63"/>
            </p:blipFill>
            <p:spPr>
              <a:xfrm>
                <a:off x="11251318" y="3976060"/>
                <a:ext cx="141993" cy="18223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11336867" y="3916842"/>
              <a:ext cx="64911" cy="459644"/>
            </p14:xfrm>
          </p:contentPart>
        </mc:Choice>
        <mc:Fallback xmlns="">
          <p:pic>
            <p:nvPicPr>
              <p:cNvPr id="34" name="墨迹 33"/>
            </p:nvPicPr>
            <p:blipFill>
              <a:blip r:embed="rId65"/>
            </p:blipFill>
            <p:spPr>
              <a:xfrm>
                <a:off x="11336867" y="3916842"/>
                <a:ext cx="64911" cy="45964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11455400" y="4122872"/>
              <a:ext cx="19755" cy="70321"/>
            </p14:xfrm>
          </p:contentPart>
        </mc:Choice>
        <mc:Fallback xmlns="">
          <p:pic>
            <p:nvPicPr>
              <p:cNvPr id="35" name="墨迹 34"/>
            </p:nvPicPr>
            <p:blipFill>
              <a:blip r:embed="rId67"/>
            </p:blipFill>
            <p:spPr>
              <a:xfrm>
                <a:off x="11455400" y="4122872"/>
                <a:ext cx="19755" cy="7032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11517136" y="3972359"/>
              <a:ext cx="265994" cy="249738"/>
            </p14:xfrm>
          </p:contentPart>
        </mc:Choice>
        <mc:Fallback xmlns="">
          <p:pic>
            <p:nvPicPr>
              <p:cNvPr id="36" name="墨迹 35"/>
            </p:nvPicPr>
            <p:blipFill>
              <a:blip r:embed="rId69"/>
            </p:blipFill>
            <p:spPr>
              <a:xfrm>
                <a:off x="11517136" y="3972359"/>
                <a:ext cx="265994" cy="24973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11779955" y="3947861"/>
              <a:ext cx="158045" cy="255554"/>
            </p14:xfrm>
          </p:contentPart>
        </mc:Choice>
        <mc:Fallback xmlns="">
          <p:pic>
            <p:nvPicPr>
              <p:cNvPr id="37" name="墨迹 36"/>
            </p:nvPicPr>
            <p:blipFill>
              <a:blip r:embed="rId71"/>
            </p:blipFill>
            <p:spPr>
              <a:xfrm>
                <a:off x="11779955" y="3947861"/>
                <a:ext cx="158045" cy="25555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10831688" y="4666055"/>
              <a:ext cx="338667" cy="31900"/>
            </p14:xfrm>
          </p:contentPart>
        </mc:Choice>
        <mc:Fallback xmlns="">
          <p:pic>
            <p:nvPicPr>
              <p:cNvPr id="38" name="墨迹 37"/>
            </p:nvPicPr>
            <p:blipFill>
              <a:blip r:embed="rId73"/>
            </p:blipFill>
            <p:spPr>
              <a:xfrm>
                <a:off x="10831688" y="4666055"/>
                <a:ext cx="338667" cy="3190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11211982" y="4493689"/>
              <a:ext cx="319618" cy="235990"/>
            </p14:xfrm>
          </p:contentPart>
        </mc:Choice>
        <mc:Fallback xmlns="">
          <p:pic>
            <p:nvPicPr>
              <p:cNvPr id="39" name="墨迹 38"/>
            </p:nvPicPr>
            <p:blipFill>
              <a:blip r:embed="rId75"/>
            </p:blipFill>
            <p:spPr>
              <a:xfrm>
                <a:off x="11211982" y="4493689"/>
                <a:ext cx="319618" cy="23599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11444111" y="4446984"/>
              <a:ext cx="115711" cy="628838"/>
            </p14:xfrm>
          </p:contentPart>
        </mc:Choice>
        <mc:Fallback xmlns="">
          <p:pic>
            <p:nvPicPr>
              <p:cNvPr id="40" name="墨迹 39"/>
            </p:nvPicPr>
            <p:blipFill>
              <a:blip r:embed="rId77"/>
            </p:blipFill>
            <p:spPr>
              <a:xfrm>
                <a:off x="11444111" y="4446984"/>
                <a:ext cx="115711" cy="62883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11616267" y="4570531"/>
              <a:ext cx="107244" cy="187171"/>
            </p14:xfrm>
          </p:contentPart>
        </mc:Choice>
        <mc:Fallback xmlns="">
          <p:pic>
            <p:nvPicPr>
              <p:cNvPr id="41" name="墨迹 40"/>
            </p:nvPicPr>
            <p:blipFill>
              <a:blip r:embed="rId79"/>
            </p:blipFill>
            <p:spPr>
              <a:xfrm>
                <a:off x="11616267" y="4570531"/>
                <a:ext cx="107244" cy="18717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11856155" y="4644377"/>
              <a:ext cx="19756" cy="14100"/>
            </p14:xfrm>
          </p:contentPart>
        </mc:Choice>
        <mc:Fallback xmlns="">
          <p:pic>
            <p:nvPicPr>
              <p:cNvPr id="42" name="墨迹 41"/>
            </p:nvPicPr>
            <p:blipFill>
              <a:blip r:embed="rId81"/>
            </p:blipFill>
            <p:spPr>
              <a:xfrm>
                <a:off x="11856155" y="4644377"/>
                <a:ext cx="19756" cy="1410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3855155" y="4404685"/>
              <a:ext cx="62089" cy="33839"/>
            </p14:xfrm>
          </p:contentPart>
        </mc:Choice>
        <mc:Fallback xmlns="">
          <p:pic>
            <p:nvPicPr>
              <p:cNvPr id="43" name="墨迹 42"/>
            </p:nvPicPr>
            <p:blipFill>
              <a:blip r:embed="rId83"/>
            </p:blipFill>
            <p:spPr>
              <a:xfrm>
                <a:off x="3855155" y="4404685"/>
                <a:ext cx="62089" cy="3383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3883377" y="4361506"/>
              <a:ext cx="714023" cy="48819"/>
            </p14:xfrm>
          </p:contentPart>
        </mc:Choice>
        <mc:Fallback xmlns="">
          <p:pic>
            <p:nvPicPr>
              <p:cNvPr id="44" name="墨迹 43"/>
            </p:nvPicPr>
            <p:blipFill>
              <a:blip r:embed="rId85"/>
            </p:blipFill>
            <p:spPr>
              <a:xfrm>
                <a:off x="3883377" y="4361506"/>
                <a:ext cx="714023" cy="4881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1957916" y="4399045"/>
              <a:ext cx="189089" cy="22560"/>
            </p14:xfrm>
          </p:contentPart>
        </mc:Choice>
        <mc:Fallback xmlns="">
          <p:pic>
            <p:nvPicPr>
              <p:cNvPr id="45" name="墨迹 44"/>
            </p:nvPicPr>
            <p:blipFill>
              <a:blip r:embed="rId87"/>
            </p:blipFill>
            <p:spPr>
              <a:xfrm>
                <a:off x="1957916" y="4399045"/>
                <a:ext cx="189089" cy="2256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4998921" y="3010331"/>
              <a:ext cx="123158" cy="28289"/>
            </p14:xfrm>
          </p:contentPart>
        </mc:Choice>
        <mc:Fallback xmlns="">
          <p:pic>
            <p:nvPicPr>
              <p:cNvPr id="46" name="墨迹 45"/>
            </p:nvPicPr>
            <p:blipFill>
              <a:blip r:embed="rId89"/>
            </p:blipFill>
            <p:spPr>
              <a:xfrm>
                <a:off x="4998921" y="3010331"/>
                <a:ext cx="123158" cy="2828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5059792" y="2970728"/>
              <a:ext cx="22650" cy="98302"/>
            </p14:xfrm>
          </p:contentPart>
        </mc:Choice>
        <mc:Fallback xmlns="">
          <p:pic>
            <p:nvPicPr>
              <p:cNvPr id="47" name="墨迹 46"/>
            </p:nvPicPr>
            <p:blipFill>
              <a:blip r:embed="rId91"/>
            </p:blipFill>
            <p:spPr>
              <a:xfrm>
                <a:off x="5059792" y="2970728"/>
                <a:ext cx="22650" cy="98302"/>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5139068" y="2931124"/>
              <a:ext cx="82985" cy="299857"/>
            </p14:xfrm>
          </p:contentPart>
        </mc:Choice>
        <mc:Fallback xmlns="">
          <p:pic>
            <p:nvPicPr>
              <p:cNvPr id="48" name="墨迹 47"/>
            </p:nvPicPr>
            <p:blipFill>
              <a:blip r:embed="rId93"/>
            </p:blipFill>
            <p:spPr>
              <a:xfrm>
                <a:off x="5139068" y="2931124"/>
                <a:ext cx="82985" cy="29985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7902282" y="269187"/>
              <a:ext cx="213756" cy="268739"/>
            </p14:xfrm>
          </p:contentPart>
        </mc:Choice>
        <mc:Fallback xmlns="">
          <p:pic>
            <p:nvPicPr>
              <p:cNvPr id="49" name="墨迹 48"/>
            </p:nvPicPr>
            <p:blipFill>
              <a:blip r:embed="rId95"/>
            </p:blipFill>
            <p:spPr>
              <a:xfrm>
                <a:off x="7902282" y="269187"/>
                <a:ext cx="213756" cy="26873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8157087" y="273960"/>
              <a:ext cx="215173" cy="232849"/>
            </p14:xfrm>
          </p:contentPart>
        </mc:Choice>
        <mc:Fallback xmlns="">
          <p:pic>
            <p:nvPicPr>
              <p:cNvPr id="50" name="墨迹 49"/>
            </p:nvPicPr>
            <p:blipFill>
              <a:blip r:embed="rId97"/>
            </p:blipFill>
            <p:spPr>
              <a:xfrm>
                <a:off x="8157087" y="273960"/>
                <a:ext cx="215173" cy="23284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8406231" y="362538"/>
              <a:ext cx="77324" cy="268740"/>
            </p14:xfrm>
          </p:contentPart>
        </mc:Choice>
        <mc:Fallback xmlns="">
          <p:pic>
            <p:nvPicPr>
              <p:cNvPr id="51" name="墨迹 50"/>
            </p:nvPicPr>
            <p:blipFill>
              <a:blip r:embed="rId99"/>
            </p:blipFill>
            <p:spPr>
              <a:xfrm>
                <a:off x="8406231" y="362538"/>
                <a:ext cx="77324" cy="26874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8638386" y="424773"/>
              <a:ext cx="33977" cy="22630"/>
            </p14:xfrm>
          </p:contentPart>
        </mc:Choice>
        <mc:Fallback xmlns="">
          <p:pic>
            <p:nvPicPr>
              <p:cNvPr id="52" name="墨迹 51"/>
            </p:nvPicPr>
            <p:blipFill>
              <a:blip r:embed="rId101"/>
            </p:blipFill>
            <p:spPr>
              <a:xfrm>
                <a:off x="8638386" y="424773"/>
                <a:ext cx="33977" cy="2263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8836570" y="215439"/>
              <a:ext cx="208089" cy="271568"/>
            </p14:xfrm>
          </p:contentPart>
        </mc:Choice>
        <mc:Fallback xmlns="">
          <p:pic>
            <p:nvPicPr>
              <p:cNvPr id="53" name="墨迹 52"/>
            </p:nvPicPr>
            <p:blipFill>
              <a:blip r:embed="rId103"/>
            </p:blipFill>
            <p:spPr>
              <a:xfrm>
                <a:off x="8836570" y="215439"/>
                <a:ext cx="208089" cy="27156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9119685" y="266358"/>
              <a:ext cx="124569" cy="200140"/>
            </p14:xfrm>
          </p:contentPart>
        </mc:Choice>
        <mc:Fallback xmlns="">
          <p:pic>
            <p:nvPicPr>
              <p:cNvPr id="54" name="墨迹 53"/>
            </p:nvPicPr>
            <p:blipFill>
              <a:blip r:embed="rId105"/>
            </p:blipFill>
            <p:spPr>
              <a:xfrm>
                <a:off x="9119685" y="266358"/>
                <a:ext cx="124569" cy="20014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8997944" y="1205532"/>
              <a:ext cx="65120" cy="8487"/>
            </p14:xfrm>
          </p:contentPart>
        </mc:Choice>
        <mc:Fallback xmlns="">
          <p:pic>
            <p:nvPicPr>
              <p:cNvPr id="55" name="墨迹 54"/>
            </p:nvPicPr>
            <p:blipFill>
              <a:blip r:embed="rId107"/>
            </p:blipFill>
            <p:spPr>
              <a:xfrm>
                <a:off x="8997944" y="1205532"/>
                <a:ext cx="65120" cy="8487"/>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7851322" y="173006"/>
              <a:ext cx="175535" cy="42433"/>
            </p14:xfrm>
          </p:contentPart>
        </mc:Choice>
        <mc:Fallback xmlns="">
          <p:pic>
            <p:nvPicPr>
              <p:cNvPr id="56" name="墨迹 55"/>
            </p:nvPicPr>
            <p:blipFill>
              <a:blip r:embed="rId109"/>
            </p:blipFill>
            <p:spPr>
              <a:xfrm>
                <a:off x="7851322" y="173006"/>
                <a:ext cx="175535" cy="4243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7936259" y="113600"/>
              <a:ext cx="33972" cy="158415"/>
            </p14:xfrm>
          </p:contentPart>
        </mc:Choice>
        <mc:Fallback xmlns="">
          <p:pic>
            <p:nvPicPr>
              <p:cNvPr id="57" name="墨迹 56"/>
            </p:nvPicPr>
            <p:blipFill>
              <a:blip r:embed="rId111"/>
            </p:blipFill>
            <p:spPr>
              <a:xfrm>
                <a:off x="7936259" y="113600"/>
                <a:ext cx="33972" cy="15841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8043840" y="-5210"/>
              <a:ext cx="122623" cy="379064"/>
            </p14:xfrm>
          </p:contentPart>
        </mc:Choice>
        <mc:Fallback xmlns="">
          <p:pic>
            <p:nvPicPr>
              <p:cNvPr id="58" name="墨迹 57"/>
            </p:nvPicPr>
            <p:blipFill>
              <a:blip r:embed="rId113"/>
            </p:blipFill>
            <p:spPr>
              <a:xfrm>
                <a:off x="8043840" y="-5210"/>
                <a:ext cx="122623" cy="37906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4495678" y="2704817"/>
              <a:ext cx="94142" cy="254242"/>
            </p14:xfrm>
          </p:contentPart>
        </mc:Choice>
        <mc:Fallback xmlns="">
          <p:pic>
            <p:nvPicPr>
              <p:cNvPr id="59" name="墨迹 58"/>
            </p:nvPicPr>
            <p:blipFill>
              <a:blip r:embed="rId115"/>
            </p:blipFill>
            <p:spPr>
              <a:xfrm>
                <a:off x="4495678" y="2704817"/>
                <a:ext cx="94142" cy="254242"/>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4561504" y="2733282"/>
              <a:ext cx="107587" cy="144094"/>
            </p14:xfrm>
          </p:contentPart>
        </mc:Choice>
        <mc:Fallback xmlns="">
          <p:pic>
            <p:nvPicPr>
              <p:cNvPr id="60" name="墨迹 59"/>
            </p:nvPicPr>
            <p:blipFill>
              <a:blip r:embed="rId117"/>
            </p:blipFill>
            <p:spPr>
              <a:xfrm>
                <a:off x="4561504" y="2733282"/>
                <a:ext cx="107587" cy="14409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4714390" y="2778366"/>
              <a:ext cx="73609" cy="110325"/>
            </p14:xfrm>
          </p:contentPart>
        </mc:Choice>
        <mc:Fallback xmlns="">
          <p:pic>
            <p:nvPicPr>
              <p:cNvPr id="61" name="墨迹 60"/>
            </p:nvPicPr>
            <p:blipFill>
              <a:blip r:embed="rId119"/>
            </p:blipFill>
            <p:spPr>
              <a:xfrm>
                <a:off x="4714390" y="2778366"/>
                <a:ext cx="73609" cy="11032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4786588" y="2650185"/>
              <a:ext cx="63698" cy="91407"/>
            </p14:xfrm>
          </p:contentPart>
        </mc:Choice>
        <mc:Fallback xmlns="">
          <p:pic>
            <p:nvPicPr>
              <p:cNvPr id="62" name="墨迹 61"/>
            </p:nvPicPr>
            <p:blipFill>
              <a:blip r:embed="rId121"/>
            </p:blipFill>
            <p:spPr>
              <a:xfrm>
                <a:off x="4786588" y="2650185"/>
                <a:ext cx="63698" cy="9140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4850286" y="2665213"/>
              <a:ext cx="79270" cy="16973"/>
            </p14:xfrm>
          </p:contentPart>
        </mc:Choice>
        <mc:Fallback xmlns="">
          <p:pic>
            <p:nvPicPr>
              <p:cNvPr id="63" name="墨迹 62"/>
            </p:nvPicPr>
            <p:blipFill>
              <a:blip r:embed="rId123"/>
            </p:blipFill>
            <p:spPr>
              <a:xfrm>
                <a:off x="4850286" y="2665213"/>
                <a:ext cx="79270" cy="1697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4891341" y="2607222"/>
              <a:ext cx="15566" cy="148514"/>
            </p14:xfrm>
          </p:contentPart>
        </mc:Choice>
        <mc:Fallback xmlns="">
          <p:pic>
            <p:nvPicPr>
              <p:cNvPr id="64" name="墨迹 63"/>
            </p:nvPicPr>
            <p:blipFill>
              <a:blip r:embed="rId125"/>
            </p:blipFill>
            <p:spPr>
              <a:xfrm>
                <a:off x="4891341" y="2607222"/>
                <a:ext cx="15566" cy="14851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4516211" y="2999016"/>
              <a:ext cx="224548" cy="258308"/>
            </p14:xfrm>
          </p:contentPart>
        </mc:Choice>
        <mc:Fallback xmlns="">
          <p:pic>
            <p:nvPicPr>
              <p:cNvPr id="65" name="墨迹 64"/>
            </p:nvPicPr>
            <p:blipFill>
              <a:blip r:embed="rId127"/>
            </p:blipFill>
            <p:spPr>
              <a:xfrm>
                <a:off x="4516211" y="2999016"/>
                <a:ext cx="224548" cy="25830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4770305" y="2956583"/>
              <a:ext cx="85642" cy="102546"/>
            </p14:xfrm>
          </p:contentPart>
        </mc:Choice>
        <mc:Fallback xmlns="">
          <p:pic>
            <p:nvPicPr>
              <p:cNvPr id="66" name="墨迹 65"/>
            </p:nvPicPr>
            <p:blipFill>
              <a:blip r:embed="rId129"/>
            </p:blipFill>
            <p:spPr>
              <a:xfrm>
                <a:off x="4770305" y="2956583"/>
                <a:ext cx="85642" cy="102546"/>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4838959" y="2976385"/>
              <a:ext cx="87770" cy="33946"/>
            </p14:xfrm>
          </p:contentPart>
        </mc:Choice>
        <mc:Fallback xmlns="">
          <p:pic>
            <p:nvPicPr>
              <p:cNvPr id="67" name="墨迹 66"/>
            </p:nvPicPr>
            <p:blipFill>
              <a:blip r:embed="rId131"/>
            </p:blipFill>
            <p:spPr>
              <a:xfrm>
                <a:off x="4838959" y="2976385"/>
                <a:ext cx="87770" cy="3394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4889924" y="2927411"/>
              <a:ext cx="16983" cy="159299"/>
            </p14:xfrm>
          </p:contentPart>
        </mc:Choice>
        <mc:Fallback xmlns="">
          <p:pic>
            <p:nvPicPr>
              <p:cNvPr id="68" name="墨迹 67"/>
            </p:nvPicPr>
            <p:blipFill>
              <a:blip r:embed="rId133"/>
            </p:blipFill>
            <p:spPr>
              <a:xfrm>
                <a:off x="4889924" y="2927411"/>
                <a:ext cx="16983" cy="15929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4582561" y="3361108"/>
              <a:ext cx="112894" cy="364213"/>
            </p14:xfrm>
          </p:contentPart>
        </mc:Choice>
        <mc:Fallback xmlns="">
          <p:pic>
            <p:nvPicPr>
              <p:cNvPr id="69" name="墨迹 68"/>
            </p:nvPicPr>
            <p:blipFill>
              <a:blip r:embed="rId135"/>
            </p:blipFill>
            <p:spPr>
              <a:xfrm>
                <a:off x="4582561" y="3361108"/>
                <a:ext cx="112894" cy="36421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4589820" y="3453752"/>
              <a:ext cx="189685" cy="139320"/>
            </p14:xfrm>
          </p:contentPart>
        </mc:Choice>
        <mc:Fallback xmlns="">
          <p:pic>
            <p:nvPicPr>
              <p:cNvPr id="70" name="墨迹 69"/>
            </p:nvPicPr>
            <p:blipFill>
              <a:blip r:embed="rId137"/>
            </p:blipFill>
            <p:spPr>
              <a:xfrm>
                <a:off x="4589820" y="3453752"/>
                <a:ext cx="189685" cy="13932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4790656" y="3304531"/>
              <a:ext cx="62816" cy="203676"/>
            </p14:xfrm>
          </p:contentPart>
        </mc:Choice>
        <mc:Fallback xmlns="">
          <p:pic>
            <p:nvPicPr>
              <p:cNvPr id="71" name="墨迹 70"/>
            </p:nvPicPr>
            <p:blipFill>
              <a:blip r:embed="rId139"/>
            </p:blipFill>
            <p:spPr>
              <a:xfrm>
                <a:off x="4790656" y="3304531"/>
                <a:ext cx="62816" cy="203676"/>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4855947" y="3338477"/>
              <a:ext cx="84937" cy="33946"/>
            </p14:xfrm>
          </p:contentPart>
        </mc:Choice>
        <mc:Fallback xmlns="">
          <p:pic>
            <p:nvPicPr>
              <p:cNvPr id="72" name="墨迹 71"/>
            </p:nvPicPr>
            <p:blipFill>
              <a:blip r:embed="rId141"/>
            </p:blipFill>
            <p:spPr>
              <a:xfrm>
                <a:off x="4855947" y="3338477"/>
                <a:ext cx="84937" cy="33946"/>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4889924" y="3270585"/>
              <a:ext cx="19816" cy="124468"/>
            </p14:xfrm>
          </p:contentPart>
        </mc:Choice>
        <mc:Fallback xmlns="">
          <p:pic>
            <p:nvPicPr>
              <p:cNvPr id="73" name="墨迹 72"/>
            </p:nvPicPr>
            <p:blipFill>
              <a:blip r:embed="rId143"/>
            </p:blipFill>
            <p:spPr>
              <a:xfrm>
                <a:off x="4889924" y="3270585"/>
                <a:ext cx="19816" cy="12446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7747275" y="854756"/>
              <a:ext cx="1947141" cy="55163"/>
            </p14:xfrm>
          </p:contentPart>
        </mc:Choice>
        <mc:Fallback xmlns="">
          <p:pic>
            <p:nvPicPr>
              <p:cNvPr id="74" name="墨迹 73"/>
            </p:nvPicPr>
            <p:blipFill>
              <a:blip r:embed="rId145"/>
            </p:blipFill>
            <p:spPr>
              <a:xfrm>
                <a:off x="7747275" y="854756"/>
                <a:ext cx="1947141" cy="55163"/>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367666" y="3926875"/>
              <a:ext cx="550129" cy="531822"/>
            </p14:xfrm>
          </p:contentPart>
        </mc:Choice>
        <mc:Fallback xmlns="">
          <p:pic>
            <p:nvPicPr>
              <p:cNvPr id="75" name="墨迹 74"/>
            </p:nvPicPr>
            <p:blipFill>
              <a:blip r:embed="rId147"/>
            </p:blipFill>
            <p:spPr>
              <a:xfrm>
                <a:off x="367666" y="3926875"/>
                <a:ext cx="550129" cy="53182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3887688" y="3989109"/>
              <a:ext cx="118908" cy="274398"/>
            </p14:xfrm>
          </p:contentPart>
        </mc:Choice>
        <mc:Fallback xmlns="">
          <p:pic>
            <p:nvPicPr>
              <p:cNvPr id="76" name="墨迹 75"/>
            </p:nvPicPr>
            <p:blipFill>
              <a:blip r:embed="rId149"/>
            </p:blipFill>
            <p:spPr>
              <a:xfrm>
                <a:off x="3887688" y="3989109"/>
                <a:ext cx="118908" cy="27439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3869117" y="4049929"/>
              <a:ext cx="165795" cy="202263"/>
            </p14:xfrm>
          </p:contentPart>
        </mc:Choice>
        <mc:Fallback xmlns="">
          <p:pic>
            <p:nvPicPr>
              <p:cNvPr id="77" name="墨迹 76"/>
            </p:nvPicPr>
            <p:blipFill>
              <a:blip r:embed="rId151"/>
            </p:blipFill>
            <p:spPr>
              <a:xfrm>
                <a:off x="3869117" y="4049929"/>
                <a:ext cx="165795" cy="20226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1931353" y="4079632"/>
              <a:ext cx="373713" cy="305515"/>
            </p14:xfrm>
          </p:contentPart>
        </mc:Choice>
        <mc:Fallback xmlns="">
          <p:pic>
            <p:nvPicPr>
              <p:cNvPr id="78" name="墨迹 77"/>
            </p:nvPicPr>
            <p:blipFill>
              <a:blip r:embed="rId153"/>
            </p:blipFill>
            <p:spPr>
              <a:xfrm>
                <a:off x="1931353" y="4079632"/>
                <a:ext cx="373713" cy="30551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7483270" y="4666263"/>
              <a:ext cx="169874" cy="398513"/>
            </p14:xfrm>
          </p:contentPart>
        </mc:Choice>
        <mc:Fallback xmlns="">
          <p:pic>
            <p:nvPicPr>
              <p:cNvPr id="79" name="墨迹 78"/>
            </p:nvPicPr>
            <p:blipFill>
              <a:blip r:embed="rId155"/>
            </p:blipFill>
            <p:spPr>
              <a:xfrm>
                <a:off x="7483270" y="4666263"/>
                <a:ext cx="169874" cy="398513"/>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7851322" y="4715414"/>
              <a:ext cx="345403" cy="225954"/>
            </p14:xfrm>
          </p:contentPart>
        </mc:Choice>
        <mc:Fallback xmlns="">
          <p:pic>
            <p:nvPicPr>
              <p:cNvPr id="80" name="墨迹 79"/>
            </p:nvPicPr>
            <p:blipFill>
              <a:blip r:embed="rId157"/>
            </p:blipFill>
            <p:spPr>
              <a:xfrm>
                <a:off x="7851322" y="4715414"/>
                <a:ext cx="345403" cy="225954"/>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8236363" y="4843419"/>
              <a:ext cx="167040" cy="166194"/>
            </p14:xfrm>
          </p:contentPart>
        </mc:Choice>
        <mc:Fallback xmlns="">
          <p:pic>
            <p:nvPicPr>
              <p:cNvPr id="81" name="墨迹 80"/>
            </p:nvPicPr>
            <p:blipFill>
              <a:blip r:embed="rId159"/>
            </p:blipFill>
            <p:spPr>
              <a:xfrm>
                <a:off x="8236363" y="4843419"/>
                <a:ext cx="167040" cy="166194"/>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7692776" y="4637621"/>
              <a:ext cx="174118" cy="386844"/>
            </p14:xfrm>
          </p:contentPart>
        </mc:Choice>
        <mc:Fallback xmlns="">
          <p:pic>
            <p:nvPicPr>
              <p:cNvPr id="82" name="墨迹 81"/>
            </p:nvPicPr>
            <p:blipFill>
              <a:blip r:embed="rId161"/>
            </p:blipFill>
            <p:spPr>
              <a:xfrm>
                <a:off x="7692776" y="4637621"/>
                <a:ext cx="174118" cy="386844"/>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6836353" y="356881"/>
              <a:ext cx="216578" cy="22630"/>
            </p14:xfrm>
          </p:contentPart>
        </mc:Choice>
        <mc:Fallback xmlns="">
          <p:pic>
            <p:nvPicPr>
              <p:cNvPr id="83" name="墨迹 82"/>
            </p:nvPicPr>
            <p:blipFill>
              <a:blip r:embed="rId163"/>
            </p:blipFill>
            <p:spPr>
              <a:xfrm>
                <a:off x="6836353" y="356881"/>
                <a:ext cx="216578" cy="22630"/>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6934023" y="249385"/>
              <a:ext cx="39638" cy="268739"/>
            </p14:xfrm>
          </p:contentPart>
        </mc:Choice>
        <mc:Fallback xmlns="">
          <p:pic>
            <p:nvPicPr>
              <p:cNvPr id="84" name="墨迹 83"/>
            </p:nvPicPr>
            <p:blipFill>
              <a:blip r:embed="rId165"/>
            </p:blipFill>
            <p:spPr>
              <a:xfrm>
                <a:off x="6934023" y="249385"/>
                <a:ext cx="39638" cy="26873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7120880" y="194753"/>
              <a:ext cx="178368" cy="186880"/>
            </p14:xfrm>
          </p:contentPart>
        </mc:Choice>
        <mc:Fallback xmlns="">
          <p:pic>
            <p:nvPicPr>
              <p:cNvPr id="85" name="墨迹 84"/>
            </p:nvPicPr>
            <p:blipFill>
              <a:blip r:embed="rId167"/>
            </p:blipFill>
            <p:spPr>
              <a:xfrm>
                <a:off x="7120880" y="194753"/>
                <a:ext cx="178368" cy="18688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7169012" y="221096"/>
              <a:ext cx="138730" cy="345119"/>
            </p14:xfrm>
          </p:contentPart>
        </mc:Choice>
        <mc:Fallback xmlns="">
          <p:pic>
            <p:nvPicPr>
              <p:cNvPr id="86" name="墨迹 85"/>
            </p:nvPicPr>
            <p:blipFill>
              <a:blip r:embed="rId169"/>
            </p:blipFill>
            <p:spPr>
              <a:xfrm>
                <a:off x="7169012" y="221096"/>
                <a:ext cx="138730" cy="34511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7890960" y="4823086"/>
              <a:ext cx="50960" cy="178217"/>
            </p14:xfrm>
          </p:contentPart>
        </mc:Choice>
        <mc:Fallback xmlns="">
          <p:pic>
            <p:nvPicPr>
              <p:cNvPr id="87" name="墨迹 86"/>
            </p:nvPicPr>
            <p:blipFill>
              <a:blip r:embed="rId171"/>
            </p:blipFill>
            <p:spPr>
              <a:xfrm>
                <a:off x="7890960" y="4823086"/>
                <a:ext cx="50960" cy="178217"/>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8476301" y="4845364"/>
              <a:ext cx="801930" cy="15028"/>
            </p14:xfrm>
          </p:contentPart>
        </mc:Choice>
        <mc:Fallback xmlns="">
          <p:pic>
            <p:nvPicPr>
              <p:cNvPr id="88" name="墨迹 87"/>
            </p:nvPicPr>
            <p:blipFill>
              <a:blip r:embed="rId173"/>
            </p:blipFill>
            <p:spPr>
              <a:xfrm>
                <a:off x="8476301" y="4845364"/>
                <a:ext cx="801930" cy="1502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9179140" y="4736100"/>
              <a:ext cx="142263" cy="262905"/>
            </p14:xfrm>
          </p:contentPart>
        </mc:Choice>
        <mc:Fallback xmlns="">
          <p:pic>
            <p:nvPicPr>
              <p:cNvPr id="89" name="墨迹 88"/>
            </p:nvPicPr>
            <p:blipFill>
              <a:blip r:embed="rId175"/>
            </p:blipFill>
            <p:spPr>
              <a:xfrm>
                <a:off x="9179140" y="4736100"/>
                <a:ext cx="142263" cy="26290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9372368" y="4650351"/>
              <a:ext cx="160668" cy="332388"/>
            </p14:xfrm>
          </p:contentPart>
        </mc:Choice>
        <mc:Fallback xmlns="">
          <p:pic>
            <p:nvPicPr>
              <p:cNvPr id="90" name="墨迹 89"/>
            </p:nvPicPr>
            <p:blipFill>
              <a:blip r:embed="rId177"/>
            </p:blipFill>
            <p:spPr>
              <a:xfrm>
                <a:off x="9372368" y="4650351"/>
                <a:ext cx="160668" cy="332388"/>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9504726" y="4675987"/>
              <a:ext cx="174112" cy="280586"/>
            </p14:xfrm>
          </p:contentPart>
        </mc:Choice>
        <mc:Fallback xmlns="">
          <p:pic>
            <p:nvPicPr>
              <p:cNvPr id="91" name="墨迹 90"/>
            </p:nvPicPr>
            <p:blipFill>
              <a:blip r:embed="rId179"/>
            </p:blipFill>
            <p:spPr>
              <a:xfrm>
                <a:off x="9504726" y="4675987"/>
                <a:ext cx="174112" cy="280586"/>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9697243" y="4786135"/>
              <a:ext cx="96259" cy="153465"/>
            </p14:xfrm>
          </p:contentPart>
        </mc:Choice>
        <mc:Fallback xmlns="">
          <p:pic>
            <p:nvPicPr>
              <p:cNvPr id="92" name="墨迹 91"/>
            </p:nvPicPr>
            <p:blipFill>
              <a:blip r:embed="rId181"/>
            </p:blipFill>
            <p:spPr>
              <a:xfrm>
                <a:off x="9697243" y="4786135"/>
                <a:ext cx="96259" cy="15346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9810673" y="4532247"/>
              <a:ext cx="124387" cy="182459"/>
            </p14:xfrm>
          </p:contentPart>
        </mc:Choice>
        <mc:Fallback xmlns="">
          <p:pic>
            <p:nvPicPr>
              <p:cNvPr id="93" name="墨迹 92"/>
            </p:nvPicPr>
            <p:blipFill>
              <a:blip r:embed="rId183"/>
            </p:blipFill>
            <p:spPr>
              <a:xfrm>
                <a:off x="9810673" y="4532247"/>
                <a:ext cx="124387" cy="18245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9906749" y="4583166"/>
              <a:ext cx="181196" cy="11315"/>
            </p14:xfrm>
          </p:contentPart>
        </mc:Choice>
        <mc:Fallback xmlns="">
          <p:pic>
            <p:nvPicPr>
              <p:cNvPr id="94" name="墨迹 93"/>
            </p:nvPicPr>
            <p:blipFill>
              <a:blip r:embed="rId185"/>
            </p:blipFill>
            <p:spPr>
              <a:xfrm>
                <a:off x="9906749" y="4583166"/>
                <a:ext cx="181196" cy="11315"/>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9991686" y="4483979"/>
              <a:ext cx="39638" cy="246286"/>
            </p14:xfrm>
          </p:contentPart>
        </mc:Choice>
        <mc:Fallback xmlns="">
          <p:pic>
            <p:nvPicPr>
              <p:cNvPr id="95" name="墨迹 94"/>
            </p:nvPicPr>
            <p:blipFill>
              <a:blip r:embed="rId187"/>
            </p:blipFill>
            <p:spPr>
              <a:xfrm>
                <a:off x="9991686" y="4483979"/>
                <a:ext cx="39638" cy="246286"/>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7529986" y="5414844"/>
              <a:ext cx="291609" cy="339460"/>
            </p14:xfrm>
          </p:contentPart>
        </mc:Choice>
        <mc:Fallback xmlns="">
          <p:pic>
            <p:nvPicPr>
              <p:cNvPr id="96" name="墨迹 95"/>
            </p:nvPicPr>
            <p:blipFill>
              <a:blip r:embed="rId189"/>
            </p:blipFill>
            <p:spPr>
              <a:xfrm>
                <a:off x="7529986" y="5414844"/>
                <a:ext cx="291609" cy="33946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7856983" y="5646809"/>
              <a:ext cx="67949" cy="201731"/>
            </p14:xfrm>
          </p:contentPart>
        </mc:Choice>
        <mc:Fallback xmlns="">
          <p:pic>
            <p:nvPicPr>
              <p:cNvPr id="97" name="墨迹 96"/>
            </p:nvPicPr>
            <p:blipFill>
              <a:blip r:embed="rId191"/>
            </p:blipFill>
            <p:spPr>
              <a:xfrm>
                <a:off x="7856983" y="5646809"/>
                <a:ext cx="67949" cy="201731"/>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8043840" y="5448790"/>
              <a:ext cx="123157" cy="274398"/>
            </p14:xfrm>
          </p:contentPart>
        </mc:Choice>
        <mc:Fallback xmlns="">
          <p:pic>
            <p:nvPicPr>
              <p:cNvPr id="98" name="墨迹 97"/>
            </p:nvPicPr>
            <p:blipFill>
              <a:blip r:embed="rId193"/>
            </p:blipFill>
            <p:spPr>
              <a:xfrm>
                <a:off x="8043840" y="5448790"/>
                <a:ext cx="123157" cy="274398"/>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8187702" y="5578917"/>
              <a:ext cx="133592" cy="141442"/>
            </p14:xfrm>
          </p:contentPart>
        </mc:Choice>
        <mc:Fallback xmlns="">
          <p:pic>
            <p:nvPicPr>
              <p:cNvPr id="99" name="墨迹 98"/>
            </p:nvPicPr>
            <p:blipFill>
              <a:blip r:embed="rId195"/>
            </p:blipFill>
            <p:spPr>
              <a:xfrm>
                <a:off x="8187702" y="5578917"/>
                <a:ext cx="133592" cy="141442"/>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8250518" y="5588641"/>
              <a:ext cx="48127" cy="307105"/>
            </p14:xfrm>
          </p:contentPart>
        </mc:Choice>
        <mc:Fallback xmlns="">
          <p:pic>
            <p:nvPicPr>
              <p:cNvPr id="100" name="墨迹 99"/>
            </p:nvPicPr>
            <p:blipFill>
              <a:blip r:embed="rId197"/>
            </p:blipFill>
            <p:spPr>
              <a:xfrm>
                <a:off x="8250518" y="5588641"/>
                <a:ext cx="48127" cy="30710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8527796" y="5663782"/>
              <a:ext cx="722125" cy="11315"/>
            </p14:xfrm>
          </p:contentPart>
        </mc:Choice>
        <mc:Fallback xmlns="">
          <p:pic>
            <p:nvPicPr>
              <p:cNvPr id="101" name="墨迹 100"/>
            </p:nvPicPr>
            <p:blipFill>
              <a:blip r:embed="rId199"/>
            </p:blipFill>
            <p:spPr>
              <a:xfrm>
                <a:off x="8527796" y="5663782"/>
                <a:ext cx="722125" cy="1131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9172767" y="5495997"/>
              <a:ext cx="216766" cy="295083"/>
            </p14:xfrm>
          </p:contentPart>
        </mc:Choice>
        <mc:Fallback xmlns="">
          <p:pic>
            <p:nvPicPr>
              <p:cNvPr id="102" name="墨迹 101"/>
            </p:nvPicPr>
            <p:blipFill>
              <a:blip r:embed="rId201"/>
            </p:blipFill>
            <p:spPr>
              <a:xfrm>
                <a:off x="9172767" y="5495997"/>
                <a:ext cx="216766" cy="295083"/>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9613723" y="5368345"/>
              <a:ext cx="263300" cy="332565"/>
            </p14:xfrm>
          </p:contentPart>
        </mc:Choice>
        <mc:Fallback xmlns="">
          <p:pic>
            <p:nvPicPr>
              <p:cNvPr id="103" name="墨迹 102"/>
            </p:nvPicPr>
            <p:blipFill>
              <a:blip r:embed="rId203"/>
            </p:blipFill>
            <p:spPr>
              <a:xfrm>
                <a:off x="9613723" y="5368345"/>
                <a:ext cx="263300" cy="332565"/>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9875782" y="5309647"/>
              <a:ext cx="130059" cy="122170"/>
            </p14:xfrm>
          </p:contentPart>
        </mc:Choice>
        <mc:Fallback xmlns="">
          <p:pic>
            <p:nvPicPr>
              <p:cNvPr id="104" name="墨迹 103"/>
            </p:nvPicPr>
            <p:blipFill>
              <a:blip r:embed="rId205"/>
            </p:blipFill>
            <p:spPr>
              <a:xfrm>
                <a:off x="9875782" y="5309647"/>
                <a:ext cx="130059" cy="12217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9997347" y="5335637"/>
              <a:ext cx="150052" cy="50919"/>
            </p14:xfrm>
          </p:contentPart>
        </mc:Choice>
        <mc:Fallback xmlns="">
          <p:pic>
            <p:nvPicPr>
              <p:cNvPr id="105" name="墨迹 104"/>
            </p:nvPicPr>
            <p:blipFill>
              <a:blip r:embed="rId207"/>
            </p:blipFill>
            <p:spPr>
              <a:xfrm>
                <a:off x="9997347" y="5335637"/>
                <a:ext cx="150052" cy="50919"/>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10065295" y="5192427"/>
              <a:ext cx="22649" cy="267679"/>
            </p14:xfrm>
          </p:contentPart>
        </mc:Choice>
        <mc:Fallback xmlns="">
          <p:pic>
            <p:nvPicPr>
              <p:cNvPr id="106" name="墨迹 105"/>
            </p:nvPicPr>
            <p:blipFill>
              <a:blip r:embed="rId209"/>
            </p:blipFill>
            <p:spPr>
              <a:xfrm>
                <a:off x="10065295" y="5192427"/>
                <a:ext cx="22649" cy="267679"/>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7562546" y="6056990"/>
              <a:ext cx="260466" cy="313825"/>
            </p14:xfrm>
          </p:contentPart>
        </mc:Choice>
        <mc:Fallback xmlns="">
          <p:pic>
            <p:nvPicPr>
              <p:cNvPr id="107" name="墨迹 106"/>
            </p:nvPicPr>
            <p:blipFill>
              <a:blip r:embed="rId211"/>
            </p:blipFill>
            <p:spPr>
              <a:xfrm>
                <a:off x="7562546" y="6056990"/>
                <a:ext cx="260466" cy="313825"/>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7848489" y="6074671"/>
              <a:ext cx="351775" cy="548088"/>
            </p14:xfrm>
          </p:contentPart>
        </mc:Choice>
        <mc:Fallback xmlns="">
          <p:pic>
            <p:nvPicPr>
              <p:cNvPr id="108" name="墨迹 107"/>
            </p:nvPicPr>
            <p:blipFill>
              <a:blip r:embed="rId213"/>
            </p:blipFill>
            <p:spPr>
              <a:xfrm>
                <a:off x="7848489" y="6074671"/>
                <a:ext cx="351775" cy="548088"/>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8397560" y="6280469"/>
              <a:ext cx="889166" cy="39604"/>
            </p14:xfrm>
          </p:contentPart>
        </mc:Choice>
        <mc:Fallback xmlns="">
          <p:pic>
            <p:nvPicPr>
              <p:cNvPr id="109" name="墨迹 108"/>
            </p:nvPicPr>
            <p:blipFill>
              <a:blip r:embed="rId215"/>
            </p:blipFill>
            <p:spPr>
              <a:xfrm>
                <a:off x="8397560" y="6280469"/>
                <a:ext cx="889166" cy="39604"/>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9306542" y="6147514"/>
              <a:ext cx="209506" cy="243280"/>
            </p14:xfrm>
          </p:contentPart>
        </mc:Choice>
        <mc:Fallback xmlns="">
          <p:pic>
            <p:nvPicPr>
              <p:cNvPr id="110" name="墨迹 109"/>
            </p:nvPicPr>
            <p:blipFill>
              <a:blip r:embed="rId217"/>
            </p:blipFill>
            <p:spPr>
              <a:xfrm>
                <a:off x="9306542" y="6147514"/>
                <a:ext cx="209506" cy="24328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9721309" y="6014558"/>
              <a:ext cx="273210" cy="333096"/>
            </p14:xfrm>
          </p:contentPart>
        </mc:Choice>
        <mc:Fallback xmlns="">
          <p:pic>
            <p:nvPicPr>
              <p:cNvPr id="111" name="墨迹 110"/>
            </p:nvPicPr>
            <p:blipFill>
              <a:blip r:embed="rId219"/>
            </p:blipFill>
            <p:spPr>
              <a:xfrm>
                <a:off x="9721309" y="6014558"/>
                <a:ext cx="273210" cy="333096"/>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10003008" y="5918377"/>
              <a:ext cx="109709" cy="220650"/>
            </p14:xfrm>
          </p:contentPart>
        </mc:Choice>
        <mc:Fallback xmlns="">
          <p:pic>
            <p:nvPicPr>
              <p:cNvPr id="112" name="墨迹 111"/>
            </p:nvPicPr>
            <p:blipFill>
              <a:blip r:embed="rId221"/>
            </p:blipFill>
            <p:spPr>
              <a:xfrm>
                <a:off x="10003008" y="5918377"/>
                <a:ext cx="109709" cy="22065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10121922" y="6014558"/>
              <a:ext cx="144385" cy="33945"/>
            </p14:xfrm>
          </p:contentPart>
        </mc:Choice>
        <mc:Fallback xmlns="">
          <p:pic>
            <p:nvPicPr>
              <p:cNvPr id="113" name="墨迹 112"/>
            </p:nvPicPr>
            <p:blipFill>
              <a:blip r:embed="rId223"/>
            </p:blipFill>
            <p:spPr>
              <a:xfrm>
                <a:off x="10121922" y="6014558"/>
                <a:ext cx="144385" cy="3394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10181376" y="5940300"/>
              <a:ext cx="48126" cy="255303"/>
            </p14:xfrm>
          </p:contentPart>
        </mc:Choice>
        <mc:Fallback xmlns="">
          <p:pic>
            <p:nvPicPr>
              <p:cNvPr id="114" name="墨迹 113"/>
            </p:nvPicPr>
            <p:blipFill>
              <a:blip r:embed="rId225"/>
            </p:blipFill>
            <p:spPr>
              <a:xfrm>
                <a:off x="10181376" y="5940300"/>
                <a:ext cx="48126" cy="255303"/>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10393709" y="6198432"/>
              <a:ext cx="9376" cy="14145"/>
            </p14:xfrm>
          </p:contentPart>
        </mc:Choice>
        <mc:Fallback xmlns="">
          <p:pic>
            <p:nvPicPr>
              <p:cNvPr id="115" name="墨迹 114"/>
            </p:nvPicPr>
            <p:blipFill>
              <a:blip r:embed="rId227"/>
            </p:blipFill>
            <p:spPr>
              <a:xfrm>
                <a:off x="10393709" y="6198432"/>
                <a:ext cx="9376" cy="14145"/>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7687733" y="1111041"/>
              <a:ext cx="16934" cy="22559"/>
            </p14:xfrm>
          </p:contentPart>
        </mc:Choice>
        <mc:Fallback xmlns="">
          <p:pic>
            <p:nvPicPr>
              <p:cNvPr id="116" name="墨迹 115"/>
            </p:nvPicPr>
            <p:blipFill>
              <a:blip r:embed="rId229"/>
            </p:blipFill>
            <p:spPr>
              <a:xfrm>
                <a:off x="7687733" y="1111041"/>
                <a:ext cx="16934" cy="2255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3953051" y="1604523"/>
              <a:ext cx="701499" cy="575260"/>
            </p14:xfrm>
          </p:contentPart>
        </mc:Choice>
        <mc:Fallback xmlns="">
          <p:pic>
            <p:nvPicPr>
              <p:cNvPr id="117" name="墨迹 116"/>
            </p:nvPicPr>
            <p:blipFill>
              <a:blip r:embed="rId231"/>
            </p:blipFill>
            <p:spPr>
              <a:xfrm>
                <a:off x="3953051" y="1604523"/>
                <a:ext cx="701499" cy="575260"/>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9225315" y="2744821"/>
              <a:ext cx="161396" cy="300143"/>
            </p14:xfrm>
          </p:contentPart>
        </mc:Choice>
        <mc:Fallback xmlns="">
          <p:pic>
            <p:nvPicPr>
              <p:cNvPr id="118" name="墨迹 117"/>
            </p:nvPicPr>
            <p:blipFill>
              <a:blip r:embed="rId233"/>
            </p:blipFill>
            <p:spPr>
              <a:xfrm>
                <a:off x="9225315" y="2744821"/>
                <a:ext cx="161396" cy="300143"/>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9253537" y="2709925"/>
              <a:ext cx="175507" cy="239691"/>
            </p14:xfrm>
          </p:contentPart>
        </mc:Choice>
        <mc:Fallback xmlns="">
          <p:pic>
            <p:nvPicPr>
              <p:cNvPr id="119" name="墨迹 118"/>
            </p:nvPicPr>
            <p:blipFill>
              <a:blip r:embed="rId235"/>
            </p:blipFill>
            <p:spPr>
              <a:xfrm>
                <a:off x="9253537" y="2709925"/>
                <a:ext cx="175507" cy="239691"/>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0" name="墨迹 119"/>
              <p14:cNvContentPartPr/>
              <p14:nvPr/>
            </p14:nvContentPartPr>
            <p14:xfrm>
              <a:off x="9375422" y="2841755"/>
              <a:ext cx="33866" cy="454709"/>
            </p14:xfrm>
          </p:contentPart>
        </mc:Choice>
        <mc:Fallback xmlns="">
          <p:pic>
            <p:nvPicPr>
              <p:cNvPr id="120" name="墨迹 119"/>
            </p:nvPicPr>
            <p:blipFill>
              <a:blip r:embed="rId237"/>
            </p:blipFill>
            <p:spPr>
              <a:xfrm>
                <a:off x="9375422" y="2841755"/>
                <a:ext cx="33866" cy="45470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1" name="墨迹 120"/>
              <p14:cNvContentPartPr/>
              <p14:nvPr/>
            </p14:nvContentPartPr>
            <p14:xfrm>
              <a:off x="9493955" y="2714860"/>
              <a:ext cx="150989" cy="356012"/>
            </p14:xfrm>
          </p:contentPart>
        </mc:Choice>
        <mc:Fallback xmlns="">
          <p:pic>
            <p:nvPicPr>
              <p:cNvPr id="121" name="墨迹 120"/>
            </p:nvPicPr>
            <p:blipFill>
              <a:blip r:embed="rId239"/>
            </p:blipFill>
            <p:spPr>
              <a:xfrm>
                <a:off x="9493955" y="2714860"/>
                <a:ext cx="150989" cy="356012"/>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2" name="墨迹 121"/>
              <p14:cNvContentPartPr/>
              <p14:nvPr/>
            </p14:nvContentPartPr>
            <p14:xfrm>
              <a:off x="9673166" y="2721909"/>
              <a:ext cx="198966" cy="332749"/>
            </p14:xfrm>
          </p:contentPart>
        </mc:Choice>
        <mc:Fallback xmlns="">
          <p:pic>
            <p:nvPicPr>
              <p:cNvPr id="122" name="墨迹 121"/>
            </p:nvPicPr>
            <p:blipFill>
              <a:blip r:embed="rId241"/>
            </p:blipFill>
            <p:spPr>
              <a:xfrm>
                <a:off x="9673166" y="2721909"/>
                <a:ext cx="198966" cy="33274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3" name="墨迹 122"/>
              <p14:cNvContentPartPr/>
              <p14:nvPr/>
            </p14:nvContentPartPr>
            <p14:xfrm>
              <a:off x="9832622" y="2680845"/>
              <a:ext cx="135466" cy="60099"/>
            </p14:xfrm>
          </p:contentPart>
        </mc:Choice>
        <mc:Fallback xmlns="">
          <p:pic>
            <p:nvPicPr>
              <p:cNvPr id="123" name="墨迹 122"/>
            </p:nvPicPr>
            <p:blipFill>
              <a:blip r:embed="rId243"/>
            </p:blipFill>
            <p:spPr>
              <a:xfrm>
                <a:off x="9832622" y="2680845"/>
                <a:ext cx="135466" cy="6009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4" name="墨迹 123"/>
              <p14:cNvContentPartPr/>
              <p14:nvPr/>
            </p14:nvContentPartPr>
            <p14:xfrm>
              <a:off x="9863666" y="2597129"/>
              <a:ext cx="174272" cy="422280"/>
            </p14:xfrm>
          </p:contentPart>
        </mc:Choice>
        <mc:Fallback xmlns="">
          <p:pic>
            <p:nvPicPr>
              <p:cNvPr id="124" name="墨迹 123"/>
            </p:nvPicPr>
            <p:blipFill>
              <a:blip r:embed="rId245"/>
            </p:blipFill>
            <p:spPr>
              <a:xfrm>
                <a:off x="9863666" y="2597129"/>
                <a:ext cx="174272" cy="42228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5" name="墨迹 124"/>
              <p14:cNvContentPartPr/>
              <p14:nvPr/>
            </p14:nvContentPartPr>
            <p14:xfrm>
              <a:off x="10086622" y="2946796"/>
              <a:ext cx="71261" cy="77900"/>
            </p14:xfrm>
          </p:contentPart>
        </mc:Choice>
        <mc:Fallback xmlns="">
          <p:pic>
            <p:nvPicPr>
              <p:cNvPr id="125" name="墨迹 124"/>
            </p:nvPicPr>
            <p:blipFill>
              <a:blip r:embed="rId247"/>
            </p:blipFill>
            <p:spPr>
              <a:xfrm>
                <a:off x="10086622" y="2946796"/>
                <a:ext cx="71261" cy="77900"/>
              </a:xfrm>
              <a:prstGeom prst="rect"/>
            </p:spPr>
          </p:pic>
        </mc:Fallback>
      </mc:AlternateContent>
    </p:spTree>
    <p:custDataLst>
      <p:tags r:id="rId24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38150" y="355600"/>
            <a:ext cx="10438765" cy="540956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792515" y="3792767"/>
              <a:ext cx="344840" cy="181355"/>
            </p14:xfrm>
          </p:contentPart>
        </mc:Choice>
        <mc:Fallback xmlns="">
          <p:pic>
            <p:nvPicPr>
              <p:cNvPr id="3" name="墨迹 2"/>
            </p:nvPicPr>
            <p:blipFill>
              <a:blip r:embed="rId3"/>
            </p:blipFill>
            <p:spPr>
              <a:xfrm>
                <a:off x="792515" y="3792767"/>
                <a:ext cx="344840" cy="18135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824088" y="5312694"/>
              <a:ext cx="310445" cy="318825"/>
            </p14:xfrm>
          </p:contentPart>
        </mc:Choice>
        <mc:Fallback xmlns="">
          <p:pic>
            <p:nvPicPr>
              <p:cNvPr id="4" name="墨迹 3"/>
            </p:nvPicPr>
            <p:blipFill>
              <a:blip r:embed="rId5"/>
            </p:blipFill>
            <p:spPr>
              <a:xfrm>
                <a:off x="824088" y="5312694"/>
                <a:ext cx="310445" cy="31882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3290711" y="3551665"/>
              <a:ext cx="107244" cy="215723"/>
            </p14:xfrm>
          </p:contentPart>
        </mc:Choice>
        <mc:Fallback xmlns="">
          <p:pic>
            <p:nvPicPr>
              <p:cNvPr id="5" name="墨迹 4"/>
            </p:nvPicPr>
            <p:blipFill>
              <a:blip r:embed="rId7"/>
            </p:blipFill>
            <p:spPr>
              <a:xfrm>
                <a:off x="3290711" y="3551665"/>
                <a:ext cx="107244" cy="21572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3281362" y="3558715"/>
              <a:ext cx="141993" cy="157914"/>
            </p14:xfrm>
          </p:contentPart>
        </mc:Choice>
        <mc:Fallback xmlns="">
          <p:pic>
            <p:nvPicPr>
              <p:cNvPr id="6" name="墨迹 5"/>
            </p:nvPicPr>
            <p:blipFill>
              <a:blip r:embed="rId9"/>
            </p:blipFill>
            <p:spPr>
              <a:xfrm>
                <a:off x="3281362" y="3558715"/>
                <a:ext cx="141993" cy="15791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910666" y="5476248"/>
              <a:ext cx="101600" cy="203033"/>
            </p14:xfrm>
          </p:contentPart>
        </mc:Choice>
        <mc:Fallback xmlns="">
          <p:pic>
            <p:nvPicPr>
              <p:cNvPr id="7" name="墨迹 6"/>
            </p:nvPicPr>
            <p:blipFill>
              <a:blip r:embed="rId11"/>
            </p:blipFill>
            <p:spPr>
              <a:xfrm>
                <a:off x="4910666" y="5476248"/>
                <a:ext cx="101600" cy="20303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4905022" y="5536523"/>
              <a:ext cx="95955" cy="128658"/>
            </p14:xfrm>
          </p:contentPart>
        </mc:Choice>
        <mc:Fallback xmlns="">
          <p:pic>
            <p:nvPicPr>
              <p:cNvPr id="8" name="墨迹 7"/>
            </p:nvPicPr>
            <p:blipFill>
              <a:blip r:embed="rId13"/>
            </p:blipFill>
            <p:spPr>
              <a:xfrm>
                <a:off x="4905022" y="5536523"/>
                <a:ext cx="95955" cy="12865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7439377" y="797503"/>
              <a:ext cx="22578" cy="8988"/>
            </p14:xfrm>
          </p:contentPart>
        </mc:Choice>
        <mc:Fallback xmlns="">
          <p:pic>
            <p:nvPicPr>
              <p:cNvPr id="9" name="墨迹 8"/>
            </p:nvPicPr>
            <p:blipFill>
              <a:blip r:embed="rId15"/>
            </p:blipFill>
            <p:spPr>
              <a:xfrm>
                <a:off x="7439377" y="797503"/>
                <a:ext cx="22578" cy="898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3563055" y="1748338"/>
              <a:ext cx="256117" cy="276351"/>
            </p14:xfrm>
          </p:contentPart>
        </mc:Choice>
        <mc:Fallback xmlns="">
          <p:pic>
            <p:nvPicPr>
              <p:cNvPr id="10" name="墨迹 9"/>
            </p:nvPicPr>
            <p:blipFill>
              <a:blip r:embed="rId17"/>
            </p:blipFill>
            <p:spPr>
              <a:xfrm>
                <a:off x="3563055" y="1748338"/>
                <a:ext cx="256117" cy="27635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3640666" y="1855495"/>
              <a:ext cx="118534" cy="16919"/>
            </p14:xfrm>
          </p:contentPart>
        </mc:Choice>
        <mc:Fallback xmlns="">
          <p:pic>
            <p:nvPicPr>
              <p:cNvPr id="11" name="墨迹 10"/>
            </p:nvPicPr>
            <p:blipFill>
              <a:blip r:embed="rId19"/>
            </p:blipFill>
            <p:spPr>
              <a:xfrm>
                <a:off x="3640666" y="1855495"/>
                <a:ext cx="118534" cy="1691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7676444" y="1810376"/>
              <a:ext cx="167393" cy="16920"/>
            </p14:xfrm>
          </p:contentPart>
        </mc:Choice>
        <mc:Fallback xmlns="">
          <p:pic>
            <p:nvPicPr>
              <p:cNvPr id="12" name="墨迹 11"/>
            </p:nvPicPr>
            <p:blipFill>
              <a:blip r:embed="rId21"/>
            </p:blipFill>
            <p:spPr>
              <a:xfrm>
                <a:off x="7676444" y="1810376"/>
                <a:ext cx="167393" cy="1692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7761111" y="1737059"/>
              <a:ext cx="39511" cy="208672"/>
            </p14:xfrm>
          </p:contentPart>
        </mc:Choice>
        <mc:Fallback xmlns="">
          <p:pic>
            <p:nvPicPr>
              <p:cNvPr id="13" name="墨迹 12"/>
            </p:nvPicPr>
            <p:blipFill>
              <a:blip r:embed="rId23"/>
            </p:blipFill>
            <p:spPr>
              <a:xfrm>
                <a:off x="7761111" y="1737059"/>
                <a:ext cx="39511" cy="20867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7614355" y="1671320"/>
              <a:ext cx="428978" cy="310365"/>
            </p14:xfrm>
          </p:contentPart>
        </mc:Choice>
        <mc:Fallback xmlns="">
          <p:pic>
            <p:nvPicPr>
              <p:cNvPr id="14" name="墨迹 13"/>
            </p:nvPicPr>
            <p:blipFill>
              <a:blip r:embed="rId25"/>
            </p:blipFill>
            <p:spPr>
              <a:xfrm>
                <a:off x="7614355" y="1671320"/>
                <a:ext cx="428978" cy="31036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6318250" y="2876299"/>
              <a:ext cx="508705" cy="26789"/>
            </p14:xfrm>
          </p:contentPart>
        </mc:Choice>
        <mc:Fallback xmlns="">
          <p:pic>
            <p:nvPicPr>
              <p:cNvPr id="15" name="墨迹 14"/>
            </p:nvPicPr>
            <p:blipFill>
              <a:blip r:embed="rId27"/>
            </p:blipFill>
            <p:spPr>
              <a:xfrm>
                <a:off x="6318250" y="2876299"/>
                <a:ext cx="508705" cy="2678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6778977" y="2763503"/>
              <a:ext cx="150284" cy="211492"/>
            </p14:xfrm>
          </p:contentPart>
        </mc:Choice>
        <mc:Fallback xmlns="">
          <p:pic>
            <p:nvPicPr>
              <p:cNvPr id="16" name="墨迹 15"/>
            </p:nvPicPr>
            <p:blipFill>
              <a:blip r:embed="rId29"/>
            </p:blipFill>
            <p:spPr>
              <a:xfrm>
                <a:off x="6778977" y="2763503"/>
                <a:ext cx="150284" cy="21149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6584244" y="2563290"/>
              <a:ext cx="53622" cy="112796"/>
            </p14:xfrm>
          </p:contentPart>
        </mc:Choice>
        <mc:Fallback xmlns="">
          <p:pic>
            <p:nvPicPr>
              <p:cNvPr id="17" name="墨迹 16"/>
            </p:nvPicPr>
            <p:blipFill>
              <a:blip r:embed="rId31"/>
            </p:blipFill>
            <p:spPr>
              <a:xfrm>
                <a:off x="6584244" y="2563290"/>
                <a:ext cx="53622" cy="11279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6637866" y="2489972"/>
              <a:ext cx="132644" cy="164260"/>
            </p14:xfrm>
          </p:contentPart>
        </mc:Choice>
        <mc:Fallback xmlns="">
          <p:pic>
            <p:nvPicPr>
              <p:cNvPr id="18" name="墨迹 17"/>
            </p:nvPicPr>
            <p:blipFill>
              <a:blip r:embed="rId33"/>
            </p:blipFill>
            <p:spPr>
              <a:xfrm>
                <a:off x="6637866" y="2489972"/>
                <a:ext cx="132644" cy="16426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6754283" y="2547428"/>
              <a:ext cx="83961" cy="129187"/>
            </p14:xfrm>
          </p:contentPart>
        </mc:Choice>
        <mc:Fallback xmlns="">
          <p:pic>
            <p:nvPicPr>
              <p:cNvPr id="19" name="墨迹 18"/>
            </p:nvPicPr>
            <p:blipFill>
              <a:blip r:embed="rId35"/>
            </p:blipFill>
            <p:spPr>
              <a:xfrm>
                <a:off x="6754283" y="2547428"/>
                <a:ext cx="83961" cy="12918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6869288" y="2487152"/>
              <a:ext cx="132644" cy="11280"/>
            </p14:xfrm>
          </p:contentPart>
        </mc:Choice>
        <mc:Fallback xmlns="">
          <p:pic>
            <p:nvPicPr>
              <p:cNvPr id="20" name="墨迹 19"/>
            </p:nvPicPr>
            <p:blipFill>
              <a:blip r:embed="rId37"/>
            </p:blipFill>
            <p:spPr>
              <a:xfrm>
                <a:off x="6869288" y="2487152"/>
                <a:ext cx="132644" cy="1128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6938433" y="2400793"/>
              <a:ext cx="21167" cy="165317"/>
            </p14:xfrm>
          </p:contentPart>
        </mc:Choice>
        <mc:Fallback xmlns="">
          <p:pic>
            <p:nvPicPr>
              <p:cNvPr id="21" name="墨迹 20"/>
            </p:nvPicPr>
            <p:blipFill>
              <a:blip r:embed="rId39"/>
            </p:blipFill>
            <p:spPr>
              <a:xfrm>
                <a:off x="6938433" y="2400793"/>
                <a:ext cx="21167" cy="16531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5011031" y="2811441"/>
              <a:ext cx="404813" cy="42299"/>
            </p14:xfrm>
          </p:contentPart>
        </mc:Choice>
        <mc:Fallback xmlns="">
          <p:pic>
            <p:nvPicPr>
              <p:cNvPr id="22" name="墨迹 21"/>
            </p:nvPicPr>
            <p:blipFill>
              <a:blip r:embed="rId41"/>
            </p:blipFill>
            <p:spPr>
              <a:xfrm>
                <a:off x="5011031" y="2811441"/>
                <a:ext cx="404813" cy="4229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4912077" y="2729664"/>
              <a:ext cx="125589" cy="208673"/>
            </p14:xfrm>
          </p:contentPart>
        </mc:Choice>
        <mc:Fallback xmlns="">
          <p:pic>
            <p:nvPicPr>
              <p:cNvPr id="23" name="墨迹 22"/>
            </p:nvPicPr>
            <p:blipFill>
              <a:blip r:embed="rId43"/>
            </p:blipFill>
            <p:spPr>
              <a:xfrm>
                <a:off x="4912077" y="2729664"/>
                <a:ext cx="125589" cy="208673"/>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4950177" y="2430754"/>
              <a:ext cx="158045" cy="166375"/>
            </p14:xfrm>
          </p:contentPart>
        </mc:Choice>
        <mc:Fallback xmlns="">
          <p:pic>
            <p:nvPicPr>
              <p:cNvPr id="24" name="墨迹 23"/>
            </p:nvPicPr>
            <p:blipFill>
              <a:blip r:embed="rId45"/>
            </p:blipFill>
            <p:spPr>
              <a:xfrm>
                <a:off x="4950177" y="2430754"/>
                <a:ext cx="158045" cy="16637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5175955" y="2408195"/>
              <a:ext cx="84667" cy="5640"/>
            </p14:xfrm>
          </p:contentPart>
        </mc:Choice>
        <mc:Fallback xmlns="">
          <p:pic>
            <p:nvPicPr>
              <p:cNvPr id="25" name="墨迹 24"/>
            </p:nvPicPr>
            <p:blipFill>
              <a:blip r:embed="rId47"/>
            </p:blipFill>
            <p:spPr>
              <a:xfrm>
                <a:off x="5175955" y="2408195"/>
                <a:ext cx="84667" cy="564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2478616" y="2329238"/>
              <a:ext cx="126295" cy="11280"/>
            </p14:xfrm>
          </p:contentPart>
        </mc:Choice>
        <mc:Fallback xmlns="">
          <p:pic>
            <p:nvPicPr>
              <p:cNvPr id="26" name="墨迹 25"/>
            </p:nvPicPr>
            <p:blipFill>
              <a:blip r:embed="rId49"/>
            </p:blipFill>
            <p:spPr>
              <a:xfrm>
                <a:off x="2478616" y="2329238"/>
                <a:ext cx="126295" cy="1128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2528711" y="2276894"/>
              <a:ext cx="16933" cy="140642"/>
            </p14:xfrm>
          </p:contentPart>
        </mc:Choice>
        <mc:Fallback xmlns="">
          <p:pic>
            <p:nvPicPr>
              <p:cNvPr id="27" name="墨迹 26"/>
            </p:nvPicPr>
            <p:blipFill>
              <a:blip r:embed="rId51"/>
            </p:blipFill>
            <p:spPr>
              <a:xfrm>
                <a:off x="2528711" y="2276894"/>
                <a:ext cx="16933" cy="14064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2658533" y="2171324"/>
              <a:ext cx="11289" cy="208672"/>
            </p14:xfrm>
          </p:contentPart>
        </mc:Choice>
        <mc:Fallback xmlns="">
          <p:pic>
            <p:nvPicPr>
              <p:cNvPr id="28" name="墨迹 27"/>
            </p:nvPicPr>
            <p:blipFill>
              <a:blip r:embed="rId53"/>
            </p:blipFill>
            <p:spPr>
              <a:xfrm>
                <a:off x="2658533" y="2171324"/>
                <a:ext cx="11289" cy="20867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2489200" y="2673266"/>
              <a:ext cx="160866" cy="11280"/>
            </p14:xfrm>
          </p:contentPart>
        </mc:Choice>
        <mc:Fallback xmlns="">
          <p:pic>
            <p:nvPicPr>
              <p:cNvPr id="29" name="墨迹 28"/>
            </p:nvPicPr>
            <p:blipFill>
              <a:blip r:embed="rId55"/>
            </p:blipFill>
            <p:spPr>
              <a:xfrm>
                <a:off x="2489200" y="2673266"/>
                <a:ext cx="160866" cy="1128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2568222" y="2628148"/>
              <a:ext cx="11289" cy="81777"/>
            </p14:xfrm>
          </p:contentPart>
        </mc:Choice>
        <mc:Fallback xmlns="">
          <p:pic>
            <p:nvPicPr>
              <p:cNvPr id="30" name="墨迹 29"/>
            </p:nvPicPr>
            <p:blipFill>
              <a:blip r:embed="rId57"/>
            </p:blipFill>
            <p:spPr>
              <a:xfrm>
                <a:off x="2568222" y="2628148"/>
                <a:ext cx="11289" cy="8177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2652888" y="2633787"/>
              <a:ext cx="90312" cy="88298"/>
            </p14:xfrm>
          </p:contentPart>
        </mc:Choice>
        <mc:Fallback xmlns="">
          <p:pic>
            <p:nvPicPr>
              <p:cNvPr id="31" name="墨迹 30"/>
            </p:nvPicPr>
            <p:blipFill>
              <a:blip r:embed="rId59"/>
            </p:blipFill>
            <p:spPr>
              <a:xfrm>
                <a:off x="2652888" y="2633787"/>
                <a:ext cx="90312" cy="8829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7097888" y="1096060"/>
              <a:ext cx="47978" cy="14981"/>
            </p14:xfrm>
          </p:contentPart>
        </mc:Choice>
        <mc:Fallback xmlns="">
          <p:pic>
            <p:nvPicPr>
              <p:cNvPr id="32" name="墨迹 31"/>
            </p:nvPicPr>
            <p:blipFill>
              <a:blip r:embed="rId61"/>
            </p:blipFill>
            <p:spPr>
              <a:xfrm>
                <a:off x="7097888" y="1096060"/>
                <a:ext cx="47978" cy="1498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3104444" y="2421766"/>
              <a:ext cx="79022" cy="276879"/>
            </p14:xfrm>
          </p:contentPart>
        </mc:Choice>
        <mc:Fallback xmlns="">
          <p:pic>
            <p:nvPicPr>
              <p:cNvPr id="33" name="墨迹 32"/>
            </p:nvPicPr>
            <p:blipFill>
              <a:blip r:embed="rId63"/>
            </p:blipFill>
            <p:spPr>
              <a:xfrm>
                <a:off x="3104444" y="2421766"/>
                <a:ext cx="79022" cy="27687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3115733" y="2563290"/>
              <a:ext cx="200378" cy="153684"/>
            </p14:xfrm>
          </p:contentPart>
        </mc:Choice>
        <mc:Fallback xmlns="">
          <p:pic>
            <p:nvPicPr>
              <p:cNvPr id="34" name="墨迹 33"/>
            </p:nvPicPr>
            <p:blipFill>
              <a:blip r:embed="rId65"/>
            </p:blipFill>
            <p:spPr>
              <a:xfrm>
                <a:off x="3115733" y="2563290"/>
                <a:ext cx="200378" cy="15368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7797800" y="845265"/>
              <a:ext cx="59266" cy="34544"/>
            </p14:xfrm>
          </p:contentPart>
        </mc:Choice>
        <mc:Fallback xmlns="">
          <p:pic>
            <p:nvPicPr>
              <p:cNvPr id="35" name="墨迹 34"/>
            </p:nvPicPr>
            <p:blipFill>
              <a:blip r:embed="rId67"/>
            </p:blipFill>
            <p:spPr>
              <a:xfrm>
                <a:off x="7797800" y="845265"/>
                <a:ext cx="59266" cy="3454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925688" y="1494547"/>
              <a:ext cx="208845" cy="246213"/>
            </p14:xfrm>
          </p:contentPart>
        </mc:Choice>
        <mc:Fallback xmlns="">
          <p:pic>
            <p:nvPicPr>
              <p:cNvPr id="36" name="墨迹 35"/>
            </p:nvPicPr>
            <p:blipFill>
              <a:blip r:embed="rId69"/>
            </p:blipFill>
            <p:spPr>
              <a:xfrm>
                <a:off x="925688" y="1494547"/>
                <a:ext cx="208845" cy="246213"/>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1179688" y="1559405"/>
              <a:ext cx="212549" cy="175539"/>
            </p14:xfrm>
          </p:contentPart>
        </mc:Choice>
        <mc:Fallback xmlns="">
          <p:pic>
            <p:nvPicPr>
              <p:cNvPr id="37" name="墨迹 36"/>
            </p:nvPicPr>
            <p:blipFill>
              <a:blip r:embed="rId71"/>
            </p:blipFill>
            <p:spPr>
              <a:xfrm>
                <a:off x="1179688" y="1559405"/>
                <a:ext cx="212549" cy="1755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1432983" y="1612983"/>
              <a:ext cx="127705" cy="16919"/>
            </p14:xfrm>
          </p:contentPart>
        </mc:Choice>
        <mc:Fallback xmlns="">
          <p:pic>
            <p:nvPicPr>
              <p:cNvPr id="38" name="墨迹 37"/>
            </p:nvPicPr>
            <p:blipFill>
              <a:blip r:embed="rId73"/>
            </p:blipFill>
            <p:spPr>
              <a:xfrm>
                <a:off x="1432983" y="1612983"/>
                <a:ext cx="127705" cy="1691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1490133" y="1545305"/>
              <a:ext cx="16933" cy="163555"/>
            </p14:xfrm>
          </p:contentPart>
        </mc:Choice>
        <mc:Fallback xmlns="">
          <p:pic>
            <p:nvPicPr>
              <p:cNvPr id="39" name="墨迹 38"/>
            </p:nvPicPr>
            <p:blipFill>
              <a:blip r:embed="rId75"/>
            </p:blipFill>
            <p:spPr>
              <a:xfrm>
                <a:off x="1490133" y="1545305"/>
                <a:ext cx="16933" cy="16355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1612547" y="1500187"/>
              <a:ext cx="131586" cy="174834"/>
            </p14:xfrm>
          </p:contentPart>
        </mc:Choice>
        <mc:Fallback xmlns="">
          <p:pic>
            <p:nvPicPr>
              <p:cNvPr id="40" name="墨迹 39"/>
            </p:nvPicPr>
            <p:blipFill>
              <a:blip r:embed="rId77"/>
            </p:blipFill>
            <p:spPr>
              <a:xfrm>
                <a:off x="1612547" y="1500187"/>
                <a:ext cx="131586" cy="174834"/>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1792111" y="1490846"/>
              <a:ext cx="8466" cy="144696"/>
            </p14:xfrm>
          </p:contentPart>
        </mc:Choice>
        <mc:Fallback xmlns="">
          <p:pic>
            <p:nvPicPr>
              <p:cNvPr id="41" name="墨迹 40"/>
            </p:nvPicPr>
            <p:blipFill>
              <a:blip r:embed="rId79"/>
            </p:blipFill>
            <p:spPr>
              <a:xfrm>
                <a:off x="1792111" y="1490846"/>
                <a:ext cx="8466" cy="14469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1800577" y="1552355"/>
              <a:ext cx="53623" cy="49348"/>
            </p14:xfrm>
          </p:contentPart>
        </mc:Choice>
        <mc:Fallback xmlns="">
          <p:pic>
            <p:nvPicPr>
              <p:cNvPr id="42" name="墨迹 41"/>
            </p:nvPicPr>
            <p:blipFill>
              <a:blip r:embed="rId81"/>
            </p:blipFill>
            <p:spPr>
              <a:xfrm>
                <a:off x="1800577" y="1552355"/>
                <a:ext cx="53623" cy="4934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1857022" y="1435329"/>
              <a:ext cx="5644" cy="318649"/>
            </p14:xfrm>
          </p:contentPart>
        </mc:Choice>
        <mc:Fallback xmlns="">
          <p:pic>
            <p:nvPicPr>
              <p:cNvPr id="43" name="墨迹 42"/>
            </p:nvPicPr>
            <p:blipFill>
              <a:blip r:embed="rId83"/>
            </p:blipFill>
            <p:spPr>
              <a:xfrm>
                <a:off x="1857022" y="1435329"/>
                <a:ext cx="5644" cy="31864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1868311" y="1558524"/>
              <a:ext cx="208844" cy="108742"/>
            </p14:xfrm>
          </p:contentPart>
        </mc:Choice>
        <mc:Fallback xmlns="">
          <p:pic>
            <p:nvPicPr>
              <p:cNvPr id="44" name="墨迹 43"/>
            </p:nvPicPr>
            <p:blipFill>
              <a:blip r:embed="rId85"/>
            </p:blipFill>
            <p:spPr>
              <a:xfrm>
                <a:off x="1868311" y="1558524"/>
                <a:ext cx="208844" cy="10874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2116666" y="1573504"/>
              <a:ext cx="115711" cy="16920"/>
            </p14:xfrm>
          </p:contentPart>
        </mc:Choice>
        <mc:Fallback xmlns="">
          <p:pic>
            <p:nvPicPr>
              <p:cNvPr id="45" name="墨迹 44"/>
            </p:nvPicPr>
            <p:blipFill>
              <a:blip r:embed="rId87"/>
            </p:blipFill>
            <p:spPr>
              <a:xfrm>
                <a:off x="2116666" y="1573504"/>
                <a:ext cx="115711" cy="1692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2167466" y="1500187"/>
              <a:ext cx="11289" cy="205853"/>
            </p14:xfrm>
          </p:contentPart>
        </mc:Choice>
        <mc:Fallback xmlns="">
          <p:pic>
            <p:nvPicPr>
              <p:cNvPr id="46" name="墨迹 45"/>
            </p:nvPicPr>
            <p:blipFill>
              <a:blip r:embed="rId89"/>
            </p:blipFill>
            <p:spPr>
              <a:xfrm>
                <a:off x="2167466" y="1500187"/>
                <a:ext cx="11289" cy="20585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2274711" y="1500187"/>
              <a:ext cx="138289" cy="155271"/>
            </p14:xfrm>
          </p:contentPart>
        </mc:Choice>
        <mc:Fallback xmlns="">
          <p:pic>
            <p:nvPicPr>
              <p:cNvPr id="47" name="墨迹 46"/>
            </p:nvPicPr>
            <p:blipFill>
              <a:blip r:embed="rId91"/>
            </p:blipFill>
            <p:spPr>
              <a:xfrm>
                <a:off x="2274711" y="1500187"/>
                <a:ext cx="138289" cy="15527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2477911" y="1409950"/>
              <a:ext cx="45155" cy="11280"/>
            </p14:xfrm>
          </p:contentPart>
        </mc:Choice>
        <mc:Fallback xmlns="">
          <p:pic>
            <p:nvPicPr>
              <p:cNvPr id="48" name="墨迹 47"/>
            </p:nvPicPr>
            <p:blipFill>
              <a:blip r:embed="rId93"/>
            </p:blipFill>
            <p:spPr>
              <a:xfrm>
                <a:off x="2477911" y="1409950"/>
                <a:ext cx="45155" cy="1128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2516187" y="1573504"/>
              <a:ext cx="114124" cy="11280"/>
            </p14:xfrm>
          </p:contentPart>
        </mc:Choice>
        <mc:Fallback xmlns="">
          <p:pic>
            <p:nvPicPr>
              <p:cNvPr id="49" name="墨迹 48"/>
            </p:nvPicPr>
            <p:blipFill>
              <a:blip r:embed="rId95"/>
            </p:blipFill>
            <p:spPr>
              <a:xfrm>
                <a:off x="2516187" y="1573504"/>
                <a:ext cx="114124" cy="1128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2635955" y="1466348"/>
              <a:ext cx="152400" cy="124076"/>
            </p14:xfrm>
          </p:contentPart>
        </mc:Choice>
        <mc:Fallback xmlns="">
          <p:pic>
            <p:nvPicPr>
              <p:cNvPr id="50" name="墨迹 49"/>
            </p:nvPicPr>
            <p:blipFill>
              <a:blip r:embed="rId97"/>
            </p:blipFill>
            <p:spPr>
              <a:xfrm>
                <a:off x="2635955" y="1466348"/>
                <a:ext cx="152400" cy="12407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2799644" y="1389682"/>
              <a:ext cx="56444" cy="14628"/>
            </p14:xfrm>
          </p:contentPart>
        </mc:Choice>
        <mc:Fallback xmlns="">
          <p:pic>
            <p:nvPicPr>
              <p:cNvPr id="51" name="墨迹 50"/>
            </p:nvPicPr>
            <p:blipFill>
              <a:blip r:embed="rId99"/>
            </p:blipFill>
            <p:spPr>
              <a:xfrm>
                <a:off x="2799644" y="1389682"/>
                <a:ext cx="56444" cy="1462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2794000" y="1517106"/>
              <a:ext cx="107244" cy="39479"/>
            </p14:xfrm>
          </p:contentPart>
        </mc:Choice>
        <mc:Fallback xmlns="">
          <p:pic>
            <p:nvPicPr>
              <p:cNvPr id="52" name="墨迹 51"/>
            </p:nvPicPr>
            <p:blipFill>
              <a:blip r:embed="rId101"/>
            </p:blipFill>
            <p:spPr>
              <a:xfrm>
                <a:off x="2794000" y="1517106"/>
                <a:ext cx="107244" cy="3947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2793294" y="1624263"/>
              <a:ext cx="119239" cy="14099"/>
            </p14:xfrm>
          </p:contentPart>
        </mc:Choice>
        <mc:Fallback xmlns="">
          <p:pic>
            <p:nvPicPr>
              <p:cNvPr id="53" name="墨迹 52"/>
            </p:nvPicPr>
            <p:blipFill>
              <a:blip r:embed="rId103"/>
            </p:blipFill>
            <p:spPr>
              <a:xfrm>
                <a:off x="2793294" y="1624263"/>
                <a:ext cx="119239" cy="1409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2935111" y="1428279"/>
              <a:ext cx="166511" cy="235462"/>
            </p14:xfrm>
          </p:contentPart>
        </mc:Choice>
        <mc:Fallback xmlns="">
          <p:pic>
            <p:nvPicPr>
              <p:cNvPr id="54" name="墨迹 53"/>
            </p:nvPicPr>
            <p:blipFill>
              <a:blip r:embed="rId105"/>
            </p:blipFill>
            <p:spPr>
              <a:xfrm>
                <a:off x="2935111" y="1428279"/>
                <a:ext cx="166511" cy="23546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3117673" y="1550945"/>
              <a:ext cx="71438" cy="124076"/>
            </p14:xfrm>
          </p:contentPart>
        </mc:Choice>
        <mc:Fallback xmlns="">
          <p:pic>
            <p:nvPicPr>
              <p:cNvPr id="55" name="墨迹 54"/>
            </p:nvPicPr>
            <p:blipFill>
              <a:blip r:embed="rId107"/>
            </p:blipFill>
            <p:spPr>
              <a:xfrm>
                <a:off x="3117673" y="1550945"/>
                <a:ext cx="71438" cy="12407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3234266" y="1426870"/>
              <a:ext cx="45156" cy="186113"/>
            </p14:xfrm>
          </p:contentPart>
        </mc:Choice>
        <mc:Fallback xmlns="">
          <p:pic>
            <p:nvPicPr>
              <p:cNvPr id="56" name="墨迹 55"/>
            </p:nvPicPr>
            <p:blipFill>
              <a:blip r:embed="rId109"/>
            </p:blipFill>
            <p:spPr>
              <a:xfrm>
                <a:off x="3234266" y="1426870"/>
                <a:ext cx="45156" cy="18611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3313288" y="1469873"/>
              <a:ext cx="115712" cy="122666"/>
            </p14:xfrm>
          </p:contentPart>
        </mc:Choice>
        <mc:Fallback xmlns="">
          <p:pic>
            <p:nvPicPr>
              <p:cNvPr id="57" name="墨迹 56"/>
            </p:nvPicPr>
            <p:blipFill>
              <a:blip r:embed="rId111"/>
            </p:blipFill>
            <p:spPr>
              <a:xfrm>
                <a:off x="3313288" y="1469873"/>
                <a:ext cx="115712" cy="12266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3443111" y="1478333"/>
              <a:ext cx="11289" cy="154389"/>
            </p14:xfrm>
          </p:contentPart>
        </mc:Choice>
        <mc:Fallback xmlns="">
          <p:pic>
            <p:nvPicPr>
              <p:cNvPr id="58" name="墨迹 57"/>
            </p:nvPicPr>
            <p:blipFill>
              <a:blip r:embed="rId113"/>
            </p:blipFill>
            <p:spPr>
              <a:xfrm>
                <a:off x="3443111" y="1478333"/>
                <a:ext cx="11289" cy="15438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3471333" y="1378931"/>
              <a:ext cx="71437" cy="245332"/>
            </p14:xfrm>
          </p:contentPart>
        </mc:Choice>
        <mc:Fallback xmlns="">
          <p:pic>
            <p:nvPicPr>
              <p:cNvPr id="59" name="墨迹 58"/>
            </p:nvPicPr>
            <p:blipFill>
              <a:blip r:embed="rId115"/>
            </p:blipFill>
            <p:spPr>
              <a:xfrm>
                <a:off x="3471333" y="1378931"/>
                <a:ext cx="71437" cy="245332"/>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3522133" y="1505827"/>
              <a:ext cx="45155" cy="166374"/>
            </p14:xfrm>
          </p:contentPart>
        </mc:Choice>
        <mc:Fallback xmlns="">
          <p:pic>
            <p:nvPicPr>
              <p:cNvPr id="60" name="墨迹 59"/>
            </p:nvPicPr>
            <p:blipFill>
              <a:blip r:embed="rId117"/>
            </p:blipFill>
            <p:spPr>
              <a:xfrm>
                <a:off x="3522133" y="1505827"/>
                <a:ext cx="45155" cy="16637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3618088" y="1446256"/>
              <a:ext cx="117123" cy="192106"/>
            </p14:xfrm>
          </p:contentPart>
        </mc:Choice>
        <mc:Fallback xmlns="">
          <p:pic>
            <p:nvPicPr>
              <p:cNvPr id="61" name="墨迹 60"/>
            </p:nvPicPr>
            <p:blipFill>
              <a:blip r:embed="rId119"/>
            </p:blipFill>
            <p:spPr>
              <a:xfrm>
                <a:off x="3618088" y="1446256"/>
                <a:ext cx="117123" cy="192106"/>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3813880" y="1477628"/>
              <a:ext cx="111831" cy="5640"/>
            </p14:xfrm>
          </p:contentPart>
        </mc:Choice>
        <mc:Fallback xmlns="">
          <p:pic>
            <p:nvPicPr>
              <p:cNvPr id="62" name="墨迹 61"/>
            </p:nvPicPr>
            <p:blipFill>
              <a:blip r:embed="rId121"/>
            </p:blipFill>
            <p:spPr>
              <a:xfrm>
                <a:off x="3813880" y="1477628"/>
                <a:ext cx="111831" cy="564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3855155" y="1419467"/>
              <a:ext cx="33867" cy="182236"/>
            </p14:xfrm>
          </p:contentPart>
        </mc:Choice>
        <mc:Fallback xmlns="">
          <p:pic>
            <p:nvPicPr>
              <p:cNvPr id="63" name="墨迹 62"/>
            </p:nvPicPr>
            <p:blipFill>
              <a:blip r:embed="rId123"/>
            </p:blipFill>
            <p:spPr>
              <a:xfrm>
                <a:off x="3855155" y="1419467"/>
                <a:ext cx="33867" cy="18223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3982155" y="1409245"/>
              <a:ext cx="25400" cy="127601"/>
            </p14:xfrm>
          </p:contentPart>
        </mc:Choice>
        <mc:Fallback xmlns="">
          <p:pic>
            <p:nvPicPr>
              <p:cNvPr id="64" name="墨迹 63"/>
            </p:nvPicPr>
            <p:blipFill>
              <a:blip r:embed="rId125"/>
            </p:blipFill>
            <p:spPr>
              <a:xfrm>
                <a:off x="3982155" y="1409245"/>
                <a:ext cx="25400" cy="12760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4001911" y="1466348"/>
              <a:ext cx="50800" cy="5640"/>
            </p14:xfrm>
          </p:contentPart>
        </mc:Choice>
        <mc:Fallback xmlns="">
          <p:pic>
            <p:nvPicPr>
              <p:cNvPr id="65" name="墨迹 64"/>
            </p:nvPicPr>
            <p:blipFill>
              <a:blip r:embed="rId127"/>
            </p:blipFill>
            <p:spPr>
              <a:xfrm>
                <a:off x="4001911" y="1466348"/>
                <a:ext cx="50800" cy="564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4058355" y="1345092"/>
              <a:ext cx="22578" cy="313010"/>
            </p14:xfrm>
          </p:contentPart>
        </mc:Choice>
        <mc:Fallback xmlns="">
          <p:pic>
            <p:nvPicPr>
              <p:cNvPr id="66" name="墨迹 65"/>
            </p:nvPicPr>
            <p:blipFill>
              <a:blip r:embed="rId129"/>
            </p:blipFill>
            <p:spPr>
              <a:xfrm>
                <a:off x="4058355" y="1345092"/>
                <a:ext cx="22578" cy="31301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4114800" y="1370472"/>
              <a:ext cx="67733" cy="16919"/>
            </p14:xfrm>
          </p:contentPart>
        </mc:Choice>
        <mc:Fallback xmlns="">
          <p:pic>
            <p:nvPicPr>
              <p:cNvPr id="67" name="墨迹 66"/>
            </p:nvPicPr>
            <p:blipFill>
              <a:blip r:embed="rId131"/>
            </p:blipFill>
            <p:spPr>
              <a:xfrm>
                <a:off x="4114800" y="1370472"/>
                <a:ext cx="67733" cy="1691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4148666" y="1310549"/>
              <a:ext cx="16934" cy="130420"/>
            </p14:xfrm>
          </p:contentPart>
        </mc:Choice>
        <mc:Fallback xmlns="">
          <p:pic>
            <p:nvPicPr>
              <p:cNvPr id="68" name="墨迹 67"/>
            </p:nvPicPr>
            <p:blipFill>
              <a:blip r:embed="rId133"/>
            </p:blipFill>
            <p:spPr>
              <a:xfrm>
                <a:off x="4148666" y="1310549"/>
                <a:ext cx="16934" cy="13042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8913988" y="1480448"/>
              <a:ext cx="49389" cy="235814"/>
            </p14:xfrm>
          </p:contentPart>
        </mc:Choice>
        <mc:Fallback xmlns="">
          <p:pic>
            <p:nvPicPr>
              <p:cNvPr id="69" name="墨迹 68"/>
            </p:nvPicPr>
            <p:blipFill>
              <a:blip r:embed="rId135"/>
            </p:blipFill>
            <p:spPr>
              <a:xfrm>
                <a:off x="8913988" y="1480448"/>
                <a:ext cx="49389" cy="23581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8957733" y="1442027"/>
              <a:ext cx="196144" cy="284457"/>
            </p14:xfrm>
          </p:contentPart>
        </mc:Choice>
        <mc:Fallback xmlns="">
          <p:pic>
            <p:nvPicPr>
              <p:cNvPr id="70" name="墨迹 69"/>
            </p:nvPicPr>
            <p:blipFill>
              <a:blip r:embed="rId137"/>
            </p:blipFill>
            <p:spPr>
              <a:xfrm>
                <a:off x="8957733" y="1442027"/>
                <a:ext cx="196144" cy="28445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9117718" y="1543895"/>
              <a:ext cx="113771" cy="179064"/>
            </p14:xfrm>
          </p:contentPart>
        </mc:Choice>
        <mc:Fallback xmlns="">
          <p:pic>
            <p:nvPicPr>
              <p:cNvPr id="71" name="墨迹 70"/>
            </p:nvPicPr>
            <p:blipFill>
              <a:blip r:embed="rId139"/>
            </p:blipFill>
            <p:spPr>
              <a:xfrm>
                <a:off x="9117718" y="1543895"/>
                <a:ext cx="113771" cy="179064"/>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9255125" y="1449429"/>
              <a:ext cx="163512" cy="28199"/>
            </p14:xfrm>
          </p:contentPart>
        </mc:Choice>
        <mc:Fallback xmlns="">
          <p:pic>
            <p:nvPicPr>
              <p:cNvPr id="72" name="墨迹 71"/>
            </p:nvPicPr>
            <p:blipFill>
              <a:blip r:embed="rId141"/>
            </p:blipFill>
            <p:spPr>
              <a:xfrm>
                <a:off x="9255125" y="1449429"/>
                <a:ext cx="163512" cy="28199"/>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9310511" y="1494547"/>
              <a:ext cx="42333" cy="250971"/>
            </p14:xfrm>
          </p:contentPart>
        </mc:Choice>
        <mc:Fallback xmlns="">
          <p:pic>
            <p:nvPicPr>
              <p:cNvPr id="73" name="墨迹 72"/>
            </p:nvPicPr>
            <p:blipFill>
              <a:blip r:embed="rId143"/>
            </p:blipFill>
            <p:spPr>
              <a:xfrm>
                <a:off x="9310511" y="1494547"/>
                <a:ext cx="42333" cy="250971"/>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9395177" y="1614922"/>
              <a:ext cx="31045" cy="139056"/>
            </p14:xfrm>
          </p:contentPart>
        </mc:Choice>
        <mc:Fallback xmlns="">
          <p:pic>
            <p:nvPicPr>
              <p:cNvPr id="74" name="墨迹 73"/>
            </p:nvPicPr>
            <p:blipFill>
              <a:blip r:embed="rId145"/>
            </p:blipFill>
            <p:spPr>
              <a:xfrm>
                <a:off x="9395177" y="1614922"/>
                <a:ext cx="31045" cy="13905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9454444" y="1505122"/>
              <a:ext cx="360" cy="93762"/>
            </p14:xfrm>
          </p:contentPart>
        </mc:Choice>
        <mc:Fallback xmlns="">
          <p:pic>
            <p:nvPicPr>
              <p:cNvPr id="75" name="墨迹 74"/>
            </p:nvPicPr>
            <p:blipFill>
              <a:blip r:embed="rId147"/>
            </p:blipFill>
            <p:spPr>
              <a:xfrm>
                <a:off x="9454444" y="1505122"/>
                <a:ext cx="360" cy="9376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9477022" y="1643826"/>
              <a:ext cx="90311" cy="124252"/>
            </p14:xfrm>
          </p:contentPart>
        </mc:Choice>
        <mc:Fallback xmlns="">
          <p:pic>
            <p:nvPicPr>
              <p:cNvPr id="76" name="墨迹 75"/>
            </p:nvPicPr>
            <p:blipFill>
              <a:blip r:embed="rId149"/>
            </p:blipFill>
            <p:spPr>
              <a:xfrm>
                <a:off x="9477022" y="1643826"/>
                <a:ext cx="90311" cy="124252"/>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9623777" y="1488907"/>
              <a:ext cx="62089" cy="197393"/>
            </p14:xfrm>
          </p:contentPart>
        </mc:Choice>
        <mc:Fallback xmlns="">
          <p:pic>
            <p:nvPicPr>
              <p:cNvPr id="77" name="墨迹 76"/>
            </p:nvPicPr>
            <p:blipFill>
              <a:blip r:embed="rId151"/>
            </p:blipFill>
            <p:spPr>
              <a:xfrm>
                <a:off x="9623777" y="1488907"/>
                <a:ext cx="62089" cy="19739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9725377" y="1466348"/>
              <a:ext cx="79023" cy="276350"/>
            </p14:xfrm>
          </p:contentPart>
        </mc:Choice>
        <mc:Fallback xmlns="">
          <p:pic>
            <p:nvPicPr>
              <p:cNvPr id="78" name="墨迹 77"/>
            </p:nvPicPr>
            <p:blipFill>
              <a:blip r:embed="rId153"/>
            </p:blipFill>
            <p:spPr>
              <a:xfrm>
                <a:off x="9725377" y="1466348"/>
                <a:ext cx="79023" cy="27635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9843911" y="1460708"/>
              <a:ext cx="116593" cy="225592"/>
            </p14:xfrm>
          </p:contentPart>
        </mc:Choice>
        <mc:Fallback xmlns="">
          <p:pic>
            <p:nvPicPr>
              <p:cNvPr id="79" name="墨迹 78"/>
            </p:nvPicPr>
            <p:blipFill>
              <a:blip r:embed="rId155"/>
            </p:blipFill>
            <p:spPr>
              <a:xfrm>
                <a:off x="9843911" y="1460708"/>
                <a:ext cx="116593" cy="225592"/>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9927166" y="1534026"/>
              <a:ext cx="108656" cy="149455"/>
            </p14:xfrm>
          </p:contentPart>
        </mc:Choice>
        <mc:Fallback xmlns="">
          <p:pic>
            <p:nvPicPr>
              <p:cNvPr id="80" name="墨迹 79"/>
            </p:nvPicPr>
            <p:blipFill>
              <a:blip r:embed="rId157"/>
            </p:blipFill>
            <p:spPr>
              <a:xfrm>
                <a:off x="9927166" y="1534026"/>
                <a:ext cx="108656" cy="149455"/>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9990666" y="1577734"/>
              <a:ext cx="11289" cy="187524"/>
            </p14:xfrm>
          </p:contentPart>
        </mc:Choice>
        <mc:Fallback xmlns="">
          <p:pic>
            <p:nvPicPr>
              <p:cNvPr id="81" name="墨迹 80"/>
            </p:nvPicPr>
            <p:blipFill>
              <a:blip r:embed="rId159"/>
            </p:blipFill>
            <p:spPr>
              <a:xfrm>
                <a:off x="9990666" y="1577734"/>
                <a:ext cx="11289" cy="187524"/>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10052755" y="1393031"/>
              <a:ext cx="71438" cy="284810"/>
            </p14:xfrm>
          </p:contentPart>
        </mc:Choice>
        <mc:Fallback xmlns="">
          <p:pic>
            <p:nvPicPr>
              <p:cNvPr id="82" name="墨迹 81"/>
            </p:nvPicPr>
            <p:blipFill>
              <a:blip r:embed="rId161"/>
            </p:blipFill>
            <p:spPr>
              <a:xfrm>
                <a:off x="10052755" y="1393031"/>
                <a:ext cx="71438" cy="28481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10058400" y="1548125"/>
              <a:ext cx="105127" cy="394786"/>
            </p14:xfrm>
          </p:contentPart>
        </mc:Choice>
        <mc:Fallback xmlns="">
          <p:pic>
            <p:nvPicPr>
              <p:cNvPr id="83" name="墨迹 82"/>
            </p:nvPicPr>
            <p:blipFill>
              <a:blip r:embed="rId163"/>
            </p:blipFill>
            <p:spPr>
              <a:xfrm>
                <a:off x="10058400" y="1548125"/>
                <a:ext cx="105127" cy="394786"/>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10276769" y="1562225"/>
              <a:ext cx="193675" cy="22559"/>
            </p14:xfrm>
          </p:contentPart>
        </mc:Choice>
        <mc:Fallback xmlns="">
          <p:pic>
            <p:nvPicPr>
              <p:cNvPr id="84" name="墨迹 83"/>
            </p:nvPicPr>
            <p:blipFill>
              <a:blip r:embed="rId165"/>
            </p:blipFill>
            <p:spPr>
              <a:xfrm>
                <a:off x="10276769" y="1562225"/>
                <a:ext cx="193675" cy="2255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10357555" y="1460708"/>
              <a:ext cx="45156" cy="245332"/>
            </p14:xfrm>
          </p:contentPart>
        </mc:Choice>
        <mc:Fallback xmlns="">
          <p:pic>
            <p:nvPicPr>
              <p:cNvPr id="85" name="墨迹 84"/>
            </p:nvPicPr>
            <p:blipFill>
              <a:blip r:embed="rId167"/>
            </p:blipFill>
            <p:spPr>
              <a:xfrm>
                <a:off x="10357555" y="1460708"/>
                <a:ext cx="45156" cy="245332"/>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10534650" y="1464762"/>
              <a:ext cx="172861" cy="210259"/>
            </p14:xfrm>
          </p:contentPart>
        </mc:Choice>
        <mc:Fallback xmlns="">
          <p:pic>
            <p:nvPicPr>
              <p:cNvPr id="86" name="墨迹 85"/>
            </p:nvPicPr>
            <p:blipFill>
              <a:blip r:embed="rId169"/>
            </p:blipFill>
            <p:spPr>
              <a:xfrm>
                <a:off x="10534650" y="1464762"/>
                <a:ext cx="172861" cy="21025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10713155" y="1370472"/>
              <a:ext cx="84667" cy="22559"/>
            </p14:xfrm>
          </p:contentPart>
        </mc:Choice>
        <mc:Fallback xmlns="">
          <p:pic>
            <p:nvPicPr>
              <p:cNvPr id="87" name="墨迹 86"/>
            </p:nvPicPr>
            <p:blipFill>
              <a:blip r:embed="rId171"/>
            </p:blipFill>
            <p:spPr>
              <a:xfrm>
                <a:off x="10713155" y="1370472"/>
                <a:ext cx="84667" cy="2255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10833100" y="1528386"/>
              <a:ext cx="148167" cy="5640"/>
            </p14:xfrm>
          </p:contentPart>
        </mc:Choice>
        <mc:Fallback xmlns="">
          <p:pic>
            <p:nvPicPr>
              <p:cNvPr id="88" name="墨迹 87"/>
            </p:nvPicPr>
            <p:blipFill>
              <a:blip r:embed="rId173"/>
            </p:blipFill>
            <p:spPr>
              <a:xfrm>
                <a:off x="10833100" y="1528386"/>
                <a:ext cx="148167" cy="5640"/>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10893777" y="1410655"/>
              <a:ext cx="39511" cy="272826"/>
            </p14:xfrm>
          </p:contentPart>
        </mc:Choice>
        <mc:Fallback xmlns="">
          <p:pic>
            <p:nvPicPr>
              <p:cNvPr id="89" name="墨迹 88"/>
            </p:nvPicPr>
            <p:blipFill>
              <a:blip r:embed="rId175"/>
            </p:blipFill>
            <p:spPr>
              <a:xfrm>
                <a:off x="10893777" y="1410655"/>
                <a:ext cx="39511" cy="272826"/>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11085864" y="1409950"/>
              <a:ext cx="203024" cy="217133"/>
            </p14:xfrm>
          </p:contentPart>
        </mc:Choice>
        <mc:Fallback xmlns="">
          <p:pic>
            <p:nvPicPr>
              <p:cNvPr id="90" name="墨迹 89"/>
            </p:nvPicPr>
            <p:blipFill>
              <a:blip r:embed="rId177"/>
            </p:blipFill>
            <p:spPr>
              <a:xfrm>
                <a:off x="11085864" y="1409950"/>
                <a:ext cx="203024" cy="21713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11292417" y="1397261"/>
              <a:ext cx="84843" cy="198450"/>
            </p14:xfrm>
          </p:contentPart>
        </mc:Choice>
        <mc:Fallback xmlns="">
          <p:pic>
            <p:nvPicPr>
              <p:cNvPr id="91" name="墨迹 90"/>
            </p:nvPicPr>
            <p:blipFill>
              <a:blip r:embed="rId179"/>
            </p:blipFill>
            <p:spPr>
              <a:xfrm>
                <a:off x="11292417" y="1397261"/>
                <a:ext cx="84843" cy="19845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11367911" y="1387391"/>
              <a:ext cx="143933" cy="186113"/>
            </p14:xfrm>
          </p:contentPart>
        </mc:Choice>
        <mc:Fallback xmlns="">
          <p:pic>
            <p:nvPicPr>
              <p:cNvPr id="92" name="墨迹 91"/>
            </p:nvPicPr>
            <p:blipFill>
              <a:blip r:embed="rId181"/>
            </p:blipFill>
            <p:spPr>
              <a:xfrm>
                <a:off x="11367911" y="1387391"/>
                <a:ext cx="143933" cy="186113"/>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11489267" y="1425283"/>
              <a:ext cx="163688" cy="165141"/>
            </p14:xfrm>
          </p:contentPart>
        </mc:Choice>
        <mc:Fallback xmlns="">
          <p:pic>
            <p:nvPicPr>
              <p:cNvPr id="93" name="墨迹 92"/>
            </p:nvPicPr>
            <p:blipFill>
              <a:blip r:embed="rId183"/>
            </p:blipFill>
            <p:spPr>
              <a:xfrm>
                <a:off x="11489267" y="1425283"/>
                <a:ext cx="163688" cy="165141"/>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11610622" y="1285875"/>
              <a:ext cx="118533" cy="39478"/>
            </p14:xfrm>
          </p:contentPart>
        </mc:Choice>
        <mc:Fallback xmlns="">
          <p:pic>
            <p:nvPicPr>
              <p:cNvPr id="94" name="墨迹 93"/>
            </p:nvPicPr>
            <p:blipFill>
              <a:blip r:embed="rId185"/>
            </p:blipFill>
            <p:spPr>
              <a:xfrm>
                <a:off x="11610622" y="1285875"/>
                <a:ext cx="118533" cy="39478"/>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11675532" y="1214496"/>
              <a:ext cx="8468" cy="201094"/>
            </p14:xfrm>
          </p:contentPart>
        </mc:Choice>
        <mc:Fallback xmlns="">
          <p:pic>
            <p:nvPicPr>
              <p:cNvPr id="95" name="墨迹 94"/>
            </p:nvPicPr>
            <p:blipFill>
              <a:blip r:embed="rId187"/>
            </p:blipFill>
            <p:spPr>
              <a:xfrm>
                <a:off x="11675532" y="1214496"/>
                <a:ext cx="8468" cy="201094"/>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9398000" y="2195293"/>
              <a:ext cx="208844" cy="40888"/>
            </p14:xfrm>
          </p:contentPart>
        </mc:Choice>
        <mc:Fallback xmlns="">
          <p:pic>
            <p:nvPicPr>
              <p:cNvPr id="96" name="墨迹 95"/>
            </p:nvPicPr>
            <p:blipFill>
              <a:blip r:embed="rId189"/>
            </p:blipFill>
            <p:spPr>
              <a:xfrm>
                <a:off x="9398000" y="2195293"/>
                <a:ext cx="208844" cy="40888"/>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9316861" y="2301039"/>
              <a:ext cx="349250" cy="4230"/>
            </p14:xfrm>
          </p:contentPart>
        </mc:Choice>
        <mc:Fallback xmlns="">
          <p:pic>
            <p:nvPicPr>
              <p:cNvPr id="97" name="墨迹 96"/>
            </p:nvPicPr>
            <p:blipFill>
              <a:blip r:embed="rId191"/>
            </p:blipFill>
            <p:spPr>
              <a:xfrm>
                <a:off x="9316861" y="2301039"/>
                <a:ext cx="349250" cy="423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9889066" y="2131845"/>
              <a:ext cx="90311" cy="197393"/>
            </p14:xfrm>
          </p:contentPart>
        </mc:Choice>
        <mc:Fallback xmlns="">
          <p:pic>
            <p:nvPicPr>
              <p:cNvPr id="98" name="墨迹 97"/>
            </p:nvPicPr>
            <p:blipFill>
              <a:blip r:embed="rId193"/>
            </p:blipFill>
            <p:spPr>
              <a:xfrm>
                <a:off x="9889066" y="2131845"/>
                <a:ext cx="90311" cy="197393"/>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9975144" y="2082497"/>
              <a:ext cx="136878" cy="236166"/>
            </p14:xfrm>
          </p:contentPart>
        </mc:Choice>
        <mc:Fallback xmlns="">
          <p:pic>
            <p:nvPicPr>
              <p:cNvPr id="99" name="墨迹 98"/>
            </p:nvPicPr>
            <p:blipFill>
              <a:blip r:embed="rId195"/>
            </p:blipFill>
            <p:spPr>
              <a:xfrm>
                <a:off x="9975144" y="2082497"/>
                <a:ext cx="136878" cy="236166"/>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10086622" y="2137485"/>
              <a:ext cx="107244" cy="157914"/>
            </p14:xfrm>
          </p:contentPart>
        </mc:Choice>
        <mc:Fallback xmlns="">
          <p:pic>
            <p:nvPicPr>
              <p:cNvPr id="100" name="墨迹 99"/>
            </p:nvPicPr>
            <p:blipFill>
              <a:blip r:embed="rId197"/>
            </p:blipFill>
            <p:spPr>
              <a:xfrm>
                <a:off x="10086622" y="2137485"/>
                <a:ext cx="107244" cy="157914"/>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10202333" y="2202166"/>
              <a:ext cx="87489" cy="172190"/>
            </p14:xfrm>
          </p:contentPart>
        </mc:Choice>
        <mc:Fallback xmlns="">
          <p:pic>
            <p:nvPicPr>
              <p:cNvPr id="101" name="墨迹 100"/>
            </p:nvPicPr>
            <p:blipFill>
              <a:blip r:embed="rId199"/>
            </p:blipFill>
            <p:spPr>
              <a:xfrm>
                <a:off x="10202333" y="2202166"/>
                <a:ext cx="87489" cy="17219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10342033" y="2064167"/>
              <a:ext cx="114301" cy="22560"/>
            </p14:xfrm>
          </p:contentPart>
        </mc:Choice>
        <mc:Fallback xmlns="">
          <p:pic>
            <p:nvPicPr>
              <p:cNvPr id="102" name="墨迹 101"/>
            </p:nvPicPr>
            <p:blipFill>
              <a:blip r:embed="rId201"/>
            </p:blipFill>
            <p:spPr>
              <a:xfrm>
                <a:off x="10342033" y="2064167"/>
                <a:ext cx="114301" cy="2256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10363200" y="2098006"/>
              <a:ext cx="39511" cy="245331"/>
            </p14:xfrm>
          </p:contentPart>
        </mc:Choice>
        <mc:Fallback xmlns="">
          <p:pic>
            <p:nvPicPr>
              <p:cNvPr id="103" name="墨迹 102"/>
            </p:nvPicPr>
            <p:blipFill>
              <a:blip r:embed="rId203"/>
            </p:blipFill>
            <p:spPr>
              <a:xfrm>
                <a:off x="10363200" y="2098006"/>
                <a:ext cx="39511" cy="245331"/>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10450688" y="2212212"/>
              <a:ext cx="14112" cy="131125"/>
            </p14:xfrm>
          </p:contentPart>
        </mc:Choice>
        <mc:Fallback xmlns="">
          <p:pic>
            <p:nvPicPr>
              <p:cNvPr id="104" name="墨迹 103"/>
            </p:nvPicPr>
            <p:blipFill>
              <a:blip r:embed="rId205"/>
            </p:blipFill>
            <p:spPr>
              <a:xfrm>
                <a:off x="10450688" y="2212212"/>
                <a:ext cx="14112" cy="131125"/>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10506251" y="2095186"/>
              <a:ext cx="6526" cy="50758"/>
            </p14:xfrm>
          </p:contentPart>
        </mc:Choice>
        <mc:Fallback xmlns="">
          <p:pic>
            <p:nvPicPr>
              <p:cNvPr id="105" name="墨迹 104"/>
            </p:nvPicPr>
            <p:blipFill>
              <a:blip r:embed="rId207"/>
            </p:blipFill>
            <p:spPr>
              <a:xfrm>
                <a:off x="10506251" y="2095186"/>
                <a:ext cx="6526" cy="50758"/>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10513836" y="2235300"/>
              <a:ext cx="134408" cy="115087"/>
            </p14:xfrm>
          </p:contentPart>
        </mc:Choice>
        <mc:Fallback xmlns="">
          <p:pic>
            <p:nvPicPr>
              <p:cNvPr id="106" name="墨迹 105"/>
            </p:nvPicPr>
            <p:blipFill>
              <a:blip r:embed="rId209"/>
            </p:blipFill>
            <p:spPr>
              <a:xfrm>
                <a:off x="10513836" y="2235300"/>
                <a:ext cx="134408" cy="115087"/>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10669939" y="2107876"/>
              <a:ext cx="99661" cy="224182"/>
            </p14:xfrm>
          </p:contentPart>
        </mc:Choice>
        <mc:Fallback xmlns="">
          <p:pic>
            <p:nvPicPr>
              <p:cNvPr id="107" name="墨迹 106"/>
            </p:nvPicPr>
            <p:blipFill>
              <a:blip r:embed="rId211"/>
            </p:blipFill>
            <p:spPr>
              <a:xfrm>
                <a:off x="10669939" y="2107876"/>
                <a:ext cx="99661" cy="224182"/>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10814755" y="2098006"/>
              <a:ext cx="82550" cy="228412"/>
            </p14:xfrm>
          </p:contentPart>
        </mc:Choice>
        <mc:Fallback xmlns="">
          <p:pic>
            <p:nvPicPr>
              <p:cNvPr id="108" name="墨迹 107"/>
            </p:nvPicPr>
            <p:blipFill>
              <a:blip r:embed="rId213"/>
            </p:blipFill>
            <p:spPr>
              <a:xfrm>
                <a:off x="10814755" y="2098006"/>
                <a:ext cx="82550" cy="228412"/>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10930289" y="2092366"/>
              <a:ext cx="91899" cy="192987"/>
            </p14:xfrm>
          </p:contentPart>
        </mc:Choice>
        <mc:Fallback xmlns="">
          <p:pic>
            <p:nvPicPr>
              <p:cNvPr id="109" name="墨迹 108"/>
            </p:nvPicPr>
            <p:blipFill>
              <a:blip r:embed="rId215"/>
            </p:blipFill>
            <p:spPr>
              <a:xfrm>
                <a:off x="10930289" y="2092366"/>
                <a:ext cx="91899" cy="192987"/>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11036300" y="2137485"/>
              <a:ext cx="91722" cy="140995"/>
            </p14:xfrm>
          </p:contentPart>
        </mc:Choice>
        <mc:Fallback xmlns="">
          <p:pic>
            <p:nvPicPr>
              <p:cNvPr id="110" name="墨迹 109"/>
            </p:nvPicPr>
            <p:blipFill>
              <a:blip r:embed="rId217"/>
            </p:blipFill>
            <p:spPr>
              <a:xfrm>
                <a:off x="11036300" y="2137485"/>
                <a:ext cx="91722" cy="140995"/>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11063111" y="2196703"/>
              <a:ext cx="50800" cy="146635"/>
            </p14:xfrm>
          </p:contentPart>
        </mc:Choice>
        <mc:Fallback xmlns="">
          <p:pic>
            <p:nvPicPr>
              <p:cNvPr id="111" name="墨迹 110"/>
            </p:nvPicPr>
            <p:blipFill>
              <a:blip r:embed="rId219"/>
            </p:blipFill>
            <p:spPr>
              <a:xfrm>
                <a:off x="11063111" y="2196703"/>
                <a:ext cx="50800" cy="146635"/>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11130844" y="2020987"/>
              <a:ext cx="65617" cy="285692"/>
            </p14:xfrm>
          </p:contentPart>
        </mc:Choice>
        <mc:Fallback xmlns="">
          <p:pic>
            <p:nvPicPr>
              <p:cNvPr id="112" name="墨迹 111"/>
            </p:nvPicPr>
            <p:blipFill>
              <a:blip r:embed="rId221"/>
            </p:blipFill>
            <p:spPr>
              <a:xfrm>
                <a:off x="11130844" y="2020987"/>
                <a:ext cx="65617" cy="285692"/>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11147777" y="2188243"/>
              <a:ext cx="153811" cy="465284"/>
            </p14:xfrm>
          </p:contentPart>
        </mc:Choice>
        <mc:Fallback xmlns="">
          <p:pic>
            <p:nvPicPr>
              <p:cNvPr id="113" name="墨迹 112"/>
            </p:nvPicPr>
            <p:blipFill>
              <a:blip r:embed="rId223"/>
            </p:blipFill>
            <p:spPr>
              <a:xfrm>
                <a:off x="11147777" y="2188243"/>
                <a:ext cx="153811" cy="465284"/>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8825088" y="648577"/>
              <a:ext cx="19756" cy="39478"/>
            </p14:xfrm>
          </p:contentPart>
        </mc:Choice>
        <mc:Fallback xmlns="">
          <p:pic>
            <p:nvPicPr>
              <p:cNvPr id="114" name="墨迹 113"/>
            </p:nvPicPr>
            <p:blipFill>
              <a:blip r:embed="rId225"/>
            </p:blipFill>
            <p:spPr>
              <a:xfrm>
                <a:off x="8825088" y="648577"/>
                <a:ext cx="19756" cy="39478"/>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7729184" y="862889"/>
              <a:ext cx="105304" cy="254496"/>
            </p14:xfrm>
          </p:contentPart>
        </mc:Choice>
        <mc:Fallback xmlns="">
          <p:pic>
            <p:nvPicPr>
              <p:cNvPr id="115" name="墨迹 114"/>
            </p:nvPicPr>
            <p:blipFill>
              <a:blip r:embed="rId227"/>
            </p:blipFill>
            <p:spPr>
              <a:xfrm>
                <a:off x="7729184" y="862889"/>
                <a:ext cx="105304" cy="254496"/>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7758994" y="859188"/>
              <a:ext cx="253294" cy="490487"/>
            </p14:xfrm>
          </p:contentPart>
        </mc:Choice>
        <mc:Fallback xmlns="">
          <p:pic>
            <p:nvPicPr>
              <p:cNvPr id="116" name="墨迹 115"/>
            </p:nvPicPr>
            <p:blipFill>
              <a:blip r:embed="rId229"/>
            </p:blipFill>
            <p:spPr>
              <a:xfrm>
                <a:off x="7758994" y="859188"/>
                <a:ext cx="253294" cy="490487"/>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8036983" y="1026444"/>
              <a:ext cx="147461" cy="16919"/>
            </p14:xfrm>
          </p:contentPart>
        </mc:Choice>
        <mc:Fallback xmlns="">
          <p:pic>
            <p:nvPicPr>
              <p:cNvPr id="117" name="墨迹 116"/>
            </p:nvPicPr>
            <p:blipFill>
              <a:blip r:embed="rId231"/>
            </p:blipFill>
            <p:spPr>
              <a:xfrm>
                <a:off x="8036983" y="1026444"/>
                <a:ext cx="147461" cy="16919"/>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8094133" y="932858"/>
              <a:ext cx="28222" cy="240220"/>
            </p14:xfrm>
          </p:contentPart>
        </mc:Choice>
        <mc:Fallback xmlns="">
          <p:pic>
            <p:nvPicPr>
              <p:cNvPr id="118" name="墨迹 117"/>
            </p:nvPicPr>
            <p:blipFill>
              <a:blip r:embed="rId233"/>
            </p:blipFill>
            <p:spPr>
              <a:xfrm>
                <a:off x="8094133" y="932858"/>
                <a:ext cx="28222" cy="24022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7998177" y="826936"/>
              <a:ext cx="174978" cy="588654"/>
            </p14:xfrm>
          </p:contentPart>
        </mc:Choice>
        <mc:Fallback xmlns="">
          <p:pic>
            <p:nvPicPr>
              <p:cNvPr id="119" name="墨迹 118"/>
            </p:nvPicPr>
            <p:blipFill>
              <a:blip r:embed="rId235"/>
            </p:blipFill>
            <p:spPr>
              <a:xfrm>
                <a:off x="7998177" y="826936"/>
                <a:ext cx="174978" cy="588654"/>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0" name="墨迹 119"/>
              <p14:cNvContentPartPr/>
              <p14:nvPr/>
            </p14:nvContentPartPr>
            <p14:xfrm>
              <a:off x="8153223" y="898843"/>
              <a:ext cx="496888" cy="456472"/>
            </p14:xfrm>
          </p:contentPart>
        </mc:Choice>
        <mc:Fallback xmlns="">
          <p:pic>
            <p:nvPicPr>
              <p:cNvPr id="120" name="墨迹 119"/>
            </p:nvPicPr>
            <p:blipFill>
              <a:blip r:embed="rId237"/>
            </p:blipFill>
            <p:spPr>
              <a:xfrm>
                <a:off x="8153223" y="898843"/>
                <a:ext cx="496888" cy="456472"/>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1" name="墨迹 120"/>
              <p14:cNvContentPartPr/>
              <p14:nvPr/>
            </p14:nvContentPartPr>
            <p14:xfrm>
              <a:off x="8583436" y="279170"/>
              <a:ext cx="7408" cy="25379"/>
            </p14:xfrm>
          </p:contentPart>
        </mc:Choice>
        <mc:Fallback xmlns="">
          <p:pic>
            <p:nvPicPr>
              <p:cNvPr id="121" name="墨迹 120"/>
            </p:nvPicPr>
            <p:blipFill>
              <a:blip r:embed="rId239"/>
            </p:blipFill>
            <p:spPr>
              <a:xfrm>
                <a:off x="8583436" y="279170"/>
                <a:ext cx="7408" cy="2537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2" name="墨迹 121"/>
              <p14:cNvContentPartPr/>
              <p14:nvPr/>
            </p14:nvContentPartPr>
            <p14:xfrm>
              <a:off x="8054622" y="138175"/>
              <a:ext cx="2822" cy="14099"/>
            </p14:xfrm>
          </p:contentPart>
        </mc:Choice>
        <mc:Fallback xmlns="">
          <p:pic>
            <p:nvPicPr>
              <p:cNvPr id="122" name="墨迹 121"/>
            </p:nvPicPr>
            <p:blipFill>
              <a:blip r:embed="rId241"/>
            </p:blipFill>
            <p:spPr>
              <a:xfrm>
                <a:off x="8054622" y="138175"/>
                <a:ext cx="2822" cy="1409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3" name="墨迹 122"/>
              <p14:cNvContentPartPr/>
              <p14:nvPr/>
            </p14:nvContentPartPr>
            <p14:xfrm>
              <a:off x="1610606" y="1319713"/>
              <a:ext cx="1728082" cy="73318"/>
            </p14:xfrm>
          </p:contentPart>
        </mc:Choice>
        <mc:Fallback xmlns="">
          <p:pic>
            <p:nvPicPr>
              <p:cNvPr id="123" name="墨迹 122"/>
            </p:nvPicPr>
            <p:blipFill>
              <a:blip r:embed="rId243"/>
            </p:blipFill>
            <p:spPr>
              <a:xfrm>
                <a:off x="1610606" y="1319713"/>
                <a:ext cx="1728082" cy="73318"/>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4" name="墨迹 123"/>
              <p14:cNvContentPartPr/>
              <p14:nvPr/>
            </p14:nvContentPartPr>
            <p14:xfrm>
              <a:off x="3219802" y="366587"/>
              <a:ext cx="686153" cy="829051"/>
            </p14:xfrm>
          </p:contentPart>
        </mc:Choice>
        <mc:Fallback xmlns="">
          <p:pic>
            <p:nvPicPr>
              <p:cNvPr id="124" name="墨迹 123"/>
            </p:nvPicPr>
            <p:blipFill>
              <a:blip r:embed="rId245"/>
            </p:blipFill>
            <p:spPr>
              <a:xfrm>
                <a:off x="3219802" y="366587"/>
                <a:ext cx="686153" cy="829051"/>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5" name="墨迹 124"/>
              <p14:cNvContentPartPr/>
              <p14:nvPr/>
            </p14:nvContentPartPr>
            <p14:xfrm>
              <a:off x="3928533" y="54283"/>
              <a:ext cx="82726" cy="354602"/>
            </p14:xfrm>
          </p:contentPart>
        </mc:Choice>
        <mc:Fallback xmlns="">
          <p:pic>
            <p:nvPicPr>
              <p:cNvPr id="125" name="墨迹 124"/>
            </p:nvPicPr>
            <p:blipFill>
              <a:blip r:embed="rId247"/>
            </p:blipFill>
            <p:spPr>
              <a:xfrm>
                <a:off x="3928533" y="54283"/>
                <a:ext cx="82726" cy="354602"/>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6" name="墨迹 125"/>
              <p14:cNvContentPartPr/>
              <p14:nvPr/>
            </p14:nvContentPartPr>
            <p14:xfrm>
              <a:off x="4035777" y="157914"/>
              <a:ext cx="121356" cy="50758"/>
            </p14:xfrm>
          </p:contentPart>
        </mc:Choice>
        <mc:Fallback xmlns="">
          <p:pic>
            <p:nvPicPr>
              <p:cNvPr id="126" name="墨迹 125"/>
            </p:nvPicPr>
            <p:blipFill>
              <a:blip r:embed="rId249"/>
            </p:blipFill>
            <p:spPr>
              <a:xfrm>
                <a:off x="4035777" y="157914"/>
                <a:ext cx="121356" cy="50758"/>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7" name="墨迹 126"/>
              <p14:cNvContentPartPr/>
              <p14:nvPr/>
            </p14:nvContentPartPr>
            <p14:xfrm>
              <a:off x="4086577" y="66267"/>
              <a:ext cx="16934" cy="305959"/>
            </p14:xfrm>
          </p:contentPart>
        </mc:Choice>
        <mc:Fallback xmlns="">
          <p:pic>
            <p:nvPicPr>
              <p:cNvPr id="127" name="墨迹 126"/>
            </p:nvPicPr>
            <p:blipFill>
              <a:blip r:embed="rId251"/>
            </p:blipFill>
            <p:spPr>
              <a:xfrm>
                <a:off x="4086577" y="66267"/>
                <a:ext cx="16934" cy="30595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8" name="墨迹 127"/>
              <p14:cNvContentPartPr/>
              <p14:nvPr/>
            </p14:nvContentPartPr>
            <p14:xfrm>
              <a:off x="4043538" y="164964"/>
              <a:ext cx="184150" cy="164964"/>
            </p14:xfrm>
          </p:contentPart>
        </mc:Choice>
        <mc:Fallback xmlns="">
          <p:pic>
            <p:nvPicPr>
              <p:cNvPr id="128" name="墨迹 127"/>
            </p:nvPicPr>
            <p:blipFill>
              <a:blip r:embed="rId253"/>
            </p:blipFill>
            <p:spPr>
              <a:xfrm>
                <a:off x="4043538" y="164964"/>
                <a:ext cx="184150" cy="164964"/>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29" name="墨迹 128"/>
              <p14:cNvContentPartPr/>
              <p14:nvPr/>
            </p14:nvContentPartPr>
            <p14:xfrm>
              <a:off x="4199466" y="225592"/>
              <a:ext cx="118534" cy="104336"/>
            </p14:xfrm>
          </p:contentPart>
        </mc:Choice>
        <mc:Fallback xmlns="">
          <p:pic>
            <p:nvPicPr>
              <p:cNvPr id="129" name="墨迹 128"/>
            </p:nvPicPr>
            <p:blipFill>
              <a:blip r:embed="rId255"/>
            </p:blipFill>
            <p:spPr>
              <a:xfrm>
                <a:off x="4199466" y="225592"/>
                <a:ext cx="118534" cy="104336"/>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0" name="墨迹 129"/>
              <p14:cNvContentPartPr/>
              <p14:nvPr/>
            </p14:nvContentPartPr>
            <p14:xfrm>
              <a:off x="4416777" y="-2114"/>
              <a:ext cx="110067" cy="340502"/>
            </p14:xfrm>
          </p:contentPart>
        </mc:Choice>
        <mc:Fallback xmlns="">
          <p:pic>
            <p:nvPicPr>
              <p:cNvPr id="130" name="墨迹 129"/>
            </p:nvPicPr>
            <p:blipFill>
              <a:blip r:embed="rId257"/>
            </p:blipFill>
            <p:spPr>
              <a:xfrm>
                <a:off x="4416777" y="-2114"/>
                <a:ext cx="110067" cy="340502"/>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1" name="墨迹 130"/>
              <p14:cNvContentPartPr/>
              <p14:nvPr/>
            </p14:nvContentPartPr>
            <p14:xfrm>
              <a:off x="4492977" y="265070"/>
              <a:ext cx="90311" cy="90237"/>
            </p14:xfrm>
          </p:contentPart>
        </mc:Choice>
        <mc:Fallback xmlns="">
          <p:pic>
            <p:nvPicPr>
              <p:cNvPr id="131" name="墨迹 130"/>
            </p:nvPicPr>
            <p:blipFill>
              <a:blip r:embed="rId259"/>
            </p:blipFill>
            <p:spPr>
              <a:xfrm>
                <a:off x="4492977" y="265070"/>
                <a:ext cx="90311" cy="90237"/>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2" name="墨迹 131"/>
              <p14:cNvContentPartPr/>
              <p14:nvPr/>
            </p14:nvContentPartPr>
            <p14:xfrm>
              <a:off x="4560711" y="109976"/>
              <a:ext cx="127000" cy="70497"/>
            </p14:xfrm>
          </p:contentPart>
        </mc:Choice>
        <mc:Fallback xmlns="">
          <p:pic>
            <p:nvPicPr>
              <p:cNvPr id="132" name="墨迹 131"/>
            </p:nvPicPr>
            <p:blipFill>
              <a:blip r:embed="rId261"/>
            </p:blipFill>
            <p:spPr>
              <a:xfrm>
                <a:off x="4560711" y="109976"/>
                <a:ext cx="127000" cy="70497"/>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3" name="墨迹 132"/>
              <p14:cNvContentPartPr/>
              <p14:nvPr/>
            </p14:nvContentPartPr>
            <p14:xfrm>
              <a:off x="4622800" y="53578"/>
              <a:ext cx="33866" cy="329928"/>
            </p14:xfrm>
          </p:contentPart>
        </mc:Choice>
        <mc:Fallback xmlns="">
          <p:pic>
            <p:nvPicPr>
              <p:cNvPr id="133" name="墨迹 132"/>
            </p:nvPicPr>
            <p:blipFill>
              <a:blip r:embed="rId263"/>
            </p:blipFill>
            <p:spPr>
              <a:xfrm>
                <a:off x="4622800" y="53578"/>
                <a:ext cx="33866" cy="329928"/>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4" name="墨迹 133"/>
              <p14:cNvContentPartPr/>
              <p14:nvPr/>
            </p14:nvContentPartPr>
            <p14:xfrm>
              <a:off x="4576586" y="124075"/>
              <a:ext cx="204258" cy="203033"/>
            </p14:xfrm>
          </p:contentPart>
        </mc:Choice>
        <mc:Fallback xmlns="">
          <p:pic>
            <p:nvPicPr>
              <p:cNvPr id="134" name="墨迹 133"/>
            </p:nvPicPr>
            <p:blipFill>
              <a:blip r:embed="rId265"/>
            </p:blipFill>
            <p:spPr>
              <a:xfrm>
                <a:off x="4576586" y="124075"/>
                <a:ext cx="204258" cy="203033"/>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5" name="墨迹 134"/>
              <p14:cNvContentPartPr/>
              <p14:nvPr/>
            </p14:nvContentPartPr>
            <p14:xfrm>
              <a:off x="4713111" y="242511"/>
              <a:ext cx="110066" cy="78957"/>
            </p14:xfrm>
          </p:contentPart>
        </mc:Choice>
        <mc:Fallback xmlns="">
          <p:pic>
            <p:nvPicPr>
              <p:cNvPr id="135" name="墨迹 134"/>
            </p:nvPicPr>
            <p:blipFill>
              <a:blip r:embed="rId267"/>
            </p:blipFill>
            <p:spPr>
              <a:xfrm>
                <a:off x="4713111" y="242511"/>
                <a:ext cx="110066" cy="78957"/>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6" name="墨迹 135"/>
              <p14:cNvContentPartPr/>
              <p14:nvPr/>
            </p14:nvContentPartPr>
            <p14:xfrm>
              <a:off x="4950177" y="180473"/>
              <a:ext cx="45156" cy="39479"/>
            </p14:xfrm>
          </p:contentPart>
        </mc:Choice>
        <mc:Fallback xmlns="">
          <p:pic>
            <p:nvPicPr>
              <p:cNvPr id="136" name="墨迹 135"/>
            </p:nvPicPr>
            <p:blipFill>
              <a:blip r:embed="rId269"/>
            </p:blipFill>
            <p:spPr>
              <a:xfrm>
                <a:off x="4950177" y="180473"/>
                <a:ext cx="45156" cy="39479"/>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7" name="墨迹 136"/>
              <p14:cNvContentPartPr/>
              <p14:nvPr/>
            </p14:nvContentPartPr>
            <p14:xfrm>
              <a:off x="4938888" y="270710"/>
              <a:ext cx="33867" cy="36659"/>
            </p14:xfrm>
          </p:contentPart>
        </mc:Choice>
        <mc:Fallback xmlns="">
          <p:pic>
            <p:nvPicPr>
              <p:cNvPr id="137" name="墨迹 136"/>
            </p:nvPicPr>
            <p:blipFill>
              <a:blip r:embed="rId271"/>
            </p:blipFill>
            <p:spPr>
              <a:xfrm>
                <a:off x="4938888" y="270710"/>
                <a:ext cx="33867" cy="3665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8" name="墨迹 137"/>
              <p14:cNvContentPartPr/>
              <p14:nvPr/>
            </p14:nvContentPartPr>
            <p14:xfrm>
              <a:off x="5313715" y="107156"/>
              <a:ext cx="104951" cy="237576"/>
            </p14:xfrm>
          </p:contentPart>
        </mc:Choice>
        <mc:Fallback xmlns="">
          <p:pic>
            <p:nvPicPr>
              <p:cNvPr id="138" name="墨迹 137"/>
            </p:nvPicPr>
            <p:blipFill>
              <a:blip r:embed="rId273"/>
            </p:blipFill>
            <p:spPr>
              <a:xfrm>
                <a:off x="5313715" y="107156"/>
                <a:ext cx="104951" cy="237576"/>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39" name="墨迹 138"/>
              <p14:cNvContentPartPr/>
              <p14:nvPr/>
            </p14:nvContentPartPr>
            <p14:xfrm>
              <a:off x="5350933" y="121960"/>
              <a:ext cx="225778" cy="508992"/>
            </p14:xfrm>
          </p:contentPart>
        </mc:Choice>
        <mc:Fallback xmlns="">
          <p:pic>
            <p:nvPicPr>
              <p:cNvPr id="139" name="墨迹 138"/>
            </p:nvPicPr>
            <p:blipFill>
              <a:blip r:embed="rId275"/>
            </p:blipFill>
            <p:spPr>
              <a:xfrm>
                <a:off x="5350933" y="121960"/>
                <a:ext cx="225778" cy="508992"/>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0" name="墨迹 139"/>
              <p14:cNvContentPartPr/>
              <p14:nvPr/>
            </p14:nvContentPartPr>
            <p14:xfrm>
              <a:off x="5695244" y="259430"/>
              <a:ext cx="105012" cy="59959"/>
            </p14:xfrm>
          </p:contentPart>
        </mc:Choice>
        <mc:Fallback xmlns="">
          <p:pic>
            <p:nvPicPr>
              <p:cNvPr id="140" name="墨迹 139"/>
            </p:nvPicPr>
            <p:blipFill>
              <a:blip r:embed="rId277"/>
            </p:blipFill>
            <p:spPr>
              <a:xfrm>
                <a:off x="5695244" y="259430"/>
                <a:ext cx="105012" cy="59959"/>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1" name="墨迹 140"/>
              <p14:cNvContentPartPr/>
              <p14:nvPr/>
            </p14:nvContentPartPr>
            <p14:xfrm>
              <a:off x="5658555" y="298909"/>
              <a:ext cx="112889" cy="14100"/>
            </p14:xfrm>
          </p:contentPart>
        </mc:Choice>
        <mc:Fallback xmlns="">
          <p:pic>
            <p:nvPicPr>
              <p:cNvPr id="141" name="墨迹 140"/>
            </p:nvPicPr>
            <p:blipFill>
              <a:blip r:embed="rId279"/>
            </p:blipFill>
            <p:spPr>
              <a:xfrm>
                <a:off x="5658555" y="298909"/>
                <a:ext cx="112889" cy="14100"/>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2" name="墨迹 141"/>
              <p14:cNvContentPartPr/>
              <p14:nvPr/>
            </p14:nvContentPartPr>
            <p14:xfrm>
              <a:off x="5867400" y="242511"/>
              <a:ext cx="129822" cy="152275"/>
            </p14:xfrm>
          </p:contentPart>
        </mc:Choice>
        <mc:Fallback xmlns="">
          <p:pic>
            <p:nvPicPr>
              <p:cNvPr id="142" name="墨迹 141"/>
            </p:nvPicPr>
            <p:blipFill>
              <a:blip r:embed="rId281"/>
            </p:blipFill>
            <p:spPr>
              <a:xfrm>
                <a:off x="5867400" y="242511"/>
                <a:ext cx="129822" cy="152275"/>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3" name="墨迹 142"/>
              <p14:cNvContentPartPr/>
              <p14:nvPr/>
            </p14:nvContentPartPr>
            <p14:xfrm>
              <a:off x="6032323" y="114910"/>
              <a:ext cx="86254" cy="37364"/>
            </p14:xfrm>
          </p:contentPart>
        </mc:Choice>
        <mc:Fallback xmlns="">
          <p:pic>
            <p:nvPicPr>
              <p:cNvPr id="143" name="墨迹 142"/>
            </p:nvPicPr>
            <p:blipFill>
              <a:blip r:embed="rId283"/>
            </p:blipFill>
            <p:spPr>
              <a:xfrm>
                <a:off x="6032323" y="114910"/>
                <a:ext cx="86254" cy="37364"/>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4" name="墨迹 143"/>
              <p14:cNvContentPartPr/>
              <p14:nvPr/>
            </p14:nvContentPartPr>
            <p14:xfrm>
              <a:off x="6112933" y="236871"/>
              <a:ext cx="155222" cy="16920"/>
            </p14:xfrm>
          </p:contentPart>
        </mc:Choice>
        <mc:Fallback xmlns="">
          <p:pic>
            <p:nvPicPr>
              <p:cNvPr id="144" name="墨迹 143"/>
            </p:nvPicPr>
            <p:blipFill>
              <a:blip r:embed="rId285"/>
            </p:blipFill>
            <p:spPr>
              <a:xfrm>
                <a:off x="6112933" y="236871"/>
                <a:ext cx="155222" cy="16920"/>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5" name="墨迹 144"/>
              <p14:cNvContentPartPr/>
              <p14:nvPr/>
            </p14:nvContentPartPr>
            <p14:xfrm>
              <a:off x="6208888" y="177653"/>
              <a:ext cx="5644" cy="211493"/>
            </p14:xfrm>
          </p:contentPart>
        </mc:Choice>
        <mc:Fallback xmlns="">
          <p:pic>
            <p:nvPicPr>
              <p:cNvPr id="145" name="墨迹 144"/>
            </p:nvPicPr>
            <p:blipFill>
              <a:blip r:embed="rId287"/>
            </p:blipFill>
            <p:spPr>
              <a:xfrm>
                <a:off x="6208888" y="177653"/>
                <a:ext cx="5644" cy="211493"/>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6" name="墨迹 145"/>
              <p14:cNvContentPartPr/>
              <p14:nvPr/>
            </p14:nvContentPartPr>
            <p14:xfrm>
              <a:off x="6368344" y="139408"/>
              <a:ext cx="167922" cy="179240"/>
            </p14:xfrm>
          </p:contentPart>
        </mc:Choice>
        <mc:Fallback xmlns="">
          <p:pic>
            <p:nvPicPr>
              <p:cNvPr id="146" name="墨迹 145"/>
            </p:nvPicPr>
            <p:blipFill>
              <a:blip r:embed="rId289"/>
            </p:blipFill>
            <p:spPr>
              <a:xfrm>
                <a:off x="6368344" y="139408"/>
                <a:ext cx="167922" cy="179240"/>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7" name="墨迹 146"/>
              <p14:cNvContentPartPr/>
              <p14:nvPr/>
            </p14:nvContentPartPr>
            <p14:xfrm>
              <a:off x="6606822" y="22559"/>
              <a:ext cx="70555" cy="22559"/>
            </p14:xfrm>
          </p:contentPart>
        </mc:Choice>
        <mc:Fallback xmlns="">
          <p:pic>
            <p:nvPicPr>
              <p:cNvPr id="147" name="墨迹 146"/>
            </p:nvPicPr>
            <p:blipFill>
              <a:blip r:embed="rId291"/>
            </p:blipFill>
            <p:spPr>
              <a:xfrm>
                <a:off x="6606822" y="22559"/>
                <a:ext cx="70555" cy="22559"/>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8" name="墨迹 147"/>
              <p14:cNvContentPartPr/>
              <p14:nvPr/>
            </p14:nvContentPartPr>
            <p14:xfrm>
              <a:off x="6697133" y="169194"/>
              <a:ext cx="132644" cy="16919"/>
            </p14:xfrm>
          </p:contentPart>
        </mc:Choice>
        <mc:Fallback xmlns="">
          <p:pic>
            <p:nvPicPr>
              <p:cNvPr id="148" name="墨迹 147"/>
            </p:nvPicPr>
            <p:blipFill>
              <a:blip r:embed="rId293"/>
            </p:blipFill>
            <p:spPr>
              <a:xfrm>
                <a:off x="6697133" y="169194"/>
                <a:ext cx="132644" cy="16919"/>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49" name="墨迹 148"/>
              <p14:cNvContentPartPr/>
              <p14:nvPr/>
            </p14:nvContentPartPr>
            <p14:xfrm>
              <a:off x="6690783" y="242511"/>
              <a:ext cx="175684" cy="11280"/>
            </p14:xfrm>
          </p:contentPart>
        </mc:Choice>
        <mc:Fallback xmlns="">
          <p:pic>
            <p:nvPicPr>
              <p:cNvPr id="149" name="墨迹 148"/>
            </p:nvPicPr>
            <p:blipFill>
              <a:blip r:embed="rId295"/>
            </p:blipFill>
            <p:spPr>
              <a:xfrm>
                <a:off x="6690783" y="242511"/>
                <a:ext cx="175684" cy="11280"/>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0" name="墨迹 149"/>
              <p14:cNvContentPartPr/>
              <p14:nvPr/>
            </p14:nvContentPartPr>
            <p14:xfrm>
              <a:off x="6940550" y="33838"/>
              <a:ext cx="442383" cy="513222"/>
            </p14:xfrm>
          </p:contentPart>
        </mc:Choice>
        <mc:Fallback xmlns="">
          <p:pic>
            <p:nvPicPr>
              <p:cNvPr id="150" name="墨迹 149"/>
            </p:nvPicPr>
            <p:blipFill>
              <a:blip r:embed="rId297"/>
            </p:blipFill>
            <p:spPr>
              <a:xfrm>
                <a:off x="6940550" y="33838"/>
                <a:ext cx="442383" cy="513222"/>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1" name="墨迹 150"/>
              <p14:cNvContentPartPr/>
              <p14:nvPr/>
            </p14:nvContentPartPr>
            <p14:xfrm>
              <a:off x="8568266" y="3699710"/>
              <a:ext cx="214489" cy="290450"/>
            </p14:xfrm>
          </p:contentPart>
        </mc:Choice>
        <mc:Fallback xmlns="">
          <p:pic>
            <p:nvPicPr>
              <p:cNvPr id="151" name="墨迹 150"/>
            </p:nvPicPr>
            <p:blipFill>
              <a:blip r:embed="rId299"/>
            </p:blipFill>
            <p:spPr>
              <a:xfrm>
                <a:off x="8568266" y="3699710"/>
                <a:ext cx="214489" cy="290450"/>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2" name="墨迹 151"/>
              <p14:cNvContentPartPr/>
              <p14:nvPr/>
            </p14:nvContentPartPr>
            <p14:xfrm>
              <a:off x="8873066" y="3650890"/>
              <a:ext cx="84666" cy="29081"/>
            </p14:xfrm>
          </p:contentPart>
        </mc:Choice>
        <mc:Fallback xmlns="">
          <p:pic>
            <p:nvPicPr>
              <p:cNvPr id="152" name="墨迹 151"/>
            </p:nvPicPr>
            <p:blipFill>
              <a:blip r:embed="rId301"/>
            </p:blipFill>
            <p:spPr>
              <a:xfrm>
                <a:off x="8873066" y="3650890"/>
                <a:ext cx="84666" cy="2908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3" name="墨迹 152"/>
              <p14:cNvContentPartPr/>
              <p14:nvPr/>
            </p14:nvContentPartPr>
            <p14:xfrm>
              <a:off x="8833555" y="3710990"/>
              <a:ext cx="45156" cy="476563"/>
            </p14:xfrm>
          </p:contentPart>
        </mc:Choice>
        <mc:Fallback xmlns="">
          <p:pic>
            <p:nvPicPr>
              <p:cNvPr id="153" name="墨迹 152"/>
            </p:nvPicPr>
            <p:blipFill>
              <a:blip r:embed="rId303"/>
            </p:blipFill>
            <p:spPr>
              <a:xfrm>
                <a:off x="8833555" y="3710990"/>
                <a:ext cx="45156" cy="476563"/>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4" name="墨迹 153"/>
              <p14:cNvContentPartPr/>
              <p14:nvPr/>
            </p14:nvContentPartPr>
            <p14:xfrm>
              <a:off x="8876594" y="3773733"/>
              <a:ext cx="258938" cy="247446"/>
            </p14:xfrm>
          </p:contentPart>
        </mc:Choice>
        <mc:Fallback xmlns="">
          <p:pic>
            <p:nvPicPr>
              <p:cNvPr id="154" name="墨迹 153"/>
            </p:nvPicPr>
            <p:blipFill>
              <a:blip r:embed="rId305"/>
            </p:blipFill>
            <p:spPr>
              <a:xfrm>
                <a:off x="8876594" y="3773733"/>
                <a:ext cx="258938" cy="247446"/>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5" name="墨迹 154"/>
              <p14:cNvContentPartPr/>
              <p14:nvPr/>
            </p14:nvContentPartPr>
            <p14:xfrm>
              <a:off x="9166577" y="3742009"/>
              <a:ext cx="26812" cy="417345"/>
            </p14:xfrm>
          </p:contentPart>
        </mc:Choice>
        <mc:Fallback xmlns="">
          <p:pic>
            <p:nvPicPr>
              <p:cNvPr id="155" name="墨迹 154"/>
            </p:nvPicPr>
            <p:blipFill>
              <a:blip r:embed="rId307"/>
            </p:blipFill>
            <p:spPr>
              <a:xfrm>
                <a:off x="9166577" y="3742009"/>
                <a:ext cx="26812" cy="417345"/>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6" name="墨迹 155"/>
              <p14:cNvContentPartPr/>
              <p14:nvPr/>
            </p14:nvContentPartPr>
            <p14:xfrm>
              <a:off x="9117188" y="3860444"/>
              <a:ext cx="122767" cy="59218"/>
            </p14:xfrm>
          </p:contentPart>
        </mc:Choice>
        <mc:Fallback xmlns="">
          <p:pic>
            <p:nvPicPr>
              <p:cNvPr id="156" name="墨迹 155"/>
            </p:nvPicPr>
            <p:blipFill>
              <a:blip r:embed="rId309"/>
            </p:blipFill>
            <p:spPr>
              <a:xfrm>
                <a:off x="9117188" y="3860444"/>
                <a:ext cx="122767" cy="59218"/>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7" name="墨迹 156"/>
              <p14:cNvContentPartPr/>
              <p14:nvPr/>
            </p14:nvContentPartPr>
            <p14:xfrm>
              <a:off x="9243836" y="3752583"/>
              <a:ext cx="230364" cy="291155"/>
            </p14:xfrm>
          </p:contentPart>
        </mc:Choice>
        <mc:Fallback xmlns="">
          <p:pic>
            <p:nvPicPr>
              <p:cNvPr id="157" name="墨迹 156"/>
            </p:nvPicPr>
            <p:blipFill>
              <a:blip r:embed="rId311"/>
            </p:blipFill>
            <p:spPr>
              <a:xfrm>
                <a:off x="9243836" y="3752583"/>
                <a:ext cx="230364" cy="291155"/>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58" name="墨迹 157"/>
              <p14:cNvContentPartPr/>
              <p14:nvPr/>
            </p14:nvContentPartPr>
            <p14:xfrm>
              <a:off x="9606844" y="3936582"/>
              <a:ext cx="39511" cy="39478"/>
            </p14:xfrm>
          </p:contentPart>
        </mc:Choice>
        <mc:Fallback xmlns="">
          <p:pic>
            <p:nvPicPr>
              <p:cNvPr id="158" name="墨迹 157"/>
            </p:nvPicPr>
            <p:blipFill>
              <a:blip r:embed="rId313"/>
            </p:blipFill>
            <p:spPr>
              <a:xfrm>
                <a:off x="9606844" y="3936582"/>
                <a:ext cx="39511" cy="39478"/>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59" name="墨迹 158"/>
              <p14:cNvContentPartPr/>
              <p14:nvPr/>
            </p14:nvContentPartPr>
            <p14:xfrm>
              <a:off x="9565569" y="4032458"/>
              <a:ext cx="13053" cy="47939"/>
            </p14:xfrm>
          </p:contentPart>
        </mc:Choice>
        <mc:Fallback xmlns="">
          <p:pic>
            <p:nvPicPr>
              <p:cNvPr id="159" name="墨迹 158"/>
            </p:nvPicPr>
            <p:blipFill>
              <a:blip r:embed="rId315"/>
            </p:blipFill>
            <p:spPr>
              <a:xfrm>
                <a:off x="9565569" y="4032458"/>
                <a:ext cx="13053" cy="47939"/>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0" name="墨迹 159"/>
              <p14:cNvContentPartPr/>
              <p14:nvPr/>
            </p14:nvContentPartPr>
            <p14:xfrm>
              <a:off x="9847438" y="3665871"/>
              <a:ext cx="154517" cy="279170"/>
            </p14:xfrm>
          </p:contentPart>
        </mc:Choice>
        <mc:Fallback xmlns="">
          <p:pic>
            <p:nvPicPr>
              <p:cNvPr id="160" name="墨迹 159"/>
            </p:nvPicPr>
            <p:blipFill>
              <a:blip r:embed="rId317"/>
            </p:blipFill>
            <p:spPr>
              <a:xfrm>
                <a:off x="9847438" y="3665871"/>
                <a:ext cx="154517" cy="279170"/>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1" name="墨迹 160"/>
              <p14:cNvContentPartPr/>
              <p14:nvPr/>
            </p14:nvContentPartPr>
            <p14:xfrm>
              <a:off x="9891536" y="3730376"/>
              <a:ext cx="234597" cy="533314"/>
            </p14:xfrm>
          </p:contentPart>
        </mc:Choice>
        <mc:Fallback xmlns="">
          <p:pic>
            <p:nvPicPr>
              <p:cNvPr id="161" name="墨迹 160"/>
            </p:nvPicPr>
            <p:blipFill>
              <a:blip r:embed="rId319"/>
            </p:blipFill>
            <p:spPr>
              <a:xfrm>
                <a:off x="9891536" y="3730376"/>
                <a:ext cx="234597" cy="533314"/>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2" name="墨迹 161"/>
              <p14:cNvContentPartPr/>
              <p14:nvPr/>
            </p14:nvContentPartPr>
            <p14:xfrm>
              <a:off x="10218561" y="3814445"/>
              <a:ext cx="167040" cy="229293"/>
            </p14:xfrm>
          </p:contentPart>
        </mc:Choice>
        <mc:Fallback xmlns="">
          <p:pic>
            <p:nvPicPr>
              <p:cNvPr id="162" name="墨迹 161"/>
            </p:nvPicPr>
            <p:blipFill>
              <a:blip r:embed="rId321"/>
            </p:blipFill>
            <p:spPr>
              <a:xfrm>
                <a:off x="10218561" y="3814445"/>
                <a:ext cx="167040" cy="229293"/>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3" name="墨迹 162"/>
              <p14:cNvContentPartPr/>
              <p14:nvPr/>
            </p14:nvContentPartPr>
            <p14:xfrm>
              <a:off x="10438518" y="3746767"/>
              <a:ext cx="218193" cy="235638"/>
            </p14:xfrm>
          </p:contentPart>
        </mc:Choice>
        <mc:Fallback xmlns="">
          <p:pic>
            <p:nvPicPr>
              <p:cNvPr id="163" name="墨迹 162"/>
            </p:nvPicPr>
            <p:blipFill>
              <a:blip r:embed="rId323"/>
            </p:blipFill>
            <p:spPr>
              <a:xfrm>
                <a:off x="10438518" y="3746767"/>
                <a:ext cx="218193" cy="235638"/>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4" name="墨迹 163"/>
              <p14:cNvContentPartPr/>
              <p14:nvPr/>
            </p14:nvContentPartPr>
            <p14:xfrm>
              <a:off x="10673644" y="3848460"/>
              <a:ext cx="274637" cy="187347"/>
            </p14:xfrm>
          </p:contentPart>
        </mc:Choice>
        <mc:Fallback xmlns="">
          <p:pic>
            <p:nvPicPr>
              <p:cNvPr id="164" name="墨迹 163"/>
            </p:nvPicPr>
            <p:blipFill>
              <a:blip r:embed="rId325"/>
            </p:blipFill>
            <p:spPr>
              <a:xfrm>
                <a:off x="10673644" y="3848460"/>
                <a:ext cx="274637" cy="187347"/>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5" name="墨迹 164"/>
              <p14:cNvContentPartPr/>
              <p14:nvPr/>
            </p14:nvContentPartPr>
            <p14:xfrm>
              <a:off x="10969977" y="3837004"/>
              <a:ext cx="225073" cy="257492"/>
            </p14:xfrm>
          </p:contentPart>
        </mc:Choice>
        <mc:Fallback xmlns="">
          <p:pic>
            <p:nvPicPr>
              <p:cNvPr id="165" name="墨迹 164"/>
            </p:nvPicPr>
            <p:blipFill>
              <a:blip r:embed="rId327"/>
            </p:blipFill>
            <p:spPr>
              <a:xfrm>
                <a:off x="10969977" y="3837004"/>
                <a:ext cx="225073" cy="257492"/>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6" name="墨迹 165"/>
              <p14:cNvContentPartPr/>
              <p14:nvPr/>
            </p14:nvContentPartPr>
            <p14:xfrm>
              <a:off x="11280422" y="3830835"/>
              <a:ext cx="81845" cy="153685"/>
            </p14:xfrm>
          </p:contentPart>
        </mc:Choice>
        <mc:Fallback xmlns="">
          <p:pic>
            <p:nvPicPr>
              <p:cNvPr id="166" name="墨迹 165"/>
            </p:nvPicPr>
            <p:blipFill>
              <a:blip r:embed="rId329"/>
            </p:blipFill>
            <p:spPr>
              <a:xfrm>
                <a:off x="11280422" y="3830835"/>
                <a:ext cx="81845" cy="153685"/>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7" name="墨迹 166"/>
              <p14:cNvContentPartPr/>
              <p14:nvPr/>
            </p14:nvContentPartPr>
            <p14:xfrm>
              <a:off x="11362267" y="3744124"/>
              <a:ext cx="210961" cy="258725"/>
            </p14:xfrm>
          </p:contentPart>
        </mc:Choice>
        <mc:Fallback xmlns="">
          <p:pic>
            <p:nvPicPr>
              <p:cNvPr id="167" name="墨迹 166"/>
            </p:nvPicPr>
            <p:blipFill>
              <a:blip r:embed="rId331"/>
            </p:blipFill>
            <p:spPr>
              <a:xfrm>
                <a:off x="11362267" y="3744124"/>
                <a:ext cx="210961" cy="258725"/>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8" name="墨迹 167"/>
              <p14:cNvContentPartPr/>
              <p14:nvPr/>
            </p14:nvContentPartPr>
            <p14:xfrm>
              <a:off x="11500555" y="3865203"/>
              <a:ext cx="132645" cy="141876"/>
            </p14:xfrm>
          </p:contentPart>
        </mc:Choice>
        <mc:Fallback xmlns="">
          <p:pic>
            <p:nvPicPr>
              <p:cNvPr id="168" name="墨迹 167"/>
            </p:nvPicPr>
            <p:blipFill>
              <a:blip r:embed="rId333"/>
            </p:blipFill>
            <p:spPr>
              <a:xfrm>
                <a:off x="11500555" y="3865203"/>
                <a:ext cx="132645" cy="141876"/>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69" name="墨迹 168"/>
              <p14:cNvContentPartPr/>
              <p14:nvPr/>
            </p14:nvContentPartPr>
            <p14:xfrm>
              <a:off x="11670594" y="3912260"/>
              <a:ext cx="73377" cy="213255"/>
            </p14:xfrm>
          </p:contentPart>
        </mc:Choice>
        <mc:Fallback xmlns="">
          <p:pic>
            <p:nvPicPr>
              <p:cNvPr id="169" name="墨迹 168"/>
            </p:nvPicPr>
            <p:blipFill>
              <a:blip r:embed="rId335"/>
            </p:blipFill>
            <p:spPr>
              <a:xfrm>
                <a:off x="11670594" y="3912260"/>
                <a:ext cx="73377" cy="213255"/>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0" name="墨迹 169"/>
              <p14:cNvContentPartPr/>
              <p14:nvPr/>
            </p14:nvContentPartPr>
            <p14:xfrm>
              <a:off x="11722452" y="3863264"/>
              <a:ext cx="123119" cy="16919"/>
            </p14:xfrm>
          </p:contentPart>
        </mc:Choice>
        <mc:Fallback xmlns="">
          <p:pic>
            <p:nvPicPr>
              <p:cNvPr id="170" name="墨迹 169"/>
            </p:nvPicPr>
            <p:blipFill>
              <a:blip r:embed="rId337"/>
            </p:blipFill>
            <p:spPr>
              <a:xfrm>
                <a:off x="11722452" y="3863264"/>
                <a:ext cx="123119" cy="16919"/>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1" name="墨迹 170"/>
              <p14:cNvContentPartPr/>
              <p14:nvPr/>
            </p14:nvContentPartPr>
            <p14:xfrm>
              <a:off x="11757377" y="3902743"/>
              <a:ext cx="45155" cy="180474"/>
            </p14:xfrm>
          </p:contentPart>
        </mc:Choice>
        <mc:Fallback xmlns="">
          <p:pic>
            <p:nvPicPr>
              <p:cNvPr id="171" name="墨迹 170"/>
            </p:nvPicPr>
            <p:blipFill>
              <a:blip r:embed="rId339"/>
            </p:blipFill>
            <p:spPr>
              <a:xfrm>
                <a:off x="11757377" y="3902743"/>
                <a:ext cx="45155" cy="180474"/>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2" name="墨迹 171"/>
              <p14:cNvContentPartPr/>
              <p14:nvPr/>
            </p14:nvContentPartPr>
            <p14:xfrm>
              <a:off x="11802532" y="4009899"/>
              <a:ext cx="22578" cy="84597"/>
            </p14:xfrm>
          </p:contentPart>
        </mc:Choice>
        <mc:Fallback xmlns="">
          <p:pic>
            <p:nvPicPr>
              <p:cNvPr id="172" name="墨迹 171"/>
            </p:nvPicPr>
            <p:blipFill>
              <a:blip r:embed="rId341"/>
            </p:blipFill>
            <p:spPr>
              <a:xfrm>
                <a:off x="11802532" y="4009899"/>
                <a:ext cx="22578" cy="84597"/>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3" name="墨迹 172"/>
              <p14:cNvContentPartPr/>
              <p14:nvPr/>
            </p14:nvContentPartPr>
            <p14:xfrm>
              <a:off x="11858977" y="3904858"/>
              <a:ext cx="30338" cy="57103"/>
            </p14:xfrm>
          </p:contentPart>
        </mc:Choice>
        <mc:Fallback xmlns="">
          <p:pic>
            <p:nvPicPr>
              <p:cNvPr id="173" name="墨迹 172"/>
            </p:nvPicPr>
            <p:blipFill>
              <a:blip r:embed="rId343"/>
            </p:blipFill>
            <p:spPr>
              <a:xfrm>
                <a:off x="11858977" y="3904858"/>
                <a:ext cx="30338" cy="57103"/>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4" name="墨迹 173"/>
              <p14:cNvContentPartPr/>
              <p14:nvPr/>
            </p14:nvContentPartPr>
            <p14:xfrm>
              <a:off x="11858977" y="3992980"/>
              <a:ext cx="81844" cy="73317"/>
            </p14:xfrm>
          </p:contentPart>
        </mc:Choice>
        <mc:Fallback xmlns="">
          <p:pic>
            <p:nvPicPr>
              <p:cNvPr id="174" name="墨迹 173"/>
            </p:nvPicPr>
            <p:blipFill>
              <a:blip r:embed="rId345"/>
            </p:blipFill>
            <p:spPr>
              <a:xfrm>
                <a:off x="11858977" y="3992980"/>
                <a:ext cx="81844" cy="73317"/>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5" name="墨迹 174"/>
              <p14:cNvContentPartPr/>
              <p14:nvPr/>
            </p14:nvContentPartPr>
            <p14:xfrm>
              <a:off x="11938000" y="3908383"/>
              <a:ext cx="33867" cy="121255"/>
            </p14:xfrm>
          </p:contentPart>
        </mc:Choice>
        <mc:Fallback xmlns="">
          <p:pic>
            <p:nvPicPr>
              <p:cNvPr id="175" name="墨迹 174"/>
            </p:nvPicPr>
            <p:blipFill>
              <a:blip r:embed="rId347"/>
            </p:blipFill>
            <p:spPr>
              <a:xfrm>
                <a:off x="11938000" y="3908383"/>
                <a:ext cx="33867" cy="121255"/>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6" name="墨迹 175"/>
              <p14:cNvContentPartPr/>
              <p14:nvPr/>
            </p14:nvContentPartPr>
            <p14:xfrm>
              <a:off x="11985095" y="3859563"/>
              <a:ext cx="82726" cy="175715"/>
            </p14:xfrm>
          </p:contentPart>
        </mc:Choice>
        <mc:Fallback xmlns="">
          <p:pic>
            <p:nvPicPr>
              <p:cNvPr id="176" name="墨迹 175"/>
            </p:nvPicPr>
            <p:blipFill>
              <a:blip r:embed="rId349"/>
            </p:blipFill>
            <p:spPr>
              <a:xfrm>
                <a:off x="11985095" y="3859563"/>
                <a:ext cx="82726" cy="175715"/>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7" name="墨迹 176"/>
              <p14:cNvContentPartPr/>
              <p14:nvPr/>
            </p14:nvContentPartPr>
            <p14:xfrm>
              <a:off x="12039600" y="3914023"/>
              <a:ext cx="100188" cy="120198"/>
            </p14:xfrm>
          </p:contentPart>
        </mc:Choice>
        <mc:Fallback xmlns="">
          <p:pic>
            <p:nvPicPr>
              <p:cNvPr id="177" name="墨迹 176"/>
            </p:nvPicPr>
            <p:blipFill>
              <a:blip r:embed="rId351"/>
            </p:blipFill>
            <p:spPr>
              <a:xfrm>
                <a:off x="12039600" y="3914023"/>
                <a:ext cx="100188" cy="120198"/>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78" name="墨迹 177"/>
              <p14:cNvContentPartPr/>
              <p14:nvPr/>
            </p14:nvContentPartPr>
            <p14:xfrm>
              <a:off x="12112977" y="3942222"/>
              <a:ext cx="76200" cy="124075"/>
            </p14:xfrm>
          </p:contentPart>
        </mc:Choice>
        <mc:Fallback xmlns="">
          <p:pic>
            <p:nvPicPr>
              <p:cNvPr id="178" name="墨迹 177"/>
            </p:nvPicPr>
            <p:blipFill>
              <a:blip r:embed="rId353"/>
            </p:blipFill>
            <p:spPr>
              <a:xfrm>
                <a:off x="12112977" y="3942222"/>
                <a:ext cx="76200" cy="124075"/>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79" name="墨迹 178"/>
              <p14:cNvContentPartPr/>
              <p14:nvPr/>
            </p14:nvContentPartPr>
            <p14:xfrm>
              <a:off x="12127088" y="4006727"/>
              <a:ext cx="64912" cy="113148"/>
            </p14:xfrm>
          </p:contentPart>
        </mc:Choice>
        <mc:Fallback xmlns="">
          <p:pic>
            <p:nvPicPr>
              <p:cNvPr id="179" name="墨迹 178"/>
            </p:nvPicPr>
            <p:blipFill>
              <a:blip r:embed="rId355"/>
            </p:blipFill>
            <p:spPr>
              <a:xfrm>
                <a:off x="12127088" y="4006727"/>
                <a:ext cx="64912" cy="113148"/>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0" name="墨迹 179"/>
              <p14:cNvContentPartPr/>
              <p14:nvPr/>
            </p14:nvContentPartPr>
            <p14:xfrm>
              <a:off x="12177888" y="3976060"/>
              <a:ext cx="8467" cy="42299"/>
            </p14:xfrm>
          </p:contentPart>
        </mc:Choice>
        <mc:Fallback xmlns="">
          <p:pic>
            <p:nvPicPr>
              <p:cNvPr id="180" name="墨迹 179"/>
            </p:nvPicPr>
            <p:blipFill>
              <a:blip r:embed="rId357"/>
            </p:blipFill>
            <p:spPr>
              <a:xfrm>
                <a:off x="12177888" y="3976060"/>
                <a:ext cx="8467" cy="42299"/>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1" name="墨迹 180"/>
              <p14:cNvContentPartPr/>
              <p14:nvPr/>
            </p14:nvContentPartPr>
            <p14:xfrm>
              <a:off x="12177006" y="4100136"/>
              <a:ext cx="9349" cy="67678"/>
            </p14:xfrm>
          </p:contentPart>
        </mc:Choice>
        <mc:Fallback xmlns="">
          <p:pic>
            <p:nvPicPr>
              <p:cNvPr id="181" name="墨迹 180"/>
            </p:nvPicPr>
            <p:blipFill>
              <a:blip r:embed="rId359"/>
            </p:blipFill>
            <p:spPr>
              <a:xfrm>
                <a:off x="12177006" y="4100136"/>
                <a:ext cx="9349" cy="67678"/>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2" name="墨迹 181"/>
              <p14:cNvContentPartPr/>
              <p14:nvPr/>
            </p14:nvContentPartPr>
            <p14:xfrm>
              <a:off x="12031132" y="4359567"/>
              <a:ext cx="155223" cy="149455"/>
            </p14:xfrm>
          </p:contentPart>
        </mc:Choice>
        <mc:Fallback xmlns="">
          <p:pic>
            <p:nvPicPr>
              <p:cNvPr id="182" name="墨迹 181"/>
            </p:nvPicPr>
            <p:blipFill>
              <a:blip r:embed="rId361"/>
            </p:blipFill>
            <p:spPr>
              <a:xfrm>
                <a:off x="12031132" y="4359567"/>
                <a:ext cx="155223" cy="149455"/>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3" name="墨迹 182"/>
              <p14:cNvContentPartPr/>
              <p14:nvPr/>
            </p14:nvContentPartPr>
            <p14:xfrm>
              <a:off x="3262488" y="5566485"/>
              <a:ext cx="592667" cy="45118"/>
            </p14:xfrm>
          </p:contentPart>
        </mc:Choice>
        <mc:Fallback xmlns="">
          <p:pic>
            <p:nvPicPr>
              <p:cNvPr id="183" name="墨迹 182"/>
            </p:nvPicPr>
            <p:blipFill>
              <a:blip r:embed="rId363"/>
            </p:blipFill>
            <p:spPr>
              <a:xfrm>
                <a:off x="3262488" y="5566485"/>
                <a:ext cx="592667" cy="45118"/>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4" name="墨迹 183"/>
              <p14:cNvContentPartPr/>
              <p14:nvPr/>
            </p14:nvContentPartPr>
            <p14:xfrm>
              <a:off x="3536244" y="5645442"/>
              <a:ext cx="189089" cy="368702"/>
            </p14:xfrm>
          </p:contentPart>
        </mc:Choice>
        <mc:Fallback xmlns="">
          <p:pic>
            <p:nvPicPr>
              <p:cNvPr id="184" name="墨迹 183"/>
            </p:nvPicPr>
            <p:blipFill>
              <a:blip r:embed="rId365"/>
            </p:blipFill>
            <p:spPr>
              <a:xfrm>
                <a:off x="3536244" y="5645442"/>
                <a:ext cx="189089" cy="368702"/>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5" name="墨迹 184"/>
              <p14:cNvContentPartPr/>
              <p14:nvPr/>
            </p14:nvContentPartPr>
            <p14:xfrm>
              <a:off x="3612444" y="5944352"/>
              <a:ext cx="146756" cy="95877"/>
            </p14:xfrm>
          </p:contentPart>
        </mc:Choice>
        <mc:Fallback xmlns="">
          <p:pic>
            <p:nvPicPr>
              <p:cNvPr id="185" name="墨迹 184"/>
            </p:nvPicPr>
            <p:blipFill>
              <a:blip r:embed="rId367"/>
            </p:blipFill>
            <p:spPr>
              <a:xfrm>
                <a:off x="3612444" y="5944352"/>
                <a:ext cx="146756" cy="95877"/>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6" name="墨迹 185"/>
              <p14:cNvContentPartPr/>
              <p14:nvPr/>
            </p14:nvContentPartPr>
            <p14:xfrm>
              <a:off x="3719688" y="5755418"/>
              <a:ext cx="160867" cy="47938"/>
            </p14:xfrm>
          </p:contentPart>
        </mc:Choice>
        <mc:Fallback xmlns="">
          <p:pic>
            <p:nvPicPr>
              <p:cNvPr id="186" name="墨迹 185"/>
            </p:nvPicPr>
            <p:blipFill>
              <a:blip r:embed="rId369"/>
            </p:blipFill>
            <p:spPr>
              <a:xfrm>
                <a:off x="3719688" y="5755418"/>
                <a:ext cx="160867" cy="47938"/>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7" name="墨迹 186"/>
              <p14:cNvContentPartPr/>
              <p14:nvPr/>
            </p14:nvContentPartPr>
            <p14:xfrm>
              <a:off x="3832577" y="5611251"/>
              <a:ext cx="39511" cy="507935"/>
            </p14:xfrm>
          </p:contentPart>
        </mc:Choice>
        <mc:Fallback xmlns="">
          <p:pic>
            <p:nvPicPr>
              <p:cNvPr id="187" name="墨迹 186"/>
            </p:nvPicPr>
            <p:blipFill>
              <a:blip r:embed="rId371"/>
            </p:blipFill>
            <p:spPr>
              <a:xfrm>
                <a:off x="3832577" y="5611251"/>
                <a:ext cx="39511" cy="507935"/>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88" name="墨迹 187"/>
              <p14:cNvContentPartPr/>
              <p14:nvPr/>
            </p14:nvContentPartPr>
            <p14:xfrm>
              <a:off x="3739444" y="5763878"/>
              <a:ext cx="244122" cy="267890"/>
            </p14:xfrm>
          </p:contentPart>
        </mc:Choice>
        <mc:Fallback xmlns="">
          <p:pic>
            <p:nvPicPr>
              <p:cNvPr id="188" name="墨迹 187"/>
            </p:nvPicPr>
            <p:blipFill>
              <a:blip r:embed="rId373"/>
            </p:blipFill>
            <p:spPr>
              <a:xfrm>
                <a:off x="3739444" y="5763878"/>
                <a:ext cx="244122" cy="267890"/>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89" name="墨迹 188"/>
              <p14:cNvContentPartPr/>
              <p14:nvPr/>
            </p14:nvContentPartPr>
            <p14:xfrm>
              <a:off x="3894666" y="5916152"/>
              <a:ext cx="22578" cy="93057"/>
            </p14:xfrm>
          </p:contentPart>
        </mc:Choice>
        <mc:Fallback xmlns="">
          <p:pic>
            <p:nvPicPr>
              <p:cNvPr id="189" name="墨迹 188"/>
            </p:nvPicPr>
            <p:blipFill>
              <a:blip r:embed="rId375"/>
            </p:blipFill>
            <p:spPr>
              <a:xfrm>
                <a:off x="3894666" y="5916152"/>
                <a:ext cx="22578" cy="93057"/>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0" name="墨迹 189"/>
              <p14:cNvContentPartPr/>
              <p14:nvPr/>
            </p14:nvContentPartPr>
            <p14:xfrm>
              <a:off x="4143022" y="5854115"/>
              <a:ext cx="28222" cy="101516"/>
            </p14:xfrm>
          </p:contentPart>
        </mc:Choice>
        <mc:Fallback xmlns="">
          <p:pic>
            <p:nvPicPr>
              <p:cNvPr id="190" name="墨迹 189"/>
            </p:nvPicPr>
            <p:blipFill>
              <a:blip r:embed="rId377"/>
            </p:blipFill>
            <p:spPr>
              <a:xfrm>
                <a:off x="4143022" y="5854115"/>
                <a:ext cx="28222" cy="101516"/>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1" name="墨迹 190"/>
              <p14:cNvContentPartPr/>
              <p14:nvPr/>
            </p14:nvContentPartPr>
            <p14:xfrm>
              <a:off x="4058355" y="5989470"/>
              <a:ext cx="33867" cy="56398"/>
            </p14:xfrm>
          </p:contentPart>
        </mc:Choice>
        <mc:Fallback xmlns="">
          <p:pic>
            <p:nvPicPr>
              <p:cNvPr id="191" name="墨迹 190"/>
            </p:nvPicPr>
            <p:blipFill>
              <a:blip r:embed="rId379"/>
            </p:blipFill>
            <p:spPr>
              <a:xfrm>
                <a:off x="4058355" y="5989470"/>
                <a:ext cx="33867" cy="56398"/>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2" name="墨迹 191"/>
              <p14:cNvContentPartPr/>
              <p14:nvPr/>
            </p14:nvContentPartPr>
            <p14:xfrm>
              <a:off x="4493154" y="5783617"/>
              <a:ext cx="124001" cy="296090"/>
            </p14:xfrm>
          </p:contentPart>
        </mc:Choice>
        <mc:Fallback xmlns="">
          <p:pic>
            <p:nvPicPr>
              <p:cNvPr id="192" name="墨迹 191"/>
            </p:nvPicPr>
            <p:blipFill>
              <a:blip r:embed="rId381"/>
            </p:blipFill>
            <p:spPr>
              <a:xfrm>
                <a:off x="4493154" y="5783617"/>
                <a:ext cx="124001" cy="296090"/>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3" name="墨迹 192"/>
              <p14:cNvContentPartPr/>
              <p14:nvPr/>
            </p14:nvContentPartPr>
            <p14:xfrm>
              <a:off x="4526844" y="5828031"/>
              <a:ext cx="196144" cy="561160"/>
            </p14:xfrm>
          </p:contentPart>
        </mc:Choice>
        <mc:Fallback xmlns="">
          <p:pic>
            <p:nvPicPr>
              <p:cNvPr id="193" name="墨迹 192"/>
            </p:nvPicPr>
            <p:blipFill>
              <a:blip r:embed="rId383"/>
            </p:blipFill>
            <p:spPr>
              <a:xfrm>
                <a:off x="4526844" y="5828031"/>
                <a:ext cx="196144" cy="56116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4" name="墨迹 193"/>
              <p14:cNvContentPartPr/>
              <p14:nvPr/>
            </p14:nvContentPartPr>
            <p14:xfrm>
              <a:off x="4759677" y="5978190"/>
              <a:ext cx="148167" cy="11280"/>
            </p14:xfrm>
          </p:contentPart>
        </mc:Choice>
        <mc:Fallback xmlns="">
          <p:pic>
            <p:nvPicPr>
              <p:cNvPr id="194" name="墨迹 193"/>
            </p:nvPicPr>
            <p:blipFill>
              <a:blip r:embed="rId385"/>
            </p:blipFill>
            <p:spPr>
              <a:xfrm>
                <a:off x="4759677" y="5978190"/>
                <a:ext cx="148167" cy="11280"/>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5" name="墨迹 194"/>
              <p14:cNvContentPartPr/>
              <p14:nvPr/>
            </p14:nvContentPartPr>
            <p14:xfrm>
              <a:off x="4975048" y="5882314"/>
              <a:ext cx="155752" cy="157915"/>
            </p14:xfrm>
          </p:contentPart>
        </mc:Choice>
        <mc:Fallback xmlns="">
          <p:pic>
            <p:nvPicPr>
              <p:cNvPr id="195" name="墨迹 194"/>
            </p:nvPicPr>
            <p:blipFill>
              <a:blip r:embed="rId387"/>
            </p:blipFill>
            <p:spPr>
              <a:xfrm>
                <a:off x="4975048" y="5882314"/>
                <a:ext cx="155752" cy="157915"/>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6" name="墨迹 195"/>
              <p14:cNvContentPartPr/>
              <p14:nvPr/>
            </p14:nvContentPartPr>
            <p14:xfrm>
              <a:off x="5192888" y="5792077"/>
              <a:ext cx="112889" cy="22559"/>
            </p14:xfrm>
          </p:contentPart>
        </mc:Choice>
        <mc:Fallback xmlns="">
          <p:pic>
            <p:nvPicPr>
              <p:cNvPr id="196" name="墨迹 195"/>
            </p:nvPicPr>
            <p:blipFill>
              <a:blip r:embed="rId389"/>
            </p:blipFill>
            <p:spPr>
              <a:xfrm>
                <a:off x="5192888" y="5792077"/>
                <a:ext cx="112889" cy="22559"/>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7" name="墨迹 196"/>
              <p14:cNvContentPartPr/>
              <p14:nvPr/>
            </p14:nvContentPartPr>
            <p14:xfrm>
              <a:off x="5271911" y="5961271"/>
              <a:ext cx="160866" cy="5640"/>
            </p14:xfrm>
          </p:contentPart>
        </mc:Choice>
        <mc:Fallback xmlns="">
          <p:pic>
            <p:nvPicPr>
              <p:cNvPr id="197" name="墨迹 196"/>
            </p:nvPicPr>
            <p:blipFill>
              <a:blip r:embed="rId391"/>
            </p:blipFill>
            <p:spPr>
              <a:xfrm>
                <a:off x="5271911" y="5961271"/>
                <a:ext cx="160866" cy="5640"/>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98" name="墨迹 197"/>
              <p14:cNvContentPartPr/>
              <p14:nvPr/>
            </p14:nvContentPartPr>
            <p14:xfrm>
              <a:off x="5373511" y="5836490"/>
              <a:ext cx="22578" cy="229118"/>
            </p14:xfrm>
          </p:contentPart>
        </mc:Choice>
        <mc:Fallback xmlns="">
          <p:pic>
            <p:nvPicPr>
              <p:cNvPr id="198" name="墨迹 197"/>
            </p:nvPicPr>
            <p:blipFill>
              <a:blip r:embed="rId393"/>
            </p:blipFill>
            <p:spPr>
              <a:xfrm>
                <a:off x="5373511" y="5836490"/>
                <a:ext cx="22578" cy="229118"/>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199" name="墨迹 198"/>
              <p14:cNvContentPartPr/>
              <p14:nvPr/>
            </p14:nvContentPartPr>
            <p14:xfrm>
              <a:off x="5537200" y="5869448"/>
              <a:ext cx="183444" cy="196159"/>
            </p14:xfrm>
          </p:contentPart>
        </mc:Choice>
        <mc:Fallback xmlns="">
          <p:pic>
            <p:nvPicPr>
              <p:cNvPr id="199" name="墨迹 198"/>
            </p:nvPicPr>
            <p:blipFill>
              <a:blip r:embed="rId395"/>
            </p:blipFill>
            <p:spPr>
              <a:xfrm>
                <a:off x="5537200" y="5869448"/>
                <a:ext cx="183444" cy="196159"/>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0" name="墨迹 199"/>
              <p14:cNvContentPartPr/>
              <p14:nvPr/>
            </p14:nvContentPartPr>
            <p14:xfrm>
              <a:off x="5779911" y="5763878"/>
              <a:ext cx="76200" cy="33838"/>
            </p14:xfrm>
          </p:contentPart>
        </mc:Choice>
        <mc:Fallback xmlns="">
          <p:pic>
            <p:nvPicPr>
              <p:cNvPr id="200" name="墨迹 199"/>
            </p:nvPicPr>
            <p:blipFill>
              <a:blip r:embed="rId397"/>
            </p:blipFill>
            <p:spPr>
              <a:xfrm>
                <a:off x="5779911" y="5763878"/>
                <a:ext cx="76200" cy="33838"/>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1" name="墨迹 200"/>
              <p14:cNvContentPartPr/>
              <p14:nvPr/>
            </p14:nvContentPartPr>
            <p14:xfrm>
              <a:off x="5887155" y="5876674"/>
              <a:ext cx="144816" cy="47938"/>
            </p14:xfrm>
          </p:contentPart>
        </mc:Choice>
        <mc:Fallback xmlns="">
          <p:pic>
            <p:nvPicPr>
              <p:cNvPr id="201" name="墨迹 200"/>
            </p:nvPicPr>
            <p:blipFill>
              <a:blip r:embed="rId399"/>
            </p:blipFill>
            <p:spPr>
              <a:xfrm>
                <a:off x="5887155" y="5876674"/>
                <a:ext cx="144816" cy="47938"/>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2" name="墨迹 201"/>
              <p14:cNvContentPartPr/>
              <p14:nvPr/>
            </p14:nvContentPartPr>
            <p14:xfrm>
              <a:off x="5883627" y="5986650"/>
              <a:ext cx="153106" cy="8460"/>
            </p14:xfrm>
          </p:contentPart>
        </mc:Choice>
        <mc:Fallback xmlns="">
          <p:pic>
            <p:nvPicPr>
              <p:cNvPr id="202" name="墨迹 201"/>
            </p:nvPicPr>
            <p:blipFill>
              <a:blip r:embed="rId401"/>
            </p:blipFill>
            <p:spPr>
              <a:xfrm>
                <a:off x="5883627" y="5986650"/>
                <a:ext cx="153106" cy="8460"/>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3" name="墨迹 202"/>
              <p14:cNvContentPartPr/>
              <p14:nvPr/>
            </p14:nvContentPartPr>
            <p14:xfrm>
              <a:off x="6135511" y="5724046"/>
              <a:ext cx="95956" cy="262604"/>
            </p14:xfrm>
          </p:contentPart>
        </mc:Choice>
        <mc:Fallback xmlns="">
          <p:pic>
            <p:nvPicPr>
              <p:cNvPr id="203" name="墨迹 202"/>
            </p:nvPicPr>
            <p:blipFill>
              <a:blip r:embed="rId403"/>
            </p:blipFill>
            <p:spPr>
              <a:xfrm>
                <a:off x="6135511" y="5724046"/>
                <a:ext cx="95956" cy="262604"/>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4" name="墨迹 203"/>
              <p14:cNvContentPartPr/>
              <p14:nvPr/>
            </p14:nvContentPartPr>
            <p14:xfrm>
              <a:off x="6166026" y="5739204"/>
              <a:ext cx="477484" cy="571735"/>
            </p14:xfrm>
          </p:contentPart>
        </mc:Choice>
        <mc:Fallback xmlns="">
          <p:pic>
            <p:nvPicPr>
              <p:cNvPr id="204" name="墨迹 203"/>
            </p:nvPicPr>
            <p:blipFill>
              <a:blip r:embed="rId405"/>
            </p:blipFill>
            <p:spPr>
              <a:xfrm>
                <a:off x="6166026" y="5739204"/>
                <a:ext cx="477484" cy="571735"/>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5" name="墨迹 204"/>
              <p14:cNvContentPartPr/>
              <p14:nvPr/>
            </p14:nvContentPartPr>
            <p14:xfrm>
              <a:off x="6347177" y="5186856"/>
              <a:ext cx="234245" cy="306311"/>
            </p14:xfrm>
          </p:contentPart>
        </mc:Choice>
        <mc:Fallback xmlns="">
          <p:pic>
            <p:nvPicPr>
              <p:cNvPr id="205" name="墨迹 204"/>
            </p:nvPicPr>
            <p:blipFill>
              <a:blip r:embed="rId407"/>
            </p:blipFill>
            <p:spPr>
              <a:xfrm>
                <a:off x="6347177" y="5186856"/>
                <a:ext cx="234245" cy="306311"/>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6" name="墨迹 205"/>
              <p14:cNvContentPartPr/>
              <p14:nvPr/>
            </p14:nvContentPartPr>
            <p14:xfrm>
              <a:off x="6346648" y="5172227"/>
              <a:ext cx="164219" cy="281462"/>
            </p14:xfrm>
          </p:contentPart>
        </mc:Choice>
        <mc:Fallback xmlns="">
          <p:pic>
            <p:nvPicPr>
              <p:cNvPr id="206" name="墨迹 205"/>
            </p:nvPicPr>
            <p:blipFill>
              <a:blip r:embed="rId409"/>
            </p:blipFill>
            <p:spPr>
              <a:xfrm>
                <a:off x="6346648" y="5172227"/>
                <a:ext cx="164219" cy="281462"/>
              </a:xfrm>
              <a:prstGeom prst="rect"/>
            </p:spPr>
          </p:pic>
        </mc:Fallback>
      </mc:AlternateContent>
    </p:spTree>
    <p:custDataLst>
      <p:tags r:id="rId4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20675" y="171450"/>
            <a:ext cx="9330690" cy="4126865"/>
          </a:xfrm>
          <a:prstGeom prst="rect">
            <a:avLst/>
          </a:prstGeom>
        </p:spPr>
      </p:pic>
      <p:pic>
        <p:nvPicPr>
          <p:cNvPr id="3" name="图片 2"/>
          <p:cNvPicPr>
            <a:picLocks noChangeAspect="1"/>
          </p:cNvPicPr>
          <p:nvPr/>
        </p:nvPicPr>
        <p:blipFill>
          <a:blip r:embed="rId2"/>
          <a:stretch>
            <a:fillRect/>
          </a:stretch>
        </p:blipFill>
        <p:spPr>
          <a:xfrm>
            <a:off x="415925" y="4603115"/>
            <a:ext cx="5604510" cy="1365885"/>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978422" y="1088481"/>
              <a:ext cx="105012" cy="59959"/>
            </p14:xfrm>
          </p:contentPart>
        </mc:Choice>
        <mc:Fallback xmlns="">
          <p:pic>
            <p:nvPicPr>
              <p:cNvPr id="4" name="墨迹 3"/>
            </p:nvPicPr>
            <p:blipFill>
              <a:blip r:embed="rId4"/>
            </p:blipFill>
            <p:spPr>
              <a:xfrm>
                <a:off x="7978422" y="1088481"/>
                <a:ext cx="105012" cy="5995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3476977" y="2466003"/>
              <a:ext cx="76200" cy="117026"/>
            </p14:xfrm>
          </p:contentPart>
        </mc:Choice>
        <mc:Fallback xmlns="">
          <p:pic>
            <p:nvPicPr>
              <p:cNvPr id="5" name="墨迹 4"/>
            </p:nvPicPr>
            <p:blipFill>
              <a:blip r:embed="rId6"/>
            </p:blipFill>
            <p:spPr>
              <a:xfrm>
                <a:off x="3476977" y="2466003"/>
                <a:ext cx="76200" cy="11702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4876800" y="2504072"/>
              <a:ext cx="56444" cy="101516"/>
            </p14:xfrm>
          </p:contentPart>
        </mc:Choice>
        <mc:Fallback xmlns="">
          <p:pic>
            <p:nvPicPr>
              <p:cNvPr id="6" name="墨迹 5"/>
            </p:nvPicPr>
            <p:blipFill>
              <a:blip r:embed="rId8"/>
            </p:blipFill>
            <p:spPr>
              <a:xfrm>
                <a:off x="4876800" y="2504072"/>
                <a:ext cx="56444" cy="10151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6237111" y="2481513"/>
              <a:ext cx="95956" cy="124075"/>
            </p14:xfrm>
          </p:contentPart>
        </mc:Choice>
        <mc:Fallback xmlns="">
          <p:pic>
            <p:nvPicPr>
              <p:cNvPr id="7" name="墨迹 6"/>
            </p:nvPicPr>
            <p:blipFill>
              <a:blip r:embed="rId10"/>
            </p:blipFill>
            <p:spPr>
              <a:xfrm>
                <a:off x="6237111" y="2481513"/>
                <a:ext cx="95956" cy="12407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7072488" y="1212557"/>
              <a:ext cx="33867" cy="56398"/>
            </p14:xfrm>
          </p:contentPart>
        </mc:Choice>
        <mc:Fallback xmlns="">
          <p:pic>
            <p:nvPicPr>
              <p:cNvPr id="8" name="墨迹 7"/>
            </p:nvPicPr>
            <p:blipFill>
              <a:blip r:embed="rId12"/>
            </p:blipFill>
            <p:spPr>
              <a:xfrm>
                <a:off x="7072488" y="1212557"/>
                <a:ext cx="33867" cy="5639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4068409" y="3158289"/>
              <a:ext cx="151694" cy="174834"/>
            </p14:xfrm>
          </p:contentPart>
        </mc:Choice>
        <mc:Fallback xmlns="">
          <p:pic>
            <p:nvPicPr>
              <p:cNvPr id="9" name="墨迹 8"/>
            </p:nvPicPr>
            <p:blipFill>
              <a:blip r:embed="rId14"/>
            </p:blipFill>
            <p:spPr>
              <a:xfrm>
                <a:off x="4068409" y="3158289"/>
                <a:ext cx="151694" cy="17483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5473876" y="3147009"/>
              <a:ext cx="264406" cy="265071"/>
            </p14:xfrm>
          </p:contentPart>
        </mc:Choice>
        <mc:Fallback xmlns="">
          <p:pic>
            <p:nvPicPr>
              <p:cNvPr id="10" name="墨迹 9"/>
            </p:nvPicPr>
            <p:blipFill>
              <a:blip r:embed="rId16"/>
            </p:blipFill>
            <p:spPr>
              <a:xfrm>
                <a:off x="5473876" y="3147009"/>
                <a:ext cx="264406" cy="26507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9239955" y="1421230"/>
              <a:ext cx="45156" cy="11279"/>
            </p14:xfrm>
          </p:contentPart>
        </mc:Choice>
        <mc:Fallback xmlns="">
          <p:pic>
            <p:nvPicPr>
              <p:cNvPr id="11" name="墨迹 10"/>
            </p:nvPicPr>
            <p:blipFill>
              <a:blip r:embed="rId18"/>
            </p:blipFill>
            <p:spPr>
              <a:xfrm>
                <a:off x="9239955" y="1421230"/>
                <a:ext cx="45156" cy="1127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6" name="墨迹 25"/>
              <p14:cNvContentPartPr/>
              <p14:nvPr/>
            </p14:nvContentPartPr>
            <p14:xfrm>
              <a:off x="8412162" y="1138535"/>
              <a:ext cx="133526" cy="248856"/>
            </p14:xfrm>
          </p:contentPart>
        </mc:Choice>
        <mc:Fallback xmlns="">
          <p:pic>
            <p:nvPicPr>
              <p:cNvPr id="26" name="墨迹 25"/>
            </p:nvPicPr>
            <p:blipFill>
              <a:blip r:embed="rId20"/>
            </p:blipFill>
            <p:spPr>
              <a:xfrm>
                <a:off x="8412162" y="1138535"/>
                <a:ext cx="133526" cy="24885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7" name="墨迹 26"/>
              <p14:cNvContentPartPr/>
              <p14:nvPr/>
            </p14:nvContentPartPr>
            <p14:xfrm>
              <a:off x="8511822" y="1105401"/>
              <a:ext cx="62088" cy="284810"/>
            </p14:xfrm>
          </p:contentPart>
        </mc:Choice>
        <mc:Fallback xmlns="">
          <p:pic>
            <p:nvPicPr>
              <p:cNvPr id="27" name="墨迹 26"/>
            </p:nvPicPr>
            <p:blipFill>
              <a:blip r:embed="rId22"/>
            </p:blipFill>
            <p:spPr>
              <a:xfrm>
                <a:off x="8511822" y="1105401"/>
                <a:ext cx="62088" cy="28481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8" name="墨迹 27"/>
              <p14:cNvContentPartPr/>
              <p14:nvPr/>
            </p14:nvContentPartPr>
            <p14:xfrm>
              <a:off x="8446381" y="1274595"/>
              <a:ext cx="130351" cy="45118"/>
            </p14:xfrm>
          </p:contentPart>
        </mc:Choice>
        <mc:Fallback xmlns="">
          <p:pic>
            <p:nvPicPr>
              <p:cNvPr id="28" name="墨迹 27"/>
            </p:nvPicPr>
            <p:blipFill>
              <a:blip r:embed="rId24"/>
            </p:blipFill>
            <p:spPr>
              <a:xfrm>
                <a:off x="8446381" y="1274595"/>
                <a:ext cx="130351" cy="4511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墨迹 28"/>
              <p14:cNvContentPartPr/>
              <p14:nvPr/>
            </p14:nvContentPartPr>
            <p14:xfrm>
              <a:off x="8669161" y="1214496"/>
              <a:ext cx="136172" cy="9341"/>
            </p14:xfrm>
          </p:contentPart>
        </mc:Choice>
        <mc:Fallback xmlns="">
          <p:pic>
            <p:nvPicPr>
              <p:cNvPr id="29" name="墨迹 28"/>
            </p:nvPicPr>
            <p:blipFill>
              <a:blip r:embed="rId26"/>
            </p:blipFill>
            <p:spPr>
              <a:xfrm>
                <a:off x="8669161" y="1214496"/>
                <a:ext cx="136172" cy="934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墨迹 29"/>
              <p14:cNvContentPartPr/>
              <p14:nvPr/>
            </p14:nvContentPartPr>
            <p14:xfrm>
              <a:off x="8712200" y="1144879"/>
              <a:ext cx="42333" cy="245332"/>
            </p14:xfrm>
          </p:contentPart>
        </mc:Choice>
        <mc:Fallback xmlns="">
          <p:pic>
            <p:nvPicPr>
              <p:cNvPr id="30" name="墨迹 29"/>
            </p:nvPicPr>
            <p:blipFill>
              <a:blip r:embed="rId28"/>
            </p:blipFill>
            <p:spPr>
              <a:xfrm>
                <a:off x="8712200" y="1144879"/>
                <a:ext cx="42333" cy="24533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1" name="墨迹 30"/>
              <p14:cNvContentPartPr/>
              <p14:nvPr/>
            </p14:nvContentPartPr>
            <p14:xfrm>
              <a:off x="8922808" y="1101876"/>
              <a:ext cx="181681" cy="223477"/>
            </p14:xfrm>
          </p:contentPart>
        </mc:Choice>
        <mc:Fallback xmlns="">
          <p:pic>
            <p:nvPicPr>
              <p:cNvPr id="31" name="墨迹 30"/>
            </p:nvPicPr>
            <p:blipFill>
              <a:blip r:embed="rId30"/>
            </p:blipFill>
            <p:spPr>
              <a:xfrm>
                <a:off x="8922808" y="1101876"/>
                <a:ext cx="181681" cy="22347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9159522" y="1161799"/>
              <a:ext cx="238478" cy="5640"/>
            </p14:xfrm>
          </p:contentPart>
        </mc:Choice>
        <mc:Fallback xmlns="">
          <p:pic>
            <p:nvPicPr>
              <p:cNvPr id="32" name="墨迹 31"/>
            </p:nvPicPr>
            <p:blipFill>
              <a:blip r:embed="rId32"/>
            </p:blipFill>
            <p:spPr>
              <a:xfrm>
                <a:off x="9159522" y="1161799"/>
                <a:ext cx="238478" cy="564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3" name="墨迹 32"/>
              <p14:cNvContentPartPr/>
              <p14:nvPr/>
            </p14:nvContentPartPr>
            <p14:xfrm>
              <a:off x="9345436" y="1064512"/>
              <a:ext cx="109008" cy="86007"/>
            </p14:xfrm>
          </p:contentPart>
        </mc:Choice>
        <mc:Fallback xmlns="">
          <p:pic>
            <p:nvPicPr>
              <p:cNvPr id="33" name="墨迹 32"/>
            </p:nvPicPr>
            <p:blipFill>
              <a:blip r:embed="rId34"/>
            </p:blipFill>
            <p:spPr>
              <a:xfrm>
                <a:off x="9345436" y="1064512"/>
                <a:ext cx="109008" cy="8600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4" name="墨迹 33"/>
              <p14:cNvContentPartPr/>
              <p14:nvPr/>
            </p14:nvContentPartPr>
            <p14:xfrm>
              <a:off x="9196916" y="1187178"/>
              <a:ext cx="195439" cy="31019"/>
            </p14:xfrm>
          </p:contentPart>
        </mc:Choice>
        <mc:Fallback xmlns="">
          <p:pic>
            <p:nvPicPr>
              <p:cNvPr id="34" name="墨迹 33"/>
            </p:nvPicPr>
            <p:blipFill>
              <a:blip r:embed="rId36"/>
            </p:blipFill>
            <p:spPr>
              <a:xfrm>
                <a:off x="9196916" y="1187178"/>
                <a:ext cx="195439" cy="3101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5" name="墨迹 34"/>
              <p14:cNvContentPartPr/>
              <p14:nvPr/>
            </p14:nvContentPartPr>
            <p14:xfrm>
              <a:off x="9184216" y="1199515"/>
              <a:ext cx="98072" cy="75080"/>
            </p14:xfrm>
          </p:contentPart>
        </mc:Choice>
        <mc:Fallback xmlns="">
          <p:pic>
            <p:nvPicPr>
              <p:cNvPr id="35" name="墨迹 34"/>
            </p:nvPicPr>
            <p:blipFill>
              <a:blip r:embed="rId38"/>
            </p:blipFill>
            <p:spPr>
              <a:xfrm>
                <a:off x="9184216" y="1199515"/>
                <a:ext cx="98072" cy="7508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6" name="墨迹 35"/>
              <p14:cNvContentPartPr/>
              <p14:nvPr/>
            </p14:nvContentPartPr>
            <p14:xfrm>
              <a:off x="9490603" y="1054643"/>
              <a:ext cx="172685" cy="215370"/>
            </p14:xfrm>
          </p:contentPart>
        </mc:Choice>
        <mc:Fallback xmlns="">
          <p:pic>
            <p:nvPicPr>
              <p:cNvPr id="36" name="墨迹 35"/>
            </p:nvPicPr>
            <p:blipFill>
              <a:blip r:embed="rId40"/>
            </p:blipFill>
            <p:spPr>
              <a:xfrm>
                <a:off x="9490603" y="1054643"/>
                <a:ext cx="172685" cy="21537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7" name="墨迹 36"/>
              <p14:cNvContentPartPr/>
              <p14:nvPr/>
            </p14:nvContentPartPr>
            <p14:xfrm>
              <a:off x="9584266" y="1087776"/>
              <a:ext cx="60678" cy="181179"/>
            </p14:xfrm>
          </p:contentPart>
        </mc:Choice>
        <mc:Fallback xmlns="">
          <p:pic>
            <p:nvPicPr>
              <p:cNvPr id="37" name="墨迹 36"/>
            </p:nvPicPr>
            <p:blipFill>
              <a:blip r:embed="rId42"/>
            </p:blipFill>
            <p:spPr>
              <a:xfrm>
                <a:off x="9584266" y="1087776"/>
                <a:ext cx="60678" cy="18117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8" name="墨迹 37"/>
              <p14:cNvContentPartPr/>
              <p14:nvPr/>
            </p14:nvContentPartPr>
            <p14:xfrm>
              <a:off x="9551811" y="1181538"/>
              <a:ext cx="105833" cy="42299"/>
            </p14:xfrm>
          </p:contentPart>
        </mc:Choice>
        <mc:Fallback xmlns="">
          <p:pic>
            <p:nvPicPr>
              <p:cNvPr id="38" name="墨迹 37"/>
            </p:nvPicPr>
            <p:blipFill>
              <a:blip r:embed="rId44"/>
            </p:blipFill>
            <p:spPr>
              <a:xfrm>
                <a:off x="9551811" y="1181538"/>
                <a:ext cx="105833" cy="422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9" name="墨迹 38"/>
              <p14:cNvContentPartPr/>
              <p14:nvPr/>
            </p14:nvContentPartPr>
            <p14:xfrm>
              <a:off x="9722555" y="1022214"/>
              <a:ext cx="107245" cy="229822"/>
            </p14:xfrm>
          </p:contentPart>
        </mc:Choice>
        <mc:Fallback xmlns="">
          <p:pic>
            <p:nvPicPr>
              <p:cNvPr id="39" name="墨迹 38"/>
            </p:nvPicPr>
            <p:blipFill>
              <a:blip r:embed="rId46"/>
            </p:blipFill>
            <p:spPr>
              <a:xfrm>
                <a:off x="9722555" y="1022214"/>
                <a:ext cx="107245" cy="22982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0" name="墨迹 39"/>
              <p14:cNvContentPartPr/>
              <p14:nvPr/>
            </p14:nvContentPartPr>
            <p14:xfrm>
              <a:off x="10439400" y="1119500"/>
              <a:ext cx="14111" cy="47939"/>
            </p14:xfrm>
          </p:contentPart>
        </mc:Choice>
        <mc:Fallback xmlns="">
          <p:pic>
            <p:nvPicPr>
              <p:cNvPr id="40" name="墨迹 39"/>
            </p:nvPicPr>
            <p:blipFill>
              <a:blip r:embed="rId48"/>
            </p:blipFill>
            <p:spPr>
              <a:xfrm>
                <a:off x="10439400" y="1119500"/>
                <a:ext cx="14111" cy="4793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41" name="墨迹 40"/>
              <p14:cNvContentPartPr/>
              <p14:nvPr/>
            </p14:nvContentPartPr>
            <p14:xfrm>
              <a:off x="10370255" y="997363"/>
              <a:ext cx="60677" cy="336626"/>
            </p14:xfrm>
          </p:contentPart>
        </mc:Choice>
        <mc:Fallback xmlns="">
          <p:pic>
            <p:nvPicPr>
              <p:cNvPr id="41" name="墨迹 40"/>
            </p:nvPicPr>
            <p:blipFill>
              <a:blip r:embed="rId50"/>
            </p:blipFill>
            <p:spPr>
              <a:xfrm>
                <a:off x="10370255" y="997363"/>
                <a:ext cx="60677" cy="33662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42" name="墨迹 41"/>
              <p14:cNvContentPartPr/>
              <p14:nvPr/>
            </p14:nvContentPartPr>
            <p14:xfrm>
              <a:off x="10407650" y="1096765"/>
              <a:ext cx="147461" cy="141171"/>
            </p14:xfrm>
          </p:contentPart>
        </mc:Choice>
        <mc:Fallback xmlns="">
          <p:pic>
            <p:nvPicPr>
              <p:cNvPr id="42" name="墨迹 41"/>
            </p:nvPicPr>
            <p:blipFill>
              <a:blip r:embed="rId52"/>
            </p:blipFill>
            <p:spPr>
              <a:xfrm>
                <a:off x="10407650" y="1096765"/>
                <a:ext cx="147461" cy="14117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43" name="墨迹 42"/>
              <p14:cNvContentPartPr/>
              <p14:nvPr/>
            </p14:nvContentPartPr>
            <p14:xfrm>
              <a:off x="10577688" y="1175898"/>
              <a:ext cx="33867" cy="169194"/>
            </p14:xfrm>
          </p:contentPart>
        </mc:Choice>
        <mc:Fallback xmlns="">
          <p:pic>
            <p:nvPicPr>
              <p:cNvPr id="43" name="墨迹 42"/>
            </p:nvPicPr>
            <p:blipFill>
              <a:blip r:embed="rId54"/>
            </p:blipFill>
            <p:spPr>
              <a:xfrm>
                <a:off x="10577688" y="1175898"/>
                <a:ext cx="33867" cy="16919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44" name="墨迹 43"/>
              <p14:cNvContentPartPr/>
              <p14:nvPr/>
            </p14:nvContentPartPr>
            <p14:xfrm>
              <a:off x="10741377" y="1082842"/>
              <a:ext cx="146755" cy="28199"/>
            </p14:xfrm>
          </p:contentPart>
        </mc:Choice>
        <mc:Fallback xmlns="">
          <p:pic>
            <p:nvPicPr>
              <p:cNvPr id="44" name="墨迹 43"/>
            </p:nvPicPr>
            <p:blipFill>
              <a:blip r:embed="rId56"/>
            </p:blipFill>
            <p:spPr>
              <a:xfrm>
                <a:off x="10741377" y="1082842"/>
                <a:ext cx="146755" cy="2819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45" name="墨迹 44"/>
              <p14:cNvContentPartPr/>
              <p14:nvPr/>
            </p14:nvContentPartPr>
            <p14:xfrm>
              <a:off x="10747022" y="1156159"/>
              <a:ext cx="149578" cy="33839"/>
            </p14:xfrm>
          </p:contentPart>
        </mc:Choice>
        <mc:Fallback xmlns="">
          <p:pic>
            <p:nvPicPr>
              <p:cNvPr id="45" name="墨迹 44"/>
            </p:nvPicPr>
            <p:blipFill>
              <a:blip r:embed="rId58"/>
            </p:blipFill>
            <p:spPr>
              <a:xfrm>
                <a:off x="10747022" y="1156159"/>
                <a:ext cx="149578" cy="3383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46" name="墨迹 45"/>
              <p14:cNvContentPartPr/>
              <p14:nvPr/>
            </p14:nvContentPartPr>
            <p14:xfrm>
              <a:off x="10948105" y="1106811"/>
              <a:ext cx="222250" cy="9869"/>
            </p14:xfrm>
          </p:contentPart>
        </mc:Choice>
        <mc:Fallback xmlns="">
          <p:pic>
            <p:nvPicPr>
              <p:cNvPr id="46" name="墨迹 45"/>
            </p:nvPicPr>
            <p:blipFill>
              <a:blip r:embed="rId60"/>
            </p:blipFill>
            <p:spPr>
              <a:xfrm>
                <a:off x="10948105" y="1106811"/>
                <a:ext cx="222250" cy="986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47" name="墨迹 46"/>
              <p14:cNvContentPartPr/>
              <p14:nvPr/>
            </p14:nvContentPartPr>
            <p14:xfrm>
              <a:off x="10948457" y="1178718"/>
              <a:ext cx="156987" cy="174834"/>
            </p14:xfrm>
          </p:contentPart>
        </mc:Choice>
        <mc:Fallback xmlns="">
          <p:pic>
            <p:nvPicPr>
              <p:cNvPr id="47" name="墨迹 46"/>
            </p:nvPicPr>
            <p:blipFill>
              <a:blip r:embed="rId62"/>
            </p:blipFill>
            <p:spPr>
              <a:xfrm>
                <a:off x="10948457" y="1178718"/>
                <a:ext cx="156987" cy="17483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48" name="墨迹 47"/>
              <p14:cNvContentPartPr/>
              <p14:nvPr/>
            </p14:nvContentPartPr>
            <p14:xfrm>
              <a:off x="11088511" y="765603"/>
              <a:ext cx="31044" cy="255201"/>
            </p14:xfrm>
          </p:contentPart>
        </mc:Choice>
        <mc:Fallback xmlns="">
          <p:pic>
            <p:nvPicPr>
              <p:cNvPr id="48" name="墨迹 47"/>
            </p:nvPicPr>
            <p:blipFill>
              <a:blip r:embed="rId64"/>
            </p:blipFill>
            <p:spPr>
              <a:xfrm>
                <a:off x="11088511" y="765603"/>
                <a:ext cx="31044" cy="25520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9" name="墨迹 48"/>
              <p14:cNvContentPartPr/>
              <p14:nvPr/>
            </p14:nvContentPartPr>
            <p14:xfrm>
              <a:off x="11277600" y="1116680"/>
              <a:ext cx="104775" cy="11280"/>
            </p14:xfrm>
          </p:contentPart>
        </mc:Choice>
        <mc:Fallback xmlns="">
          <p:pic>
            <p:nvPicPr>
              <p:cNvPr id="49" name="墨迹 48"/>
            </p:nvPicPr>
            <p:blipFill>
              <a:blip r:embed="rId66"/>
            </p:blipFill>
            <p:spPr>
              <a:xfrm>
                <a:off x="11277600" y="1116680"/>
                <a:ext cx="104775" cy="1128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50" name="墨迹 49"/>
              <p14:cNvContentPartPr/>
              <p14:nvPr/>
            </p14:nvContentPartPr>
            <p14:xfrm>
              <a:off x="11255198" y="1173078"/>
              <a:ext cx="104246" cy="25380"/>
            </p14:xfrm>
          </p:contentPart>
        </mc:Choice>
        <mc:Fallback xmlns="">
          <p:pic>
            <p:nvPicPr>
              <p:cNvPr id="50" name="墨迹 49"/>
            </p:nvPicPr>
            <p:blipFill>
              <a:blip r:embed="rId68"/>
            </p:blipFill>
            <p:spPr>
              <a:xfrm>
                <a:off x="11255198" y="1173078"/>
                <a:ext cx="104246" cy="2538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51" name="墨迹 50"/>
              <p14:cNvContentPartPr/>
              <p14:nvPr/>
            </p14:nvContentPartPr>
            <p14:xfrm>
              <a:off x="7995355" y="1839280"/>
              <a:ext cx="138289" cy="237929"/>
            </p14:xfrm>
          </p:contentPart>
        </mc:Choice>
        <mc:Fallback xmlns="">
          <p:pic>
            <p:nvPicPr>
              <p:cNvPr id="51" name="墨迹 50"/>
            </p:nvPicPr>
            <p:blipFill>
              <a:blip r:embed="rId70"/>
            </p:blipFill>
            <p:spPr>
              <a:xfrm>
                <a:off x="7995355" y="1839280"/>
                <a:ext cx="138289" cy="23792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52" name="墨迹 51"/>
              <p14:cNvContentPartPr/>
              <p14:nvPr/>
            </p14:nvContentPartPr>
            <p14:xfrm>
              <a:off x="8039805" y="1859724"/>
              <a:ext cx="127706" cy="221363"/>
            </p14:xfrm>
          </p:contentPart>
        </mc:Choice>
        <mc:Fallback xmlns="">
          <p:pic>
            <p:nvPicPr>
              <p:cNvPr id="52" name="墨迹 51"/>
            </p:nvPicPr>
            <p:blipFill>
              <a:blip r:embed="rId72"/>
            </p:blipFill>
            <p:spPr>
              <a:xfrm>
                <a:off x="8039805" y="1859724"/>
                <a:ext cx="127706" cy="22136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53" name="墨迹 52"/>
              <p14:cNvContentPartPr/>
              <p14:nvPr/>
            </p14:nvContentPartPr>
            <p14:xfrm>
              <a:off x="8223955" y="1849150"/>
              <a:ext cx="107245" cy="226297"/>
            </p14:xfrm>
          </p:contentPart>
        </mc:Choice>
        <mc:Fallback xmlns="">
          <p:pic>
            <p:nvPicPr>
              <p:cNvPr id="53" name="墨迹 52"/>
            </p:nvPicPr>
            <p:blipFill>
              <a:blip r:embed="rId74"/>
            </p:blipFill>
            <p:spPr>
              <a:xfrm>
                <a:off x="8223955" y="1849150"/>
                <a:ext cx="107245" cy="22629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54" name="墨迹 53"/>
              <p14:cNvContentPartPr/>
              <p14:nvPr/>
            </p14:nvContentPartPr>
            <p14:xfrm>
              <a:off x="8346546" y="1951371"/>
              <a:ext cx="148343" cy="22559"/>
            </p14:xfrm>
          </p:contentPart>
        </mc:Choice>
        <mc:Fallback xmlns="">
          <p:pic>
            <p:nvPicPr>
              <p:cNvPr id="54" name="墨迹 53"/>
            </p:nvPicPr>
            <p:blipFill>
              <a:blip r:embed="rId76"/>
            </p:blipFill>
            <p:spPr>
              <a:xfrm>
                <a:off x="8346546" y="1951371"/>
                <a:ext cx="148343" cy="2255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55" name="墨迹 54"/>
              <p14:cNvContentPartPr/>
              <p14:nvPr/>
            </p14:nvContentPartPr>
            <p14:xfrm>
              <a:off x="8432800" y="1854085"/>
              <a:ext cx="22577" cy="224182"/>
            </p14:xfrm>
          </p:contentPart>
        </mc:Choice>
        <mc:Fallback xmlns="">
          <p:pic>
            <p:nvPicPr>
              <p:cNvPr id="55" name="墨迹 54"/>
            </p:nvPicPr>
            <p:blipFill>
              <a:blip r:embed="rId78"/>
            </p:blipFill>
            <p:spPr>
              <a:xfrm>
                <a:off x="8432800" y="1854085"/>
                <a:ext cx="22577" cy="22418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6" name="墨迹 55"/>
              <p14:cNvContentPartPr/>
              <p14:nvPr/>
            </p14:nvContentPartPr>
            <p14:xfrm>
              <a:off x="8650111" y="1866774"/>
              <a:ext cx="121356" cy="189639"/>
            </p14:xfrm>
          </p:contentPart>
        </mc:Choice>
        <mc:Fallback xmlns="">
          <p:pic>
            <p:nvPicPr>
              <p:cNvPr id="56" name="墨迹 55"/>
            </p:nvPicPr>
            <p:blipFill>
              <a:blip r:embed="rId80"/>
            </p:blipFill>
            <p:spPr>
              <a:xfrm>
                <a:off x="8650111" y="1866774"/>
                <a:ext cx="121356" cy="18963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7" name="墨迹 56"/>
              <p14:cNvContentPartPr/>
              <p14:nvPr/>
            </p14:nvContentPartPr>
            <p14:xfrm>
              <a:off x="8929511" y="1891272"/>
              <a:ext cx="208844" cy="20621"/>
            </p14:xfrm>
          </p:contentPart>
        </mc:Choice>
        <mc:Fallback xmlns="">
          <p:pic>
            <p:nvPicPr>
              <p:cNvPr id="57" name="墨迹 56"/>
            </p:nvPicPr>
            <p:blipFill>
              <a:blip r:embed="rId82"/>
            </p:blipFill>
            <p:spPr>
              <a:xfrm>
                <a:off x="8929511" y="1891272"/>
                <a:ext cx="208844" cy="2062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8" name="墨迹 57"/>
              <p14:cNvContentPartPr/>
              <p14:nvPr/>
            </p14:nvContentPartPr>
            <p14:xfrm>
              <a:off x="9110133" y="1809671"/>
              <a:ext cx="95956" cy="74023"/>
            </p14:xfrm>
          </p:contentPart>
        </mc:Choice>
        <mc:Fallback xmlns="">
          <p:pic>
            <p:nvPicPr>
              <p:cNvPr id="58" name="墨迹 57"/>
            </p:nvPicPr>
            <p:blipFill>
              <a:blip r:embed="rId84"/>
            </p:blipFill>
            <p:spPr>
              <a:xfrm>
                <a:off x="9110133" y="1809671"/>
                <a:ext cx="95956" cy="7402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9" name="墨迹 58"/>
              <p14:cNvContentPartPr/>
              <p14:nvPr/>
            </p14:nvContentPartPr>
            <p14:xfrm>
              <a:off x="8939388" y="1968291"/>
              <a:ext cx="210256" cy="22559"/>
            </p14:xfrm>
          </p:contentPart>
        </mc:Choice>
        <mc:Fallback xmlns="">
          <p:pic>
            <p:nvPicPr>
              <p:cNvPr id="59" name="墨迹 58"/>
            </p:nvPicPr>
            <p:blipFill>
              <a:blip r:embed="rId86"/>
            </p:blipFill>
            <p:spPr>
              <a:xfrm>
                <a:off x="8939388" y="1968291"/>
                <a:ext cx="210256" cy="2255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60" name="墨迹 59"/>
              <p14:cNvContentPartPr/>
              <p14:nvPr/>
            </p14:nvContentPartPr>
            <p14:xfrm>
              <a:off x="8950677" y="2002129"/>
              <a:ext cx="122767" cy="50759"/>
            </p14:xfrm>
          </p:contentPart>
        </mc:Choice>
        <mc:Fallback xmlns="">
          <p:pic>
            <p:nvPicPr>
              <p:cNvPr id="60" name="墨迹 59"/>
            </p:nvPicPr>
            <p:blipFill>
              <a:blip r:embed="rId88"/>
            </p:blipFill>
            <p:spPr>
              <a:xfrm>
                <a:off x="8950677" y="2002129"/>
                <a:ext cx="122767" cy="5075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61" name="墨迹 60"/>
              <p14:cNvContentPartPr/>
              <p14:nvPr/>
            </p14:nvContentPartPr>
            <p14:xfrm>
              <a:off x="9256888" y="1808966"/>
              <a:ext cx="112889" cy="227002"/>
            </p14:xfrm>
          </p:contentPart>
        </mc:Choice>
        <mc:Fallback xmlns="">
          <p:pic>
            <p:nvPicPr>
              <p:cNvPr id="61" name="墨迹 60"/>
            </p:nvPicPr>
            <p:blipFill>
              <a:blip r:embed="rId90"/>
            </p:blipFill>
            <p:spPr>
              <a:xfrm>
                <a:off x="9256888" y="1808966"/>
                <a:ext cx="112889" cy="22700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62" name="墨迹 61"/>
              <p14:cNvContentPartPr/>
              <p14:nvPr/>
            </p14:nvContentPartPr>
            <p14:xfrm>
              <a:off x="9313333" y="1826591"/>
              <a:ext cx="98778" cy="181178"/>
            </p14:xfrm>
          </p:contentPart>
        </mc:Choice>
        <mc:Fallback xmlns="">
          <p:pic>
            <p:nvPicPr>
              <p:cNvPr id="62" name="墨迹 61"/>
            </p:nvPicPr>
            <p:blipFill>
              <a:blip r:embed="rId92"/>
            </p:blipFill>
            <p:spPr>
              <a:xfrm>
                <a:off x="9313333" y="1826591"/>
                <a:ext cx="98778" cy="18117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63" name="墨迹 62"/>
              <p14:cNvContentPartPr/>
              <p14:nvPr/>
            </p14:nvContentPartPr>
            <p14:xfrm>
              <a:off x="9460088" y="1769311"/>
              <a:ext cx="112889" cy="241278"/>
            </p14:xfrm>
          </p:contentPart>
        </mc:Choice>
        <mc:Fallback xmlns="">
          <p:pic>
            <p:nvPicPr>
              <p:cNvPr id="63" name="墨迹 62"/>
            </p:nvPicPr>
            <p:blipFill>
              <a:blip r:embed="rId94"/>
            </p:blipFill>
            <p:spPr>
              <a:xfrm>
                <a:off x="9460088" y="1769311"/>
                <a:ext cx="112889" cy="24127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64" name="墨迹 63"/>
              <p14:cNvContentPartPr/>
              <p14:nvPr/>
            </p14:nvContentPartPr>
            <p14:xfrm>
              <a:off x="9589911" y="1923172"/>
              <a:ext cx="112889" cy="129716"/>
            </p14:xfrm>
          </p:contentPart>
        </mc:Choice>
        <mc:Fallback xmlns="">
          <p:pic>
            <p:nvPicPr>
              <p:cNvPr id="64" name="墨迹 63"/>
            </p:nvPicPr>
            <p:blipFill>
              <a:blip r:embed="rId96"/>
            </p:blipFill>
            <p:spPr>
              <a:xfrm>
                <a:off x="9589911" y="1923172"/>
                <a:ext cx="112889" cy="12971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65" name="墨迹 64"/>
              <p14:cNvContentPartPr/>
              <p14:nvPr/>
            </p14:nvContentPartPr>
            <p14:xfrm>
              <a:off x="10318044" y="1713266"/>
              <a:ext cx="45156" cy="302963"/>
            </p14:xfrm>
          </p:contentPart>
        </mc:Choice>
        <mc:Fallback xmlns="">
          <p:pic>
            <p:nvPicPr>
              <p:cNvPr id="65" name="墨迹 64"/>
            </p:nvPicPr>
            <p:blipFill>
              <a:blip r:embed="rId98"/>
            </p:blipFill>
            <p:spPr>
              <a:xfrm>
                <a:off x="10318044" y="1713266"/>
                <a:ext cx="45156" cy="30296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66" name="墨迹 65"/>
              <p14:cNvContentPartPr/>
              <p14:nvPr/>
            </p14:nvContentPartPr>
            <p14:xfrm>
              <a:off x="10360377" y="1803326"/>
              <a:ext cx="110067" cy="150865"/>
            </p14:xfrm>
          </p:contentPart>
        </mc:Choice>
        <mc:Fallback xmlns="">
          <p:pic>
            <p:nvPicPr>
              <p:cNvPr id="66" name="墨迹 65"/>
            </p:nvPicPr>
            <p:blipFill>
              <a:blip r:embed="rId100"/>
            </p:blipFill>
            <p:spPr>
              <a:xfrm>
                <a:off x="10360377" y="1803326"/>
                <a:ext cx="110067" cy="15086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7" name="墨迹 66"/>
              <p14:cNvContentPartPr/>
              <p14:nvPr/>
            </p14:nvContentPartPr>
            <p14:xfrm>
              <a:off x="10502547" y="1861134"/>
              <a:ext cx="75142" cy="149455"/>
            </p14:xfrm>
          </p:contentPart>
        </mc:Choice>
        <mc:Fallback xmlns="">
          <p:pic>
            <p:nvPicPr>
              <p:cNvPr id="67" name="墨迹 66"/>
            </p:nvPicPr>
            <p:blipFill>
              <a:blip r:embed="rId102"/>
            </p:blipFill>
            <p:spPr>
              <a:xfrm>
                <a:off x="10502547" y="1861134"/>
                <a:ext cx="75142" cy="14945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8" name="墨迹 67"/>
              <p14:cNvContentPartPr/>
              <p14:nvPr/>
            </p14:nvContentPartPr>
            <p14:xfrm>
              <a:off x="10713155" y="1782177"/>
              <a:ext cx="107245" cy="22559"/>
            </p14:xfrm>
          </p:contentPart>
        </mc:Choice>
        <mc:Fallback xmlns="">
          <p:pic>
            <p:nvPicPr>
              <p:cNvPr id="68" name="墨迹 67"/>
            </p:nvPicPr>
            <p:blipFill>
              <a:blip r:embed="rId104"/>
            </p:blipFill>
            <p:spPr>
              <a:xfrm>
                <a:off x="10713155" y="1782177"/>
                <a:ext cx="107245" cy="2255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9" name="墨迹 68"/>
              <p14:cNvContentPartPr/>
              <p14:nvPr/>
            </p14:nvContentPartPr>
            <p14:xfrm>
              <a:off x="10698338" y="1883694"/>
              <a:ext cx="178506" cy="19739"/>
            </p14:xfrm>
          </p:contentPart>
        </mc:Choice>
        <mc:Fallback xmlns="">
          <p:pic>
            <p:nvPicPr>
              <p:cNvPr id="69" name="墨迹 68"/>
            </p:nvPicPr>
            <p:blipFill>
              <a:blip r:embed="rId106"/>
            </p:blipFill>
            <p:spPr>
              <a:xfrm>
                <a:off x="10698338" y="1883694"/>
                <a:ext cx="178506" cy="1973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70" name="墨迹 69"/>
              <p14:cNvContentPartPr/>
              <p14:nvPr/>
            </p14:nvContentPartPr>
            <p14:xfrm>
              <a:off x="10967155" y="1776537"/>
              <a:ext cx="220133" cy="31019"/>
            </p14:xfrm>
          </p:contentPart>
        </mc:Choice>
        <mc:Fallback xmlns="">
          <p:pic>
            <p:nvPicPr>
              <p:cNvPr id="70" name="墨迹 69"/>
            </p:nvPicPr>
            <p:blipFill>
              <a:blip r:embed="rId108"/>
            </p:blipFill>
            <p:spPr>
              <a:xfrm>
                <a:off x="10967155" y="1776537"/>
                <a:ext cx="220133" cy="3101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71" name="墨迹 70"/>
              <p14:cNvContentPartPr/>
              <p14:nvPr/>
            </p14:nvContentPartPr>
            <p14:xfrm>
              <a:off x="10998905" y="1821656"/>
              <a:ext cx="117827" cy="177654"/>
            </p14:xfrm>
          </p:contentPart>
        </mc:Choice>
        <mc:Fallback xmlns="">
          <p:pic>
            <p:nvPicPr>
              <p:cNvPr id="71" name="墨迹 70"/>
            </p:nvPicPr>
            <p:blipFill>
              <a:blip r:embed="rId110"/>
            </p:blipFill>
            <p:spPr>
              <a:xfrm>
                <a:off x="10998905" y="1821656"/>
                <a:ext cx="117827" cy="17765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72" name="墨迹 71"/>
              <p14:cNvContentPartPr/>
              <p14:nvPr/>
            </p14:nvContentPartPr>
            <p14:xfrm>
              <a:off x="11105444" y="1527329"/>
              <a:ext cx="14111" cy="212550"/>
            </p14:xfrm>
          </p:contentPart>
        </mc:Choice>
        <mc:Fallback xmlns="">
          <p:pic>
            <p:nvPicPr>
              <p:cNvPr id="72" name="墨迹 71"/>
            </p:nvPicPr>
            <p:blipFill>
              <a:blip r:embed="rId112"/>
            </p:blipFill>
            <p:spPr>
              <a:xfrm>
                <a:off x="11105444" y="1527329"/>
                <a:ext cx="14111" cy="21255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73" name="墨迹 72"/>
              <p14:cNvContentPartPr/>
              <p14:nvPr/>
            </p14:nvContentPartPr>
            <p14:xfrm>
              <a:off x="7943850" y="2520991"/>
              <a:ext cx="142698" cy="234404"/>
            </p14:xfrm>
          </p:contentPart>
        </mc:Choice>
        <mc:Fallback xmlns="">
          <p:pic>
            <p:nvPicPr>
              <p:cNvPr id="73" name="墨迹 72"/>
            </p:nvPicPr>
            <p:blipFill>
              <a:blip r:embed="rId114"/>
            </p:blipFill>
            <p:spPr>
              <a:xfrm>
                <a:off x="7943850" y="2520991"/>
                <a:ext cx="142698" cy="23440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74" name="墨迹 73"/>
              <p14:cNvContentPartPr/>
              <p14:nvPr/>
            </p14:nvContentPartPr>
            <p14:xfrm>
              <a:off x="8096955" y="2524869"/>
              <a:ext cx="19756" cy="258373"/>
            </p14:xfrm>
          </p:contentPart>
        </mc:Choice>
        <mc:Fallback xmlns="">
          <p:pic>
            <p:nvPicPr>
              <p:cNvPr id="74" name="墨迹 73"/>
            </p:nvPicPr>
            <p:blipFill>
              <a:blip r:embed="rId116"/>
            </p:blipFill>
            <p:spPr>
              <a:xfrm>
                <a:off x="8096955" y="2524869"/>
                <a:ext cx="19756" cy="258373"/>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75" name="墨迹 74"/>
              <p14:cNvContentPartPr/>
              <p14:nvPr/>
            </p14:nvContentPartPr>
            <p14:xfrm>
              <a:off x="7994650" y="2661986"/>
              <a:ext cx="127705" cy="16920"/>
            </p14:xfrm>
          </p:contentPart>
        </mc:Choice>
        <mc:Fallback xmlns="">
          <p:pic>
            <p:nvPicPr>
              <p:cNvPr id="75" name="墨迹 74"/>
            </p:nvPicPr>
            <p:blipFill>
              <a:blip r:embed="rId118"/>
            </p:blipFill>
            <p:spPr>
              <a:xfrm>
                <a:off x="7994650" y="2661986"/>
                <a:ext cx="127705" cy="1692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76" name="墨迹 75"/>
              <p14:cNvContentPartPr/>
              <p14:nvPr/>
            </p14:nvContentPartPr>
            <p14:xfrm>
              <a:off x="8156222" y="2547780"/>
              <a:ext cx="110066" cy="249562"/>
            </p14:xfrm>
          </p:contentPart>
        </mc:Choice>
        <mc:Fallback xmlns="">
          <p:pic>
            <p:nvPicPr>
              <p:cNvPr id="76" name="墨迹 75"/>
            </p:nvPicPr>
            <p:blipFill>
              <a:blip r:embed="rId120"/>
            </p:blipFill>
            <p:spPr>
              <a:xfrm>
                <a:off x="8156222" y="2547780"/>
                <a:ext cx="110066" cy="24956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7" name="墨迹 76"/>
              <p14:cNvContentPartPr/>
              <p14:nvPr/>
            </p14:nvContentPartPr>
            <p14:xfrm>
              <a:off x="8273344" y="2684545"/>
              <a:ext cx="69144" cy="140996"/>
            </p14:xfrm>
          </p:contentPart>
        </mc:Choice>
        <mc:Fallback xmlns="">
          <p:pic>
            <p:nvPicPr>
              <p:cNvPr id="77" name="墨迹 76"/>
            </p:nvPicPr>
            <p:blipFill>
              <a:blip r:embed="rId122"/>
            </p:blipFill>
            <p:spPr>
              <a:xfrm>
                <a:off x="8273344" y="2684545"/>
                <a:ext cx="69144" cy="14099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8" name="墨迹 77"/>
              <p14:cNvContentPartPr/>
              <p14:nvPr/>
            </p14:nvContentPartPr>
            <p14:xfrm>
              <a:off x="8410222" y="2673266"/>
              <a:ext cx="112888" cy="11280"/>
            </p14:xfrm>
          </p:contentPart>
        </mc:Choice>
        <mc:Fallback xmlns="">
          <p:pic>
            <p:nvPicPr>
              <p:cNvPr id="78" name="墨迹 77"/>
            </p:nvPicPr>
            <p:blipFill>
              <a:blip r:embed="rId124"/>
            </p:blipFill>
            <p:spPr>
              <a:xfrm>
                <a:off x="8410222" y="2673266"/>
                <a:ext cx="112888" cy="1128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9" name="墨迹 78"/>
              <p14:cNvContentPartPr/>
              <p14:nvPr/>
            </p14:nvContentPartPr>
            <p14:xfrm>
              <a:off x="8438444" y="2602416"/>
              <a:ext cx="39511" cy="271063"/>
            </p14:xfrm>
          </p:contentPart>
        </mc:Choice>
        <mc:Fallback xmlns="">
          <p:pic>
            <p:nvPicPr>
              <p:cNvPr id="79" name="墨迹 78"/>
            </p:nvPicPr>
            <p:blipFill>
              <a:blip r:embed="rId126"/>
            </p:blipFill>
            <p:spPr>
              <a:xfrm>
                <a:off x="8438444" y="2602416"/>
                <a:ext cx="39511" cy="27106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80" name="墨迹 79"/>
              <p14:cNvContentPartPr/>
              <p14:nvPr/>
            </p14:nvContentPartPr>
            <p14:xfrm>
              <a:off x="8690856" y="2584968"/>
              <a:ext cx="162454" cy="212374"/>
            </p14:xfrm>
          </p:contentPart>
        </mc:Choice>
        <mc:Fallback xmlns="">
          <p:pic>
            <p:nvPicPr>
              <p:cNvPr id="80" name="墨迹 79"/>
            </p:nvPicPr>
            <p:blipFill>
              <a:blip r:embed="rId128"/>
            </p:blipFill>
            <p:spPr>
              <a:xfrm>
                <a:off x="8690856" y="2584968"/>
                <a:ext cx="162454" cy="21237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81" name="墨迹 80"/>
              <p14:cNvContentPartPr/>
              <p14:nvPr/>
            </p14:nvContentPartPr>
            <p14:xfrm>
              <a:off x="8978547" y="2599949"/>
              <a:ext cx="210608" cy="11279"/>
            </p14:xfrm>
          </p:contentPart>
        </mc:Choice>
        <mc:Fallback xmlns="">
          <p:pic>
            <p:nvPicPr>
              <p:cNvPr id="81" name="墨迹 80"/>
            </p:nvPicPr>
            <p:blipFill>
              <a:blip r:embed="rId130"/>
            </p:blipFill>
            <p:spPr>
              <a:xfrm>
                <a:off x="8978547" y="2599949"/>
                <a:ext cx="210608" cy="1127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82" name="墨迹 81"/>
              <p14:cNvContentPartPr/>
              <p14:nvPr/>
            </p14:nvContentPartPr>
            <p14:xfrm>
              <a:off x="9177866" y="2481513"/>
              <a:ext cx="84666" cy="95876"/>
            </p14:xfrm>
          </p:contentPart>
        </mc:Choice>
        <mc:Fallback xmlns="">
          <p:pic>
            <p:nvPicPr>
              <p:cNvPr id="82" name="墨迹 81"/>
            </p:nvPicPr>
            <p:blipFill>
              <a:blip r:embed="rId132"/>
            </p:blipFill>
            <p:spPr>
              <a:xfrm>
                <a:off x="9177866" y="2481513"/>
                <a:ext cx="84666" cy="95876"/>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83" name="墨迹 82"/>
              <p14:cNvContentPartPr/>
              <p14:nvPr/>
            </p14:nvContentPartPr>
            <p14:xfrm>
              <a:off x="8997244" y="2639427"/>
              <a:ext cx="208844" cy="14100"/>
            </p14:xfrm>
          </p:contentPart>
        </mc:Choice>
        <mc:Fallback xmlns="">
          <p:pic>
            <p:nvPicPr>
              <p:cNvPr id="83" name="墨迹 82"/>
            </p:nvPicPr>
            <p:blipFill>
              <a:blip r:embed="rId134"/>
            </p:blipFill>
            <p:spPr>
              <a:xfrm>
                <a:off x="8997244" y="2639427"/>
                <a:ext cx="208844" cy="1410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84" name="墨迹 83"/>
              <p14:cNvContentPartPr/>
              <p14:nvPr/>
            </p14:nvContentPartPr>
            <p14:xfrm>
              <a:off x="9006769" y="2656347"/>
              <a:ext cx="134408" cy="59217"/>
            </p14:xfrm>
          </p:contentPart>
        </mc:Choice>
        <mc:Fallback xmlns="">
          <p:pic>
            <p:nvPicPr>
              <p:cNvPr id="84" name="墨迹 83"/>
            </p:nvPicPr>
            <p:blipFill>
              <a:blip r:embed="rId136"/>
            </p:blipFill>
            <p:spPr>
              <a:xfrm>
                <a:off x="9006769" y="2656347"/>
                <a:ext cx="134408" cy="5921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5" name="墨迹 84"/>
              <p14:cNvContentPartPr/>
              <p14:nvPr/>
            </p14:nvContentPartPr>
            <p14:xfrm>
              <a:off x="9299222" y="2485390"/>
              <a:ext cx="104422" cy="193516"/>
            </p14:xfrm>
          </p:contentPart>
        </mc:Choice>
        <mc:Fallback xmlns="">
          <p:pic>
            <p:nvPicPr>
              <p:cNvPr id="85" name="墨迹 84"/>
            </p:nvPicPr>
            <p:blipFill>
              <a:blip r:embed="rId138"/>
            </p:blipFill>
            <p:spPr>
              <a:xfrm>
                <a:off x="9299222" y="2485390"/>
                <a:ext cx="104422" cy="193516"/>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86" name="墨迹 85"/>
              <p14:cNvContentPartPr/>
              <p14:nvPr/>
            </p14:nvContentPartPr>
            <p14:xfrm>
              <a:off x="9386711" y="2525926"/>
              <a:ext cx="16933" cy="151041"/>
            </p14:xfrm>
          </p:contentPart>
        </mc:Choice>
        <mc:Fallback xmlns="">
          <p:pic>
            <p:nvPicPr>
              <p:cNvPr id="86" name="墨迹 85"/>
            </p:nvPicPr>
            <p:blipFill>
              <a:blip r:embed="rId140"/>
            </p:blipFill>
            <p:spPr>
              <a:xfrm>
                <a:off x="9386711" y="2525926"/>
                <a:ext cx="16933" cy="15104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7" name="墨迹 86"/>
              <p14:cNvContentPartPr/>
              <p14:nvPr/>
            </p14:nvContentPartPr>
            <p14:xfrm>
              <a:off x="9353550" y="2597129"/>
              <a:ext cx="89605" cy="42298"/>
            </p14:xfrm>
          </p:contentPart>
        </mc:Choice>
        <mc:Fallback xmlns="">
          <p:pic>
            <p:nvPicPr>
              <p:cNvPr id="87" name="墨迹 86"/>
            </p:nvPicPr>
            <p:blipFill>
              <a:blip r:embed="rId142"/>
            </p:blipFill>
            <p:spPr>
              <a:xfrm>
                <a:off x="9353550" y="2597129"/>
                <a:ext cx="89605" cy="4229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8" name="墨迹 87"/>
              <p14:cNvContentPartPr/>
              <p14:nvPr/>
            </p14:nvContentPartPr>
            <p14:xfrm>
              <a:off x="9481431" y="2429345"/>
              <a:ext cx="100013" cy="236166"/>
            </p14:xfrm>
          </p:contentPart>
        </mc:Choice>
        <mc:Fallback xmlns="">
          <p:pic>
            <p:nvPicPr>
              <p:cNvPr id="88" name="墨迹 87"/>
            </p:nvPicPr>
            <p:blipFill>
              <a:blip r:embed="rId144"/>
            </p:blipFill>
            <p:spPr>
              <a:xfrm>
                <a:off x="9481431" y="2429345"/>
                <a:ext cx="100013" cy="23616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9" name="墨迹 88"/>
              <p14:cNvContentPartPr/>
              <p14:nvPr/>
            </p14:nvContentPartPr>
            <p14:xfrm>
              <a:off x="9598377" y="2558708"/>
              <a:ext cx="119945" cy="345790"/>
            </p14:xfrm>
          </p:contentPart>
        </mc:Choice>
        <mc:Fallback xmlns="">
          <p:pic>
            <p:nvPicPr>
              <p:cNvPr id="89" name="墨迹 88"/>
            </p:nvPicPr>
            <p:blipFill>
              <a:blip r:embed="rId146"/>
            </p:blipFill>
            <p:spPr>
              <a:xfrm>
                <a:off x="9598377" y="2558708"/>
                <a:ext cx="119945" cy="34579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90" name="墨迹 89"/>
              <p14:cNvContentPartPr/>
              <p14:nvPr/>
            </p14:nvContentPartPr>
            <p14:xfrm>
              <a:off x="10315222" y="2428639"/>
              <a:ext cx="47978" cy="317944"/>
            </p14:xfrm>
          </p:contentPart>
        </mc:Choice>
        <mc:Fallback xmlns="">
          <p:pic>
            <p:nvPicPr>
              <p:cNvPr id="90" name="墨迹 89"/>
            </p:nvPicPr>
            <p:blipFill>
              <a:blip r:embed="rId148"/>
            </p:blipFill>
            <p:spPr>
              <a:xfrm>
                <a:off x="10315222" y="2428639"/>
                <a:ext cx="47978" cy="31794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91" name="墨迹 90"/>
              <p14:cNvContentPartPr/>
              <p14:nvPr/>
            </p14:nvContentPartPr>
            <p14:xfrm>
              <a:off x="10361788" y="2531566"/>
              <a:ext cx="114300" cy="130420"/>
            </p14:xfrm>
          </p:contentPart>
        </mc:Choice>
        <mc:Fallback xmlns="">
          <p:pic>
            <p:nvPicPr>
              <p:cNvPr id="91" name="墨迹 90"/>
            </p:nvPicPr>
            <p:blipFill>
              <a:blip r:embed="rId150"/>
            </p:blipFill>
            <p:spPr>
              <a:xfrm>
                <a:off x="10361788" y="2531566"/>
                <a:ext cx="114300" cy="13042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92" name="墨迹 91"/>
              <p14:cNvContentPartPr/>
              <p14:nvPr/>
            </p14:nvContentPartPr>
            <p14:xfrm>
              <a:off x="10509955" y="2551129"/>
              <a:ext cx="84667" cy="265952"/>
            </p14:xfrm>
          </p:contentPart>
        </mc:Choice>
        <mc:Fallback xmlns="">
          <p:pic>
            <p:nvPicPr>
              <p:cNvPr id="92" name="墨迹 91"/>
            </p:nvPicPr>
            <p:blipFill>
              <a:blip r:embed="rId152"/>
            </p:blipFill>
            <p:spPr>
              <a:xfrm>
                <a:off x="10509955" y="2551129"/>
                <a:ext cx="84667" cy="265952"/>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93" name="墨迹 92"/>
              <p14:cNvContentPartPr/>
              <p14:nvPr/>
            </p14:nvContentPartPr>
            <p14:xfrm>
              <a:off x="10707511" y="2520991"/>
              <a:ext cx="152400" cy="39479"/>
            </p14:xfrm>
          </p:contentPart>
        </mc:Choice>
        <mc:Fallback xmlns="">
          <p:pic>
            <p:nvPicPr>
              <p:cNvPr id="93" name="墨迹 92"/>
            </p:nvPicPr>
            <p:blipFill>
              <a:blip r:embed="rId154"/>
            </p:blipFill>
            <p:spPr>
              <a:xfrm>
                <a:off x="10707511" y="2520991"/>
                <a:ext cx="152400" cy="3947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94" name="墨迹 93"/>
              <p14:cNvContentPartPr/>
              <p14:nvPr/>
            </p14:nvContentPartPr>
            <p14:xfrm>
              <a:off x="10701867" y="2633787"/>
              <a:ext cx="186267" cy="16920"/>
            </p14:xfrm>
          </p:contentPart>
        </mc:Choice>
        <mc:Fallback xmlns="">
          <p:pic>
            <p:nvPicPr>
              <p:cNvPr id="94" name="墨迹 93"/>
            </p:nvPicPr>
            <p:blipFill>
              <a:blip r:embed="rId156"/>
            </p:blipFill>
            <p:spPr>
              <a:xfrm>
                <a:off x="10701867" y="2633787"/>
                <a:ext cx="186267" cy="1692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95" name="墨迹 94"/>
              <p14:cNvContentPartPr/>
              <p14:nvPr/>
            </p14:nvContentPartPr>
            <p14:xfrm>
              <a:off x="11001022" y="2492792"/>
              <a:ext cx="248356" cy="39479"/>
            </p14:xfrm>
          </p:contentPart>
        </mc:Choice>
        <mc:Fallback xmlns="">
          <p:pic>
            <p:nvPicPr>
              <p:cNvPr id="95" name="墨迹 94"/>
            </p:nvPicPr>
            <p:blipFill>
              <a:blip r:embed="rId158"/>
            </p:blipFill>
            <p:spPr>
              <a:xfrm>
                <a:off x="11001022" y="2492792"/>
                <a:ext cx="248356" cy="3947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96" name="墨迹 95"/>
              <p14:cNvContentPartPr/>
              <p14:nvPr/>
            </p14:nvContentPartPr>
            <p14:xfrm>
              <a:off x="11017073" y="2583029"/>
              <a:ext cx="164571" cy="172014"/>
            </p14:xfrm>
          </p:contentPart>
        </mc:Choice>
        <mc:Fallback xmlns="">
          <p:pic>
            <p:nvPicPr>
              <p:cNvPr id="96" name="墨迹 95"/>
            </p:nvPicPr>
            <p:blipFill>
              <a:blip r:embed="rId160"/>
            </p:blipFill>
            <p:spPr>
              <a:xfrm>
                <a:off x="11017073" y="2583029"/>
                <a:ext cx="164571" cy="172014"/>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7" name="墨迹 96"/>
              <p14:cNvContentPartPr/>
              <p14:nvPr/>
            </p14:nvContentPartPr>
            <p14:xfrm>
              <a:off x="11150600" y="2267905"/>
              <a:ext cx="34748" cy="191048"/>
            </p14:xfrm>
          </p:contentPart>
        </mc:Choice>
        <mc:Fallback xmlns="">
          <p:pic>
            <p:nvPicPr>
              <p:cNvPr id="97" name="墨迹 96"/>
            </p:nvPicPr>
            <p:blipFill>
              <a:blip r:embed="rId162"/>
            </p:blipFill>
            <p:spPr>
              <a:xfrm>
                <a:off x="11150600" y="2267905"/>
                <a:ext cx="34748" cy="19104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8" name="墨迹 97"/>
              <p14:cNvContentPartPr/>
              <p14:nvPr/>
            </p14:nvContentPartPr>
            <p14:xfrm>
              <a:off x="7213600" y="981325"/>
              <a:ext cx="28222" cy="22559"/>
            </p14:xfrm>
          </p:contentPart>
        </mc:Choice>
        <mc:Fallback xmlns="">
          <p:pic>
            <p:nvPicPr>
              <p:cNvPr id="98" name="墨迹 97"/>
            </p:nvPicPr>
            <p:blipFill>
              <a:blip r:embed="rId164"/>
            </p:blipFill>
            <p:spPr>
              <a:xfrm>
                <a:off x="7213600" y="981325"/>
                <a:ext cx="28222" cy="2255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9" name="墨迹 98"/>
              <p14:cNvContentPartPr/>
              <p14:nvPr/>
            </p14:nvContentPartPr>
            <p14:xfrm>
              <a:off x="3651955" y="2701465"/>
              <a:ext cx="623711" cy="33839"/>
            </p14:xfrm>
          </p:contentPart>
        </mc:Choice>
        <mc:Fallback xmlns="">
          <p:pic>
            <p:nvPicPr>
              <p:cNvPr id="99" name="墨迹 98"/>
            </p:nvPicPr>
            <p:blipFill>
              <a:blip r:embed="rId166"/>
            </p:blipFill>
            <p:spPr>
              <a:xfrm>
                <a:off x="3651955" y="2701465"/>
                <a:ext cx="623711" cy="3383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00" name="墨迹 99"/>
              <p14:cNvContentPartPr/>
              <p14:nvPr/>
            </p14:nvContentPartPr>
            <p14:xfrm>
              <a:off x="5108398" y="2678906"/>
              <a:ext cx="555802" cy="28199"/>
            </p14:xfrm>
          </p:contentPart>
        </mc:Choice>
        <mc:Fallback xmlns="">
          <p:pic>
            <p:nvPicPr>
              <p:cNvPr id="100" name="墨迹 99"/>
            </p:nvPicPr>
            <p:blipFill>
              <a:blip r:embed="rId168"/>
            </p:blipFill>
            <p:spPr>
              <a:xfrm>
                <a:off x="5108398" y="2678906"/>
                <a:ext cx="555802" cy="2819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01" name="墨迹 100"/>
              <p14:cNvContentPartPr/>
              <p14:nvPr/>
            </p14:nvContentPartPr>
            <p14:xfrm>
              <a:off x="6455656" y="2667626"/>
              <a:ext cx="554744" cy="19739"/>
            </p14:xfrm>
          </p:contentPart>
        </mc:Choice>
        <mc:Fallback xmlns="">
          <p:pic>
            <p:nvPicPr>
              <p:cNvPr id="101" name="墨迹 100"/>
            </p:nvPicPr>
            <p:blipFill>
              <a:blip r:embed="rId170"/>
            </p:blipFill>
            <p:spPr>
              <a:xfrm>
                <a:off x="6455656" y="2667626"/>
                <a:ext cx="554744" cy="1973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02" name="墨迹 101"/>
              <p14:cNvContentPartPr/>
              <p14:nvPr/>
            </p14:nvContentPartPr>
            <p14:xfrm>
              <a:off x="11450813" y="1065922"/>
              <a:ext cx="118357" cy="146635"/>
            </p14:xfrm>
          </p:contentPart>
        </mc:Choice>
        <mc:Fallback xmlns="">
          <p:pic>
            <p:nvPicPr>
              <p:cNvPr id="102" name="墨迹 101"/>
            </p:nvPicPr>
            <p:blipFill>
              <a:blip r:embed="rId172"/>
            </p:blipFill>
            <p:spPr>
              <a:xfrm>
                <a:off x="11450813" y="1065922"/>
                <a:ext cx="118357" cy="14663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03" name="墨迹 102"/>
              <p14:cNvContentPartPr/>
              <p14:nvPr/>
            </p14:nvContentPartPr>
            <p14:xfrm>
              <a:off x="11604977" y="1167439"/>
              <a:ext cx="36688" cy="62037"/>
            </p14:xfrm>
          </p:contentPart>
        </mc:Choice>
        <mc:Fallback xmlns="">
          <p:pic>
            <p:nvPicPr>
              <p:cNvPr id="103" name="墨迹 102"/>
            </p:nvPicPr>
            <p:blipFill>
              <a:blip r:embed="rId174"/>
            </p:blipFill>
            <p:spPr>
              <a:xfrm>
                <a:off x="11604977" y="1167439"/>
                <a:ext cx="36688" cy="6203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04" name="墨迹 103"/>
              <p14:cNvContentPartPr/>
              <p14:nvPr/>
            </p14:nvContentPartPr>
            <p14:xfrm>
              <a:off x="11678355" y="997363"/>
              <a:ext cx="84667" cy="207263"/>
            </p14:xfrm>
          </p:contentPart>
        </mc:Choice>
        <mc:Fallback xmlns="">
          <p:pic>
            <p:nvPicPr>
              <p:cNvPr id="104" name="墨迹 103"/>
            </p:nvPicPr>
            <p:blipFill>
              <a:blip r:embed="rId176"/>
            </p:blipFill>
            <p:spPr>
              <a:xfrm>
                <a:off x="11678355" y="997363"/>
                <a:ext cx="84667" cy="207263"/>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05" name="墨迹 104"/>
              <p14:cNvContentPartPr/>
              <p14:nvPr/>
            </p14:nvContentPartPr>
            <p14:xfrm>
              <a:off x="11791244" y="1015164"/>
              <a:ext cx="131233" cy="363767"/>
            </p14:xfrm>
          </p:contentPart>
        </mc:Choice>
        <mc:Fallback xmlns="">
          <p:pic>
            <p:nvPicPr>
              <p:cNvPr id="105" name="墨迹 104"/>
            </p:nvPicPr>
            <p:blipFill>
              <a:blip r:embed="rId178"/>
            </p:blipFill>
            <p:spPr>
              <a:xfrm>
                <a:off x="11791244" y="1015164"/>
                <a:ext cx="131233" cy="363767"/>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06" name="墨迹 105"/>
              <p14:cNvContentPartPr/>
              <p14:nvPr/>
            </p14:nvContentPartPr>
            <p14:xfrm>
              <a:off x="11328400" y="1782177"/>
              <a:ext cx="98777" cy="5640"/>
            </p14:xfrm>
          </p:contentPart>
        </mc:Choice>
        <mc:Fallback xmlns="">
          <p:pic>
            <p:nvPicPr>
              <p:cNvPr id="106" name="墨迹 105"/>
            </p:nvPicPr>
            <p:blipFill>
              <a:blip r:embed="rId180"/>
            </p:blipFill>
            <p:spPr>
              <a:xfrm>
                <a:off x="11328400" y="1782177"/>
                <a:ext cx="98777" cy="564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7" name="墨迹 106"/>
              <p14:cNvContentPartPr/>
              <p14:nvPr/>
            </p14:nvContentPartPr>
            <p14:xfrm>
              <a:off x="11310761" y="1872414"/>
              <a:ext cx="138994" cy="11280"/>
            </p14:xfrm>
          </p:contentPart>
        </mc:Choice>
        <mc:Fallback xmlns="">
          <p:pic>
            <p:nvPicPr>
              <p:cNvPr id="107" name="墨迹 106"/>
            </p:nvPicPr>
            <p:blipFill>
              <a:blip r:embed="rId182"/>
            </p:blipFill>
            <p:spPr>
              <a:xfrm>
                <a:off x="11310761" y="1872414"/>
                <a:ext cx="138994" cy="1128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8" name="墨迹 107"/>
              <p14:cNvContentPartPr/>
              <p14:nvPr/>
            </p14:nvContentPartPr>
            <p14:xfrm>
              <a:off x="11565467" y="1737059"/>
              <a:ext cx="45155" cy="169194"/>
            </p14:xfrm>
          </p:contentPart>
        </mc:Choice>
        <mc:Fallback xmlns="">
          <p:pic>
            <p:nvPicPr>
              <p:cNvPr id="108" name="墨迹 107"/>
            </p:nvPicPr>
            <p:blipFill>
              <a:blip r:embed="rId184"/>
            </p:blipFill>
            <p:spPr>
              <a:xfrm>
                <a:off x="11565467" y="1737059"/>
                <a:ext cx="45155" cy="169194"/>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9" name="墨迹 108"/>
              <p14:cNvContentPartPr/>
              <p14:nvPr/>
            </p14:nvContentPartPr>
            <p14:xfrm>
              <a:off x="11593688" y="1836813"/>
              <a:ext cx="39512" cy="55340"/>
            </p14:xfrm>
          </p:contentPart>
        </mc:Choice>
        <mc:Fallback xmlns="">
          <p:pic>
            <p:nvPicPr>
              <p:cNvPr id="109" name="墨迹 108"/>
            </p:nvPicPr>
            <p:blipFill>
              <a:blip r:embed="rId186"/>
            </p:blipFill>
            <p:spPr>
              <a:xfrm>
                <a:off x="11593688" y="1836813"/>
                <a:ext cx="39512" cy="5534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10" name="墨迹 109"/>
              <p14:cNvContentPartPr/>
              <p14:nvPr/>
            </p14:nvContentPartPr>
            <p14:xfrm>
              <a:off x="11681177" y="1733710"/>
              <a:ext cx="68438" cy="200742"/>
            </p14:xfrm>
          </p:contentPart>
        </mc:Choice>
        <mc:Fallback xmlns="">
          <p:pic>
            <p:nvPicPr>
              <p:cNvPr id="110" name="墨迹 109"/>
            </p:nvPicPr>
            <p:blipFill>
              <a:blip r:embed="rId188"/>
            </p:blipFill>
            <p:spPr>
              <a:xfrm>
                <a:off x="11681177" y="1733710"/>
                <a:ext cx="68438" cy="200742"/>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11" name="墨迹 110"/>
              <p14:cNvContentPartPr/>
              <p14:nvPr/>
            </p14:nvContentPartPr>
            <p14:xfrm>
              <a:off x="11808177" y="1703220"/>
              <a:ext cx="79023" cy="406066"/>
            </p14:xfrm>
          </p:contentPart>
        </mc:Choice>
        <mc:Fallback xmlns="">
          <p:pic>
            <p:nvPicPr>
              <p:cNvPr id="111" name="墨迹 110"/>
            </p:nvPicPr>
            <p:blipFill>
              <a:blip r:embed="rId190"/>
            </p:blipFill>
            <p:spPr>
              <a:xfrm>
                <a:off x="11808177" y="1703220"/>
                <a:ext cx="79023" cy="406066"/>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12" name="墨迹 111"/>
              <p14:cNvContentPartPr/>
              <p14:nvPr/>
            </p14:nvContentPartPr>
            <p14:xfrm>
              <a:off x="11322755" y="2515352"/>
              <a:ext cx="95956" cy="39478"/>
            </p14:xfrm>
          </p:contentPart>
        </mc:Choice>
        <mc:Fallback xmlns="">
          <p:pic>
            <p:nvPicPr>
              <p:cNvPr id="112" name="墨迹 111"/>
            </p:nvPicPr>
            <p:blipFill>
              <a:blip r:embed="rId192"/>
            </p:blipFill>
            <p:spPr>
              <a:xfrm>
                <a:off x="11322755" y="2515352"/>
                <a:ext cx="95956" cy="3947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13" name="墨迹 112"/>
              <p14:cNvContentPartPr/>
              <p14:nvPr/>
            </p14:nvContentPartPr>
            <p14:xfrm>
              <a:off x="11311467" y="2599949"/>
              <a:ext cx="135467" cy="8459"/>
            </p14:xfrm>
          </p:contentPart>
        </mc:Choice>
        <mc:Fallback xmlns="">
          <p:pic>
            <p:nvPicPr>
              <p:cNvPr id="113" name="墨迹 112"/>
            </p:nvPicPr>
            <p:blipFill>
              <a:blip r:embed="rId194"/>
            </p:blipFill>
            <p:spPr>
              <a:xfrm>
                <a:off x="11311467" y="2599949"/>
                <a:ext cx="135467" cy="845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14" name="墨迹 113"/>
              <p14:cNvContentPartPr/>
              <p14:nvPr/>
            </p14:nvContentPartPr>
            <p14:xfrm>
              <a:off x="11520311" y="2327123"/>
              <a:ext cx="77082" cy="90942"/>
            </p14:xfrm>
          </p:contentPart>
        </mc:Choice>
        <mc:Fallback xmlns="">
          <p:pic>
            <p:nvPicPr>
              <p:cNvPr id="114" name="墨迹 113"/>
            </p:nvPicPr>
            <p:blipFill>
              <a:blip r:embed="rId196"/>
            </p:blipFill>
            <p:spPr>
              <a:xfrm>
                <a:off x="11520311" y="2327123"/>
                <a:ext cx="77082" cy="90942"/>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15" name="墨迹 114"/>
              <p14:cNvContentPartPr/>
              <p14:nvPr/>
            </p14:nvContentPartPr>
            <p14:xfrm>
              <a:off x="11610622" y="2368717"/>
              <a:ext cx="25400" cy="56398"/>
            </p14:xfrm>
          </p:contentPart>
        </mc:Choice>
        <mc:Fallback xmlns="">
          <p:pic>
            <p:nvPicPr>
              <p:cNvPr id="115" name="墨迹 114"/>
            </p:nvPicPr>
            <p:blipFill>
              <a:blip r:embed="rId198"/>
            </p:blipFill>
            <p:spPr>
              <a:xfrm>
                <a:off x="11610622" y="2368717"/>
                <a:ext cx="25400" cy="56398"/>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16" name="墨迹 115"/>
              <p14:cNvContentPartPr/>
              <p14:nvPr/>
            </p14:nvContentPartPr>
            <p14:xfrm>
              <a:off x="11672711" y="2295399"/>
              <a:ext cx="98777" cy="78957"/>
            </p14:xfrm>
          </p:contentPart>
        </mc:Choice>
        <mc:Fallback xmlns="">
          <p:pic>
            <p:nvPicPr>
              <p:cNvPr id="116" name="墨迹 115"/>
            </p:nvPicPr>
            <p:blipFill>
              <a:blip r:embed="rId200"/>
            </p:blipFill>
            <p:spPr>
              <a:xfrm>
                <a:off x="11672711" y="2295399"/>
                <a:ext cx="98777" cy="78957"/>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7" name="墨迹 116"/>
              <p14:cNvContentPartPr/>
              <p14:nvPr/>
            </p14:nvContentPartPr>
            <p14:xfrm>
              <a:off x="11765844" y="2233361"/>
              <a:ext cx="103011" cy="276351"/>
            </p14:xfrm>
          </p:contentPart>
        </mc:Choice>
        <mc:Fallback xmlns="">
          <p:pic>
            <p:nvPicPr>
              <p:cNvPr id="117" name="墨迹 116"/>
            </p:nvPicPr>
            <p:blipFill>
              <a:blip r:embed="rId202"/>
            </p:blipFill>
            <p:spPr>
              <a:xfrm>
                <a:off x="11765844" y="2233361"/>
                <a:ext cx="103011" cy="276351"/>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8" name="墨迹 117"/>
              <p14:cNvContentPartPr/>
              <p14:nvPr/>
            </p14:nvContentPartPr>
            <p14:xfrm>
              <a:off x="7913511" y="3416134"/>
              <a:ext cx="273756" cy="317415"/>
            </p14:xfrm>
          </p:contentPart>
        </mc:Choice>
        <mc:Fallback xmlns="">
          <p:pic>
            <p:nvPicPr>
              <p:cNvPr id="118" name="墨迹 117"/>
            </p:nvPicPr>
            <p:blipFill>
              <a:blip r:embed="rId204"/>
            </p:blipFill>
            <p:spPr>
              <a:xfrm>
                <a:off x="7913511" y="3416134"/>
                <a:ext cx="273756" cy="317415"/>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9" name="墨迹 118"/>
              <p14:cNvContentPartPr/>
              <p14:nvPr/>
            </p14:nvContentPartPr>
            <p14:xfrm>
              <a:off x="8262055" y="3389521"/>
              <a:ext cx="89606" cy="129715"/>
            </p14:xfrm>
          </p:contentPart>
        </mc:Choice>
        <mc:Fallback xmlns="">
          <p:pic>
            <p:nvPicPr>
              <p:cNvPr id="119" name="墨迹 118"/>
            </p:nvPicPr>
            <p:blipFill>
              <a:blip r:embed="rId206"/>
            </p:blipFill>
            <p:spPr>
              <a:xfrm>
                <a:off x="8262055" y="3389521"/>
                <a:ext cx="89606" cy="129715"/>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20" name="墨迹 119"/>
              <p14:cNvContentPartPr/>
              <p14:nvPr/>
            </p14:nvContentPartPr>
            <p14:xfrm>
              <a:off x="8197673" y="3429000"/>
              <a:ext cx="201260" cy="28198"/>
            </p14:xfrm>
          </p:contentPart>
        </mc:Choice>
        <mc:Fallback xmlns="">
          <p:pic>
            <p:nvPicPr>
              <p:cNvPr id="120" name="墨迹 119"/>
            </p:nvPicPr>
            <p:blipFill>
              <a:blip r:embed="rId208"/>
            </p:blipFill>
            <p:spPr>
              <a:xfrm>
                <a:off x="8197673" y="3429000"/>
                <a:ext cx="201260" cy="28198"/>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21" name="墨迹 120"/>
              <p14:cNvContentPartPr/>
              <p14:nvPr/>
            </p14:nvContentPartPr>
            <p14:xfrm>
              <a:off x="8314266" y="3359207"/>
              <a:ext cx="22578" cy="250266"/>
            </p14:xfrm>
          </p:contentPart>
        </mc:Choice>
        <mc:Fallback xmlns="">
          <p:pic>
            <p:nvPicPr>
              <p:cNvPr id="121" name="墨迹 120"/>
            </p:nvPicPr>
            <p:blipFill>
              <a:blip r:embed="rId210"/>
            </p:blipFill>
            <p:spPr>
              <a:xfrm>
                <a:off x="8314266" y="3359207"/>
                <a:ext cx="22578" cy="250266"/>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22" name="墨迹 121"/>
              <p14:cNvContentPartPr/>
              <p14:nvPr/>
            </p14:nvContentPartPr>
            <p14:xfrm>
              <a:off x="8447616" y="3553075"/>
              <a:ext cx="179916" cy="22559"/>
            </p14:xfrm>
          </p:contentPart>
        </mc:Choice>
        <mc:Fallback xmlns="">
          <p:pic>
            <p:nvPicPr>
              <p:cNvPr id="122" name="墨迹 121"/>
            </p:nvPicPr>
            <p:blipFill>
              <a:blip r:embed="rId212"/>
            </p:blipFill>
            <p:spPr>
              <a:xfrm>
                <a:off x="8447616" y="3553075"/>
                <a:ext cx="179916" cy="2255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23" name="墨迹 122"/>
              <p14:cNvContentPartPr/>
              <p14:nvPr/>
            </p14:nvContentPartPr>
            <p14:xfrm>
              <a:off x="8523111" y="3483283"/>
              <a:ext cx="28222" cy="323583"/>
            </p14:xfrm>
          </p:contentPart>
        </mc:Choice>
        <mc:Fallback xmlns="">
          <p:pic>
            <p:nvPicPr>
              <p:cNvPr id="123" name="墨迹 122"/>
            </p:nvPicPr>
            <p:blipFill>
              <a:blip r:embed="rId214"/>
            </p:blipFill>
            <p:spPr>
              <a:xfrm>
                <a:off x="8523111" y="3483283"/>
                <a:ext cx="28222" cy="323583"/>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4" name="墨迹 123"/>
              <p14:cNvContentPartPr/>
              <p14:nvPr/>
            </p14:nvContentPartPr>
            <p14:xfrm>
              <a:off x="8870244" y="3389521"/>
              <a:ext cx="51506" cy="225592"/>
            </p14:xfrm>
          </p:contentPart>
        </mc:Choice>
        <mc:Fallback xmlns="">
          <p:pic>
            <p:nvPicPr>
              <p:cNvPr id="124" name="墨迹 123"/>
            </p:nvPicPr>
            <p:blipFill>
              <a:blip r:embed="rId216"/>
            </p:blipFill>
            <p:spPr>
              <a:xfrm>
                <a:off x="8870244" y="3389521"/>
                <a:ext cx="51506" cy="225592"/>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5" name="墨迹 124"/>
              <p14:cNvContentPartPr/>
              <p14:nvPr/>
            </p14:nvContentPartPr>
            <p14:xfrm>
              <a:off x="9016294" y="3402210"/>
              <a:ext cx="113594" cy="246742"/>
            </p14:xfrm>
          </p:contentPart>
        </mc:Choice>
        <mc:Fallback xmlns="">
          <p:pic>
            <p:nvPicPr>
              <p:cNvPr id="125" name="墨迹 124"/>
            </p:nvPicPr>
            <p:blipFill>
              <a:blip r:embed="rId218"/>
            </p:blipFill>
            <p:spPr>
              <a:xfrm>
                <a:off x="9016294" y="3402210"/>
                <a:ext cx="113594" cy="24674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6" name="墨迹 125"/>
              <p14:cNvContentPartPr/>
              <p14:nvPr/>
            </p14:nvContentPartPr>
            <p14:xfrm>
              <a:off x="9257594" y="3491037"/>
              <a:ext cx="185561" cy="5640"/>
            </p14:xfrm>
          </p:contentPart>
        </mc:Choice>
        <mc:Fallback xmlns="">
          <p:pic>
            <p:nvPicPr>
              <p:cNvPr id="126" name="墨迹 125"/>
            </p:nvPicPr>
            <p:blipFill>
              <a:blip r:embed="rId220"/>
            </p:blipFill>
            <p:spPr>
              <a:xfrm>
                <a:off x="9257594" y="3491037"/>
                <a:ext cx="185561" cy="564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7" name="墨迹 126"/>
              <p14:cNvContentPartPr/>
              <p14:nvPr/>
            </p14:nvContentPartPr>
            <p14:xfrm>
              <a:off x="9409288" y="3408379"/>
              <a:ext cx="121356" cy="60099"/>
            </p14:xfrm>
          </p:contentPart>
        </mc:Choice>
        <mc:Fallback xmlns="">
          <p:pic>
            <p:nvPicPr>
              <p:cNvPr id="127" name="墨迹 126"/>
            </p:nvPicPr>
            <p:blipFill>
              <a:blip r:embed="rId222"/>
            </p:blipFill>
            <p:spPr>
              <a:xfrm>
                <a:off x="9409288" y="3408379"/>
                <a:ext cx="121356" cy="6009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8" name="墨迹 127"/>
              <p14:cNvContentPartPr/>
              <p14:nvPr/>
            </p14:nvContentPartPr>
            <p14:xfrm>
              <a:off x="9204325" y="3586914"/>
              <a:ext cx="227541" cy="11280"/>
            </p14:xfrm>
          </p:contentPart>
        </mc:Choice>
        <mc:Fallback xmlns="">
          <p:pic>
            <p:nvPicPr>
              <p:cNvPr id="128" name="墨迹 127"/>
            </p:nvPicPr>
            <p:blipFill>
              <a:blip r:embed="rId224"/>
            </p:blipFill>
            <p:spPr>
              <a:xfrm>
                <a:off x="9204325" y="3586914"/>
                <a:ext cx="227541" cy="1128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9" name="墨迹 128"/>
              <p14:cNvContentPartPr/>
              <p14:nvPr/>
            </p14:nvContentPartPr>
            <p14:xfrm>
              <a:off x="9202384" y="3610883"/>
              <a:ext cx="139171" cy="71908"/>
            </p14:xfrm>
          </p:contentPart>
        </mc:Choice>
        <mc:Fallback xmlns="">
          <p:pic>
            <p:nvPicPr>
              <p:cNvPr id="129" name="墨迹 128"/>
            </p:nvPicPr>
            <p:blipFill>
              <a:blip r:embed="rId226"/>
            </p:blipFill>
            <p:spPr>
              <a:xfrm>
                <a:off x="9202384" y="3610883"/>
                <a:ext cx="139171" cy="71908"/>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30" name="墨迹 129"/>
              <p14:cNvContentPartPr/>
              <p14:nvPr/>
            </p14:nvContentPartPr>
            <p14:xfrm>
              <a:off x="9702800" y="3329774"/>
              <a:ext cx="118533" cy="266305"/>
            </p14:xfrm>
          </p:contentPart>
        </mc:Choice>
        <mc:Fallback xmlns="">
          <p:pic>
            <p:nvPicPr>
              <p:cNvPr id="130" name="墨迹 129"/>
            </p:nvPicPr>
            <p:blipFill>
              <a:blip r:embed="rId228"/>
            </p:blipFill>
            <p:spPr>
              <a:xfrm>
                <a:off x="9702800" y="3329774"/>
                <a:ext cx="118533" cy="266305"/>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31" name="墨迹 130"/>
              <p14:cNvContentPartPr/>
              <p14:nvPr/>
            </p14:nvContentPartPr>
            <p14:xfrm>
              <a:off x="9860844" y="3304924"/>
              <a:ext cx="183444" cy="250971"/>
            </p14:xfrm>
          </p:contentPart>
        </mc:Choice>
        <mc:Fallback xmlns="">
          <p:pic>
            <p:nvPicPr>
              <p:cNvPr id="131" name="墨迹 130"/>
            </p:nvPicPr>
            <p:blipFill>
              <a:blip r:embed="rId230"/>
            </p:blipFill>
            <p:spPr>
              <a:xfrm>
                <a:off x="9860844" y="3304924"/>
                <a:ext cx="183444" cy="250971"/>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32" name="墨迹 131"/>
              <p14:cNvContentPartPr/>
              <p14:nvPr/>
            </p14:nvContentPartPr>
            <p14:xfrm>
              <a:off x="10124546" y="3286242"/>
              <a:ext cx="128587" cy="235814"/>
            </p14:xfrm>
          </p:contentPart>
        </mc:Choice>
        <mc:Fallback xmlns="">
          <p:pic>
            <p:nvPicPr>
              <p:cNvPr id="132" name="墨迹 131"/>
            </p:nvPicPr>
            <p:blipFill>
              <a:blip r:embed="rId232"/>
            </p:blipFill>
            <p:spPr>
              <a:xfrm>
                <a:off x="10124546" y="3286242"/>
                <a:ext cx="128587" cy="235814"/>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33" name="墨迹 132"/>
              <p14:cNvContentPartPr/>
              <p14:nvPr/>
            </p14:nvContentPartPr>
            <p14:xfrm>
              <a:off x="10267244" y="3404678"/>
              <a:ext cx="77611" cy="362710"/>
            </p14:xfrm>
          </p:contentPart>
        </mc:Choice>
        <mc:Fallback xmlns="">
          <p:pic>
            <p:nvPicPr>
              <p:cNvPr id="133" name="墨迹 132"/>
            </p:nvPicPr>
            <p:blipFill>
              <a:blip r:embed="rId234"/>
            </p:blipFill>
            <p:spPr>
              <a:xfrm>
                <a:off x="10267244" y="3404678"/>
                <a:ext cx="77611" cy="36271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4" name="墨迹 133"/>
              <p14:cNvContentPartPr/>
              <p14:nvPr/>
            </p14:nvContentPartPr>
            <p14:xfrm>
              <a:off x="10382955" y="3265445"/>
              <a:ext cx="119945" cy="344028"/>
            </p14:xfrm>
          </p:contentPart>
        </mc:Choice>
        <mc:Fallback xmlns="">
          <p:pic>
            <p:nvPicPr>
              <p:cNvPr id="134" name="墨迹 133"/>
            </p:nvPicPr>
            <p:blipFill>
              <a:blip r:embed="rId236"/>
            </p:blipFill>
            <p:spPr>
              <a:xfrm>
                <a:off x="10382955" y="3265445"/>
                <a:ext cx="119945" cy="344028"/>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35" name="墨迹 134"/>
              <p14:cNvContentPartPr/>
              <p14:nvPr/>
            </p14:nvContentPartPr>
            <p14:xfrm>
              <a:off x="10549467" y="3249936"/>
              <a:ext cx="121355" cy="15509"/>
            </p14:xfrm>
          </p:contentPart>
        </mc:Choice>
        <mc:Fallback xmlns="">
          <p:pic>
            <p:nvPicPr>
              <p:cNvPr id="135" name="墨迹 134"/>
            </p:nvPicPr>
            <p:blipFill>
              <a:blip r:embed="rId238"/>
            </p:blipFill>
            <p:spPr>
              <a:xfrm>
                <a:off x="10549467" y="3249936"/>
                <a:ext cx="121355" cy="1550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6" name="墨迹 135"/>
              <p14:cNvContentPartPr/>
              <p14:nvPr/>
            </p14:nvContentPartPr>
            <p14:xfrm>
              <a:off x="10611555" y="3186664"/>
              <a:ext cx="11289" cy="188757"/>
            </p14:xfrm>
          </p:contentPart>
        </mc:Choice>
        <mc:Fallback xmlns="">
          <p:pic>
            <p:nvPicPr>
              <p:cNvPr id="136" name="墨迹 135"/>
            </p:nvPicPr>
            <p:blipFill>
              <a:blip r:embed="rId240"/>
            </p:blipFill>
            <p:spPr>
              <a:xfrm>
                <a:off x="10611555" y="3186664"/>
                <a:ext cx="11289" cy="188757"/>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7" name="墨迹 136"/>
              <p14:cNvContentPartPr/>
              <p14:nvPr/>
            </p14:nvContentPartPr>
            <p14:xfrm>
              <a:off x="8327496" y="3933762"/>
              <a:ext cx="77081" cy="485023"/>
            </p14:xfrm>
          </p:contentPart>
        </mc:Choice>
        <mc:Fallback xmlns="">
          <p:pic>
            <p:nvPicPr>
              <p:cNvPr id="137" name="墨迹 136"/>
            </p:nvPicPr>
            <p:blipFill>
              <a:blip r:embed="rId242"/>
            </p:blipFill>
            <p:spPr>
              <a:xfrm>
                <a:off x="8327496" y="3933762"/>
                <a:ext cx="77081" cy="485023"/>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8" name="墨迹 137"/>
              <p14:cNvContentPartPr/>
              <p14:nvPr/>
            </p14:nvContentPartPr>
            <p14:xfrm>
              <a:off x="8370005" y="4087270"/>
              <a:ext cx="167217" cy="165141"/>
            </p14:xfrm>
          </p:contentPart>
        </mc:Choice>
        <mc:Fallback xmlns="">
          <p:pic>
            <p:nvPicPr>
              <p:cNvPr id="138" name="墨迹 137"/>
            </p:nvPicPr>
            <p:blipFill>
              <a:blip r:embed="rId244"/>
            </p:blipFill>
            <p:spPr>
              <a:xfrm>
                <a:off x="8370005" y="4087270"/>
                <a:ext cx="167217" cy="165141"/>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9" name="墨迹 138"/>
              <p14:cNvContentPartPr/>
              <p14:nvPr/>
            </p14:nvContentPartPr>
            <p14:xfrm>
              <a:off x="8609718" y="4122695"/>
              <a:ext cx="124354" cy="22559"/>
            </p14:xfrm>
          </p:contentPart>
        </mc:Choice>
        <mc:Fallback xmlns="">
          <p:pic>
            <p:nvPicPr>
              <p:cNvPr id="139" name="墨迹 138"/>
            </p:nvPicPr>
            <p:blipFill>
              <a:blip r:embed="rId246"/>
            </p:blipFill>
            <p:spPr>
              <a:xfrm>
                <a:off x="8609718" y="4122695"/>
                <a:ext cx="124354" cy="2255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40" name="墨迹 139"/>
              <p14:cNvContentPartPr/>
              <p14:nvPr/>
            </p14:nvContentPartPr>
            <p14:xfrm>
              <a:off x="8583612" y="4207292"/>
              <a:ext cx="165276" cy="19739"/>
            </p14:xfrm>
          </p:contentPart>
        </mc:Choice>
        <mc:Fallback xmlns="">
          <p:pic>
            <p:nvPicPr>
              <p:cNvPr id="140" name="墨迹 139"/>
            </p:nvPicPr>
            <p:blipFill>
              <a:blip r:embed="rId248"/>
            </p:blipFill>
            <p:spPr>
              <a:xfrm>
                <a:off x="8583612" y="4207292"/>
                <a:ext cx="165276" cy="1973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41" name="墨迹 140"/>
              <p14:cNvContentPartPr/>
              <p14:nvPr/>
            </p14:nvContentPartPr>
            <p14:xfrm>
              <a:off x="8823677" y="3997915"/>
              <a:ext cx="43745" cy="305254"/>
            </p14:xfrm>
          </p:contentPart>
        </mc:Choice>
        <mc:Fallback xmlns="">
          <p:pic>
            <p:nvPicPr>
              <p:cNvPr id="141" name="墨迹 140"/>
            </p:nvPicPr>
            <p:blipFill>
              <a:blip r:embed="rId250"/>
            </p:blipFill>
            <p:spPr>
              <a:xfrm>
                <a:off x="8823677" y="3997915"/>
                <a:ext cx="43745" cy="305254"/>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2" name="墨迹 141"/>
              <p14:cNvContentPartPr/>
              <p14:nvPr/>
            </p14:nvContentPartPr>
            <p14:xfrm>
              <a:off x="8856309" y="4086037"/>
              <a:ext cx="112713" cy="115615"/>
            </p14:xfrm>
          </p:contentPart>
        </mc:Choice>
        <mc:Fallback xmlns="">
          <p:pic>
            <p:nvPicPr>
              <p:cNvPr id="142" name="墨迹 141"/>
            </p:nvPicPr>
            <p:blipFill>
              <a:blip r:embed="rId252"/>
            </p:blipFill>
            <p:spPr>
              <a:xfrm>
                <a:off x="8856309" y="4086037"/>
                <a:ext cx="112713" cy="115615"/>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3" name="墨迹 142"/>
              <p14:cNvContentPartPr/>
              <p14:nvPr/>
            </p14:nvContentPartPr>
            <p14:xfrm>
              <a:off x="9031111" y="4159354"/>
              <a:ext cx="16933" cy="93057"/>
            </p14:xfrm>
          </p:contentPart>
        </mc:Choice>
        <mc:Fallback xmlns="">
          <p:pic>
            <p:nvPicPr>
              <p:cNvPr id="143" name="墨迹 142"/>
            </p:nvPicPr>
            <p:blipFill>
              <a:blip r:embed="rId254"/>
            </p:blipFill>
            <p:spPr>
              <a:xfrm>
                <a:off x="9031111" y="4159354"/>
                <a:ext cx="16933" cy="93057"/>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4" name="墨迹 143"/>
              <p14:cNvContentPartPr/>
              <p14:nvPr/>
            </p14:nvContentPartPr>
            <p14:xfrm>
              <a:off x="9144000" y="3996857"/>
              <a:ext cx="11288" cy="244274"/>
            </p14:xfrm>
          </p:contentPart>
        </mc:Choice>
        <mc:Fallback xmlns="">
          <p:pic>
            <p:nvPicPr>
              <p:cNvPr id="144" name="墨迹 143"/>
            </p:nvPicPr>
            <p:blipFill>
              <a:blip r:embed="rId256"/>
            </p:blipFill>
            <p:spPr>
              <a:xfrm>
                <a:off x="9144000" y="3996857"/>
                <a:ext cx="11288" cy="244274"/>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5" name="墨迹 144"/>
              <p14:cNvContentPartPr/>
              <p14:nvPr/>
            </p14:nvContentPartPr>
            <p14:xfrm>
              <a:off x="9202561" y="4074757"/>
              <a:ext cx="71261" cy="115616"/>
            </p14:xfrm>
          </p:contentPart>
        </mc:Choice>
        <mc:Fallback xmlns="">
          <p:pic>
            <p:nvPicPr>
              <p:cNvPr id="145" name="墨迹 144"/>
            </p:nvPicPr>
            <p:blipFill>
              <a:blip r:embed="rId258"/>
            </p:blipFill>
            <p:spPr>
              <a:xfrm>
                <a:off x="9202561" y="4074757"/>
                <a:ext cx="71261" cy="115616"/>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6" name="墨迹 145"/>
              <p14:cNvContentPartPr/>
              <p14:nvPr/>
            </p14:nvContentPartPr>
            <p14:xfrm>
              <a:off x="9323387" y="4130450"/>
              <a:ext cx="88724" cy="89884"/>
            </p14:xfrm>
          </p:contentPart>
        </mc:Choice>
        <mc:Fallback xmlns="">
          <p:pic>
            <p:nvPicPr>
              <p:cNvPr id="146" name="墨迹 145"/>
            </p:nvPicPr>
            <p:blipFill>
              <a:blip r:embed="rId260"/>
            </p:blipFill>
            <p:spPr>
              <a:xfrm>
                <a:off x="9323387" y="4130450"/>
                <a:ext cx="88724" cy="8988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7" name="墨迹 146"/>
              <p14:cNvContentPartPr/>
              <p14:nvPr/>
            </p14:nvContentPartPr>
            <p14:xfrm>
              <a:off x="9493955" y="3940812"/>
              <a:ext cx="22578" cy="274940"/>
            </p14:xfrm>
          </p:contentPart>
        </mc:Choice>
        <mc:Fallback xmlns="">
          <p:pic>
            <p:nvPicPr>
              <p:cNvPr id="147" name="墨迹 146"/>
            </p:nvPicPr>
            <p:blipFill>
              <a:blip r:embed="rId262"/>
            </p:blipFill>
            <p:spPr>
              <a:xfrm>
                <a:off x="9493955" y="3940812"/>
                <a:ext cx="22578" cy="27494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8" name="墨迹 147"/>
              <p14:cNvContentPartPr/>
              <p14:nvPr/>
            </p14:nvContentPartPr>
            <p14:xfrm>
              <a:off x="9512828" y="4002497"/>
              <a:ext cx="110949" cy="148397"/>
            </p14:xfrm>
          </p:contentPart>
        </mc:Choice>
        <mc:Fallback xmlns="">
          <p:pic>
            <p:nvPicPr>
              <p:cNvPr id="148" name="墨迹 147"/>
            </p:nvPicPr>
            <p:blipFill>
              <a:blip r:embed="rId264"/>
            </p:blipFill>
            <p:spPr>
              <a:xfrm>
                <a:off x="9512828" y="4002497"/>
                <a:ext cx="110949" cy="148397"/>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9" name="墨迹 148"/>
              <p14:cNvContentPartPr/>
              <p14:nvPr/>
            </p14:nvContentPartPr>
            <p14:xfrm>
              <a:off x="9626600" y="4050788"/>
              <a:ext cx="98777" cy="300319"/>
            </p14:xfrm>
          </p:contentPart>
        </mc:Choice>
        <mc:Fallback xmlns="">
          <p:pic>
            <p:nvPicPr>
              <p:cNvPr id="149" name="墨迹 148"/>
            </p:nvPicPr>
            <p:blipFill>
              <a:blip r:embed="rId266"/>
            </p:blipFill>
            <p:spPr>
              <a:xfrm>
                <a:off x="9626600" y="4050788"/>
                <a:ext cx="98777" cy="30031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50" name="墨迹 149"/>
              <p14:cNvContentPartPr/>
              <p14:nvPr/>
            </p14:nvContentPartPr>
            <p14:xfrm>
              <a:off x="8624711" y="4540041"/>
              <a:ext cx="220133" cy="528026"/>
            </p14:xfrm>
          </p:contentPart>
        </mc:Choice>
        <mc:Fallback xmlns="">
          <p:pic>
            <p:nvPicPr>
              <p:cNvPr id="150" name="墨迹 149"/>
            </p:nvPicPr>
            <p:blipFill>
              <a:blip r:embed="rId268"/>
            </p:blipFill>
            <p:spPr>
              <a:xfrm>
                <a:off x="8624711" y="4540041"/>
                <a:ext cx="220133" cy="528026"/>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51" name="墨迹 150"/>
              <p14:cNvContentPartPr/>
              <p14:nvPr/>
            </p14:nvContentPartPr>
            <p14:xfrm>
              <a:off x="8918222" y="4549558"/>
              <a:ext cx="22578" cy="290802"/>
            </p14:xfrm>
          </p:contentPart>
        </mc:Choice>
        <mc:Fallback xmlns="">
          <p:pic>
            <p:nvPicPr>
              <p:cNvPr id="151" name="墨迹 150"/>
            </p:nvPicPr>
            <p:blipFill>
              <a:blip r:embed="rId270"/>
            </p:blipFill>
            <p:spPr>
              <a:xfrm>
                <a:off x="8918222" y="4549558"/>
                <a:ext cx="22578" cy="290802"/>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52" name="墨迹 151"/>
              <p14:cNvContentPartPr/>
              <p14:nvPr/>
            </p14:nvContentPartPr>
            <p14:xfrm>
              <a:off x="8925806" y="4593090"/>
              <a:ext cx="167394" cy="192282"/>
            </p14:xfrm>
          </p:contentPart>
        </mc:Choice>
        <mc:Fallback xmlns="">
          <p:pic>
            <p:nvPicPr>
              <p:cNvPr id="152" name="墨迹 151"/>
            </p:nvPicPr>
            <p:blipFill>
              <a:blip r:embed="rId272"/>
            </p:blipFill>
            <p:spPr>
              <a:xfrm>
                <a:off x="8925806" y="4593090"/>
                <a:ext cx="167394" cy="192282"/>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53" name="墨迹 152"/>
              <p14:cNvContentPartPr/>
              <p14:nvPr/>
            </p14:nvContentPartPr>
            <p14:xfrm>
              <a:off x="9183511" y="4635917"/>
              <a:ext cx="99660" cy="25379"/>
            </p14:xfrm>
          </p:contentPart>
        </mc:Choice>
        <mc:Fallback xmlns="">
          <p:pic>
            <p:nvPicPr>
              <p:cNvPr id="153" name="墨迹 152"/>
            </p:nvPicPr>
            <p:blipFill>
              <a:blip r:embed="rId274"/>
            </p:blipFill>
            <p:spPr>
              <a:xfrm>
                <a:off x="9183511" y="4635917"/>
                <a:ext cx="99660" cy="2537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4" name="墨迹 153"/>
              <p14:cNvContentPartPr/>
              <p14:nvPr/>
            </p14:nvContentPartPr>
            <p14:xfrm>
              <a:off x="9142941" y="4737434"/>
              <a:ext cx="142169" cy="19739"/>
            </p14:xfrm>
          </p:contentPart>
        </mc:Choice>
        <mc:Fallback xmlns="">
          <p:pic>
            <p:nvPicPr>
              <p:cNvPr id="154" name="墨迹 153"/>
            </p:nvPicPr>
            <p:blipFill>
              <a:blip r:embed="rId276"/>
            </p:blipFill>
            <p:spPr>
              <a:xfrm>
                <a:off x="9142941" y="4737434"/>
                <a:ext cx="142169" cy="1973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5" name="墨迹 154"/>
              <p14:cNvContentPartPr/>
              <p14:nvPr/>
            </p14:nvContentPartPr>
            <p14:xfrm>
              <a:off x="9515827" y="4562600"/>
              <a:ext cx="124884" cy="174834"/>
            </p14:xfrm>
          </p:contentPart>
        </mc:Choice>
        <mc:Fallback xmlns="">
          <p:pic>
            <p:nvPicPr>
              <p:cNvPr id="155" name="墨迹 154"/>
            </p:nvPicPr>
            <p:blipFill>
              <a:blip r:embed="rId278"/>
            </p:blipFill>
            <p:spPr>
              <a:xfrm>
                <a:off x="9515827" y="4562600"/>
                <a:ext cx="124884" cy="174834"/>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6" name="墨迹 155"/>
              <p14:cNvContentPartPr/>
              <p14:nvPr/>
            </p14:nvContentPartPr>
            <p14:xfrm>
              <a:off x="9706680" y="4660415"/>
              <a:ext cx="29987" cy="57279"/>
            </p14:xfrm>
          </p:contentPart>
        </mc:Choice>
        <mc:Fallback xmlns="">
          <p:pic>
            <p:nvPicPr>
              <p:cNvPr id="156" name="墨迹 155"/>
            </p:nvPicPr>
            <p:blipFill>
              <a:blip r:embed="rId280"/>
            </p:blipFill>
            <p:spPr>
              <a:xfrm>
                <a:off x="9706680" y="4660415"/>
                <a:ext cx="29987" cy="5727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7" name="墨迹 156"/>
              <p14:cNvContentPartPr/>
              <p14:nvPr/>
            </p14:nvContentPartPr>
            <p14:xfrm>
              <a:off x="9779000" y="4483643"/>
              <a:ext cx="70555" cy="219952"/>
            </p14:xfrm>
          </p:contentPart>
        </mc:Choice>
        <mc:Fallback xmlns="">
          <p:pic>
            <p:nvPicPr>
              <p:cNvPr id="157" name="墨迹 156"/>
            </p:nvPicPr>
            <p:blipFill>
              <a:blip r:embed="rId282"/>
            </p:blipFill>
            <p:spPr>
              <a:xfrm>
                <a:off x="9779000" y="4483643"/>
                <a:ext cx="70555" cy="219952"/>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8" name="墨迹 157"/>
              <p14:cNvContentPartPr/>
              <p14:nvPr/>
            </p14:nvContentPartPr>
            <p14:xfrm>
              <a:off x="9891888" y="4489282"/>
              <a:ext cx="93134" cy="313009"/>
            </p14:xfrm>
          </p:contentPart>
        </mc:Choice>
        <mc:Fallback xmlns="">
          <p:pic>
            <p:nvPicPr>
              <p:cNvPr id="158" name="墨迹 157"/>
            </p:nvPicPr>
            <p:blipFill>
              <a:blip r:embed="rId284"/>
            </p:blipFill>
            <p:spPr>
              <a:xfrm>
                <a:off x="9891888" y="4489282"/>
                <a:ext cx="93134" cy="31300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9" name="墨迹 158"/>
              <p14:cNvContentPartPr/>
              <p14:nvPr/>
            </p14:nvContentPartPr>
            <p14:xfrm>
              <a:off x="10041466" y="4602079"/>
              <a:ext cx="132644" cy="11279"/>
            </p14:xfrm>
          </p:contentPart>
        </mc:Choice>
        <mc:Fallback xmlns="">
          <p:pic>
            <p:nvPicPr>
              <p:cNvPr id="159" name="墨迹 158"/>
            </p:nvPicPr>
            <p:blipFill>
              <a:blip r:embed="rId286"/>
            </p:blipFill>
            <p:spPr>
              <a:xfrm>
                <a:off x="10041466" y="4602079"/>
                <a:ext cx="132644" cy="1127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60" name="墨迹 159"/>
              <p14:cNvContentPartPr/>
              <p14:nvPr/>
            </p14:nvContentPartPr>
            <p14:xfrm>
              <a:off x="10100733" y="4514662"/>
              <a:ext cx="23460" cy="242511"/>
            </p14:xfrm>
          </p:contentPart>
        </mc:Choice>
        <mc:Fallback xmlns="">
          <p:pic>
            <p:nvPicPr>
              <p:cNvPr id="160" name="墨迹 159"/>
            </p:nvPicPr>
            <p:blipFill>
              <a:blip r:embed="rId288"/>
            </p:blipFill>
            <p:spPr>
              <a:xfrm>
                <a:off x="10100733" y="4514662"/>
                <a:ext cx="23460" cy="242511"/>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61" name="墨迹 160"/>
              <p14:cNvContentPartPr/>
              <p14:nvPr/>
            </p14:nvContentPartPr>
            <p14:xfrm>
              <a:off x="10295466" y="4493512"/>
              <a:ext cx="62089" cy="215723"/>
            </p14:xfrm>
          </p:contentPart>
        </mc:Choice>
        <mc:Fallback xmlns="">
          <p:pic>
            <p:nvPicPr>
              <p:cNvPr id="161" name="墨迹 160"/>
            </p:nvPicPr>
            <p:blipFill>
              <a:blip r:embed="rId290"/>
            </p:blipFill>
            <p:spPr>
              <a:xfrm>
                <a:off x="10295466" y="4493512"/>
                <a:ext cx="62089" cy="215723"/>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62" name="墨迹 161"/>
              <p14:cNvContentPartPr/>
              <p14:nvPr/>
            </p14:nvContentPartPr>
            <p14:xfrm>
              <a:off x="10385777" y="4618998"/>
              <a:ext cx="39511" cy="69793"/>
            </p14:xfrm>
          </p:contentPart>
        </mc:Choice>
        <mc:Fallback xmlns="">
          <p:pic>
            <p:nvPicPr>
              <p:cNvPr id="162" name="墨迹 161"/>
            </p:nvPicPr>
            <p:blipFill>
              <a:blip r:embed="rId292"/>
            </p:blipFill>
            <p:spPr>
              <a:xfrm>
                <a:off x="10385777" y="4618998"/>
                <a:ext cx="39511" cy="69793"/>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63" name="墨迹 162"/>
              <p14:cNvContentPartPr/>
              <p14:nvPr/>
            </p14:nvContentPartPr>
            <p14:xfrm>
              <a:off x="10464800" y="4452624"/>
              <a:ext cx="107244" cy="248151"/>
            </p14:xfrm>
          </p:contentPart>
        </mc:Choice>
        <mc:Fallback xmlns="">
          <p:pic>
            <p:nvPicPr>
              <p:cNvPr id="163" name="墨迹 162"/>
            </p:nvPicPr>
            <p:blipFill>
              <a:blip r:embed="rId294"/>
            </p:blipFill>
            <p:spPr>
              <a:xfrm>
                <a:off x="10464800" y="4452624"/>
                <a:ext cx="107244" cy="248151"/>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64" name="墨迹 163"/>
              <p14:cNvContentPartPr/>
              <p14:nvPr/>
            </p14:nvContentPartPr>
            <p14:xfrm>
              <a:off x="10591800" y="4451919"/>
              <a:ext cx="104422" cy="457529"/>
            </p14:xfrm>
          </p:contentPart>
        </mc:Choice>
        <mc:Fallback xmlns="">
          <p:pic>
            <p:nvPicPr>
              <p:cNvPr id="164" name="墨迹 163"/>
            </p:nvPicPr>
            <p:blipFill>
              <a:blip r:embed="rId296"/>
            </p:blipFill>
            <p:spPr>
              <a:xfrm>
                <a:off x="10591800" y="4451919"/>
                <a:ext cx="104422" cy="45752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65" name="墨迹 164"/>
              <p14:cNvContentPartPr/>
              <p14:nvPr/>
            </p14:nvContentPartPr>
            <p14:xfrm>
              <a:off x="10750902" y="4551320"/>
              <a:ext cx="174625" cy="16919"/>
            </p14:xfrm>
          </p:contentPart>
        </mc:Choice>
        <mc:Fallback xmlns="">
          <p:pic>
            <p:nvPicPr>
              <p:cNvPr id="165" name="墨迹 164"/>
            </p:nvPicPr>
            <p:blipFill>
              <a:blip r:embed="rId298"/>
            </p:blipFill>
            <p:spPr>
              <a:xfrm>
                <a:off x="10750902" y="4551320"/>
                <a:ext cx="174625" cy="1691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66" name="墨迹 165"/>
              <p14:cNvContentPartPr/>
              <p14:nvPr/>
            </p14:nvContentPartPr>
            <p14:xfrm>
              <a:off x="10811932" y="4437819"/>
              <a:ext cx="31045" cy="282695"/>
            </p14:xfrm>
          </p:contentPart>
        </mc:Choice>
        <mc:Fallback xmlns="">
          <p:pic>
            <p:nvPicPr>
              <p:cNvPr id="166" name="墨迹 165"/>
            </p:nvPicPr>
            <p:blipFill>
              <a:blip r:embed="rId300"/>
            </p:blipFill>
            <p:spPr>
              <a:xfrm>
                <a:off x="10811932" y="4437819"/>
                <a:ext cx="31045" cy="282695"/>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7" name="墨迹 166"/>
              <p14:cNvContentPartPr/>
              <p14:nvPr/>
            </p14:nvContentPartPr>
            <p14:xfrm>
              <a:off x="11068755" y="4513780"/>
              <a:ext cx="112889" cy="150336"/>
            </p14:xfrm>
          </p:contentPart>
        </mc:Choice>
        <mc:Fallback xmlns="">
          <p:pic>
            <p:nvPicPr>
              <p:cNvPr id="167" name="墨迹 166"/>
            </p:nvPicPr>
            <p:blipFill>
              <a:blip r:embed="rId302"/>
            </p:blipFill>
            <p:spPr>
              <a:xfrm>
                <a:off x="11068755" y="4513780"/>
                <a:ext cx="112889" cy="150336"/>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8" name="墨迹 167"/>
              <p14:cNvContentPartPr/>
              <p14:nvPr/>
            </p14:nvContentPartPr>
            <p14:xfrm>
              <a:off x="11187288" y="4613358"/>
              <a:ext cx="45156" cy="81777"/>
            </p14:xfrm>
          </p:contentPart>
        </mc:Choice>
        <mc:Fallback xmlns="">
          <p:pic>
            <p:nvPicPr>
              <p:cNvPr id="168" name="墨迹 167"/>
            </p:nvPicPr>
            <p:blipFill>
              <a:blip r:embed="rId304"/>
            </p:blipFill>
            <p:spPr>
              <a:xfrm>
                <a:off x="11187288" y="4613358"/>
                <a:ext cx="45156" cy="81777"/>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9" name="墨迹 168"/>
              <p14:cNvContentPartPr/>
              <p14:nvPr/>
            </p14:nvContentPartPr>
            <p14:xfrm>
              <a:off x="11349213" y="4508317"/>
              <a:ext cx="103364" cy="108742"/>
            </p14:xfrm>
          </p:contentPart>
        </mc:Choice>
        <mc:Fallback xmlns="">
          <p:pic>
            <p:nvPicPr>
              <p:cNvPr id="169" name="墨迹 168"/>
            </p:nvPicPr>
            <p:blipFill>
              <a:blip r:embed="rId306"/>
            </p:blipFill>
            <p:spPr>
              <a:xfrm>
                <a:off x="11349213" y="4508317"/>
                <a:ext cx="103364" cy="108742"/>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70" name="墨迹 169"/>
              <p14:cNvContentPartPr/>
              <p14:nvPr/>
            </p14:nvContentPartPr>
            <p14:xfrm>
              <a:off x="11458222" y="4372785"/>
              <a:ext cx="135467" cy="347729"/>
            </p14:xfrm>
          </p:contentPart>
        </mc:Choice>
        <mc:Fallback xmlns="">
          <p:pic>
            <p:nvPicPr>
              <p:cNvPr id="170" name="墨迹 169"/>
            </p:nvPicPr>
            <p:blipFill>
              <a:blip r:embed="rId308"/>
            </p:blipFill>
            <p:spPr>
              <a:xfrm>
                <a:off x="11458222" y="4372785"/>
                <a:ext cx="135467" cy="34772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71" name="墨迹 170"/>
              <p14:cNvContentPartPr/>
              <p14:nvPr/>
            </p14:nvContentPartPr>
            <p14:xfrm>
              <a:off x="2466622" y="4917907"/>
              <a:ext cx="454378" cy="28199"/>
            </p14:xfrm>
          </p:contentPart>
        </mc:Choice>
        <mc:Fallback xmlns="">
          <p:pic>
            <p:nvPicPr>
              <p:cNvPr id="171" name="墨迹 170"/>
            </p:nvPicPr>
            <p:blipFill>
              <a:blip r:embed="rId310"/>
            </p:blipFill>
            <p:spPr>
              <a:xfrm>
                <a:off x="2466622" y="4917907"/>
                <a:ext cx="454378" cy="2819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72" name="墨迹 171"/>
              <p14:cNvContentPartPr/>
              <p14:nvPr/>
            </p14:nvContentPartPr>
            <p14:xfrm>
              <a:off x="2960511" y="4515719"/>
              <a:ext cx="121355" cy="238634"/>
            </p14:xfrm>
          </p:contentPart>
        </mc:Choice>
        <mc:Fallback xmlns="">
          <p:pic>
            <p:nvPicPr>
              <p:cNvPr id="172" name="墨迹 171"/>
            </p:nvPicPr>
            <p:blipFill>
              <a:blip r:embed="rId312"/>
            </p:blipFill>
            <p:spPr>
              <a:xfrm>
                <a:off x="2960511" y="4515719"/>
                <a:ext cx="121355" cy="238634"/>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73" name="墨迹 172"/>
              <p14:cNvContentPartPr/>
              <p14:nvPr/>
            </p14:nvContentPartPr>
            <p14:xfrm>
              <a:off x="2931583" y="4503382"/>
              <a:ext cx="155928" cy="200213"/>
            </p14:xfrm>
          </p:contentPart>
        </mc:Choice>
        <mc:Fallback xmlns="">
          <p:pic>
            <p:nvPicPr>
              <p:cNvPr id="173" name="墨迹 172"/>
            </p:nvPicPr>
            <p:blipFill>
              <a:blip r:embed="rId314"/>
            </p:blipFill>
            <p:spPr>
              <a:xfrm>
                <a:off x="2931583" y="4503382"/>
                <a:ext cx="155928" cy="200213"/>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74" name="墨迹 173"/>
              <p14:cNvContentPartPr/>
              <p14:nvPr/>
            </p14:nvContentPartPr>
            <p14:xfrm>
              <a:off x="7367940" y="3541795"/>
              <a:ext cx="139171" cy="315830"/>
            </p14:xfrm>
          </p:contentPart>
        </mc:Choice>
        <mc:Fallback xmlns="">
          <p:pic>
            <p:nvPicPr>
              <p:cNvPr id="174" name="墨迹 173"/>
            </p:nvPicPr>
            <p:blipFill>
              <a:blip r:embed="rId316"/>
            </p:blipFill>
            <p:spPr>
              <a:xfrm>
                <a:off x="7367940" y="3541795"/>
                <a:ext cx="139171" cy="31583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75" name="墨迹 174"/>
              <p14:cNvContentPartPr/>
              <p14:nvPr/>
            </p14:nvContentPartPr>
            <p14:xfrm>
              <a:off x="7529688" y="3566293"/>
              <a:ext cx="16934" cy="319530"/>
            </p14:xfrm>
          </p:contentPart>
        </mc:Choice>
        <mc:Fallback xmlns="">
          <p:pic>
            <p:nvPicPr>
              <p:cNvPr id="175" name="墨迹 174"/>
            </p:nvPicPr>
            <p:blipFill>
              <a:blip r:embed="rId318"/>
            </p:blipFill>
            <p:spPr>
              <a:xfrm>
                <a:off x="7529688" y="3566293"/>
                <a:ext cx="16934" cy="31953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76" name="墨迹 175"/>
              <p14:cNvContentPartPr/>
              <p14:nvPr/>
            </p14:nvContentPartPr>
            <p14:xfrm>
              <a:off x="7397750" y="3736369"/>
              <a:ext cx="129116" cy="19739"/>
            </p14:xfrm>
          </p:contentPart>
        </mc:Choice>
        <mc:Fallback xmlns="">
          <p:pic>
            <p:nvPicPr>
              <p:cNvPr id="176" name="墨迹 175"/>
            </p:nvPicPr>
            <p:blipFill>
              <a:blip r:embed="rId320"/>
            </p:blipFill>
            <p:spPr>
              <a:xfrm>
                <a:off x="7397750" y="3736369"/>
                <a:ext cx="129116" cy="19739"/>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7" name="墨迹 176"/>
              <p14:cNvContentPartPr/>
              <p14:nvPr/>
            </p14:nvContentPartPr>
            <p14:xfrm>
              <a:off x="7642577" y="3682791"/>
              <a:ext cx="50800" cy="16919"/>
            </p14:xfrm>
          </p:contentPart>
        </mc:Choice>
        <mc:Fallback xmlns="">
          <p:pic>
            <p:nvPicPr>
              <p:cNvPr id="177" name="墨迹 176"/>
            </p:nvPicPr>
            <p:blipFill>
              <a:blip r:embed="rId322"/>
            </p:blipFill>
            <p:spPr>
              <a:xfrm>
                <a:off x="7642577" y="3682791"/>
                <a:ext cx="50800" cy="1691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8" name="墨迹 177"/>
              <p14:cNvContentPartPr/>
              <p14:nvPr/>
            </p14:nvContentPartPr>
            <p14:xfrm>
              <a:off x="7632700" y="3801226"/>
              <a:ext cx="38100" cy="16920"/>
            </p14:xfrm>
          </p:contentPart>
        </mc:Choice>
        <mc:Fallback xmlns="">
          <p:pic>
            <p:nvPicPr>
              <p:cNvPr id="178" name="墨迹 177"/>
            </p:nvPicPr>
            <p:blipFill>
              <a:blip r:embed="rId324"/>
            </p:blipFill>
            <p:spPr>
              <a:xfrm>
                <a:off x="7632700" y="3801226"/>
                <a:ext cx="38100" cy="1692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9" name="墨迹 178"/>
              <p14:cNvContentPartPr/>
              <p14:nvPr/>
            </p14:nvContentPartPr>
            <p14:xfrm>
              <a:off x="1071915" y="5199898"/>
              <a:ext cx="1417285" cy="62038"/>
            </p14:xfrm>
          </p:contentPart>
        </mc:Choice>
        <mc:Fallback xmlns="">
          <p:pic>
            <p:nvPicPr>
              <p:cNvPr id="179" name="墨迹 178"/>
            </p:nvPicPr>
            <p:blipFill>
              <a:blip r:embed="rId326"/>
            </p:blipFill>
            <p:spPr>
              <a:xfrm>
                <a:off x="1071915" y="5199898"/>
                <a:ext cx="1417285" cy="62038"/>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80" name="墨迹 179"/>
              <p14:cNvContentPartPr/>
              <p14:nvPr/>
            </p14:nvContentPartPr>
            <p14:xfrm>
              <a:off x="1563511" y="4889708"/>
              <a:ext cx="11289" cy="155095"/>
            </p14:xfrm>
          </p:contentPart>
        </mc:Choice>
        <mc:Fallback xmlns="">
          <p:pic>
            <p:nvPicPr>
              <p:cNvPr id="180" name="墨迹 179"/>
            </p:nvPicPr>
            <p:blipFill>
              <a:blip r:embed="rId328"/>
            </p:blipFill>
            <p:spPr>
              <a:xfrm>
                <a:off x="1563511" y="4889708"/>
                <a:ext cx="11289" cy="155095"/>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81" name="墨迹 180"/>
              <p14:cNvContentPartPr/>
              <p14:nvPr/>
            </p14:nvContentPartPr>
            <p14:xfrm>
              <a:off x="1614311" y="4827670"/>
              <a:ext cx="112889" cy="232466"/>
            </p14:xfrm>
          </p:contentPart>
        </mc:Choice>
        <mc:Fallback xmlns="">
          <p:pic>
            <p:nvPicPr>
              <p:cNvPr id="181" name="墨迹 180"/>
            </p:nvPicPr>
            <p:blipFill>
              <a:blip r:embed="rId330"/>
            </p:blipFill>
            <p:spPr>
              <a:xfrm>
                <a:off x="1614311" y="4827670"/>
                <a:ext cx="112889" cy="232466"/>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82" name="墨迹 181"/>
              <p14:cNvContentPartPr/>
              <p14:nvPr/>
            </p14:nvContentPartPr>
            <p14:xfrm>
              <a:off x="1556808" y="4855165"/>
              <a:ext cx="147814" cy="211492"/>
            </p14:xfrm>
          </p:contentPart>
        </mc:Choice>
        <mc:Fallback xmlns="">
          <p:pic>
            <p:nvPicPr>
              <p:cNvPr id="182" name="墨迹 181"/>
            </p:nvPicPr>
            <p:blipFill>
              <a:blip r:embed="rId332"/>
            </p:blipFill>
            <p:spPr>
              <a:xfrm>
                <a:off x="1556808" y="4855165"/>
                <a:ext cx="147814" cy="211492"/>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83" name="墨迹 182"/>
              <p14:cNvContentPartPr/>
              <p14:nvPr/>
            </p14:nvContentPartPr>
            <p14:xfrm>
              <a:off x="1840088" y="4929187"/>
              <a:ext cx="16934" cy="62038"/>
            </p14:xfrm>
          </p:contentPart>
        </mc:Choice>
        <mc:Fallback xmlns="">
          <p:pic>
            <p:nvPicPr>
              <p:cNvPr id="183" name="墨迹 182"/>
            </p:nvPicPr>
            <p:blipFill>
              <a:blip r:embed="rId334"/>
            </p:blipFill>
            <p:spPr>
              <a:xfrm>
                <a:off x="1840088" y="4929187"/>
                <a:ext cx="16934" cy="62038"/>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84" name="墨迹 183"/>
              <p14:cNvContentPartPr/>
              <p14:nvPr/>
            </p14:nvContentPartPr>
            <p14:xfrm>
              <a:off x="1815747" y="5025064"/>
              <a:ext cx="41275" cy="19739"/>
            </p14:xfrm>
          </p:contentPart>
        </mc:Choice>
        <mc:Fallback xmlns="">
          <p:pic>
            <p:nvPicPr>
              <p:cNvPr id="184" name="墨迹 183"/>
            </p:nvPicPr>
            <p:blipFill>
              <a:blip r:embed="rId336"/>
            </p:blipFill>
            <p:spPr>
              <a:xfrm>
                <a:off x="1815747" y="5025064"/>
                <a:ext cx="41275" cy="1973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85" name="墨迹 184"/>
              <p14:cNvContentPartPr/>
              <p14:nvPr/>
            </p14:nvContentPartPr>
            <p14:xfrm>
              <a:off x="6993466" y="970046"/>
              <a:ext cx="90311" cy="28199"/>
            </p14:xfrm>
          </p:contentPart>
        </mc:Choice>
        <mc:Fallback xmlns="">
          <p:pic>
            <p:nvPicPr>
              <p:cNvPr id="185" name="墨迹 184"/>
            </p:nvPicPr>
            <p:blipFill>
              <a:blip r:embed="rId338"/>
            </p:blipFill>
            <p:spPr>
              <a:xfrm>
                <a:off x="6993466" y="970046"/>
                <a:ext cx="90311" cy="2819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86" name="墨迹 185"/>
              <p14:cNvContentPartPr/>
              <p14:nvPr/>
            </p14:nvContentPartPr>
            <p14:xfrm>
              <a:off x="668866" y="1470226"/>
              <a:ext cx="47978" cy="275292"/>
            </p14:xfrm>
          </p:contentPart>
        </mc:Choice>
        <mc:Fallback xmlns="">
          <p:pic>
            <p:nvPicPr>
              <p:cNvPr id="186" name="墨迹 185"/>
            </p:nvPicPr>
            <p:blipFill>
              <a:blip r:embed="rId340"/>
            </p:blipFill>
            <p:spPr>
              <a:xfrm>
                <a:off x="668866" y="1470226"/>
                <a:ext cx="47978" cy="275292"/>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7" name="墨迹 186"/>
              <p14:cNvContentPartPr/>
              <p14:nvPr/>
            </p14:nvContentPartPr>
            <p14:xfrm>
              <a:off x="687211" y="1406602"/>
              <a:ext cx="135466" cy="354426"/>
            </p14:xfrm>
          </p:contentPart>
        </mc:Choice>
        <mc:Fallback xmlns="">
          <p:pic>
            <p:nvPicPr>
              <p:cNvPr id="187" name="墨迹 186"/>
            </p:nvPicPr>
            <p:blipFill>
              <a:blip r:embed="rId342"/>
            </p:blipFill>
            <p:spPr>
              <a:xfrm>
                <a:off x="687211" y="1406602"/>
                <a:ext cx="135466" cy="354426"/>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8" name="墨迹 187"/>
              <p14:cNvContentPartPr/>
              <p14:nvPr/>
            </p14:nvContentPartPr>
            <p14:xfrm>
              <a:off x="897466" y="1573504"/>
              <a:ext cx="56445" cy="56398"/>
            </p14:xfrm>
          </p:contentPart>
        </mc:Choice>
        <mc:Fallback xmlns="">
          <p:pic>
            <p:nvPicPr>
              <p:cNvPr id="188" name="墨迹 187"/>
            </p:nvPicPr>
            <p:blipFill>
              <a:blip r:embed="rId344"/>
            </p:blipFill>
            <p:spPr>
              <a:xfrm>
                <a:off x="897466" y="1573504"/>
                <a:ext cx="56445" cy="56398"/>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9" name="墨迹 188"/>
              <p14:cNvContentPartPr/>
              <p14:nvPr/>
            </p14:nvContentPartPr>
            <p14:xfrm>
              <a:off x="891116" y="1691940"/>
              <a:ext cx="71261" cy="36659"/>
            </p14:xfrm>
          </p:contentPart>
        </mc:Choice>
        <mc:Fallback xmlns="">
          <p:pic>
            <p:nvPicPr>
              <p:cNvPr id="189" name="墨迹 188"/>
            </p:nvPicPr>
            <p:blipFill>
              <a:blip r:embed="rId346"/>
            </p:blipFill>
            <p:spPr>
              <a:xfrm>
                <a:off x="891116" y="1691940"/>
                <a:ext cx="71261" cy="36659"/>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90" name="墨迹 189"/>
              <p14:cNvContentPartPr/>
              <p14:nvPr/>
            </p14:nvContentPartPr>
            <p14:xfrm>
              <a:off x="1303866" y="1400609"/>
              <a:ext cx="112889" cy="285691"/>
            </p14:xfrm>
          </p:contentPart>
        </mc:Choice>
        <mc:Fallback xmlns="">
          <p:pic>
            <p:nvPicPr>
              <p:cNvPr id="190" name="墨迹 189"/>
            </p:nvPicPr>
            <p:blipFill>
              <a:blip r:embed="rId348"/>
            </p:blipFill>
            <p:spPr>
              <a:xfrm>
                <a:off x="1303866" y="1400609"/>
                <a:ext cx="112889" cy="285691"/>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91" name="墨迹 190"/>
              <p14:cNvContentPartPr/>
              <p14:nvPr/>
            </p14:nvContentPartPr>
            <p14:xfrm>
              <a:off x="1450622" y="1411889"/>
              <a:ext cx="206022" cy="243393"/>
            </p14:xfrm>
          </p:contentPart>
        </mc:Choice>
        <mc:Fallback xmlns="">
          <p:pic>
            <p:nvPicPr>
              <p:cNvPr id="191" name="墨迹 190"/>
            </p:nvPicPr>
            <p:blipFill>
              <a:blip r:embed="rId350"/>
            </p:blipFill>
            <p:spPr>
              <a:xfrm>
                <a:off x="1450622" y="1411889"/>
                <a:ext cx="206022" cy="243393"/>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92" name="墨迹 191"/>
              <p14:cNvContentPartPr/>
              <p14:nvPr/>
            </p14:nvContentPartPr>
            <p14:xfrm>
              <a:off x="1662994" y="1347912"/>
              <a:ext cx="81139" cy="124076"/>
            </p14:xfrm>
          </p:contentPart>
        </mc:Choice>
        <mc:Fallback xmlns="">
          <p:pic>
            <p:nvPicPr>
              <p:cNvPr id="192" name="墨迹 191"/>
            </p:nvPicPr>
            <p:blipFill>
              <a:blip r:embed="rId352"/>
            </p:blipFill>
            <p:spPr>
              <a:xfrm>
                <a:off x="1662994" y="1347912"/>
                <a:ext cx="81139" cy="124076"/>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93" name="墨迹 192"/>
              <p14:cNvContentPartPr/>
              <p14:nvPr/>
            </p14:nvContentPartPr>
            <p14:xfrm>
              <a:off x="1735666" y="1393031"/>
              <a:ext cx="93134" cy="22559"/>
            </p14:xfrm>
          </p:contentPart>
        </mc:Choice>
        <mc:Fallback xmlns="">
          <p:pic>
            <p:nvPicPr>
              <p:cNvPr id="193" name="墨迹 192"/>
            </p:nvPicPr>
            <p:blipFill>
              <a:blip r:embed="rId354"/>
            </p:blipFill>
            <p:spPr>
              <a:xfrm>
                <a:off x="1735666" y="1393031"/>
                <a:ext cx="93134" cy="22559"/>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94" name="墨迹 193"/>
              <p14:cNvContentPartPr/>
              <p14:nvPr/>
            </p14:nvContentPartPr>
            <p14:xfrm>
              <a:off x="1769533" y="1346326"/>
              <a:ext cx="19755" cy="128482"/>
            </p14:xfrm>
          </p:contentPart>
        </mc:Choice>
        <mc:Fallback xmlns="">
          <p:pic>
            <p:nvPicPr>
              <p:cNvPr id="194" name="墨迹 193"/>
            </p:nvPicPr>
            <p:blipFill>
              <a:blip r:embed="rId356"/>
            </p:blipFill>
            <p:spPr>
              <a:xfrm>
                <a:off x="1769533" y="1346326"/>
                <a:ext cx="19755" cy="128482"/>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95" name="墨迹 194"/>
              <p14:cNvContentPartPr/>
              <p14:nvPr/>
            </p14:nvContentPartPr>
            <p14:xfrm>
              <a:off x="1828800" y="1319713"/>
              <a:ext cx="84666" cy="346848"/>
            </p14:xfrm>
          </p:contentPart>
        </mc:Choice>
        <mc:Fallback xmlns="">
          <p:pic>
            <p:nvPicPr>
              <p:cNvPr id="195" name="墨迹 194"/>
            </p:nvPicPr>
            <p:blipFill>
              <a:blip r:embed="rId358"/>
            </p:blipFill>
            <p:spPr>
              <a:xfrm>
                <a:off x="1828800" y="1319713"/>
                <a:ext cx="84666" cy="346848"/>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96" name="墨迹 195"/>
              <p14:cNvContentPartPr/>
              <p14:nvPr/>
            </p14:nvContentPartPr>
            <p14:xfrm>
              <a:off x="1974850" y="1415590"/>
              <a:ext cx="111654" cy="22559"/>
            </p14:xfrm>
          </p:contentPart>
        </mc:Choice>
        <mc:Fallback xmlns="">
          <p:pic>
            <p:nvPicPr>
              <p:cNvPr id="196" name="墨迹 195"/>
            </p:nvPicPr>
            <p:blipFill>
              <a:blip r:embed="rId360"/>
            </p:blipFill>
            <p:spPr>
              <a:xfrm>
                <a:off x="1974850" y="1415590"/>
                <a:ext cx="111654" cy="2255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7" name="墨迹 196"/>
              <p14:cNvContentPartPr/>
              <p14:nvPr/>
            </p14:nvContentPartPr>
            <p14:xfrm>
              <a:off x="1965677" y="1490317"/>
              <a:ext cx="125589" cy="7931"/>
            </p14:xfrm>
          </p:contentPart>
        </mc:Choice>
        <mc:Fallback xmlns="">
          <p:pic>
            <p:nvPicPr>
              <p:cNvPr id="197" name="墨迹 196"/>
            </p:nvPicPr>
            <p:blipFill>
              <a:blip r:embed="rId362"/>
            </p:blipFill>
            <p:spPr>
              <a:xfrm>
                <a:off x="1965677" y="1490317"/>
                <a:ext cx="125589" cy="7931"/>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8" name="墨迹 197"/>
              <p14:cNvContentPartPr/>
              <p14:nvPr/>
            </p14:nvContentPartPr>
            <p14:xfrm>
              <a:off x="2195688" y="1297154"/>
              <a:ext cx="101600" cy="261017"/>
            </p14:xfrm>
          </p:contentPart>
        </mc:Choice>
        <mc:Fallback xmlns="">
          <p:pic>
            <p:nvPicPr>
              <p:cNvPr id="198" name="墨迹 197"/>
            </p:nvPicPr>
            <p:blipFill>
              <a:blip r:embed="rId364"/>
            </p:blipFill>
            <p:spPr>
              <a:xfrm>
                <a:off x="2195688" y="1297154"/>
                <a:ext cx="101600" cy="261017"/>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9" name="墨迹 198"/>
              <p14:cNvContentPartPr/>
              <p14:nvPr/>
            </p14:nvContentPartPr>
            <p14:xfrm>
              <a:off x="2304344" y="1321652"/>
              <a:ext cx="162278" cy="178535"/>
            </p14:xfrm>
          </p:contentPart>
        </mc:Choice>
        <mc:Fallback xmlns="">
          <p:pic>
            <p:nvPicPr>
              <p:cNvPr id="199" name="墨迹 198"/>
            </p:nvPicPr>
            <p:blipFill>
              <a:blip r:embed="rId366"/>
            </p:blipFill>
            <p:spPr>
              <a:xfrm>
                <a:off x="2304344" y="1321652"/>
                <a:ext cx="162278" cy="178535"/>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00" name="墨迹 199"/>
              <p14:cNvContentPartPr/>
              <p14:nvPr/>
            </p14:nvContentPartPr>
            <p14:xfrm>
              <a:off x="2536648" y="1313368"/>
              <a:ext cx="123296" cy="175539"/>
            </p14:xfrm>
          </p:contentPart>
        </mc:Choice>
        <mc:Fallback xmlns="">
          <p:pic>
            <p:nvPicPr>
              <p:cNvPr id="200" name="墨迹 199"/>
            </p:nvPicPr>
            <p:blipFill>
              <a:blip r:embed="rId368"/>
            </p:blipFill>
            <p:spPr>
              <a:xfrm>
                <a:off x="2536648" y="1313368"/>
                <a:ext cx="123296" cy="175539"/>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01" name="墨迹 200"/>
              <p14:cNvContentPartPr/>
              <p14:nvPr/>
            </p14:nvContentPartPr>
            <p14:xfrm>
              <a:off x="2641600" y="1263315"/>
              <a:ext cx="79022" cy="298910"/>
            </p14:xfrm>
          </p:contentPart>
        </mc:Choice>
        <mc:Fallback xmlns="">
          <p:pic>
            <p:nvPicPr>
              <p:cNvPr id="201" name="墨迹 200"/>
            </p:nvPicPr>
            <p:blipFill>
              <a:blip r:embed="rId370"/>
            </p:blipFill>
            <p:spPr>
              <a:xfrm>
                <a:off x="2641600" y="1263315"/>
                <a:ext cx="79022" cy="29891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02" name="墨迹 201"/>
              <p14:cNvContentPartPr/>
              <p14:nvPr/>
            </p14:nvContentPartPr>
            <p14:xfrm>
              <a:off x="2765777" y="1223837"/>
              <a:ext cx="95956" cy="5639"/>
            </p14:xfrm>
          </p:contentPart>
        </mc:Choice>
        <mc:Fallback xmlns="">
          <p:pic>
            <p:nvPicPr>
              <p:cNvPr id="202" name="墨迹 201"/>
            </p:nvPicPr>
            <p:blipFill>
              <a:blip r:embed="rId372"/>
            </p:blipFill>
            <p:spPr>
              <a:xfrm>
                <a:off x="2765777" y="1223837"/>
                <a:ext cx="95956" cy="563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03" name="墨迹 202"/>
              <p14:cNvContentPartPr/>
              <p14:nvPr/>
            </p14:nvContentPartPr>
            <p14:xfrm>
              <a:off x="2799644" y="1158979"/>
              <a:ext cx="11289" cy="183293"/>
            </p14:xfrm>
          </p:contentPart>
        </mc:Choice>
        <mc:Fallback xmlns="">
          <p:pic>
            <p:nvPicPr>
              <p:cNvPr id="203" name="墨迹 202"/>
            </p:nvPicPr>
            <p:blipFill>
              <a:blip r:embed="rId374"/>
            </p:blipFill>
            <p:spPr>
              <a:xfrm>
                <a:off x="2799644" y="1158979"/>
                <a:ext cx="11289" cy="183293"/>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04" name="墨迹 203"/>
              <p14:cNvContentPartPr/>
              <p14:nvPr/>
            </p14:nvContentPartPr>
            <p14:xfrm>
              <a:off x="1123244" y="1900613"/>
              <a:ext cx="107244" cy="39479"/>
            </p14:xfrm>
          </p:contentPart>
        </mc:Choice>
        <mc:Fallback xmlns="">
          <p:pic>
            <p:nvPicPr>
              <p:cNvPr id="204" name="墨迹 203"/>
            </p:nvPicPr>
            <p:blipFill>
              <a:blip r:embed="rId376"/>
            </p:blipFill>
            <p:spPr>
              <a:xfrm>
                <a:off x="1123244" y="1900613"/>
                <a:ext cx="107244" cy="39479"/>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05" name="墨迹 204"/>
              <p14:cNvContentPartPr/>
              <p14:nvPr/>
            </p14:nvContentPartPr>
            <p14:xfrm>
              <a:off x="1128888" y="1997900"/>
              <a:ext cx="124178" cy="12689"/>
            </p14:xfrm>
          </p:contentPart>
        </mc:Choice>
        <mc:Fallback xmlns="">
          <p:pic>
            <p:nvPicPr>
              <p:cNvPr id="205" name="墨迹 204"/>
            </p:nvPicPr>
            <p:blipFill>
              <a:blip r:embed="rId378"/>
            </p:blipFill>
            <p:spPr>
              <a:xfrm>
                <a:off x="1128888" y="1997900"/>
                <a:ext cx="124178" cy="12689"/>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06" name="墨迹 205"/>
              <p14:cNvContentPartPr/>
              <p14:nvPr/>
            </p14:nvContentPartPr>
            <p14:xfrm>
              <a:off x="1377244" y="1851793"/>
              <a:ext cx="79022" cy="144697"/>
            </p14:xfrm>
          </p:contentPart>
        </mc:Choice>
        <mc:Fallback xmlns="">
          <p:pic>
            <p:nvPicPr>
              <p:cNvPr id="206" name="墨迹 205"/>
            </p:nvPicPr>
            <p:blipFill>
              <a:blip r:embed="rId380"/>
            </p:blipFill>
            <p:spPr>
              <a:xfrm>
                <a:off x="1377244" y="1851793"/>
                <a:ext cx="79022" cy="144697"/>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7" name="墨迹 206"/>
              <p14:cNvContentPartPr/>
              <p14:nvPr/>
            </p14:nvContentPartPr>
            <p14:xfrm>
              <a:off x="1473200" y="1945731"/>
              <a:ext cx="56444" cy="47939"/>
            </p14:xfrm>
          </p:contentPart>
        </mc:Choice>
        <mc:Fallback xmlns="">
          <p:pic>
            <p:nvPicPr>
              <p:cNvPr id="207" name="墨迹 206"/>
            </p:nvPicPr>
            <p:blipFill>
              <a:blip r:embed="rId382"/>
            </p:blipFill>
            <p:spPr>
              <a:xfrm>
                <a:off x="1473200" y="1945731"/>
                <a:ext cx="56444" cy="47939"/>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8" name="墨迹 207"/>
              <p14:cNvContentPartPr/>
              <p14:nvPr/>
            </p14:nvContentPartPr>
            <p14:xfrm>
              <a:off x="1591733" y="1777242"/>
              <a:ext cx="115711" cy="157210"/>
            </p14:xfrm>
          </p:contentPart>
        </mc:Choice>
        <mc:Fallback xmlns="">
          <p:pic>
            <p:nvPicPr>
              <p:cNvPr id="208" name="墨迹 207"/>
            </p:nvPicPr>
            <p:blipFill>
              <a:blip r:embed="rId384"/>
            </p:blipFill>
            <p:spPr>
              <a:xfrm>
                <a:off x="1591733" y="1777242"/>
                <a:ext cx="115711" cy="15721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9" name="墨迹 208"/>
              <p14:cNvContentPartPr/>
              <p14:nvPr/>
            </p14:nvContentPartPr>
            <p14:xfrm>
              <a:off x="1639711" y="1808966"/>
              <a:ext cx="47977" cy="252381"/>
            </p14:xfrm>
          </p:contentPart>
        </mc:Choice>
        <mc:Fallback xmlns="">
          <p:pic>
            <p:nvPicPr>
              <p:cNvPr id="209" name="墨迹 208"/>
            </p:nvPicPr>
            <p:blipFill>
              <a:blip r:embed="rId386"/>
            </p:blipFill>
            <p:spPr>
              <a:xfrm>
                <a:off x="1639711" y="1808966"/>
                <a:ext cx="47977" cy="252381"/>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10" name="墨迹 209"/>
              <p14:cNvContentPartPr/>
              <p14:nvPr/>
            </p14:nvContentPartPr>
            <p14:xfrm>
              <a:off x="1740781" y="1770897"/>
              <a:ext cx="135996" cy="251853"/>
            </p14:xfrm>
          </p:contentPart>
        </mc:Choice>
        <mc:Fallback xmlns="">
          <p:pic>
            <p:nvPicPr>
              <p:cNvPr id="210" name="墨迹 209"/>
            </p:nvPicPr>
            <p:blipFill>
              <a:blip r:embed="rId388"/>
            </p:blipFill>
            <p:spPr>
              <a:xfrm>
                <a:off x="1740781" y="1770897"/>
                <a:ext cx="135996" cy="251853"/>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11" name="墨迹 210"/>
              <p14:cNvContentPartPr/>
              <p14:nvPr/>
            </p14:nvContentPartPr>
            <p14:xfrm>
              <a:off x="953911" y="2379996"/>
              <a:ext cx="112889" cy="351783"/>
            </p14:xfrm>
          </p:contentPart>
        </mc:Choice>
        <mc:Fallback xmlns="">
          <p:pic>
            <p:nvPicPr>
              <p:cNvPr id="211" name="墨迹 210"/>
            </p:nvPicPr>
            <p:blipFill>
              <a:blip r:embed="rId390"/>
            </p:blipFill>
            <p:spPr>
              <a:xfrm>
                <a:off x="953911" y="2379996"/>
                <a:ext cx="112889" cy="351783"/>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12" name="墨迹 211"/>
              <p14:cNvContentPartPr/>
              <p14:nvPr/>
            </p14:nvContentPartPr>
            <p14:xfrm>
              <a:off x="1072444" y="2430754"/>
              <a:ext cx="197556" cy="256611"/>
            </p14:xfrm>
          </p:contentPart>
        </mc:Choice>
        <mc:Fallback xmlns="">
          <p:pic>
            <p:nvPicPr>
              <p:cNvPr id="212" name="墨迹 211"/>
            </p:nvPicPr>
            <p:blipFill>
              <a:blip r:embed="rId392"/>
            </p:blipFill>
            <p:spPr>
              <a:xfrm>
                <a:off x="1072444" y="2430754"/>
                <a:ext cx="197556" cy="256611"/>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13" name="墨迹 212"/>
              <p14:cNvContentPartPr/>
              <p14:nvPr/>
            </p14:nvContentPartPr>
            <p14:xfrm>
              <a:off x="1382888" y="2423000"/>
              <a:ext cx="107245" cy="227707"/>
            </p14:xfrm>
          </p:contentPart>
        </mc:Choice>
        <mc:Fallback xmlns="">
          <p:pic>
            <p:nvPicPr>
              <p:cNvPr id="213" name="墨迹 212"/>
            </p:nvPicPr>
            <p:blipFill>
              <a:blip r:embed="rId394"/>
            </p:blipFill>
            <p:spPr>
              <a:xfrm>
                <a:off x="1382888" y="2423000"/>
                <a:ext cx="107245" cy="227707"/>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14" name="墨迹 213"/>
              <p14:cNvContentPartPr/>
              <p14:nvPr/>
            </p14:nvContentPartPr>
            <p14:xfrm>
              <a:off x="1524000" y="2566110"/>
              <a:ext cx="73377" cy="124075"/>
            </p14:xfrm>
          </p:contentPart>
        </mc:Choice>
        <mc:Fallback xmlns="">
          <p:pic>
            <p:nvPicPr>
              <p:cNvPr id="214" name="墨迹 213"/>
            </p:nvPicPr>
            <p:blipFill>
              <a:blip r:embed="rId396"/>
            </p:blipFill>
            <p:spPr>
              <a:xfrm>
                <a:off x="1524000" y="2566110"/>
                <a:ext cx="73377" cy="124075"/>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15" name="墨迹 214"/>
              <p14:cNvContentPartPr/>
              <p14:nvPr/>
            </p14:nvContentPartPr>
            <p14:xfrm>
              <a:off x="1580444" y="2368717"/>
              <a:ext cx="135467" cy="355307"/>
            </p14:xfrm>
          </p:contentPart>
        </mc:Choice>
        <mc:Fallback xmlns="">
          <p:pic>
            <p:nvPicPr>
              <p:cNvPr id="215" name="墨迹 214"/>
            </p:nvPicPr>
            <p:blipFill>
              <a:blip r:embed="rId398"/>
            </p:blipFill>
            <p:spPr>
              <a:xfrm>
                <a:off x="1580444" y="2368717"/>
                <a:ext cx="135467" cy="355307"/>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16" name="墨迹 215"/>
              <p14:cNvContentPartPr/>
              <p14:nvPr/>
            </p14:nvContentPartPr>
            <p14:xfrm>
              <a:off x="1704622" y="2351797"/>
              <a:ext cx="115711" cy="5640"/>
            </p14:xfrm>
          </p:contentPart>
        </mc:Choice>
        <mc:Fallback xmlns="">
          <p:pic>
            <p:nvPicPr>
              <p:cNvPr id="216" name="墨迹 215"/>
            </p:nvPicPr>
            <p:blipFill>
              <a:blip r:embed="rId400"/>
            </p:blipFill>
            <p:spPr>
              <a:xfrm>
                <a:off x="1704622" y="2351797"/>
                <a:ext cx="115711" cy="564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17" name="墨迹 216"/>
              <p14:cNvContentPartPr/>
              <p14:nvPr/>
            </p14:nvContentPartPr>
            <p14:xfrm>
              <a:off x="1766711" y="2286235"/>
              <a:ext cx="11289" cy="130420"/>
            </p14:xfrm>
          </p:contentPart>
        </mc:Choice>
        <mc:Fallback xmlns="">
          <p:pic>
            <p:nvPicPr>
              <p:cNvPr id="217" name="墨迹 216"/>
            </p:nvPicPr>
            <p:blipFill>
              <a:blip r:embed="rId402"/>
            </p:blipFill>
            <p:spPr>
              <a:xfrm>
                <a:off x="1766711" y="2286235"/>
                <a:ext cx="11289" cy="13042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8" name="墨迹 217"/>
              <p14:cNvContentPartPr/>
              <p14:nvPr/>
            </p14:nvContentPartPr>
            <p14:xfrm>
              <a:off x="1862666" y="2442034"/>
              <a:ext cx="90311" cy="16919"/>
            </p14:xfrm>
          </p:contentPart>
        </mc:Choice>
        <mc:Fallback xmlns="">
          <p:pic>
            <p:nvPicPr>
              <p:cNvPr id="218" name="墨迹 217"/>
            </p:nvPicPr>
            <p:blipFill>
              <a:blip r:embed="rId404"/>
            </p:blipFill>
            <p:spPr>
              <a:xfrm>
                <a:off x="1862666" y="2442034"/>
                <a:ext cx="90311" cy="16919"/>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9" name="墨迹 218"/>
              <p14:cNvContentPartPr/>
              <p14:nvPr/>
            </p14:nvContentPartPr>
            <p14:xfrm>
              <a:off x="1853318" y="2533681"/>
              <a:ext cx="94015" cy="4230"/>
            </p14:xfrm>
          </p:contentPart>
        </mc:Choice>
        <mc:Fallback xmlns="">
          <p:pic>
            <p:nvPicPr>
              <p:cNvPr id="219" name="墨迹 218"/>
            </p:nvPicPr>
            <p:blipFill>
              <a:blip r:embed="rId406"/>
            </p:blipFill>
            <p:spPr>
              <a:xfrm>
                <a:off x="1853318" y="2533681"/>
                <a:ext cx="94015" cy="423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20" name="墨迹 219"/>
              <p14:cNvContentPartPr/>
              <p14:nvPr/>
            </p14:nvContentPartPr>
            <p14:xfrm>
              <a:off x="2054577" y="2415774"/>
              <a:ext cx="79023" cy="124252"/>
            </p14:xfrm>
          </p:contentPart>
        </mc:Choice>
        <mc:Fallback xmlns="">
          <p:pic>
            <p:nvPicPr>
              <p:cNvPr id="220" name="墨迹 219"/>
            </p:nvPicPr>
            <p:blipFill>
              <a:blip r:embed="rId408"/>
            </p:blipFill>
            <p:spPr>
              <a:xfrm>
                <a:off x="2054577" y="2415774"/>
                <a:ext cx="79023" cy="124252"/>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21" name="墨迹 220"/>
              <p14:cNvContentPartPr/>
              <p14:nvPr/>
            </p14:nvContentPartPr>
            <p14:xfrm>
              <a:off x="2167466" y="2458953"/>
              <a:ext cx="31045" cy="59218"/>
            </p14:xfrm>
          </p:contentPart>
        </mc:Choice>
        <mc:Fallback xmlns="">
          <p:pic>
            <p:nvPicPr>
              <p:cNvPr id="221" name="墨迹 220"/>
            </p:nvPicPr>
            <p:blipFill>
              <a:blip r:embed="rId410"/>
            </p:blipFill>
            <p:spPr>
              <a:xfrm>
                <a:off x="2167466" y="2458953"/>
                <a:ext cx="31045" cy="59218"/>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22" name="墨迹 221"/>
              <p14:cNvContentPartPr/>
              <p14:nvPr/>
            </p14:nvContentPartPr>
            <p14:xfrm>
              <a:off x="2263422" y="2379996"/>
              <a:ext cx="79022" cy="125838"/>
            </p14:xfrm>
          </p:contentPart>
        </mc:Choice>
        <mc:Fallback xmlns="">
          <p:pic>
            <p:nvPicPr>
              <p:cNvPr id="222" name="墨迹 221"/>
            </p:nvPicPr>
            <p:blipFill>
              <a:blip r:embed="rId412"/>
            </p:blipFill>
            <p:spPr>
              <a:xfrm>
                <a:off x="2263422" y="2379996"/>
                <a:ext cx="79022" cy="125838"/>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23" name="墨迹 222"/>
              <p14:cNvContentPartPr/>
              <p14:nvPr/>
            </p14:nvContentPartPr>
            <p14:xfrm>
              <a:off x="2393244" y="2327476"/>
              <a:ext cx="101600" cy="118259"/>
            </p14:xfrm>
          </p:contentPart>
        </mc:Choice>
        <mc:Fallback xmlns="">
          <p:pic>
            <p:nvPicPr>
              <p:cNvPr id="223" name="墨迹 222"/>
            </p:nvPicPr>
            <p:blipFill>
              <a:blip r:embed="rId414"/>
            </p:blipFill>
            <p:spPr>
              <a:xfrm>
                <a:off x="2393244" y="2327476"/>
                <a:ext cx="101600" cy="118259"/>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24" name="墨迹 223"/>
              <p14:cNvContentPartPr/>
              <p14:nvPr/>
            </p14:nvContentPartPr>
            <p14:xfrm>
              <a:off x="2410177" y="2308794"/>
              <a:ext cx="112889" cy="296794"/>
            </p14:xfrm>
          </p:contentPart>
        </mc:Choice>
        <mc:Fallback xmlns="">
          <p:pic>
            <p:nvPicPr>
              <p:cNvPr id="224" name="墨迹 223"/>
            </p:nvPicPr>
            <p:blipFill>
              <a:blip r:embed="rId416"/>
            </p:blipFill>
            <p:spPr>
              <a:xfrm>
                <a:off x="2410177" y="2308794"/>
                <a:ext cx="112889" cy="296794"/>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25" name="墨迹 224"/>
              <p14:cNvContentPartPr/>
              <p14:nvPr/>
            </p14:nvContentPartPr>
            <p14:xfrm>
              <a:off x="3798711" y="4846529"/>
              <a:ext cx="83255" cy="122137"/>
            </p14:xfrm>
          </p:contentPart>
        </mc:Choice>
        <mc:Fallback xmlns="">
          <p:pic>
            <p:nvPicPr>
              <p:cNvPr id="225" name="墨迹 224"/>
            </p:nvPicPr>
            <p:blipFill>
              <a:blip r:embed="rId418"/>
            </p:blipFill>
            <p:spPr>
              <a:xfrm>
                <a:off x="3798711" y="4846529"/>
                <a:ext cx="83255" cy="122137"/>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26" name="墨迹 225"/>
              <p14:cNvContentPartPr/>
              <p14:nvPr/>
            </p14:nvContentPartPr>
            <p14:xfrm>
              <a:off x="3894666" y="4895348"/>
              <a:ext cx="36689" cy="84597"/>
            </p14:xfrm>
          </p:contentPart>
        </mc:Choice>
        <mc:Fallback xmlns="">
          <p:pic>
            <p:nvPicPr>
              <p:cNvPr id="226" name="墨迹 225"/>
            </p:nvPicPr>
            <p:blipFill>
              <a:blip r:embed="rId420"/>
            </p:blipFill>
            <p:spPr>
              <a:xfrm>
                <a:off x="3894666" y="4895348"/>
                <a:ext cx="36689" cy="84597"/>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27" name="墨迹 226"/>
              <p14:cNvContentPartPr/>
              <p14:nvPr/>
            </p14:nvContentPartPr>
            <p14:xfrm>
              <a:off x="3979333" y="4833310"/>
              <a:ext cx="60678" cy="101517"/>
            </p14:xfrm>
          </p:contentPart>
        </mc:Choice>
        <mc:Fallback xmlns="">
          <p:pic>
            <p:nvPicPr>
              <p:cNvPr id="227" name="墨迹 226"/>
            </p:nvPicPr>
            <p:blipFill>
              <a:blip r:embed="rId422"/>
            </p:blipFill>
            <p:spPr>
              <a:xfrm>
                <a:off x="3979333" y="4833310"/>
                <a:ext cx="60678" cy="10151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8" name="墨迹 227"/>
              <p14:cNvContentPartPr/>
              <p14:nvPr/>
            </p14:nvContentPartPr>
            <p14:xfrm>
              <a:off x="4092222" y="4759993"/>
              <a:ext cx="90311" cy="140995"/>
            </p14:xfrm>
          </p:contentPart>
        </mc:Choice>
        <mc:Fallback xmlns="">
          <p:pic>
            <p:nvPicPr>
              <p:cNvPr id="228" name="墨迹 227"/>
            </p:nvPicPr>
            <p:blipFill>
              <a:blip r:embed="rId424"/>
            </p:blipFill>
            <p:spPr>
              <a:xfrm>
                <a:off x="4092222" y="4759993"/>
                <a:ext cx="90311" cy="140995"/>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9" name="墨迹 228"/>
              <p14:cNvContentPartPr/>
              <p14:nvPr/>
            </p14:nvContentPartPr>
            <p14:xfrm>
              <a:off x="4061177" y="4782552"/>
              <a:ext cx="138289" cy="248152"/>
            </p14:xfrm>
          </p:contentPart>
        </mc:Choice>
        <mc:Fallback xmlns="">
          <p:pic>
            <p:nvPicPr>
              <p:cNvPr id="229" name="墨迹 228"/>
            </p:nvPicPr>
            <p:blipFill>
              <a:blip r:embed="rId426"/>
            </p:blipFill>
            <p:spPr>
              <a:xfrm>
                <a:off x="4061177" y="4782552"/>
                <a:ext cx="138289" cy="248152"/>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30" name="墨迹 229"/>
              <p14:cNvContentPartPr/>
              <p14:nvPr/>
            </p14:nvContentPartPr>
            <p14:xfrm>
              <a:off x="4230511" y="4807402"/>
              <a:ext cx="115711" cy="161264"/>
            </p14:xfrm>
          </p:contentPart>
        </mc:Choice>
        <mc:Fallback xmlns="">
          <p:pic>
            <p:nvPicPr>
              <p:cNvPr id="230" name="墨迹 229"/>
            </p:nvPicPr>
            <p:blipFill>
              <a:blip r:embed="rId428"/>
            </p:blipFill>
            <p:spPr>
              <a:xfrm>
                <a:off x="4230511" y="4807402"/>
                <a:ext cx="115711" cy="161264"/>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31" name="墨迹 230"/>
              <p14:cNvContentPartPr/>
              <p14:nvPr/>
            </p14:nvContentPartPr>
            <p14:xfrm>
              <a:off x="4225572" y="4807226"/>
              <a:ext cx="83961" cy="186819"/>
            </p14:xfrm>
          </p:contentPart>
        </mc:Choice>
        <mc:Fallback xmlns="">
          <p:pic>
            <p:nvPicPr>
              <p:cNvPr id="231" name="墨迹 230"/>
            </p:nvPicPr>
            <p:blipFill>
              <a:blip r:embed="rId430"/>
            </p:blipFill>
            <p:spPr>
              <a:xfrm>
                <a:off x="4225572" y="4807226"/>
                <a:ext cx="83961" cy="18681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32" name="墨迹 231"/>
              <p14:cNvContentPartPr/>
              <p14:nvPr/>
            </p14:nvContentPartPr>
            <p14:xfrm>
              <a:off x="4854927" y="1088481"/>
              <a:ext cx="1424517" cy="56398"/>
            </p14:xfrm>
          </p:contentPart>
        </mc:Choice>
        <mc:Fallback xmlns="">
          <p:pic>
            <p:nvPicPr>
              <p:cNvPr id="232" name="墨迹 231"/>
            </p:nvPicPr>
            <p:blipFill>
              <a:blip r:embed="rId432"/>
            </p:blipFill>
            <p:spPr>
              <a:xfrm>
                <a:off x="4854927" y="1088481"/>
                <a:ext cx="1424517" cy="56398"/>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33" name="墨迹 232"/>
              <p14:cNvContentPartPr/>
              <p14:nvPr/>
            </p14:nvContentPartPr>
            <p14:xfrm>
              <a:off x="4430888" y="4740254"/>
              <a:ext cx="50800" cy="270710"/>
            </p14:xfrm>
          </p:contentPart>
        </mc:Choice>
        <mc:Fallback xmlns="">
          <p:pic>
            <p:nvPicPr>
              <p:cNvPr id="233" name="墨迹 232"/>
            </p:nvPicPr>
            <p:blipFill>
              <a:blip r:embed="rId434"/>
            </p:blipFill>
            <p:spPr>
              <a:xfrm>
                <a:off x="4430888" y="4740254"/>
                <a:ext cx="50800" cy="270710"/>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34" name="墨迹 233"/>
              <p14:cNvContentPartPr/>
              <p14:nvPr/>
            </p14:nvContentPartPr>
            <p14:xfrm>
              <a:off x="4515555" y="4884069"/>
              <a:ext cx="25400" cy="64857"/>
            </p14:xfrm>
          </p:contentPart>
        </mc:Choice>
        <mc:Fallback xmlns="">
          <p:pic>
            <p:nvPicPr>
              <p:cNvPr id="234" name="墨迹 233"/>
            </p:nvPicPr>
            <p:blipFill>
              <a:blip r:embed="rId436"/>
            </p:blipFill>
            <p:spPr>
              <a:xfrm>
                <a:off x="4515555" y="4884069"/>
                <a:ext cx="25400" cy="64857"/>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35" name="墨迹 234"/>
              <p14:cNvContentPartPr/>
              <p14:nvPr/>
            </p14:nvContentPartPr>
            <p14:xfrm>
              <a:off x="4622800" y="4807050"/>
              <a:ext cx="65793" cy="110857"/>
            </p14:xfrm>
          </p:contentPart>
        </mc:Choice>
        <mc:Fallback xmlns="">
          <p:pic>
            <p:nvPicPr>
              <p:cNvPr id="235" name="墨迹 234"/>
            </p:nvPicPr>
            <p:blipFill>
              <a:blip r:embed="rId438"/>
            </p:blipFill>
            <p:spPr>
              <a:xfrm>
                <a:off x="4622800" y="4807050"/>
                <a:ext cx="65793" cy="110857"/>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36" name="墨迹 235"/>
              <p14:cNvContentPartPr/>
              <p14:nvPr/>
            </p14:nvContentPartPr>
            <p14:xfrm>
              <a:off x="4752622" y="4761403"/>
              <a:ext cx="107244" cy="170604"/>
            </p14:xfrm>
          </p:contentPart>
        </mc:Choice>
        <mc:Fallback xmlns="">
          <p:pic>
            <p:nvPicPr>
              <p:cNvPr id="236" name="墨迹 235"/>
            </p:nvPicPr>
            <p:blipFill>
              <a:blip r:embed="rId440"/>
            </p:blipFill>
            <p:spPr>
              <a:xfrm>
                <a:off x="4752622" y="4761403"/>
                <a:ext cx="107244" cy="170604"/>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37" name="墨迹 236"/>
              <p14:cNvContentPartPr/>
              <p14:nvPr/>
            </p14:nvContentPartPr>
            <p14:xfrm>
              <a:off x="4771495" y="4769158"/>
              <a:ext cx="68616" cy="176949"/>
            </p14:xfrm>
          </p:contentPart>
        </mc:Choice>
        <mc:Fallback xmlns="">
          <p:pic>
            <p:nvPicPr>
              <p:cNvPr id="237" name="墨迹 236"/>
            </p:nvPicPr>
            <p:blipFill>
              <a:blip r:embed="rId442"/>
            </p:blipFill>
            <p:spPr>
              <a:xfrm>
                <a:off x="4771495" y="4769158"/>
                <a:ext cx="68616" cy="176949"/>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8" name="墨迹 237"/>
              <p14:cNvContentPartPr/>
              <p14:nvPr/>
            </p14:nvContentPartPr>
            <p14:xfrm>
              <a:off x="4907844" y="4774092"/>
              <a:ext cx="25400" cy="140995"/>
            </p14:xfrm>
          </p:contentPart>
        </mc:Choice>
        <mc:Fallback xmlns="">
          <p:pic>
            <p:nvPicPr>
              <p:cNvPr id="238" name="墨迹 237"/>
            </p:nvPicPr>
            <p:blipFill>
              <a:blip r:embed="rId444"/>
            </p:blipFill>
            <p:spPr>
              <a:xfrm>
                <a:off x="4907844" y="4774092"/>
                <a:ext cx="25400" cy="140995"/>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39" name="墨迹 238"/>
              <p14:cNvContentPartPr/>
              <p14:nvPr/>
            </p14:nvContentPartPr>
            <p14:xfrm>
              <a:off x="4967111" y="4782552"/>
              <a:ext cx="65793" cy="132888"/>
            </p14:xfrm>
          </p:contentPart>
        </mc:Choice>
        <mc:Fallback xmlns="">
          <p:pic>
            <p:nvPicPr>
              <p:cNvPr id="239" name="墨迹 238"/>
            </p:nvPicPr>
            <p:blipFill>
              <a:blip r:embed="rId446"/>
            </p:blipFill>
            <p:spPr>
              <a:xfrm>
                <a:off x="4967111" y="4782552"/>
                <a:ext cx="65793" cy="132888"/>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40" name="墨迹 239"/>
              <p14:cNvContentPartPr/>
              <p14:nvPr/>
            </p14:nvContentPartPr>
            <p14:xfrm>
              <a:off x="5096933" y="4686676"/>
              <a:ext cx="56444" cy="28199"/>
            </p14:xfrm>
          </p:contentPart>
        </mc:Choice>
        <mc:Fallback xmlns="">
          <p:pic>
            <p:nvPicPr>
              <p:cNvPr id="240" name="墨迹 239"/>
            </p:nvPicPr>
            <p:blipFill>
              <a:blip r:embed="rId448"/>
            </p:blipFill>
            <p:spPr>
              <a:xfrm>
                <a:off x="5096933" y="4686676"/>
                <a:ext cx="56444" cy="28199"/>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41" name="墨迹 240"/>
              <p14:cNvContentPartPr/>
              <p14:nvPr/>
            </p14:nvContentPartPr>
            <p14:xfrm>
              <a:off x="5153377" y="4594324"/>
              <a:ext cx="79023" cy="216427"/>
            </p14:xfrm>
          </p:contentPart>
        </mc:Choice>
        <mc:Fallback xmlns="">
          <p:pic>
            <p:nvPicPr>
              <p:cNvPr id="241" name="墨迹 240"/>
            </p:nvPicPr>
            <p:blipFill>
              <a:blip r:embed="rId450"/>
            </p:blipFill>
            <p:spPr>
              <a:xfrm>
                <a:off x="5153377" y="4594324"/>
                <a:ext cx="79023" cy="216427"/>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42" name="墨迹 241"/>
              <p14:cNvContentPartPr/>
              <p14:nvPr/>
            </p14:nvContentPartPr>
            <p14:xfrm>
              <a:off x="5359047" y="4790131"/>
              <a:ext cx="93486" cy="14980"/>
            </p14:xfrm>
          </p:contentPart>
        </mc:Choice>
        <mc:Fallback xmlns="">
          <p:pic>
            <p:nvPicPr>
              <p:cNvPr id="242" name="墨迹 241"/>
            </p:nvPicPr>
            <p:blipFill>
              <a:blip r:embed="rId452"/>
            </p:blipFill>
            <p:spPr>
              <a:xfrm>
                <a:off x="5359047" y="4790131"/>
                <a:ext cx="93486" cy="1498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43" name="墨迹 242"/>
              <p14:cNvContentPartPr/>
              <p14:nvPr/>
            </p14:nvContentPartPr>
            <p14:xfrm>
              <a:off x="5327121" y="4872789"/>
              <a:ext cx="147990" cy="5640"/>
            </p14:xfrm>
          </p:contentPart>
        </mc:Choice>
        <mc:Fallback xmlns="">
          <p:pic>
            <p:nvPicPr>
              <p:cNvPr id="243" name="墨迹 242"/>
            </p:nvPicPr>
            <p:blipFill>
              <a:blip r:embed="rId454"/>
            </p:blipFill>
            <p:spPr>
              <a:xfrm>
                <a:off x="5327121" y="4872789"/>
                <a:ext cx="147990" cy="5640"/>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44" name="墨迹 243"/>
              <p14:cNvContentPartPr/>
              <p14:nvPr/>
            </p14:nvContentPartPr>
            <p14:xfrm>
              <a:off x="5687483" y="4666055"/>
              <a:ext cx="106539" cy="127777"/>
            </p14:xfrm>
          </p:contentPart>
        </mc:Choice>
        <mc:Fallback xmlns="">
          <p:pic>
            <p:nvPicPr>
              <p:cNvPr id="244" name="墨迹 243"/>
            </p:nvPicPr>
            <p:blipFill>
              <a:blip r:embed="rId456"/>
            </p:blipFill>
            <p:spPr>
              <a:xfrm>
                <a:off x="5687483" y="4666055"/>
                <a:ext cx="106539" cy="127777"/>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45" name="墨迹 244"/>
              <p14:cNvContentPartPr/>
              <p14:nvPr/>
            </p14:nvContentPartPr>
            <p14:xfrm>
              <a:off x="5723466" y="4685089"/>
              <a:ext cx="50800" cy="196160"/>
            </p14:xfrm>
          </p:contentPart>
        </mc:Choice>
        <mc:Fallback xmlns="">
          <p:pic>
            <p:nvPicPr>
              <p:cNvPr id="245" name="墨迹 244"/>
            </p:nvPicPr>
            <p:blipFill>
              <a:blip r:embed="rId458"/>
            </p:blipFill>
            <p:spPr>
              <a:xfrm>
                <a:off x="5723466" y="4685089"/>
                <a:ext cx="50800" cy="19616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46" name="墨迹 245"/>
              <p14:cNvContentPartPr/>
              <p14:nvPr/>
            </p14:nvContentPartPr>
            <p14:xfrm>
              <a:off x="5802488" y="4666055"/>
              <a:ext cx="163689" cy="212374"/>
            </p14:xfrm>
          </p:contentPart>
        </mc:Choice>
        <mc:Fallback xmlns="">
          <p:pic>
            <p:nvPicPr>
              <p:cNvPr id="246" name="墨迹 245"/>
            </p:nvPicPr>
            <p:blipFill>
              <a:blip r:embed="rId460"/>
            </p:blipFill>
            <p:spPr>
              <a:xfrm>
                <a:off x="5802488" y="4666055"/>
                <a:ext cx="163689" cy="212374"/>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47" name="墨迹 246"/>
              <p14:cNvContentPartPr/>
              <p14:nvPr/>
            </p14:nvContentPartPr>
            <p14:xfrm>
              <a:off x="5830711" y="4691082"/>
              <a:ext cx="70556" cy="207086"/>
            </p14:xfrm>
          </p:contentPart>
        </mc:Choice>
        <mc:Fallback xmlns="">
          <p:pic>
            <p:nvPicPr>
              <p:cNvPr id="247" name="墨迹 246"/>
            </p:nvPicPr>
            <p:blipFill>
              <a:blip r:embed="rId462"/>
            </p:blipFill>
            <p:spPr>
              <a:xfrm>
                <a:off x="5830711" y="4691082"/>
                <a:ext cx="70556" cy="207086"/>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48" name="墨迹 247"/>
              <p14:cNvContentPartPr/>
              <p14:nvPr/>
            </p14:nvContentPartPr>
            <p14:xfrm>
              <a:off x="5985051" y="4702890"/>
              <a:ext cx="48859" cy="172719"/>
            </p14:xfrm>
          </p:contentPart>
        </mc:Choice>
        <mc:Fallback xmlns="">
          <p:pic>
            <p:nvPicPr>
              <p:cNvPr id="248" name="墨迹 247"/>
            </p:nvPicPr>
            <p:blipFill>
              <a:blip r:embed="rId464"/>
            </p:blipFill>
            <p:spPr>
              <a:xfrm>
                <a:off x="5985051" y="4702890"/>
                <a:ext cx="48859" cy="172719"/>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49" name="墨迹 248"/>
              <p14:cNvContentPartPr/>
              <p14:nvPr/>
            </p14:nvContentPartPr>
            <p14:xfrm>
              <a:off x="6076244" y="4722453"/>
              <a:ext cx="87488" cy="155799"/>
            </p14:xfrm>
          </p:contentPart>
        </mc:Choice>
        <mc:Fallback xmlns="">
          <p:pic>
            <p:nvPicPr>
              <p:cNvPr id="249" name="墨迹 248"/>
            </p:nvPicPr>
            <p:blipFill>
              <a:blip r:embed="rId466"/>
            </p:blipFill>
            <p:spPr>
              <a:xfrm>
                <a:off x="6076244" y="4722453"/>
                <a:ext cx="87488" cy="155799"/>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50" name="墨迹 249"/>
              <p14:cNvContentPartPr/>
              <p14:nvPr/>
            </p14:nvContentPartPr>
            <p14:xfrm>
              <a:off x="6158088" y="4659887"/>
              <a:ext cx="90312" cy="29609"/>
            </p14:xfrm>
          </p:contentPart>
        </mc:Choice>
        <mc:Fallback xmlns="">
          <p:pic>
            <p:nvPicPr>
              <p:cNvPr id="250" name="墨迹 249"/>
            </p:nvPicPr>
            <p:blipFill>
              <a:blip r:embed="rId468"/>
            </p:blipFill>
            <p:spPr>
              <a:xfrm>
                <a:off x="6158088" y="4659887"/>
                <a:ext cx="90312" cy="2960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51" name="墨迹 250"/>
              <p14:cNvContentPartPr/>
              <p14:nvPr/>
            </p14:nvContentPartPr>
            <p14:xfrm>
              <a:off x="6203244" y="4567006"/>
              <a:ext cx="98778" cy="240925"/>
            </p14:xfrm>
          </p:contentPart>
        </mc:Choice>
        <mc:Fallback xmlns="">
          <p:pic>
            <p:nvPicPr>
              <p:cNvPr id="251" name="墨迹 250"/>
            </p:nvPicPr>
            <p:blipFill>
              <a:blip r:embed="rId470"/>
            </p:blipFill>
            <p:spPr>
              <a:xfrm>
                <a:off x="6203244" y="4567006"/>
                <a:ext cx="98778" cy="240925"/>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52" name="墨迹 251"/>
              <p14:cNvContentPartPr/>
              <p14:nvPr/>
            </p14:nvContentPartPr>
            <p14:xfrm>
              <a:off x="6265333" y="4590799"/>
              <a:ext cx="93134" cy="22559"/>
            </p14:xfrm>
          </p:contentPart>
        </mc:Choice>
        <mc:Fallback xmlns="">
          <p:pic>
            <p:nvPicPr>
              <p:cNvPr id="252" name="墨迹 251"/>
            </p:nvPicPr>
            <p:blipFill>
              <a:blip r:embed="rId472"/>
            </p:blipFill>
            <p:spPr>
              <a:xfrm>
                <a:off x="6265333" y="4590799"/>
                <a:ext cx="93134" cy="22559"/>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53" name="墨迹 252"/>
              <p14:cNvContentPartPr/>
              <p14:nvPr/>
            </p14:nvContentPartPr>
            <p14:xfrm>
              <a:off x="4775200" y="5299652"/>
              <a:ext cx="45155" cy="261193"/>
            </p14:xfrm>
          </p:contentPart>
        </mc:Choice>
        <mc:Fallback xmlns="">
          <p:pic>
            <p:nvPicPr>
              <p:cNvPr id="253" name="墨迹 252"/>
            </p:nvPicPr>
            <p:blipFill>
              <a:blip r:embed="rId474"/>
            </p:blipFill>
            <p:spPr>
              <a:xfrm>
                <a:off x="4775200" y="5299652"/>
                <a:ext cx="45155" cy="261193"/>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54" name="墨迹 253"/>
              <p14:cNvContentPartPr/>
              <p14:nvPr/>
            </p14:nvContentPartPr>
            <p14:xfrm>
              <a:off x="4813123" y="5367329"/>
              <a:ext cx="108832" cy="120198"/>
            </p14:xfrm>
          </p:contentPart>
        </mc:Choice>
        <mc:Fallback xmlns="">
          <p:pic>
            <p:nvPicPr>
              <p:cNvPr id="254" name="墨迹 253"/>
            </p:nvPicPr>
            <p:blipFill>
              <a:blip r:embed="rId476"/>
            </p:blipFill>
            <p:spPr>
              <a:xfrm>
                <a:off x="4813123" y="5367329"/>
                <a:ext cx="108832" cy="120198"/>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55" name="墨迹 254"/>
              <p14:cNvContentPartPr/>
              <p14:nvPr/>
            </p14:nvContentPartPr>
            <p14:xfrm>
              <a:off x="4947355" y="5414210"/>
              <a:ext cx="25400" cy="174834"/>
            </p14:xfrm>
          </p:contentPart>
        </mc:Choice>
        <mc:Fallback xmlns="">
          <p:pic>
            <p:nvPicPr>
              <p:cNvPr id="255" name="墨迹 254"/>
            </p:nvPicPr>
            <p:blipFill>
              <a:blip r:embed="rId478"/>
            </p:blipFill>
            <p:spPr>
              <a:xfrm>
                <a:off x="4947355" y="5414210"/>
                <a:ext cx="25400" cy="174834"/>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56" name="墨迹 255"/>
              <p14:cNvContentPartPr/>
              <p14:nvPr/>
            </p14:nvContentPartPr>
            <p14:xfrm>
              <a:off x="5139266" y="5322210"/>
              <a:ext cx="105834" cy="156857"/>
            </p14:xfrm>
          </p:contentPart>
        </mc:Choice>
        <mc:Fallback xmlns="">
          <p:pic>
            <p:nvPicPr>
              <p:cNvPr id="256" name="墨迹 255"/>
            </p:nvPicPr>
            <p:blipFill>
              <a:blip r:embed="rId480"/>
            </p:blipFill>
            <p:spPr>
              <a:xfrm>
                <a:off x="5139266" y="5322210"/>
                <a:ext cx="105834" cy="156857"/>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57" name="墨迹 256"/>
              <p14:cNvContentPartPr/>
              <p14:nvPr/>
            </p14:nvContentPartPr>
            <p14:xfrm>
              <a:off x="5373511" y="5275682"/>
              <a:ext cx="39511" cy="242864"/>
            </p14:xfrm>
          </p:contentPart>
        </mc:Choice>
        <mc:Fallback xmlns="">
          <p:pic>
            <p:nvPicPr>
              <p:cNvPr id="257" name="墨迹 256"/>
            </p:nvPicPr>
            <p:blipFill>
              <a:blip r:embed="rId482"/>
            </p:blipFill>
            <p:spPr>
              <a:xfrm>
                <a:off x="5373511" y="5275682"/>
                <a:ext cx="39511" cy="242864"/>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58" name="墨迹 257"/>
              <p14:cNvContentPartPr/>
              <p14:nvPr/>
            </p14:nvContentPartPr>
            <p14:xfrm>
              <a:off x="5420606" y="5344417"/>
              <a:ext cx="88371" cy="109272"/>
            </p14:xfrm>
          </p:contentPart>
        </mc:Choice>
        <mc:Fallback xmlns="">
          <p:pic>
            <p:nvPicPr>
              <p:cNvPr id="258" name="墨迹 257"/>
            </p:nvPicPr>
            <p:blipFill>
              <a:blip r:embed="rId484"/>
            </p:blipFill>
            <p:spPr>
              <a:xfrm>
                <a:off x="5420606" y="5344417"/>
                <a:ext cx="88371" cy="109272"/>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59" name="墨迹 258"/>
              <p14:cNvContentPartPr/>
              <p14:nvPr/>
            </p14:nvContentPartPr>
            <p14:xfrm>
              <a:off x="5548488" y="5363452"/>
              <a:ext cx="90312" cy="105746"/>
            </p14:xfrm>
          </p:contentPart>
        </mc:Choice>
        <mc:Fallback xmlns="">
          <p:pic>
            <p:nvPicPr>
              <p:cNvPr id="259" name="墨迹 258"/>
            </p:nvPicPr>
            <p:blipFill>
              <a:blip r:embed="rId486"/>
            </p:blipFill>
            <p:spPr>
              <a:xfrm>
                <a:off x="5548488" y="5363452"/>
                <a:ext cx="90312" cy="105746"/>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60" name="墨迹 259"/>
              <p14:cNvContentPartPr/>
              <p14:nvPr/>
            </p14:nvContentPartPr>
            <p14:xfrm>
              <a:off x="5768622" y="5203775"/>
              <a:ext cx="45155" cy="297852"/>
            </p14:xfrm>
          </p:contentPart>
        </mc:Choice>
        <mc:Fallback xmlns="">
          <p:pic>
            <p:nvPicPr>
              <p:cNvPr id="260" name="墨迹 259"/>
            </p:nvPicPr>
            <p:blipFill>
              <a:blip r:embed="rId488"/>
            </p:blipFill>
            <p:spPr>
              <a:xfrm>
                <a:off x="5768622" y="5203775"/>
                <a:ext cx="45155" cy="297852"/>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61" name="墨迹 260"/>
              <p14:cNvContentPartPr/>
              <p14:nvPr/>
            </p14:nvContentPartPr>
            <p14:xfrm>
              <a:off x="5830711" y="5324678"/>
              <a:ext cx="87489" cy="114911"/>
            </p14:xfrm>
          </p:contentPart>
        </mc:Choice>
        <mc:Fallback xmlns="">
          <p:pic>
            <p:nvPicPr>
              <p:cNvPr id="261" name="墨迹 260"/>
            </p:nvPicPr>
            <p:blipFill>
              <a:blip r:embed="rId490"/>
            </p:blipFill>
            <p:spPr>
              <a:xfrm>
                <a:off x="5830711" y="5324678"/>
                <a:ext cx="87489" cy="114911"/>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62" name="墨迹 261"/>
              <p14:cNvContentPartPr/>
              <p14:nvPr/>
            </p14:nvContentPartPr>
            <p14:xfrm>
              <a:off x="5582355" y="5295774"/>
              <a:ext cx="143228" cy="197393"/>
            </p14:xfrm>
          </p:contentPart>
        </mc:Choice>
        <mc:Fallback xmlns="">
          <p:pic>
            <p:nvPicPr>
              <p:cNvPr id="262" name="墨迹 261"/>
            </p:nvPicPr>
            <p:blipFill>
              <a:blip r:embed="rId492"/>
            </p:blipFill>
            <p:spPr>
              <a:xfrm>
                <a:off x="5582355" y="5295774"/>
                <a:ext cx="143228" cy="197393"/>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63" name="墨迹 262"/>
              <p14:cNvContentPartPr/>
              <p14:nvPr/>
            </p14:nvContentPartPr>
            <p14:xfrm>
              <a:off x="5909733" y="5380371"/>
              <a:ext cx="133174" cy="265071"/>
            </p14:xfrm>
          </p:contentPart>
        </mc:Choice>
        <mc:Fallback xmlns="">
          <p:pic>
            <p:nvPicPr>
              <p:cNvPr id="263" name="墨迹 262"/>
            </p:nvPicPr>
            <p:blipFill>
              <a:blip r:embed="rId494"/>
            </p:blipFill>
            <p:spPr>
              <a:xfrm>
                <a:off x="5909733" y="5380371"/>
                <a:ext cx="133174" cy="265071"/>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64" name="墨迹 263"/>
              <p14:cNvContentPartPr/>
              <p14:nvPr/>
            </p14:nvContentPartPr>
            <p14:xfrm>
              <a:off x="4199466" y="5459328"/>
              <a:ext cx="285045" cy="152275"/>
            </p14:xfrm>
          </p:contentPart>
        </mc:Choice>
        <mc:Fallback xmlns="">
          <p:pic>
            <p:nvPicPr>
              <p:cNvPr id="264" name="墨迹 263"/>
            </p:nvPicPr>
            <p:blipFill>
              <a:blip r:embed="rId496"/>
            </p:blipFill>
            <p:spPr>
              <a:xfrm>
                <a:off x="4199466" y="5459328"/>
                <a:ext cx="285045" cy="152275"/>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65" name="墨迹 264"/>
              <p14:cNvContentPartPr/>
              <p14:nvPr/>
            </p14:nvContentPartPr>
            <p14:xfrm>
              <a:off x="2844800" y="5938007"/>
              <a:ext cx="101600" cy="59923"/>
            </p14:xfrm>
          </p:contentPart>
        </mc:Choice>
        <mc:Fallback xmlns="">
          <p:pic>
            <p:nvPicPr>
              <p:cNvPr id="265" name="墨迹 264"/>
            </p:nvPicPr>
            <p:blipFill>
              <a:blip r:embed="rId498"/>
            </p:blipFill>
            <p:spPr>
              <a:xfrm>
                <a:off x="2844800" y="5938007"/>
                <a:ext cx="101600" cy="59923"/>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66" name="墨迹 265"/>
              <p14:cNvContentPartPr/>
              <p14:nvPr/>
            </p14:nvContentPartPr>
            <p14:xfrm>
              <a:off x="2730323" y="6017669"/>
              <a:ext cx="272521" cy="73317"/>
            </p14:xfrm>
          </p:contentPart>
        </mc:Choice>
        <mc:Fallback xmlns="">
          <p:pic>
            <p:nvPicPr>
              <p:cNvPr id="266" name="墨迹 265"/>
            </p:nvPicPr>
            <p:blipFill>
              <a:blip r:embed="rId500"/>
            </p:blipFill>
            <p:spPr>
              <a:xfrm>
                <a:off x="2730323" y="6017669"/>
                <a:ext cx="272521" cy="73317"/>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67" name="墨迹 266"/>
              <p14:cNvContentPartPr/>
              <p14:nvPr/>
            </p14:nvContentPartPr>
            <p14:xfrm>
              <a:off x="2779888" y="5971845"/>
              <a:ext cx="160867" cy="240397"/>
            </p14:xfrm>
          </p:contentPart>
        </mc:Choice>
        <mc:Fallback xmlns="">
          <p:pic>
            <p:nvPicPr>
              <p:cNvPr id="267" name="墨迹 266"/>
            </p:nvPicPr>
            <p:blipFill>
              <a:blip r:embed="rId502"/>
            </p:blipFill>
            <p:spPr>
              <a:xfrm>
                <a:off x="2779888" y="5971845"/>
                <a:ext cx="160867" cy="240397"/>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68" name="墨迹 267"/>
              <p14:cNvContentPartPr/>
              <p14:nvPr/>
            </p14:nvContentPartPr>
            <p14:xfrm>
              <a:off x="2839155" y="6127469"/>
              <a:ext cx="11289" cy="98872"/>
            </p14:xfrm>
          </p:contentPart>
        </mc:Choice>
        <mc:Fallback xmlns="">
          <p:pic>
            <p:nvPicPr>
              <p:cNvPr id="268" name="墨迹 267"/>
            </p:nvPicPr>
            <p:blipFill>
              <a:blip r:embed="rId504"/>
            </p:blipFill>
            <p:spPr>
              <a:xfrm>
                <a:off x="2839155" y="6127469"/>
                <a:ext cx="11289" cy="98872"/>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69" name="墨迹 268"/>
              <p14:cNvContentPartPr/>
              <p14:nvPr/>
            </p14:nvContentPartPr>
            <p14:xfrm>
              <a:off x="2899127" y="6074067"/>
              <a:ext cx="89606" cy="183470"/>
            </p14:xfrm>
          </p:contentPart>
        </mc:Choice>
        <mc:Fallback xmlns="">
          <p:pic>
            <p:nvPicPr>
              <p:cNvPr id="269" name="墨迹 268"/>
            </p:nvPicPr>
            <p:blipFill>
              <a:blip r:embed="rId506"/>
            </p:blipFill>
            <p:spPr>
              <a:xfrm>
                <a:off x="2899127" y="6074067"/>
                <a:ext cx="89606" cy="183470"/>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70" name="墨迹 269"/>
              <p14:cNvContentPartPr/>
              <p14:nvPr/>
            </p14:nvContentPartPr>
            <p14:xfrm>
              <a:off x="3033888" y="6042167"/>
              <a:ext cx="31045" cy="184174"/>
            </p14:xfrm>
          </p:contentPart>
        </mc:Choice>
        <mc:Fallback xmlns="">
          <p:pic>
            <p:nvPicPr>
              <p:cNvPr id="270" name="墨迹 269"/>
            </p:nvPicPr>
            <p:blipFill>
              <a:blip r:embed="rId508"/>
            </p:blipFill>
            <p:spPr>
              <a:xfrm>
                <a:off x="3033888" y="6042167"/>
                <a:ext cx="31045" cy="184174"/>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71" name="墨迹 270"/>
              <p14:cNvContentPartPr/>
              <p14:nvPr/>
            </p14:nvContentPartPr>
            <p14:xfrm>
              <a:off x="3026127" y="5968320"/>
              <a:ext cx="168628" cy="317768"/>
            </p14:xfrm>
          </p:contentPart>
        </mc:Choice>
        <mc:Fallback xmlns="">
          <p:pic>
            <p:nvPicPr>
              <p:cNvPr id="271" name="墨迹 270"/>
            </p:nvPicPr>
            <p:blipFill>
              <a:blip r:embed="rId510"/>
            </p:blipFill>
            <p:spPr>
              <a:xfrm>
                <a:off x="3026127" y="5968320"/>
                <a:ext cx="168628" cy="317768"/>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72" name="墨迹 271"/>
              <p14:cNvContentPartPr/>
              <p14:nvPr/>
            </p14:nvContentPartPr>
            <p14:xfrm>
              <a:off x="3285066" y="6153024"/>
              <a:ext cx="37571" cy="42299"/>
            </p14:xfrm>
          </p:contentPart>
        </mc:Choice>
        <mc:Fallback xmlns="">
          <p:pic>
            <p:nvPicPr>
              <p:cNvPr id="272" name="墨迹 271"/>
            </p:nvPicPr>
            <p:blipFill>
              <a:blip r:embed="rId512"/>
            </p:blipFill>
            <p:spPr>
              <a:xfrm>
                <a:off x="3285066" y="6153024"/>
                <a:ext cx="37571" cy="42299"/>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73" name="墨迹 272"/>
              <p14:cNvContentPartPr/>
              <p14:nvPr/>
            </p14:nvContentPartPr>
            <p14:xfrm>
              <a:off x="3268133" y="6254541"/>
              <a:ext cx="39511" cy="25378"/>
            </p14:xfrm>
          </p:contentPart>
        </mc:Choice>
        <mc:Fallback xmlns="">
          <p:pic>
            <p:nvPicPr>
              <p:cNvPr id="273" name="墨迹 272"/>
            </p:nvPicPr>
            <p:blipFill>
              <a:blip r:embed="rId514"/>
            </p:blipFill>
            <p:spPr>
              <a:xfrm>
                <a:off x="3268133" y="6254541"/>
                <a:ext cx="39511" cy="25378"/>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74" name="墨迹 273"/>
              <p14:cNvContentPartPr/>
              <p14:nvPr/>
            </p14:nvContentPartPr>
            <p14:xfrm>
              <a:off x="3495322" y="5983830"/>
              <a:ext cx="117122" cy="109976"/>
            </p14:xfrm>
          </p:contentPart>
        </mc:Choice>
        <mc:Fallback xmlns="">
          <p:pic>
            <p:nvPicPr>
              <p:cNvPr id="274" name="墨迹 273"/>
            </p:nvPicPr>
            <p:blipFill>
              <a:blip r:embed="rId516"/>
            </p:blipFill>
            <p:spPr>
              <a:xfrm>
                <a:off x="3495322" y="5983830"/>
                <a:ext cx="117122" cy="109976"/>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75" name="墨迹 274"/>
              <p14:cNvContentPartPr/>
              <p14:nvPr/>
            </p14:nvContentPartPr>
            <p14:xfrm>
              <a:off x="3640666" y="5976604"/>
              <a:ext cx="90311" cy="142581"/>
            </p14:xfrm>
          </p:contentPart>
        </mc:Choice>
        <mc:Fallback xmlns="">
          <p:pic>
            <p:nvPicPr>
              <p:cNvPr id="275" name="墨迹 274"/>
            </p:nvPicPr>
            <p:blipFill>
              <a:blip r:embed="rId518"/>
            </p:blipFill>
            <p:spPr>
              <a:xfrm>
                <a:off x="3640666" y="5976604"/>
                <a:ext cx="90311" cy="142581"/>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76" name="墨迹 275"/>
              <p14:cNvContentPartPr/>
              <p14:nvPr/>
            </p14:nvContentPartPr>
            <p14:xfrm>
              <a:off x="3623733" y="6006389"/>
              <a:ext cx="115711" cy="160735"/>
            </p14:xfrm>
          </p:contentPart>
        </mc:Choice>
        <mc:Fallback xmlns="">
          <p:pic>
            <p:nvPicPr>
              <p:cNvPr id="276" name="墨迹 275"/>
            </p:nvPicPr>
            <p:blipFill>
              <a:blip r:embed="rId520"/>
            </p:blipFill>
            <p:spPr>
              <a:xfrm>
                <a:off x="3623733" y="6006389"/>
                <a:ext cx="115711" cy="160735"/>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77" name="墨迹 276"/>
              <p14:cNvContentPartPr/>
              <p14:nvPr/>
            </p14:nvContentPartPr>
            <p14:xfrm>
              <a:off x="3787422" y="6008680"/>
              <a:ext cx="50800" cy="108390"/>
            </p14:xfrm>
          </p:contentPart>
        </mc:Choice>
        <mc:Fallback xmlns="">
          <p:pic>
            <p:nvPicPr>
              <p:cNvPr id="277" name="墨迹 276"/>
            </p:nvPicPr>
            <p:blipFill>
              <a:blip r:embed="rId522"/>
            </p:blipFill>
            <p:spPr>
              <a:xfrm>
                <a:off x="3787422" y="6008680"/>
                <a:ext cx="50800" cy="108390"/>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78" name="墨迹 277"/>
              <p14:cNvContentPartPr/>
              <p14:nvPr/>
            </p14:nvContentPartPr>
            <p14:xfrm>
              <a:off x="3877733" y="6054328"/>
              <a:ext cx="28222" cy="16919"/>
            </p14:xfrm>
          </p:contentPart>
        </mc:Choice>
        <mc:Fallback xmlns="">
          <p:pic>
            <p:nvPicPr>
              <p:cNvPr id="278" name="墨迹 277"/>
            </p:nvPicPr>
            <p:blipFill>
              <a:blip r:embed="rId524"/>
            </p:blipFill>
            <p:spPr>
              <a:xfrm>
                <a:off x="3877733" y="6054328"/>
                <a:ext cx="28222" cy="16919"/>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79" name="墨迹 278"/>
              <p14:cNvContentPartPr/>
              <p14:nvPr/>
            </p14:nvContentPartPr>
            <p14:xfrm>
              <a:off x="3970337" y="5864161"/>
              <a:ext cx="65440" cy="256434"/>
            </p14:xfrm>
          </p:contentPart>
        </mc:Choice>
        <mc:Fallback xmlns="">
          <p:pic>
            <p:nvPicPr>
              <p:cNvPr id="279" name="墨迹 278"/>
            </p:nvPicPr>
            <p:blipFill>
              <a:blip r:embed="rId526"/>
            </p:blipFill>
            <p:spPr>
              <a:xfrm>
                <a:off x="3970337" y="5864161"/>
                <a:ext cx="65440" cy="256434"/>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80" name="墨迹 279"/>
              <p14:cNvContentPartPr/>
              <p14:nvPr/>
            </p14:nvContentPartPr>
            <p14:xfrm>
              <a:off x="4233333" y="6006389"/>
              <a:ext cx="157339" cy="183294"/>
            </p14:xfrm>
          </p:contentPart>
        </mc:Choice>
        <mc:Fallback xmlns="">
          <p:pic>
            <p:nvPicPr>
              <p:cNvPr id="280" name="墨迹 279"/>
            </p:nvPicPr>
            <p:blipFill>
              <a:blip r:embed="rId528"/>
            </p:blipFill>
            <p:spPr>
              <a:xfrm>
                <a:off x="4233333" y="6006389"/>
                <a:ext cx="157339" cy="183294"/>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81" name="墨迹 280"/>
              <p14:cNvContentPartPr/>
              <p14:nvPr/>
            </p14:nvContentPartPr>
            <p14:xfrm>
              <a:off x="4645377" y="6010266"/>
              <a:ext cx="67734" cy="100812"/>
            </p14:xfrm>
          </p:contentPart>
        </mc:Choice>
        <mc:Fallback xmlns="">
          <p:pic>
            <p:nvPicPr>
              <p:cNvPr id="281" name="墨迹 280"/>
            </p:nvPicPr>
            <p:blipFill>
              <a:blip r:embed="rId530"/>
            </p:blipFill>
            <p:spPr>
              <a:xfrm>
                <a:off x="4645377" y="6010266"/>
                <a:ext cx="67734" cy="100812"/>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82" name="墨迹 281"/>
              <p14:cNvContentPartPr/>
              <p14:nvPr/>
            </p14:nvContentPartPr>
            <p14:xfrm>
              <a:off x="4742038" y="6079707"/>
              <a:ext cx="41628" cy="42298"/>
            </p14:xfrm>
          </p:contentPart>
        </mc:Choice>
        <mc:Fallback xmlns="">
          <p:pic>
            <p:nvPicPr>
              <p:cNvPr id="282" name="墨迹 281"/>
            </p:nvPicPr>
            <p:blipFill>
              <a:blip r:embed="rId532"/>
            </p:blipFill>
            <p:spPr>
              <a:xfrm>
                <a:off x="4742038" y="6079707"/>
                <a:ext cx="41628" cy="42298"/>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83" name="墨迹 282"/>
              <p14:cNvContentPartPr/>
              <p14:nvPr/>
            </p14:nvContentPartPr>
            <p14:xfrm>
              <a:off x="4830938" y="5978190"/>
              <a:ext cx="119239" cy="152275"/>
            </p14:xfrm>
          </p:contentPart>
        </mc:Choice>
        <mc:Fallback xmlns="">
          <p:pic>
            <p:nvPicPr>
              <p:cNvPr id="283" name="墨迹 282"/>
            </p:nvPicPr>
            <p:blipFill>
              <a:blip r:embed="rId534"/>
            </p:blipFill>
            <p:spPr>
              <a:xfrm>
                <a:off x="4830938" y="5978190"/>
                <a:ext cx="119239" cy="152275"/>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84" name="墨迹 283"/>
              <p14:cNvContentPartPr/>
              <p14:nvPr/>
            </p14:nvContentPartPr>
            <p14:xfrm>
              <a:off x="4978400" y="6012029"/>
              <a:ext cx="191911" cy="39478"/>
            </p14:xfrm>
          </p:contentPart>
        </mc:Choice>
        <mc:Fallback xmlns="">
          <p:pic>
            <p:nvPicPr>
              <p:cNvPr id="284" name="墨迹 283"/>
            </p:nvPicPr>
            <p:blipFill>
              <a:blip r:embed="rId536"/>
            </p:blipFill>
            <p:spPr>
              <a:xfrm>
                <a:off x="4978400" y="6012029"/>
                <a:ext cx="191911" cy="39478"/>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85" name="墨迹 284"/>
              <p14:cNvContentPartPr/>
              <p14:nvPr/>
            </p14:nvContentPartPr>
            <p14:xfrm>
              <a:off x="5060244" y="5935010"/>
              <a:ext cx="31044" cy="285691"/>
            </p14:xfrm>
          </p:contentPart>
        </mc:Choice>
        <mc:Fallback xmlns="">
          <p:pic>
            <p:nvPicPr>
              <p:cNvPr id="285" name="墨迹 284"/>
            </p:nvPicPr>
            <p:blipFill>
              <a:blip r:embed="rId538"/>
            </p:blipFill>
            <p:spPr>
              <a:xfrm>
                <a:off x="5060244" y="5935010"/>
                <a:ext cx="31044" cy="285691"/>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86" name="墨迹 285"/>
              <p14:cNvContentPartPr/>
              <p14:nvPr/>
            </p14:nvContentPartPr>
            <p14:xfrm>
              <a:off x="5336822" y="5962681"/>
              <a:ext cx="79904" cy="215723"/>
            </p14:xfrm>
          </p:contentPart>
        </mc:Choice>
        <mc:Fallback xmlns="">
          <p:pic>
            <p:nvPicPr>
              <p:cNvPr id="286" name="墨迹 285"/>
            </p:nvPicPr>
            <p:blipFill>
              <a:blip r:embed="rId540"/>
            </p:blipFill>
            <p:spPr>
              <a:xfrm>
                <a:off x="5336822" y="5962681"/>
                <a:ext cx="79904" cy="215723"/>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87" name="墨迹 286"/>
              <p14:cNvContentPartPr/>
              <p14:nvPr/>
            </p14:nvContentPartPr>
            <p14:xfrm>
              <a:off x="5441244" y="6017669"/>
              <a:ext cx="152400" cy="140995"/>
            </p14:xfrm>
          </p:contentPart>
        </mc:Choice>
        <mc:Fallback xmlns="">
          <p:pic>
            <p:nvPicPr>
              <p:cNvPr id="287" name="墨迹 286"/>
            </p:nvPicPr>
            <p:blipFill>
              <a:blip r:embed="rId542"/>
            </p:blipFill>
            <p:spPr>
              <a:xfrm>
                <a:off x="5441244" y="6017669"/>
                <a:ext cx="152400" cy="140995"/>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88" name="墨迹 287"/>
              <p14:cNvContentPartPr/>
              <p14:nvPr/>
            </p14:nvContentPartPr>
            <p14:xfrm>
              <a:off x="5461705" y="6026128"/>
              <a:ext cx="69850" cy="132536"/>
            </p14:xfrm>
          </p:contentPart>
        </mc:Choice>
        <mc:Fallback xmlns="">
          <p:pic>
            <p:nvPicPr>
              <p:cNvPr id="288" name="墨迹 287"/>
            </p:nvPicPr>
            <p:blipFill>
              <a:blip r:embed="rId544"/>
            </p:blipFill>
            <p:spPr>
              <a:xfrm>
                <a:off x="5461705" y="6026128"/>
                <a:ext cx="69850" cy="132536"/>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89" name="墨迹 288"/>
              <p14:cNvContentPartPr/>
              <p14:nvPr/>
            </p14:nvContentPartPr>
            <p14:xfrm>
              <a:off x="5627511" y="5985769"/>
              <a:ext cx="105128" cy="136589"/>
            </p14:xfrm>
          </p:contentPart>
        </mc:Choice>
        <mc:Fallback xmlns="">
          <p:pic>
            <p:nvPicPr>
              <p:cNvPr id="289" name="墨迹 288"/>
            </p:nvPicPr>
            <p:blipFill>
              <a:blip r:embed="rId546"/>
            </p:blipFill>
            <p:spPr>
              <a:xfrm>
                <a:off x="5627511" y="5985769"/>
                <a:ext cx="105128" cy="136589"/>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90" name="墨迹 289"/>
              <p14:cNvContentPartPr/>
              <p14:nvPr/>
            </p14:nvContentPartPr>
            <p14:xfrm>
              <a:off x="5751688" y="6062787"/>
              <a:ext cx="28222" cy="47938"/>
            </p14:xfrm>
          </p:contentPart>
        </mc:Choice>
        <mc:Fallback xmlns="">
          <p:pic>
            <p:nvPicPr>
              <p:cNvPr id="290" name="墨迹 289"/>
            </p:nvPicPr>
            <p:blipFill>
              <a:blip r:embed="rId548"/>
            </p:blipFill>
            <p:spPr>
              <a:xfrm>
                <a:off x="5751688" y="6062787"/>
                <a:ext cx="28222" cy="47938"/>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91" name="墨迹 290"/>
              <p14:cNvContentPartPr/>
              <p14:nvPr/>
            </p14:nvContentPartPr>
            <p14:xfrm>
              <a:off x="5847644" y="5990880"/>
              <a:ext cx="154163" cy="150864"/>
            </p14:xfrm>
          </p:contentPart>
        </mc:Choice>
        <mc:Fallback xmlns="">
          <p:pic>
            <p:nvPicPr>
              <p:cNvPr id="291" name="墨迹 290"/>
            </p:nvPicPr>
            <p:blipFill>
              <a:blip r:embed="rId550"/>
            </p:blipFill>
            <p:spPr>
              <a:xfrm>
                <a:off x="5847644" y="5990880"/>
                <a:ext cx="154163" cy="150864"/>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92" name="墨迹 291"/>
              <p14:cNvContentPartPr/>
              <p14:nvPr/>
            </p14:nvContentPartPr>
            <p14:xfrm>
              <a:off x="8156222" y="1113861"/>
              <a:ext cx="45155" cy="93056"/>
            </p14:xfrm>
          </p:contentPart>
        </mc:Choice>
        <mc:Fallback xmlns="">
          <p:pic>
            <p:nvPicPr>
              <p:cNvPr id="292" name="墨迹 291"/>
            </p:nvPicPr>
            <p:blipFill>
              <a:blip r:embed="rId552"/>
            </p:blipFill>
            <p:spPr>
              <a:xfrm>
                <a:off x="8156222" y="1113861"/>
                <a:ext cx="45155" cy="93056"/>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93" name="墨迹 292"/>
              <p14:cNvContentPartPr/>
              <p14:nvPr/>
            </p14:nvContentPartPr>
            <p14:xfrm>
              <a:off x="5426603" y="2081087"/>
              <a:ext cx="247827" cy="45118"/>
            </p14:xfrm>
          </p:contentPart>
        </mc:Choice>
        <mc:Fallback xmlns="">
          <p:pic>
            <p:nvPicPr>
              <p:cNvPr id="293" name="墨迹 292"/>
            </p:nvPicPr>
            <p:blipFill>
              <a:blip r:embed="rId554"/>
            </p:blipFill>
            <p:spPr>
              <a:xfrm>
                <a:off x="5426603" y="2081087"/>
                <a:ext cx="247827" cy="45118"/>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94" name="墨迹 293"/>
              <p14:cNvContentPartPr/>
              <p14:nvPr/>
            </p14:nvContentPartPr>
            <p14:xfrm>
              <a:off x="5582355" y="1720139"/>
              <a:ext cx="88900" cy="121432"/>
            </p14:xfrm>
          </p:contentPart>
        </mc:Choice>
        <mc:Fallback xmlns="">
          <p:pic>
            <p:nvPicPr>
              <p:cNvPr id="294" name="墨迹 293"/>
            </p:nvPicPr>
            <p:blipFill>
              <a:blip r:embed="rId556"/>
            </p:blipFill>
            <p:spPr>
              <a:xfrm>
                <a:off x="5582355" y="1720139"/>
                <a:ext cx="88900" cy="121432"/>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95" name="墨迹 294"/>
              <p14:cNvContentPartPr/>
              <p14:nvPr/>
            </p14:nvContentPartPr>
            <p14:xfrm>
              <a:off x="5712177" y="1782177"/>
              <a:ext cx="45156" cy="50758"/>
            </p14:xfrm>
          </p:contentPart>
        </mc:Choice>
        <mc:Fallback xmlns="">
          <p:pic>
            <p:nvPicPr>
              <p:cNvPr id="295" name="墨迹 294"/>
            </p:nvPicPr>
            <p:blipFill>
              <a:blip r:embed="rId558"/>
            </p:blipFill>
            <p:spPr>
              <a:xfrm>
                <a:off x="5712177" y="1782177"/>
                <a:ext cx="45156" cy="50758"/>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96" name="墨迹 295"/>
              <p14:cNvContentPartPr/>
              <p14:nvPr/>
            </p14:nvContentPartPr>
            <p14:xfrm>
              <a:off x="5822244" y="1513934"/>
              <a:ext cx="177800" cy="313362"/>
            </p14:xfrm>
          </p:contentPart>
        </mc:Choice>
        <mc:Fallback xmlns="">
          <p:pic>
            <p:nvPicPr>
              <p:cNvPr id="296" name="墨迹 295"/>
            </p:nvPicPr>
            <p:blipFill>
              <a:blip r:embed="rId560"/>
            </p:blipFill>
            <p:spPr>
              <a:xfrm>
                <a:off x="5822244" y="1513934"/>
                <a:ext cx="177800" cy="313362"/>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97" name="墨迹 296"/>
              <p14:cNvContentPartPr/>
              <p14:nvPr/>
            </p14:nvContentPartPr>
            <p14:xfrm>
              <a:off x="5813777" y="3259805"/>
              <a:ext cx="65794" cy="107862"/>
            </p14:xfrm>
          </p:contentPart>
        </mc:Choice>
        <mc:Fallback xmlns="">
          <p:pic>
            <p:nvPicPr>
              <p:cNvPr id="297" name="墨迹 296"/>
            </p:nvPicPr>
            <p:blipFill>
              <a:blip r:embed="rId562"/>
            </p:blipFill>
            <p:spPr>
              <a:xfrm>
                <a:off x="5813777" y="3259805"/>
                <a:ext cx="65794" cy="107862"/>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98" name="墨迹 297"/>
              <p14:cNvContentPartPr/>
              <p14:nvPr/>
            </p14:nvContentPartPr>
            <p14:xfrm>
              <a:off x="5892800" y="3310564"/>
              <a:ext cx="31044" cy="53578"/>
            </p14:xfrm>
          </p:contentPart>
        </mc:Choice>
        <mc:Fallback xmlns="">
          <p:pic>
            <p:nvPicPr>
              <p:cNvPr id="298" name="墨迹 297"/>
            </p:nvPicPr>
            <p:blipFill>
              <a:blip r:embed="rId564"/>
            </p:blipFill>
            <p:spPr>
              <a:xfrm>
                <a:off x="5892800" y="3310564"/>
                <a:ext cx="31044" cy="53578"/>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99" name="墨迹 298"/>
              <p14:cNvContentPartPr/>
              <p14:nvPr/>
            </p14:nvContentPartPr>
            <p14:xfrm>
              <a:off x="6009216" y="3175208"/>
              <a:ext cx="157339" cy="183999"/>
            </p14:xfrm>
          </p:contentPart>
        </mc:Choice>
        <mc:Fallback xmlns="">
          <p:pic>
            <p:nvPicPr>
              <p:cNvPr id="299" name="墨迹 298"/>
            </p:nvPicPr>
            <p:blipFill>
              <a:blip r:embed="rId566"/>
            </p:blipFill>
            <p:spPr>
              <a:xfrm>
                <a:off x="6009216" y="3175208"/>
                <a:ext cx="157339" cy="183999"/>
              </a:xfrm>
              <a:prstGeom prst="rect"/>
            </p:spPr>
          </p:pic>
        </mc:Fallback>
      </mc:AlternateContent>
    </p:spTree>
    <p:custDataLst>
      <p:tags r:id="rId56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4025" y="262890"/>
            <a:ext cx="10369550" cy="633285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1148468" y="4432884"/>
              <a:ext cx="1148820" cy="95877"/>
            </p14:xfrm>
          </p:contentPart>
        </mc:Choice>
        <mc:Fallback xmlns="">
          <p:pic>
            <p:nvPicPr>
              <p:cNvPr id="3" name="墨迹 2"/>
            </p:nvPicPr>
            <p:blipFill>
              <a:blip r:embed="rId3"/>
            </p:blipFill>
            <p:spPr>
              <a:xfrm>
                <a:off x="1148468" y="4432884"/>
                <a:ext cx="1148820" cy="9587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5692422" y="3854805"/>
              <a:ext cx="42333" cy="19739"/>
            </p14:xfrm>
          </p:contentPart>
        </mc:Choice>
        <mc:Fallback xmlns="">
          <p:pic>
            <p:nvPicPr>
              <p:cNvPr id="4" name="墨迹 3"/>
            </p:nvPicPr>
            <p:blipFill>
              <a:blip r:embed="rId5"/>
            </p:blipFill>
            <p:spPr>
              <a:xfrm>
                <a:off x="5692422" y="3854805"/>
                <a:ext cx="42333" cy="1973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1334205" y="3327483"/>
              <a:ext cx="2662061" cy="169194"/>
            </p14:xfrm>
          </p:contentPart>
        </mc:Choice>
        <mc:Fallback xmlns="">
          <p:pic>
            <p:nvPicPr>
              <p:cNvPr id="5" name="墨迹 4"/>
            </p:nvPicPr>
            <p:blipFill>
              <a:blip r:embed="rId7"/>
            </p:blipFill>
            <p:spPr>
              <a:xfrm>
                <a:off x="1334205" y="3327483"/>
                <a:ext cx="2662061" cy="16919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1231900" y="2413835"/>
              <a:ext cx="88900" cy="93057"/>
            </p14:xfrm>
          </p:contentPart>
        </mc:Choice>
        <mc:Fallback xmlns="">
          <p:pic>
            <p:nvPicPr>
              <p:cNvPr id="6" name="墨迹 5"/>
            </p:nvPicPr>
            <p:blipFill>
              <a:blip r:embed="rId9"/>
            </p:blipFill>
            <p:spPr>
              <a:xfrm>
                <a:off x="1231900" y="2413835"/>
                <a:ext cx="88900" cy="9305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1240366" y="2532271"/>
              <a:ext cx="73378" cy="93057"/>
            </p14:xfrm>
          </p:contentPart>
        </mc:Choice>
        <mc:Fallback xmlns="">
          <p:pic>
            <p:nvPicPr>
              <p:cNvPr id="7" name="墨迹 6"/>
            </p:nvPicPr>
            <p:blipFill>
              <a:blip r:embed="rId11"/>
            </p:blipFill>
            <p:spPr>
              <a:xfrm>
                <a:off x="1240366" y="2532271"/>
                <a:ext cx="73378" cy="9305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1129065" y="2628148"/>
              <a:ext cx="253823" cy="31900"/>
            </p14:xfrm>
          </p:contentPart>
        </mc:Choice>
        <mc:Fallback xmlns="">
          <p:pic>
            <p:nvPicPr>
              <p:cNvPr id="8" name="墨迹 7"/>
            </p:nvPicPr>
            <p:blipFill>
              <a:blip r:embed="rId13"/>
            </p:blipFill>
            <p:spPr>
              <a:xfrm>
                <a:off x="1129065" y="2628148"/>
                <a:ext cx="253823" cy="3190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1142118" y="2450494"/>
              <a:ext cx="156104" cy="451184"/>
            </p14:xfrm>
          </p:contentPart>
        </mc:Choice>
        <mc:Fallback xmlns="">
          <p:pic>
            <p:nvPicPr>
              <p:cNvPr id="9" name="墨迹 8"/>
            </p:nvPicPr>
            <p:blipFill>
              <a:blip r:embed="rId15"/>
            </p:blipFill>
            <p:spPr>
              <a:xfrm>
                <a:off x="1142118" y="2450494"/>
                <a:ext cx="156104" cy="45118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1247422" y="2425291"/>
              <a:ext cx="239889" cy="727358"/>
            </p14:xfrm>
          </p:contentPart>
        </mc:Choice>
        <mc:Fallback xmlns="">
          <p:pic>
            <p:nvPicPr>
              <p:cNvPr id="10" name="墨迹 9"/>
            </p:nvPicPr>
            <p:blipFill>
              <a:blip r:embed="rId17"/>
            </p:blipFill>
            <p:spPr>
              <a:xfrm>
                <a:off x="1247422" y="2425291"/>
                <a:ext cx="239889" cy="72735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1521001" y="2354088"/>
              <a:ext cx="290865" cy="367293"/>
            </p14:xfrm>
          </p:contentPart>
        </mc:Choice>
        <mc:Fallback xmlns="">
          <p:pic>
            <p:nvPicPr>
              <p:cNvPr id="11" name="墨迹 10"/>
            </p:nvPicPr>
            <p:blipFill>
              <a:blip r:embed="rId19"/>
            </p:blipFill>
            <p:spPr>
              <a:xfrm>
                <a:off x="1521001" y="2354088"/>
                <a:ext cx="290865" cy="36729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1766711" y="2628148"/>
              <a:ext cx="191911" cy="150336"/>
            </p14:xfrm>
          </p:contentPart>
        </mc:Choice>
        <mc:Fallback xmlns="">
          <p:pic>
            <p:nvPicPr>
              <p:cNvPr id="12" name="墨迹 11"/>
            </p:nvPicPr>
            <p:blipFill>
              <a:blip r:embed="rId21"/>
            </p:blipFill>
            <p:spPr>
              <a:xfrm>
                <a:off x="1766711" y="2628148"/>
                <a:ext cx="191911" cy="15033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1781880" y="2623918"/>
              <a:ext cx="72320" cy="21149"/>
            </p14:xfrm>
          </p:contentPart>
        </mc:Choice>
        <mc:Fallback xmlns="">
          <p:pic>
            <p:nvPicPr>
              <p:cNvPr id="13" name="墨迹 12"/>
            </p:nvPicPr>
            <p:blipFill>
              <a:blip r:embed="rId23"/>
            </p:blipFill>
            <p:spPr>
              <a:xfrm>
                <a:off x="1781880" y="2623918"/>
                <a:ext cx="72320" cy="2114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8365066" y="2044428"/>
              <a:ext cx="12700" cy="14099"/>
            </p14:xfrm>
          </p:contentPart>
        </mc:Choice>
        <mc:Fallback xmlns="">
          <p:pic>
            <p:nvPicPr>
              <p:cNvPr id="14" name="墨迹 13"/>
            </p:nvPicPr>
            <p:blipFill>
              <a:blip r:embed="rId25"/>
            </p:blipFill>
            <p:spPr>
              <a:xfrm>
                <a:off x="8365066" y="2044428"/>
                <a:ext cx="12700" cy="1409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920044" y="1228067"/>
              <a:ext cx="33867" cy="284810"/>
            </p14:xfrm>
          </p:contentPart>
        </mc:Choice>
        <mc:Fallback xmlns="">
          <p:pic>
            <p:nvPicPr>
              <p:cNvPr id="15" name="墨迹 14"/>
            </p:nvPicPr>
            <p:blipFill>
              <a:blip r:embed="rId27"/>
            </p:blipFill>
            <p:spPr>
              <a:xfrm>
                <a:off x="920044" y="1228067"/>
                <a:ext cx="33867" cy="28481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965200" y="1339453"/>
              <a:ext cx="87488" cy="42298"/>
            </p14:xfrm>
          </p:contentPart>
        </mc:Choice>
        <mc:Fallback xmlns="">
          <p:pic>
            <p:nvPicPr>
              <p:cNvPr id="16" name="墨迹 15"/>
            </p:nvPicPr>
            <p:blipFill>
              <a:blip r:embed="rId29"/>
            </p:blipFill>
            <p:spPr>
              <a:xfrm>
                <a:off x="965200" y="1339453"/>
                <a:ext cx="87488" cy="4229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038577" y="1204802"/>
              <a:ext cx="223838" cy="259255"/>
            </p14:xfrm>
          </p:contentPart>
        </mc:Choice>
        <mc:Fallback xmlns="">
          <p:pic>
            <p:nvPicPr>
              <p:cNvPr id="17" name="墨迹 16"/>
            </p:nvPicPr>
            <p:blipFill>
              <a:blip r:embed="rId31"/>
            </p:blipFill>
            <p:spPr>
              <a:xfrm>
                <a:off x="1038577" y="1204802"/>
                <a:ext cx="223838" cy="25925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298222" y="1209208"/>
              <a:ext cx="77611" cy="215370"/>
            </p14:xfrm>
          </p:contentPart>
        </mc:Choice>
        <mc:Fallback xmlns="">
          <p:pic>
            <p:nvPicPr>
              <p:cNvPr id="18" name="墨迹 17"/>
            </p:nvPicPr>
            <p:blipFill>
              <a:blip r:embed="rId33"/>
            </p:blipFill>
            <p:spPr>
              <a:xfrm>
                <a:off x="1298222" y="1209208"/>
                <a:ext cx="77611" cy="21537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388533" y="1246396"/>
              <a:ext cx="152400" cy="162144"/>
            </p14:xfrm>
          </p:contentPart>
        </mc:Choice>
        <mc:Fallback xmlns="">
          <p:pic>
            <p:nvPicPr>
              <p:cNvPr id="19" name="墨迹 18"/>
            </p:nvPicPr>
            <p:blipFill>
              <a:blip r:embed="rId35"/>
            </p:blipFill>
            <p:spPr>
              <a:xfrm>
                <a:off x="1388533" y="1246396"/>
                <a:ext cx="152400" cy="16214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442155" y="1287813"/>
              <a:ext cx="64911" cy="254673"/>
            </p14:xfrm>
          </p:contentPart>
        </mc:Choice>
        <mc:Fallback xmlns="">
          <p:pic>
            <p:nvPicPr>
              <p:cNvPr id="20" name="墨迹 19"/>
            </p:nvPicPr>
            <p:blipFill>
              <a:blip r:embed="rId37"/>
            </p:blipFill>
            <p:spPr>
              <a:xfrm>
                <a:off x="1442155" y="1287813"/>
                <a:ext cx="64911" cy="25467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640416" y="1292924"/>
              <a:ext cx="160161" cy="43709"/>
            </p14:xfrm>
          </p:contentPart>
        </mc:Choice>
        <mc:Fallback xmlns="">
          <p:pic>
            <p:nvPicPr>
              <p:cNvPr id="21" name="墨迹 20"/>
            </p:nvPicPr>
            <p:blipFill>
              <a:blip r:embed="rId39"/>
            </p:blipFill>
            <p:spPr>
              <a:xfrm>
                <a:off x="1640416" y="1292924"/>
                <a:ext cx="160161" cy="4370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620131" y="1415590"/>
              <a:ext cx="174802" cy="11280"/>
            </p14:xfrm>
          </p:contentPart>
        </mc:Choice>
        <mc:Fallback xmlns="">
          <p:pic>
            <p:nvPicPr>
              <p:cNvPr id="22" name="墨迹 21"/>
            </p:nvPicPr>
            <p:blipFill>
              <a:blip r:embed="rId41"/>
            </p:blipFill>
            <p:spPr>
              <a:xfrm>
                <a:off x="1620131" y="1415590"/>
                <a:ext cx="174802" cy="1128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873955" y="1218902"/>
              <a:ext cx="33867" cy="207968"/>
            </p14:xfrm>
          </p:contentPart>
        </mc:Choice>
        <mc:Fallback xmlns="">
          <p:pic>
            <p:nvPicPr>
              <p:cNvPr id="23" name="墨迹 22"/>
            </p:nvPicPr>
            <p:blipFill>
              <a:blip r:embed="rId43"/>
            </p:blipFill>
            <p:spPr>
              <a:xfrm>
                <a:off x="1873955" y="1218902"/>
                <a:ext cx="33867" cy="20796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1890888" y="1308434"/>
              <a:ext cx="76200" cy="22559"/>
            </p14:xfrm>
          </p:contentPart>
        </mc:Choice>
        <mc:Fallback xmlns="">
          <p:pic>
            <p:nvPicPr>
              <p:cNvPr id="24" name="墨迹 23"/>
            </p:nvPicPr>
            <p:blipFill>
              <a:blip r:embed="rId45"/>
            </p:blipFill>
            <p:spPr>
              <a:xfrm>
                <a:off x="1890888" y="1308434"/>
                <a:ext cx="76200" cy="2255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975555" y="1220136"/>
              <a:ext cx="16933" cy="260312"/>
            </p14:xfrm>
          </p:contentPart>
        </mc:Choice>
        <mc:Fallback xmlns="">
          <p:pic>
            <p:nvPicPr>
              <p:cNvPr id="25" name="墨迹 24"/>
            </p:nvPicPr>
            <p:blipFill>
              <a:blip r:embed="rId47"/>
            </p:blipFill>
            <p:spPr>
              <a:xfrm>
                <a:off x="1975555" y="1220136"/>
                <a:ext cx="16933" cy="26031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2045229" y="1195638"/>
              <a:ext cx="105304" cy="39478"/>
            </p14:xfrm>
          </p:contentPart>
        </mc:Choice>
        <mc:Fallback xmlns="">
          <p:pic>
            <p:nvPicPr>
              <p:cNvPr id="26" name="墨迹 25"/>
            </p:nvPicPr>
            <p:blipFill>
              <a:blip r:embed="rId49"/>
            </p:blipFill>
            <p:spPr>
              <a:xfrm>
                <a:off x="2045229" y="1195638"/>
                <a:ext cx="105304" cy="3947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2094088" y="1148757"/>
              <a:ext cx="16934" cy="123018"/>
            </p14:xfrm>
          </p:contentPart>
        </mc:Choice>
        <mc:Fallback xmlns="">
          <p:pic>
            <p:nvPicPr>
              <p:cNvPr id="27" name="墨迹 26"/>
            </p:nvPicPr>
            <p:blipFill>
              <a:blip r:embed="rId51"/>
            </p:blipFill>
            <p:spPr>
              <a:xfrm>
                <a:off x="2094088" y="1148757"/>
                <a:ext cx="16934" cy="12301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2144888" y="1322533"/>
              <a:ext cx="127000" cy="25379"/>
            </p14:xfrm>
          </p:contentPart>
        </mc:Choice>
        <mc:Fallback xmlns="">
          <p:pic>
            <p:nvPicPr>
              <p:cNvPr id="28" name="墨迹 27"/>
            </p:nvPicPr>
            <p:blipFill>
              <a:blip r:embed="rId53"/>
            </p:blipFill>
            <p:spPr>
              <a:xfrm>
                <a:off x="2144888" y="1322533"/>
                <a:ext cx="127000" cy="2537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2206977" y="1244633"/>
              <a:ext cx="16934" cy="218895"/>
            </p14:xfrm>
          </p:contentPart>
        </mc:Choice>
        <mc:Fallback xmlns="">
          <p:pic>
            <p:nvPicPr>
              <p:cNvPr id="29" name="墨迹 28"/>
            </p:nvPicPr>
            <p:blipFill>
              <a:blip r:embed="rId55"/>
            </p:blipFill>
            <p:spPr>
              <a:xfrm>
                <a:off x="2206977" y="1244633"/>
                <a:ext cx="16934" cy="21889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2480733" y="1199515"/>
              <a:ext cx="19755" cy="173776"/>
            </p14:xfrm>
          </p:contentPart>
        </mc:Choice>
        <mc:Fallback xmlns="">
          <p:pic>
            <p:nvPicPr>
              <p:cNvPr id="30" name="墨迹 29"/>
            </p:nvPicPr>
            <p:blipFill>
              <a:blip r:embed="rId57"/>
            </p:blipFill>
            <p:spPr>
              <a:xfrm>
                <a:off x="2480733" y="1199515"/>
                <a:ext cx="19755" cy="17377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2500488" y="1263315"/>
              <a:ext cx="70556" cy="22560"/>
            </p14:xfrm>
          </p:contentPart>
        </mc:Choice>
        <mc:Fallback xmlns="">
          <p:pic>
            <p:nvPicPr>
              <p:cNvPr id="31" name="墨迹 30"/>
            </p:nvPicPr>
            <p:blipFill>
              <a:blip r:embed="rId59"/>
            </p:blipFill>
            <p:spPr>
              <a:xfrm>
                <a:off x="2500488" y="1263315"/>
                <a:ext cx="70556" cy="2256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2562577" y="1184358"/>
              <a:ext cx="28223" cy="231232"/>
            </p14:xfrm>
          </p:contentPart>
        </mc:Choice>
        <mc:Fallback xmlns="">
          <p:pic>
            <p:nvPicPr>
              <p:cNvPr id="32" name="墨迹 31"/>
            </p:nvPicPr>
            <p:blipFill>
              <a:blip r:embed="rId61"/>
            </p:blipFill>
            <p:spPr>
              <a:xfrm>
                <a:off x="2562577" y="1184358"/>
                <a:ext cx="28223" cy="23123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2658533" y="1164619"/>
              <a:ext cx="73378" cy="211492"/>
            </p14:xfrm>
          </p:contentPart>
        </mc:Choice>
        <mc:Fallback xmlns="">
          <p:pic>
            <p:nvPicPr>
              <p:cNvPr id="33" name="墨迹 32"/>
            </p:nvPicPr>
            <p:blipFill>
              <a:blip r:embed="rId63"/>
            </p:blipFill>
            <p:spPr>
              <a:xfrm>
                <a:off x="2658533" y="1164619"/>
                <a:ext cx="73378" cy="21149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2760133" y="1185768"/>
              <a:ext cx="191911" cy="194573"/>
            </p14:xfrm>
          </p:contentPart>
        </mc:Choice>
        <mc:Fallback xmlns="">
          <p:pic>
            <p:nvPicPr>
              <p:cNvPr id="34" name="墨迹 33"/>
            </p:nvPicPr>
            <p:blipFill>
              <a:blip r:embed="rId65"/>
            </p:blipFill>
            <p:spPr>
              <a:xfrm>
                <a:off x="2760133" y="1185768"/>
                <a:ext cx="191911" cy="19457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2895600" y="1296802"/>
              <a:ext cx="39511" cy="310541"/>
            </p14:xfrm>
          </p:contentPart>
        </mc:Choice>
        <mc:Fallback xmlns="">
          <p:pic>
            <p:nvPicPr>
              <p:cNvPr id="35" name="墨迹 34"/>
            </p:nvPicPr>
            <p:blipFill>
              <a:blip r:embed="rId67"/>
            </p:blipFill>
            <p:spPr>
              <a:xfrm>
                <a:off x="2895600" y="1296802"/>
                <a:ext cx="39511" cy="31054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2980266" y="1195638"/>
              <a:ext cx="107245" cy="11279"/>
            </p14:xfrm>
          </p:contentPart>
        </mc:Choice>
        <mc:Fallback xmlns="">
          <p:pic>
            <p:nvPicPr>
              <p:cNvPr id="36" name="墨迹 35"/>
            </p:nvPicPr>
            <p:blipFill>
              <a:blip r:embed="rId69"/>
            </p:blipFill>
            <p:spPr>
              <a:xfrm>
                <a:off x="2980266" y="1195638"/>
                <a:ext cx="107245" cy="1127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807155" y="1816016"/>
              <a:ext cx="11289" cy="225592"/>
            </p14:xfrm>
          </p:contentPart>
        </mc:Choice>
        <mc:Fallback xmlns="">
          <p:pic>
            <p:nvPicPr>
              <p:cNvPr id="37" name="墨迹 36"/>
            </p:nvPicPr>
            <p:blipFill>
              <a:blip r:embed="rId71"/>
            </p:blipFill>
            <p:spPr>
              <a:xfrm>
                <a:off x="807155" y="1816016"/>
                <a:ext cx="11289" cy="22559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824088" y="1872414"/>
              <a:ext cx="121356" cy="67678"/>
            </p14:xfrm>
          </p:contentPart>
        </mc:Choice>
        <mc:Fallback xmlns="">
          <p:pic>
            <p:nvPicPr>
              <p:cNvPr id="38" name="墨迹 37"/>
            </p:nvPicPr>
            <p:blipFill>
              <a:blip r:embed="rId73"/>
            </p:blipFill>
            <p:spPr>
              <a:xfrm>
                <a:off x="824088" y="1872414"/>
                <a:ext cx="121356" cy="6767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920044" y="1798392"/>
              <a:ext cx="22578" cy="192458"/>
            </p14:xfrm>
          </p:contentPart>
        </mc:Choice>
        <mc:Fallback xmlns="">
          <p:pic>
            <p:nvPicPr>
              <p:cNvPr id="39" name="墨迹 38"/>
            </p:nvPicPr>
            <p:blipFill>
              <a:blip r:embed="rId75"/>
            </p:blipFill>
            <p:spPr>
              <a:xfrm>
                <a:off x="920044" y="1798392"/>
                <a:ext cx="22578" cy="19245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956733" y="1750277"/>
              <a:ext cx="132644" cy="283753"/>
            </p14:xfrm>
          </p:contentPart>
        </mc:Choice>
        <mc:Fallback xmlns="">
          <p:pic>
            <p:nvPicPr>
              <p:cNvPr id="40" name="墨迹 39"/>
            </p:nvPicPr>
            <p:blipFill>
              <a:blip r:embed="rId77"/>
            </p:blipFill>
            <p:spPr>
              <a:xfrm>
                <a:off x="956733" y="1750277"/>
                <a:ext cx="132644" cy="28375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1102606" y="1765258"/>
              <a:ext cx="232305" cy="212902"/>
            </p14:xfrm>
          </p:contentPart>
        </mc:Choice>
        <mc:Fallback xmlns="">
          <p:pic>
            <p:nvPicPr>
              <p:cNvPr id="41" name="墨迹 40"/>
            </p:nvPicPr>
            <p:blipFill>
              <a:blip r:embed="rId79"/>
            </p:blipFill>
            <p:spPr>
              <a:xfrm>
                <a:off x="1102606" y="1765258"/>
                <a:ext cx="232305" cy="21290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1247422" y="1880874"/>
              <a:ext cx="62089" cy="242511"/>
            </p14:xfrm>
          </p:contentPart>
        </mc:Choice>
        <mc:Fallback xmlns="">
          <p:pic>
            <p:nvPicPr>
              <p:cNvPr id="42" name="墨迹 41"/>
            </p:nvPicPr>
            <p:blipFill>
              <a:blip r:embed="rId81"/>
            </p:blipFill>
            <p:spPr>
              <a:xfrm>
                <a:off x="1247422" y="1880874"/>
                <a:ext cx="62089" cy="24251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1298222" y="1693350"/>
              <a:ext cx="101600" cy="43709"/>
            </p14:xfrm>
          </p:contentPart>
        </mc:Choice>
        <mc:Fallback xmlns="">
          <p:pic>
            <p:nvPicPr>
              <p:cNvPr id="43" name="墨迹 42"/>
            </p:nvPicPr>
            <p:blipFill>
              <a:blip r:embed="rId83"/>
            </p:blipFill>
            <p:spPr>
              <a:xfrm>
                <a:off x="1298222" y="1693350"/>
                <a:ext cx="101600" cy="4370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1529644" y="1827296"/>
              <a:ext cx="197556" cy="22559"/>
            </p14:xfrm>
          </p:contentPart>
        </mc:Choice>
        <mc:Fallback xmlns="">
          <p:pic>
            <p:nvPicPr>
              <p:cNvPr id="44" name="墨迹 43"/>
            </p:nvPicPr>
            <p:blipFill>
              <a:blip r:embed="rId85"/>
            </p:blipFill>
            <p:spPr>
              <a:xfrm>
                <a:off x="1529644" y="1827296"/>
                <a:ext cx="197556" cy="2255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1691922" y="1748338"/>
              <a:ext cx="108655" cy="67678"/>
            </p14:xfrm>
          </p:contentPart>
        </mc:Choice>
        <mc:Fallback xmlns="">
          <p:pic>
            <p:nvPicPr>
              <p:cNvPr id="45" name="墨迹 44"/>
            </p:nvPicPr>
            <p:blipFill>
              <a:blip r:embed="rId87"/>
            </p:blipFill>
            <p:spPr>
              <a:xfrm>
                <a:off x="1691922" y="1748338"/>
                <a:ext cx="108655" cy="6767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510594" y="1934452"/>
              <a:ext cx="210961" cy="22559"/>
            </p14:xfrm>
          </p:contentPart>
        </mc:Choice>
        <mc:Fallback xmlns="">
          <p:pic>
            <p:nvPicPr>
              <p:cNvPr id="46" name="墨迹 45"/>
            </p:nvPicPr>
            <p:blipFill>
              <a:blip r:embed="rId89"/>
            </p:blipFill>
            <p:spPr>
              <a:xfrm>
                <a:off x="1510594" y="1934452"/>
                <a:ext cx="210961" cy="2255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548518" y="1954015"/>
              <a:ext cx="105304" cy="81953"/>
            </p14:xfrm>
          </p:contentPart>
        </mc:Choice>
        <mc:Fallback xmlns="">
          <p:pic>
            <p:nvPicPr>
              <p:cNvPr id="47" name="墨迹 46"/>
            </p:nvPicPr>
            <p:blipFill>
              <a:blip r:embed="rId91"/>
            </p:blipFill>
            <p:spPr>
              <a:xfrm>
                <a:off x="1548518" y="1954015"/>
                <a:ext cx="105304" cy="81953"/>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899355" y="1752921"/>
              <a:ext cx="25400" cy="237929"/>
            </p14:xfrm>
          </p:contentPart>
        </mc:Choice>
        <mc:Fallback xmlns="">
          <p:pic>
            <p:nvPicPr>
              <p:cNvPr id="48" name="墨迹 47"/>
            </p:nvPicPr>
            <p:blipFill>
              <a:blip r:embed="rId93"/>
            </p:blipFill>
            <p:spPr>
              <a:xfrm>
                <a:off x="1899355" y="1752921"/>
                <a:ext cx="25400" cy="23792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1902177" y="1832935"/>
              <a:ext cx="90311" cy="22560"/>
            </p14:xfrm>
          </p:contentPart>
        </mc:Choice>
        <mc:Fallback xmlns="">
          <p:pic>
            <p:nvPicPr>
              <p:cNvPr id="49" name="墨迹 48"/>
            </p:nvPicPr>
            <p:blipFill>
              <a:blip r:embed="rId95"/>
            </p:blipFill>
            <p:spPr>
              <a:xfrm>
                <a:off x="1902177" y="1832935"/>
                <a:ext cx="90311" cy="2256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1992488" y="1746223"/>
              <a:ext cx="22578" cy="258726"/>
            </p14:xfrm>
          </p:contentPart>
        </mc:Choice>
        <mc:Fallback xmlns="">
          <p:pic>
            <p:nvPicPr>
              <p:cNvPr id="50" name="墨迹 49"/>
            </p:nvPicPr>
            <p:blipFill>
              <a:blip r:embed="rId97"/>
            </p:blipFill>
            <p:spPr>
              <a:xfrm>
                <a:off x="1992488" y="1746223"/>
                <a:ext cx="22578" cy="25872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2063044" y="1697580"/>
              <a:ext cx="118533" cy="45119"/>
            </p14:xfrm>
          </p:contentPart>
        </mc:Choice>
        <mc:Fallback xmlns="">
          <p:pic>
            <p:nvPicPr>
              <p:cNvPr id="51" name="墨迹 50"/>
            </p:nvPicPr>
            <p:blipFill>
              <a:blip r:embed="rId99"/>
            </p:blipFill>
            <p:spPr>
              <a:xfrm>
                <a:off x="2063044" y="1697580"/>
                <a:ext cx="118533" cy="4511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2118077" y="1650347"/>
              <a:ext cx="21167" cy="165669"/>
            </p14:xfrm>
          </p:contentPart>
        </mc:Choice>
        <mc:Fallback xmlns="">
          <p:pic>
            <p:nvPicPr>
              <p:cNvPr id="52" name="墨迹 51"/>
            </p:nvPicPr>
            <p:blipFill>
              <a:blip r:embed="rId101"/>
            </p:blipFill>
            <p:spPr>
              <a:xfrm>
                <a:off x="2118077" y="1650347"/>
                <a:ext cx="21167" cy="16566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2148416" y="1844215"/>
              <a:ext cx="120650" cy="22559"/>
            </p14:xfrm>
          </p:contentPart>
        </mc:Choice>
        <mc:Fallback xmlns="">
          <p:pic>
            <p:nvPicPr>
              <p:cNvPr id="53" name="墨迹 52"/>
            </p:nvPicPr>
            <p:blipFill>
              <a:blip r:embed="rId103"/>
            </p:blipFill>
            <p:spPr>
              <a:xfrm>
                <a:off x="2148416" y="1844215"/>
                <a:ext cx="120650" cy="2255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2223911" y="1770897"/>
              <a:ext cx="22577" cy="183294"/>
            </p14:xfrm>
          </p:contentPart>
        </mc:Choice>
        <mc:Fallback xmlns="">
          <p:pic>
            <p:nvPicPr>
              <p:cNvPr id="54" name="墨迹 53"/>
            </p:nvPicPr>
            <p:blipFill>
              <a:blip r:embed="rId105"/>
            </p:blipFill>
            <p:spPr>
              <a:xfrm>
                <a:off x="2223911" y="1770897"/>
                <a:ext cx="22577" cy="18329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2401711" y="1694055"/>
              <a:ext cx="98777" cy="260136"/>
            </p14:xfrm>
          </p:contentPart>
        </mc:Choice>
        <mc:Fallback xmlns="">
          <p:pic>
            <p:nvPicPr>
              <p:cNvPr id="55" name="墨迹 54"/>
            </p:nvPicPr>
            <p:blipFill>
              <a:blip r:embed="rId107"/>
            </p:blipFill>
            <p:spPr>
              <a:xfrm>
                <a:off x="2401711" y="1694055"/>
                <a:ext cx="98777" cy="26013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2540000" y="1708860"/>
              <a:ext cx="211666" cy="157914"/>
            </p14:xfrm>
          </p:contentPart>
        </mc:Choice>
        <mc:Fallback xmlns="">
          <p:pic>
            <p:nvPicPr>
              <p:cNvPr id="56" name="墨迹 55"/>
            </p:nvPicPr>
            <p:blipFill>
              <a:blip r:embed="rId109"/>
            </p:blipFill>
            <p:spPr>
              <a:xfrm>
                <a:off x="2540000" y="1708860"/>
                <a:ext cx="211666" cy="15791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2652888" y="1778828"/>
              <a:ext cx="90312" cy="369936"/>
            </p14:xfrm>
          </p:contentPart>
        </mc:Choice>
        <mc:Fallback xmlns="">
          <p:pic>
            <p:nvPicPr>
              <p:cNvPr id="57" name="墨迹 56"/>
            </p:nvPicPr>
            <p:blipFill>
              <a:blip r:embed="rId111"/>
            </p:blipFill>
            <p:spPr>
              <a:xfrm>
                <a:off x="2652888" y="1778828"/>
                <a:ext cx="90312" cy="36993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2722562" y="1601703"/>
              <a:ext cx="125060" cy="157915"/>
            </p14:xfrm>
          </p:contentPart>
        </mc:Choice>
        <mc:Fallback xmlns="">
          <p:pic>
            <p:nvPicPr>
              <p:cNvPr id="58" name="墨迹 57"/>
            </p:nvPicPr>
            <p:blipFill>
              <a:blip r:embed="rId113"/>
            </p:blipFill>
            <p:spPr>
              <a:xfrm>
                <a:off x="2722562" y="1601703"/>
                <a:ext cx="125060" cy="157915"/>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2827866" y="1643121"/>
              <a:ext cx="158045" cy="48819"/>
            </p14:xfrm>
          </p:contentPart>
        </mc:Choice>
        <mc:Fallback xmlns="">
          <p:pic>
            <p:nvPicPr>
              <p:cNvPr id="59" name="墨迹 58"/>
            </p:nvPicPr>
            <p:blipFill>
              <a:blip r:embed="rId115"/>
            </p:blipFill>
            <p:spPr>
              <a:xfrm>
                <a:off x="2827866" y="1643121"/>
                <a:ext cx="158045" cy="4881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626533" y="1178718"/>
              <a:ext cx="135467" cy="1060283"/>
            </p14:xfrm>
          </p:contentPart>
        </mc:Choice>
        <mc:Fallback xmlns="">
          <p:pic>
            <p:nvPicPr>
              <p:cNvPr id="60" name="墨迹 59"/>
            </p:nvPicPr>
            <p:blipFill>
              <a:blip r:embed="rId117"/>
            </p:blipFill>
            <p:spPr>
              <a:xfrm>
                <a:off x="626533" y="1178718"/>
                <a:ext cx="135467" cy="106028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6663266" y="4153714"/>
              <a:ext cx="239889" cy="198098"/>
            </p14:xfrm>
          </p:contentPart>
        </mc:Choice>
        <mc:Fallback xmlns="">
          <p:pic>
            <p:nvPicPr>
              <p:cNvPr id="61" name="墨迹 60"/>
            </p:nvPicPr>
            <p:blipFill>
              <a:blip r:embed="rId119"/>
            </p:blipFill>
            <p:spPr>
              <a:xfrm>
                <a:off x="6663266" y="4153714"/>
                <a:ext cx="239889" cy="19809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611540" y="4224212"/>
              <a:ext cx="311326" cy="234580"/>
            </p14:xfrm>
          </p:contentPart>
        </mc:Choice>
        <mc:Fallback xmlns="">
          <p:pic>
            <p:nvPicPr>
              <p:cNvPr id="62" name="墨迹 61"/>
            </p:nvPicPr>
            <p:blipFill>
              <a:blip r:embed="rId121"/>
            </p:blipFill>
            <p:spPr>
              <a:xfrm>
                <a:off x="611540" y="4224212"/>
                <a:ext cx="311326" cy="23458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609600" y="4807931"/>
              <a:ext cx="395111" cy="358128"/>
            </p14:xfrm>
          </p:contentPart>
        </mc:Choice>
        <mc:Fallback xmlns="">
          <p:pic>
            <p:nvPicPr>
              <p:cNvPr id="63" name="墨迹 62"/>
            </p:nvPicPr>
            <p:blipFill>
              <a:blip r:embed="rId123"/>
            </p:blipFill>
            <p:spPr>
              <a:xfrm>
                <a:off x="609600" y="4807931"/>
                <a:ext cx="395111" cy="35812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7802562" y="4709235"/>
              <a:ext cx="71438" cy="56398"/>
            </p14:xfrm>
          </p:contentPart>
        </mc:Choice>
        <mc:Fallback xmlns="">
          <p:pic>
            <p:nvPicPr>
              <p:cNvPr id="64" name="墨迹 63"/>
            </p:nvPicPr>
            <p:blipFill>
              <a:blip r:embed="rId125"/>
            </p:blipFill>
            <p:spPr>
              <a:xfrm>
                <a:off x="7802562" y="4709235"/>
                <a:ext cx="71438" cy="5639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7778044" y="4757173"/>
              <a:ext cx="112888" cy="132535"/>
            </p14:xfrm>
          </p:contentPart>
        </mc:Choice>
        <mc:Fallback xmlns="">
          <p:pic>
            <p:nvPicPr>
              <p:cNvPr id="65" name="墨迹 64"/>
            </p:nvPicPr>
            <p:blipFill>
              <a:blip r:embed="rId127"/>
            </p:blipFill>
            <p:spPr>
              <a:xfrm>
                <a:off x="7778044" y="4757173"/>
                <a:ext cx="112888" cy="13253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7827433" y="4630277"/>
              <a:ext cx="214489" cy="152275"/>
            </p14:xfrm>
          </p:contentPart>
        </mc:Choice>
        <mc:Fallback xmlns="">
          <p:pic>
            <p:nvPicPr>
              <p:cNvPr id="66" name="墨迹 65"/>
            </p:nvPicPr>
            <p:blipFill>
              <a:blip r:embed="rId129"/>
            </p:blipFill>
            <p:spPr>
              <a:xfrm>
                <a:off x="7827433" y="4630277"/>
                <a:ext cx="214489" cy="15227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7814733" y="4521711"/>
              <a:ext cx="160867" cy="401836"/>
            </p14:xfrm>
          </p:contentPart>
        </mc:Choice>
        <mc:Fallback xmlns="">
          <p:pic>
            <p:nvPicPr>
              <p:cNvPr id="67" name="墨迹 66"/>
            </p:nvPicPr>
            <p:blipFill>
              <a:blip r:embed="rId131"/>
            </p:blipFill>
            <p:spPr>
              <a:xfrm>
                <a:off x="7814733" y="4521711"/>
                <a:ext cx="160867" cy="40183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8009466" y="4754353"/>
              <a:ext cx="54504" cy="59218"/>
            </p14:xfrm>
          </p:contentPart>
        </mc:Choice>
        <mc:Fallback xmlns="">
          <p:pic>
            <p:nvPicPr>
              <p:cNvPr id="68" name="墨迹 67"/>
            </p:nvPicPr>
            <p:blipFill>
              <a:blip r:embed="rId133"/>
            </p:blipFill>
            <p:spPr>
              <a:xfrm>
                <a:off x="8009466" y="4754353"/>
                <a:ext cx="54504" cy="5921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7876822" y="4800881"/>
              <a:ext cx="145168" cy="184704"/>
            </p14:xfrm>
          </p:contentPart>
        </mc:Choice>
        <mc:Fallback xmlns="">
          <p:pic>
            <p:nvPicPr>
              <p:cNvPr id="69" name="墨迹 68"/>
            </p:nvPicPr>
            <p:blipFill>
              <a:blip r:embed="rId135"/>
            </p:blipFill>
            <p:spPr>
              <a:xfrm>
                <a:off x="7876822" y="4800881"/>
                <a:ext cx="145168" cy="18470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7975600" y="4878429"/>
              <a:ext cx="95955" cy="121256"/>
            </p14:xfrm>
          </p:contentPart>
        </mc:Choice>
        <mc:Fallback xmlns="">
          <p:pic>
            <p:nvPicPr>
              <p:cNvPr id="70" name="墨迹 69"/>
            </p:nvPicPr>
            <p:blipFill>
              <a:blip r:embed="rId137"/>
            </p:blipFill>
            <p:spPr>
              <a:xfrm>
                <a:off x="7975600" y="4878429"/>
                <a:ext cx="95955" cy="12125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8144933" y="4621818"/>
              <a:ext cx="45156" cy="476563"/>
            </p14:xfrm>
          </p:contentPart>
        </mc:Choice>
        <mc:Fallback xmlns="">
          <p:pic>
            <p:nvPicPr>
              <p:cNvPr id="71" name="墨迹 70"/>
            </p:nvPicPr>
            <p:blipFill>
              <a:blip r:embed="rId139"/>
            </p:blipFill>
            <p:spPr>
              <a:xfrm>
                <a:off x="8144933" y="4621818"/>
                <a:ext cx="45156" cy="47656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8177388" y="4694254"/>
              <a:ext cx="136878" cy="178535"/>
            </p14:xfrm>
          </p:contentPart>
        </mc:Choice>
        <mc:Fallback xmlns="">
          <p:pic>
            <p:nvPicPr>
              <p:cNvPr id="72" name="墨迹 71"/>
            </p:nvPicPr>
            <p:blipFill>
              <a:blip r:embed="rId141"/>
            </p:blipFill>
            <p:spPr>
              <a:xfrm>
                <a:off x="8177388" y="4694254"/>
                <a:ext cx="136878" cy="17853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8441266" y="4850230"/>
              <a:ext cx="105017" cy="59958"/>
            </p14:xfrm>
          </p:contentPart>
        </mc:Choice>
        <mc:Fallback xmlns="">
          <p:pic>
            <p:nvPicPr>
              <p:cNvPr id="73" name="墨迹 72"/>
            </p:nvPicPr>
            <p:blipFill>
              <a:blip r:embed="rId143"/>
            </p:blipFill>
            <p:spPr>
              <a:xfrm>
                <a:off x="8441266" y="4850230"/>
                <a:ext cx="105017" cy="5995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8844844" y="4592209"/>
              <a:ext cx="33866" cy="367997"/>
            </p14:xfrm>
          </p:contentPart>
        </mc:Choice>
        <mc:Fallback xmlns="">
          <p:pic>
            <p:nvPicPr>
              <p:cNvPr id="74" name="墨迹 73"/>
            </p:nvPicPr>
            <p:blipFill>
              <a:blip r:embed="rId145"/>
            </p:blipFill>
            <p:spPr>
              <a:xfrm>
                <a:off x="8844844" y="4592209"/>
                <a:ext cx="33866" cy="367997"/>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8864071" y="4688791"/>
              <a:ext cx="133173" cy="152979"/>
            </p14:xfrm>
          </p:contentPart>
        </mc:Choice>
        <mc:Fallback xmlns="">
          <p:pic>
            <p:nvPicPr>
              <p:cNvPr id="75" name="墨迹 74"/>
            </p:nvPicPr>
            <p:blipFill>
              <a:blip r:embed="rId147"/>
            </p:blipFill>
            <p:spPr>
              <a:xfrm>
                <a:off x="8864071" y="4688791"/>
                <a:ext cx="133173" cy="152979"/>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9057922" y="4681036"/>
              <a:ext cx="108655" cy="28199"/>
            </p14:xfrm>
          </p:contentPart>
        </mc:Choice>
        <mc:Fallback xmlns="">
          <p:pic>
            <p:nvPicPr>
              <p:cNvPr id="76" name="墨迹 75"/>
            </p:nvPicPr>
            <p:blipFill>
              <a:blip r:embed="rId149"/>
            </p:blipFill>
            <p:spPr>
              <a:xfrm>
                <a:off x="9057922" y="4681036"/>
                <a:ext cx="108655" cy="2819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9057922" y="4778322"/>
              <a:ext cx="119944" cy="21150"/>
            </p14:xfrm>
          </p:contentPart>
        </mc:Choice>
        <mc:Fallback xmlns="">
          <p:pic>
            <p:nvPicPr>
              <p:cNvPr id="77" name="墨迹 76"/>
            </p:nvPicPr>
            <p:blipFill>
              <a:blip r:embed="rId151"/>
            </p:blipFill>
            <p:spPr>
              <a:xfrm>
                <a:off x="9057922" y="4778322"/>
                <a:ext cx="119944" cy="2115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9350727" y="4737434"/>
              <a:ext cx="1029406" cy="33839"/>
            </p14:xfrm>
          </p:contentPart>
        </mc:Choice>
        <mc:Fallback xmlns="">
          <p:pic>
            <p:nvPicPr>
              <p:cNvPr id="78" name="墨迹 77"/>
            </p:nvPicPr>
            <p:blipFill>
              <a:blip r:embed="rId153"/>
            </p:blipFill>
            <p:spPr>
              <a:xfrm>
                <a:off x="9350727" y="4737434"/>
                <a:ext cx="1029406" cy="33839"/>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9465733" y="4365207"/>
              <a:ext cx="101600" cy="238281"/>
            </p14:xfrm>
          </p:contentPart>
        </mc:Choice>
        <mc:Fallback xmlns="">
          <p:pic>
            <p:nvPicPr>
              <p:cNvPr id="79" name="墨迹 78"/>
            </p:nvPicPr>
            <p:blipFill>
              <a:blip r:embed="rId155"/>
            </p:blipFill>
            <p:spPr>
              <a:xfrm>
                <a:off x="9465733" y="4365207"/>
                <a:ext cx="101600" cy="238281"/>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9591851" y="4339123"/>
              <a:ext cx="110949" cy="204619"/>
            </p14:xfrm>
          </p:contentPart>
        </mc:Choice>
        <mc:Fallback xmlns="">
          <p:pic>
            <p:nvPicPr>
              <p:cNvPr id="80" name="墨迹 79"/>
            </p:nvPicPr>
            <p:blipFill>
              <a:blip r:embed="rId157"/>
            </p:blipFill>
            <p:spPr>
              <a:xfrm>
                <a:off x="9591851" y="4339123"/>
                <a:ext cx="110949" cy="204619"/>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9718146" y="4407505"/>
              <a:ext cx="80609" cy="105923"/>
            </p14:xfrm>
          </p:contentPart>
        </mc:Choice>
        <mc:Fallback xmlns="">
          <p:pic>
            <p:nvPicPr>
              <p:cNvPr id="81" name="墨迹 80"/>
            </p:nvPicPr>
            <p:blipFill>
              <a:blip r:embed="rId159"/>
            </p:blipFill>
            <p:spPr>
              <a:xfrm>
                <a:off x="9718146" y="4407505"/>
                <a:ext cx="80609" cy="10592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9770533" y="4455444"/>
              <a:ext cx="73378" cy="256611"/>
            </p14:xfrm>
          </p:contentPart>
        </mc:Choice>
        <mc:Fallback xmlns="">
          <p:pic>
            <p:nvPicPr>
              <p:cNvPr id="82" name="墨迹 81"/>
            </p:nvPicPr>
            <p:blipFill>
              <a:blip r:embed="rId161"/>
            </p:blipFill>
            <p:spPr>
              <a:xfrm>
                <a:off x="9770533" y="4455444"/>
                <a:ext cx="73378" cy="256611"/>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9894711" y="4286250"/>
              <a:ext cx="56444" cy="118435"/>
            </p14:xfrm>
          </p:contentPart>
        </mc:Choice>
        <mc:Fallback xmlns="">
          <p:pic>
            <p:nvPicPr>
              <p:cNvPr id="83" name="墨迹 82"/>
            </p:nvPicPr>
            <p:blipFill>
              <a:blip r:embed="rId163"/>
            </p:blipFill>
            <p:spPr>
              <a:xfrm>
                <a:off x="9894711" y="4286250"/>
                <a:ext cx="56444" cy="11843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9973733" y="4308809"/>
              <a:ext cx="67734" cy="22559"/>
            </p14:xfrm>
          </p:contentPart>
        </mc:Choice>
        <mc:Fallback xmlns="">
          <p:pic>
            <p:nvPicPr>
              <p:cNvPr id="84" name="墨迹 83"/>
            </p:nvPicPr>
            <p:blipFill>
              <a:blip r:embed="rId165"/>
            </p:blipFill>
            <p:spPr>
              <a:xfrm>
                <a:off x="9973733" y="4308809"/>
                <a:ext cx="67734" cy="2255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10004777" y="4212932"/>
              <a:ext cx="108656" cy="341208"/>
            </p14:xfrm>
          </p:contentPart>
        </mc:Choice>
        <mc:Fallback xmlns="">
          <p:pic>
            <p:nvPicPr>
              <p:cNvPr id="85" name="墨迹 84"/>
            </p:nvPicPr>
            <p:blipFill>
              <a:blip r:embed="rId167"/>
            </p:blipFill>
            <p:spPr>
              <a:xfrm>
                <a:off x="10004777" y="4212932"/>
                <a:ext cx="108656" cy="34120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10250311" y="4249062"/>
              <a:ext cx="112889" cy="298028"/>
            </p14:xfrm>
          </p:contentPart>
        </mc:Choice>
        <mc:Fallback xmlns="">
          <p:pic>
            <p:nvPicPr>
              <p:cNvPr id="86" name="墨迹 85"/>
            </p:nvPicPr>
            <p:blipFill>
              <a:blip r:embed="rId169"/>
            </p:blipFill>
            <p:spPr>
              <a:xfrm>
                <a:off x="10250311" y="4249062"/>
                <a:ext cx="112889" cy="298028"/>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10348206" y="4320088"/>
              <a:ext cx="31926" cy="164259"/>
            </p14:xfrm>
          </p:contentPart>
        </mc:Choice>
        <mc:Fallback xmlns="">
          <p:pic>
            <p:nvPicPr>
              <p:cNvPr id="87" name="墨迹 86"/>
            </p:nvPicPr>
            <p:blipFill>
              <a:blip r:embed="rId171"/>
            </p:blipFill>
            <p:spPr>
              <a:xfrm>
                <a:off x="10348206" y="4320088"/>
                <a:ext cx="31926" cy="16425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10374488" y="4365207"/>
              <a:ext cx="79023" cy="50758"/>
            </p14:xfrm>
          </p:contentPart>
        </mc:Choice>
        <mc:Fallback xmlns="">
          <p:pic>
            <p:nvPicPr>
              <p:cNvPr id="88" name="墨迹 87"/>
            </p:nvPicPr>
            <p:blipFill>
              <a:blip r:embed="rId173"/>
            </p:blipFill>
            <p:spPr>
              <a:xfrm>
                <a:off x="10374488" y="4365207"/>
                <a:ext cx="79023" cy="5075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10428111" y="4257346"/>
              <a:ext cx="42333" cy="296794"/>
            </p14:xfrm>
          </p:contentPart>
        </mc:Choice>
        <mc:Fallback xmlns="">
          <p:pic>
            <p:nvPicPr>
              <p:cNvPr id="89" name="墨迹 88"/>
            </p:nvPicPr>
            <p:blipFill>
              <a:blip r:embed="rId175"/>
            </p:blipFill>
            <p:spPr>
              <a:xfrm>
                <a:off x="10428111" y="4257346"/>
                <a:ext cx="42333" cy="296794"/>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10473972" y="4387766"/>
              <a:ext cx="131939" cy="90237"/>
            </p14:xfrm>
          </p:contentPart>
        </mc:Choice>
        <mc:Fallback xmlns="">
          <p:pic>
            <p:nvPicPr>
              <p:cNvPr id="90" name="墨迹 89"/>
            </p:nvPicPr>
            <p:blipFill>
              <a:blip r:embed="rId177"/>
            </p:blipFill>
            <p:spPr>
              <a:xfrm>
                <a:off x="10473972" y="4387766"/>
                <a:ext cx="131939" cy="90237"/>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10574513" y="4260166"/>
              <a:ext cx="104775" cy="236166"/>
            </p14:xfrm>
          </p:contentPart>
        </mc:Choice>
        <mc:Fallback xmlns="">
          <p:pic>
            <p:nvPicPr>
              <p:cNvPr id="91" name="墨迹 90"/>
            </p:nvPicPr>
            <p:blipFill>
              <a:blip r:embed="rId179"/>
            </p:blipFill>
            <p:spPr>
              <a:xfrm>
                <a:off x="10574513" y="4260166"/>
                <a:ext cx="104775" cy="236166"/>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10693223" y="4286250"/>
              <a:ext cx="93311" cy="186113"/>
            </p14:xfrm>
          </p:contentPart>
        </mc:Choice>
        <mc:Fallback xmlns="">
          <p:pic>
            <p:nvPicPr>
              <p:cNvPr id="92" name="墨迹 91"/>
            </p:nvPicPr>
            <p:blipFill>
              <a:blip r:embed="rId181"/>
            </p:blipFill>
            <p:spPr>
              <a:xfrm>
                <a:off x="10693223" y="4286250"/>
                <a:ext cx="93311" cy="186113"/>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10766777" y="4365207"/>
              <a:ext cx="84667" cy="256611"/>
            </p14:xfrm>
          </p:contentPart>
        </mc:Choice>
        <mc:Fallback xmlns="">
          <p:pic>
            <p:nvPicPr>
              <p:cNvPr id="93" name="墨迹 92"/>
            </p:nvPicPr>
            <p:blipFill>
              <a:blip r:embed="rId183"/>
            </p:blipFill>
            <p:spPr>
              <a:xfrm>
                <a:off x="10766777" y="4365207"/>
                <a:ext cx="84667" cy="256611"/>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10871200" y="4207292"/>
              <a:ext cx="141111" cy="400426"/>
            </p14:xfrm>
          </p:contentPart>
        </mc:Choice>
        <mc:Fallback xmlns="">
          <p:pic>
            <p:nvPicPr>
              <p:cNvPr id="94" name="墨迹 93"/>
            </p:nvPicPr>
            <p:blipFill>
              <a:blip r:embed="rId185"/>
            </p:blipFill>
            <p:spPr>
              <a:xfrm>
                <a:off x="10871200" y="4207292"/>
                <a:ext cx="141111" cy="40042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10320513" y="4720514"/>
              <a:ext cx="796219" cy="33839"/>
            </p14:xfrm>
          </p:contentPart>
        </mc:Choice>
        <mc:Fallback xmlns="">
          <p:pic>
            <p:nvPicPr>
              <p:cNvPr id="95" name="墨迹 94"/>
            </p:nvPicPr>
            <p:blipFill>
              <a:blip r:embed="rId187"/>
            </p:blipFill>
            <p:spPr>
              <a:xfrm>
                <a:off x="10320513" y="4720514"/>
                <a:ext cx="796219" cy="33839"/>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9725377" y="4846529"/>
              <a:ext cx="95956" cy="255377"/>
            </p14:xfrm>
          </p:contentPart>
        </mc:Choice>
        <mc:Fallback xmlns="">
          <p:pic>
            <p:nvPicPr>
              <p:cNvPr id="96" name="墨迹 95"/>
            </p:nvPicPr>
            <p:blipFill>
              <a:blip r:embed="rId189"/>
            </p:blipFill>
            <p:spPr>
              <a:xfrm>
                <a:off x="9725377" y="4846529"/>
                <a:ext cx="95956" cy="255377"/>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9889066" y="4886007"/>
              <a:ext cx="129822" cy="174305"/>
            </p14:xfrm>
          </p:contentPart>
        </mc:Choice>
        <mc:Fallback xmlns="">
          <p:pic>
            <p:nvPicPr>
              <p:cNvPr id="97" name="墨迹 96"/>
            </p:nvPicPr>
            <p:blipFill>
              <a:blip r:embed="rId191"/>
            </p:blipFill>
            <p:spPr>
              <a:xfrm>
                <a:off x="9889066" y="4886007"/>
                <a:ext cx="129822" cy="174305"/>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9996311" y="4843180"/>
              <a:ext cx="16933" cy="227002"/>
            </p14:xfrm>
          </p:contentPart>
        </mc:Choice>
        <mc:Fallback xmlns="">
          <p:pic>
            <p:nvPicPr>
              <p:cNvPr id="98" name="墨迹 97"/>
            </p:nvPicPr>
            <p:blipFill>
              <a:blip r:embed="rId193"/>
            </p:blipFill>
            <p:spPr>
              <a:xfrm>
                <a:off x="9996311" y="4843180"/>
                <a:ext cx="16933" cy="227002"/>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10068101" y="4854107"/>
              <a:ext cx="97543" cy="195279"/>
            </p14:xfrm>
          </p:contentPart>
        </mc:Choice>
        <mc:Fallback xmlns="">
          <p:pic>
            <p:nvPicPr>
              <p:cNvPr id="99" name="墨迹 98"/>
            </p:nvPicPr>
            <p:blipFill>
              <a:blip r:embed="rId195"/>
            </p:blipFill>
            <p:spPr>
              <a:xfrm>
                <a:off x="10068101" y="4854107"/>
                <a:ext cx="97543" cy="19527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10205155" y="4835249"/>
              <a:ext cx="73378" cy="163378"/>
            </p14:xfrm>
          </p:contentPart>
        </mc:Choice>
        <mc:Fallback xmlns="">
          <p:pic>
            <p:nvPicPr>
              <p:cNvPr id="100" name="墨迹 99"/>
            </p:nvPicPr>
            <p:blipFill>
              <a:blip r:embed="rId197"/>
            </p:blipFill>
            <p:spPr>
              <a:xfrm>
                <a:off x="10205155" y="4835249"/>
                <a:ext cx="73378" cy="163378"/>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10278533" y="4906628"/>
              <a:ext cx="93839" cy="281990"/>
            </p14:xfrm>
          </p:contentPart>
        </mc:Choice>
        <mc:Fallback xmlns="">
          <p:pic>
            <p:nvPicPr>
              <p:cNvPr id="101" name="墨迹 100"/>
            </p:nvPicPr>
            <p:blipFill>
              <a:blip r:embed="rId199"/>
            </p:blipFill>
            <p:spPr>
              <a:xfrm>
                <a:off x="10278533" y="4906628"/>
                <a:ext cx="93839" cy="28199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10391422" y="4884069"/>
              <a:ext cx="84666" cy="16919"/>
            </p14:xfrm>
          </p:contentPart>
        </mc:Choice>
        <mc:Fallback xmlns="">
          <p:pic>
            <p:nvPicPr>
              <p:cNvPr id="102" name="墨迹 101"/>
            </p:nvPicPr>
            <p:blipFill>
              <a:blip r:embed="rId201"/>
            </p:blipFill>
            <p:spPr>
              <a:xfrm>
                <a:off x="10391422" y="4884069"/>
                <a:ext cx="84666" cy="1691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10478911" y="4799472"/>
              <a:ext cx="113770" cy="304549"/>
            </p14:xfrm>
          </p:contentPart>
        </mc:Choice>
        <mc:Fallback xmlns="">
          <p:pic>
            <p:nvPicPr>
              <p:cNvPr id="103" name="墨迹 102"/>
            </p:nvPicPr>
            <p:blipFill>
              <a:blip r:embed="rId203"/>
            </p:blipFill>
            <p:spPr>
              <a:xfrm>
                <a:off x="10478911" y="4799472"/>
                <a:ext cx="113770" cy="30454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10684932" y="4808989"/>
              <a:ext cx="70556" cy="91999"/>
            </p14:xfrm>
          </p:contentPart>
        </mc:Choice>
        <mc:Fallback xmlns="">
          <p:pic>
            <p:nvPicPr>
              <p:cNvPr id="104" name="墨迹 103"/>
            </p:nvPicPr>
            <p:blipFill>
              <a:blip r:embed="rId205"/>
            </p:blipFill>
            <p:spPr>
              <a:xfrm>
                <a:off x="10684932" y="4808989"/>
                <a:ext cx="70556" cy="9199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11099270" y="4214871"/>
              <a:ext cx="121885" cy="311775"/>
            </p14:xfrm>
          </p:contentPart>
        </mc:Choice>
        <mc:Fallback xmlns="">
          <p:pic>
            <p:nvPicPr>
              <p:cNvPr id="105" name="墨迹 104"/>
            </p:nvPicPr>
            <p:blipFill>
              <a:blip r:embed="rId207"/>
            </p:blipFill>
            <p:spPr>
              <a:xfrm>
                <a:off x="11099270" y="4214871"/>
                <a:ext cx="121885" cy="31177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11223977" y="4298939"/>
              <a:ext cx="31044" cy="187523"/>
            </p14:xfrm>
          </p:contentPart>
        </mc:Choice>
        <mc:Fallback xmlns="">
          <p:pic>
            <p:nvPicPr>
              <p:cNvPr id="106" name="墨迹 105"/>
            </p:nvPicPr>
            <p:blipFill>
              <a:blip r:embed="rId209"/>
            </p:blipFill>
            <p:spPr>
              <a:xfrm>
                <a:off x="11223977" y="4298939"/>
                <a:ext cx="31044" cy="187523"/>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11238088" y="4382126"/>
              <a:ext cx="95956" cy="45119"/>
            </p14:xfrm>
          </p:contentPart>
        </mc:Choice>
        <mc:Fallback xmlns="">
          <p:pic>
            <p:nvPicPr>
              <p:cNvPr id="107" name="墨迹 106"/>
            </p:nvPicPr>
            <p:blipFill>
              <a:blip r:embed="rId211"/>
            </p:blipFill>
            <p:spPr>
              <a:xfrm>
                <a:off x="11238088" y="4382126"/>
                <a:ext cx="95956" cy="4511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11317111" y="4239721"/>
              <a:ext cx="22577" cy="379277"/>
            </p14:xfrm>
          </p:contentPart>
        </mc:Choice>
        <mc:Fallback xmlns="">
          <p:pic>
            <p:nvPicPr>
              <p:cNvPr id="108" name="墨迹 107"/>
            </p:nvPicPr>
            <p:blipFill>
              <a:blip r:embed="rId213"/>
            </p:blipFill>
            <p:spPr>
              <a:xfrm>
                <a:off x="11317111" y="4239721"/>
                <a:ext cx="22577" cy="379277"/>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11362267" y="4269330"/>
              <a:ext cx="107244" cy="28199"/>
            </p14:xfrm>
          </p:contentPart>
        </mc:Choice>
        <mc:Fallback xmlns="">
          <p:pic>
            <p:nvPicPr>
              <p:cNvPr id="109" name="墨迹 108"/>
            </p:nvPicPr>
            <p:blipFill>
              <a:blip r:embed="rId215"/>
            </p:blipFill>
            <p:spPr>
              <a:xfrm>
                <a:off x="11362267" y="4269330"/>
                <a:ext cx="107244" cy="2819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11401777" y="4178388"/>
              <a:ext cx="50800" cy="240397"/>
            </p14:xfrm>
          </p:contentPart>
        </mc:Choice>
        <mc:Fallback xmlns="">
          <p:pic>
            <p:nvPicPr>
              <p:cNvPr id="110" name="墨迹 109"/>
            </p:nvPicPr>
            <p:blipFill>
              <a:blip r:embed="rId217"/>
            </p:blipFill>
            <p:spPr>
              <a:xfrm>
                <a:off x="11401777" y="4178388"/>
                <a:ext cx="50800" cy="240397"/>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10984088" y="4688614"/>
              <a:ext cx="685800" cy="37540"/>
            </p14:xfrm>
          </p:contentPart>
        </mc:Choice>
        <mc:Fallback xmlns="">
          <p:pic>
            <p:nvPicPr>
              <p:cNvPr id="111" name="墨迹 110"/>
            </p:nvPicPr>
            <p:blipFill>
              <a:blip r:embed="rId219"/>
            </p:blipFill>
            <p:spPr>
              <a:xfrm>
                <a:off x="10984088" y="4688614"/>
                <a:ext cx="685800" cy="3754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11435644" y="4150894"/>
              <a:ext cx="146756" cy="394786"/>
            </p14:xfrm>
          </p:contentPart>
        </mc:Choice>
        <mc:Fallback xmlns="">
          <p:pic>
            <p:nvPicPr>
              <p:cNvPr id="112" name="墨迹 111"/>
            </p:nvPicPr>
            <p:blipFill>
              <a:blip r:embed="rId221"/>
            </p:blipFill>
            <p:spPr>
              <a:xfrm>
                <a:off x="11435644" y="4150894"/>
                <a:ext cx="146756" cy="394786"/>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11081455" y="4771273"/>
              <a:ext cx="83256" cy="267185"/>
            </p14:xfrm>
          </p:contentPart>
        </mc:Choice>
        <mc:Fallback xmlns="">
          <p:pic>
            <p:nvPicPr>
              <p:cNvPr id="113" name="墨迹 112"/>
            </p:nvPicPr>
            <p:blipFill>
              <a:blip r:embed="rId223"/>
            </p:blipFill>
            <p:spPr>
              <a:xfrm>
                <a:off x="11081455" y="4771273"/>
                <a:ext cx="83256" cy="26718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11198577" y="4840889"/>
              <a:ext cx="33867" cy="153156"/>
            </p14:xfrm>
          </p:contentPart>
        </mc:Choice>
        <mc:Fallback xmlns="">
          <p:pic>
            <p:nvPicPr>
              <p:cNvPr id="114" name="墨迹 113"/>
            </p:nvPicPr>
            <p:blipFill>
              <a:blip r:embed="rId225"/>
            </p:blipFill>
            <p:spPr>
              <a:xfrm>
                <a:off x="11198577" y="4840889"/>
                <a:ext cx="33867" cy="15315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11226800" y="4878429"/>
              <a:ext cx="90311" cy="39478"/>
            </p14:xfrm>
          </p:contentPart>
        </mc:Choice>
        <mc:Fallback xmlns="">
          <p:pic>
            <p:nvPicPr>
              <p:cNvPr id="115" name="墨迹 114"/>
            </p:nvPicPr>
            <p:blipFill>
              <a:blip r:embed="rId227"/>
            </p:blipFill>
            <p:spPr>
              <a:xfrm>
                <a:off x="11226800" y="4878429"/>
                <a:ext cx="90311" cy="3947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11300177" y="4764399"/>
              <a:ext cx="33867" cy="384740"/>
            </p14:xfrm>
          </p:contentPart>
        </mc:Choice>
        <mc:Fallback xmlns="">
          <p:pic>
            <p:nvPicPr>
              <p:cNvPr id="116" name="墨迹 115"/>
            </p:nvPicPr>
            <p:blipFill>
              <a:blip r:embed="rId229"/>
            </p:blipFill>
            <p:spPr>
              <a:xfrm>
                <a:off x="11300177" y="4764399"/>
                <a:ext cx="33867" cy="38474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11396132" y="4827670"/>
              <a:ext cx="127000" cy="28199"/>
            </p14:xfrm>
          </p:contentPart>
        </mc:Choice>
        <mc:Fallback xmlns="">
          <p:pic>
            <p:nvPicPr>
              <p:cNvPr id="117" name="墨迹 116"/>
            </p:nvPicPr>
            <p:blipFill>
              <a:blip r:embed="rId231"/>
            </p:blipFill>
            <p:spPr>
              <a:xfrm>
                <a:off x="11396132" y="4827670"/>
                <a:ext cx="127000" cy="28199"/>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11427177" y="4785196"/>
              <a:ext cx="25400" cy="172190"/>
            </p14:xfrm>
          </p:contentPart>
        </mc:Choice>
        <mc:Fallback xmlns="">
          <p:pic>
            <p:nvPicPr>
              <p:cNvPr id="118" name="墨迹 117"/>
            </p:nvPicPr>
            <p:blipFill>
              <a:blip r:embed="rId233"/>
            </p:blipFill>
            <p:spPr>
              <a:xfrm>
                <a:off x="11427177" y="4785196"/>
                <a:ext cx="25400" cy="17219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11435644" y="4771273"/>
              <a:ext cx="146756" cy="298909"/>
            </p14:xfrm>
          </p:contentPart>
        </mc:Choice>
        <mc:Fallback xmlns="">
          <p:pic>
            <p:nvPicPr>
              <p:cNvPr id="119" name="墨迹 118"/>
            </p:nvPicPr>
            <p:blipFill>
              <a:blip r:embed="rId235"/>
            </p:blipFill>
            <p:spPr>
              <a:xfrm>
                <a:off x="11435644" y="4771273"/>
                <a:ext cx="146756" cy="29890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0" name="墨迹 119"/>
              <p14:cNvContentPartPr/>
              <p14:nvPr/>
            </p14:nvContentPartPr>
            <p14:xfrm>
              <a:off x="9149644" y="5522776"/>
              <a:ext cx="188031" cy="69088"/>
            </p14:xfrm>
          </p:contentPart>
        </mc:Choice>
        <mc:Fallback xmlns="">
          <p:pic>
            <p:nvPicPr>
              <p:cNvPr id="120" name="墨迹 119"/>
            </p:nvPicPr>
            <p:blipFill>
              <a:blip r:embed="rId237"/>
            </p:blipFill>
            <p:spPr>
              <a:xfrm>
                <a:off x="9149644" y="5522776"/>
                <a:ext cx="188031" cy="69088"/>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1" name="墨迹 120"/>
              <p14:cNvContentPartPr/>
              <p14:nvPr/>
            </p14:nvContentPartPr>
            <p14:xfrm>
              <a:off x="9174691" y="5668001"/>
              <a:ext cx="209197" cy="28200"/>
            </p14:xfrm>
          </p:contentPart>
        </mc:Choice>
        <mc:Fallback xmlns="">
          <p:pic>
            <p:nvPicPr>
              <p:cNvPr id="121" name="墨迹 120"/>
            </p:nvPicPr>
            <p:blipFill>
              <a:blip r:embed="rId239"/>
            </p:blipFill>
            <p:spPr>
              <a:xfrm>
                <a:off x="9174691" y="5668001"/>
                <a:ext cx="209197" cy="28200"/>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2" name="墨迹 121"/>
              <p14:cNvContentPartPr/>
              <p14:nvPr/>
            </p14:nvContentPartPr>
            <p14:xfrm>
              <a:off x="9565216" y="5662361"/>
              <a:ext cx="845961" cy="28200"/>
            </p14:xfrm>
          </p:contentPart>
        </mc:Choice>
        <mc:Fallback xmlns="">
          <p:pic>
            <p:nvPicPr>
              <p:cNvPr id="122" name="墨迹 121"/>
            </p:nvPicPr>
            <p:blipFill>
              <a:blip r:embed="rId241"/>
            </p:blipFill>
            <p:spPr>
              <a:xfrm>
                <a:off x="9565216" y="5662361"/>
                <a:ext cx="845961" cy="28200"/>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3" name="墨迹 122"/>
              <p14:cNvContentPartPr/>
              <p14:nvPr/>
            </p14:nvContentPartPr>
            <p14:xfrm>
              <a:off x="9894711" y="5206418"/>
              <a:ext cx="62089" cy="430564"/>
            </p14:xfrm>
          </p:contentPart>
        </mc:Choice>
        <mc:Fallback xmlns="">
          <p:pic>
            <p:nvPicPr>
              <p:cNvPr id="123" name="墨迹 122"/>
            </p:nvPicPr>
            <p:blipFill>
              <a:blip r:embed="rId243"/>
            </p:blipFill>
            <p:spPr>
              <a:xfrm>
                <a:off x="9894711" y="5206418"/>
                <a:ext cx="62089" cy="430564"/>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4" name="墨迹 123"/>
              <p14:cNvContentPartPr/>
              <p14:nvPr/>
            </p14:nvContentPartPr>
            <p14:xfrm>
              <a:off x="9949744" y="5327850"/>
              <a:ext cx="150988" cy="162497"/>
            </p14:xfrm>
          </p:contentPart>
        </mc:Choice>
        <mc:Fallback xmlns="">
          <p:pic>
            <p:nvPicPr>
              <p:cNvPr id="124" name="墨迹 123"/>
            </p:nvPicPr>
            <p:blipFill>
              <a:blip r:embed="rId245"/>
            </p:blipFill>
            <p:spPr>
              <a:xfrm>
                <a:off x="9949744" y="5327850"/>
                <a:ext cx="150988" cy="162497"/>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5" name="墨迹 124"/>
              <p14:cNvContentPartPr/>
              <p14:nvPr/>
            </p14:nvContentPartPr>
            <p14:xfrm>
              <a:off x="10066513" y="5421788"/>
              <a:ext cx="110419" cy="136237"/>
            </p14:xfrm>
          </p:contentPart>
        </mc:Choice>
        <mc:Fallback xmlns="">
          <p:pic>
            <p:nvPicPr>
              <p:cNvPr id="125" name="墨迹 124"/>
            </p:nvPicPr>
            <p:blipFill>
              <a:blip r:embed="rId247"/>
            </p:blipFill>
            <p:spPr>
              <a:xfrm>
                <a:off x="10066513" y="5421788"/>
                <a:ext cx="110419" cy="136237"/>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6" name="墨迹 125"/>
              <p14:cNvContentPartPr/>
              <p14:nvPr/>
            </p14:nvContentPartPr>
            <p14:xfrm>
              <a:off x="10210800" y="5459328"/>
              <a:ext cx="95955" cy="121961"/>
            </p14:xfrm>
          </p:contentPart>
        </mc:Choice>
        <mc:Fallback xmlns="">
          <p:pic>
            <p:nvPicPr>
              <p:cNvPr id="126" name="墨迹 125"/>
            </p:nvPicPr>
            <p:blipFill>
              <a:blip r:embed="rId249"/>
            </p:blipFill>
            <p:spPr>
              <a:xfrm>
                <a:off x="10210800" y="5459328"/>
                <a:ext cx="95955" cy="121961"/>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7" name="墨迹 126"/>
              <p14:cNvContentPartPr/>
              <p14:nvPr/>
            </p14:nvContentPartPr>
            <p14:xfrm>
              <a:off x="9929988" y="5713648"/>
              <a:ext cx="49389" cy="368879"/>
            </p14:xfrm>
          </p:contentPart>
        </mc:Choice>
        <mc:Fallback xmlns="">
          <p:pic>
            <p:nvPicPr>
              <p:cNvPr id="127" name="墨迹 126"/>
            </p:nvPicPr>
            <p:blipFill>
              <a:blip r:embed="rId251"/>
            </p:blipFill>
            <p:spPr>
              <a:xfrm>
                <a:off x="9929988" y="5713648"/>
                <a:ext cx="49389" cy="36887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8" name="墨迹 127"/>
              <p14:cNvContentPartPr/>
              <p14:nvPr/>
            </p14:nvContentPartPr>
            <p14:xfrm>
              <a:off x="9971969" y="5794015"/>
              <a:ext cx="154163" cy="195455"/>
            </p14:xfrm>
          </p:contentPart>
        </mc:Choice>
        <mc:Fallback xmlns="">
          <p:pic>
            <p:nvPicPr>
              <p:cNvPr id="128" name="墨迹 127"/>
            </p:nvPicPr>
            <p:blipFill>
              <a:blip r:embed="rId253"/>
            </p:blipFill>
            <p:spPr>
              <a:xfrm>
                <a:off x="9971969" y="5794015"/>
                <a:ext cx="154163" cy="195455"/>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29" name="墨迹 128"/>
              <p14:cNvContentPartPr/>
              <p14:nvPr/>
            </p14:nvContentPartPr>
            <p14:xfrm>
              <a:off x="10086622" y="5895003"/>
              <a:ext cx="101600" cy="153685"/>
            </p14:xfrm>
          </p:contentPart>
        </mc:Choice>
        <mc:Fallback xmlns="">
          <p:pic>
            <p:nvPicPr>
              <p:cNvPr id="129" name="墨迹 128"/>
            </p:nvPicPr>
            <p:blipFill>
              <a:blip r:embed="rId255"/>
            </p:blipFill>
            <p:spPr>
              <a:xfrm>
                <a:off x="10086622" y="5895003"/>
                <a:ext cx="101600" cy="153685"/>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0" name="墨迹 129"/>
              <p14:cNvContentPartPr/>
              <p14:nvPr/>
            </p14:nvContentPartPr>
            <p14:xfrm>
              <a:off x="10258777" y="5988060"/>
              <a:ext cx="19756" cy="249561"/>
            </p14:xfrm>
          </p:contentPart>
        </mc:Choice>
        <mc:Fallback xmlns="">
          <p:pic>
            <p:nvPicPr>
              <p:cNvPr id="130" name="墨迹 129"/>
            </p:nvPicPr>
            <p:blipFill>
              <a:blip r:embed="rId257"/>
            </p:blipFill>
            <p:spPr>
              <a:xfrm>
                <a:off x="10258777" y="5988060"/>
                <a:ext cx="19756" cy="249561"/>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1" name="墨迹 130"/>
              <p14:cNvContentPartPr/>
              <p14:nvPr/>
            </p14:nvContentPartPr>
            <p14:xfrm>
              <a:off x="10508192" y="5589044"/>
              <a:ext cx="148519" cy="33838"/>
            </p14:xfrm>
          </p:contentPart>
        </mc:Choice>
        <mc:Fallback xmlns="">
          <p:pic>
            <p:nvPicPr>
              <p:cNvPr id="131" name="墨迹 130"/>
            </p:nvPicPr>
            <p:blipFill>
              <a:blip r:embed="rId259"/>
            </p:blipFill>
            <p:spPr>
              <a:xfrm>
                <a:off x="10508192" y="5589044"/>
                <a:ext cx="148519" cy="33838"/>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2" name="墨迹 131"/>
              <p14:cNvContentPartPr/>
              <p14:nvPr/>
            </p14:nvContentPartPr>
            <p14:xfrm>
              <a:off x="10493022" y="5720169"/>
              <a:ext cx="200378" cy="35249"/>
            </p14:xfrm>
          </p:contentPart>
        </mc:Choice>
        <mc:Fallback xmlns="">
          <p:pic>
            <p:nvPicPr>
              <p:cNvPr id="132" name="墨迹 131"/>
            </p:nvPicPr>
            <p:blipFill>
              <a:blip r:embed="rId261"/>
            </p:blipFill>
            <p:spPr>
              <a:xfrm>
                <a:off x="10493022" y="5720169"/>
                <a:ext cx="200378" cy="3524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3" name="墨迹 132"/>
              <p14:cNvContentPartPr/>
              <p14:nvPr/>
            </p14:nvContentPartPr>
            <p14:xfrm>
              <a:off x="10835217" y="5701840"/>
              <a:ext cx="710494" cy="22559"/>
            </p14:xfrm>
          </p:contentPart>
        </mc:Choice>
        <mc:Fallback xmlns="">
          <p:pic>
            <p:nvPicPr>
              <p:cNvPr id="133" name="墨迹 132"/>
            </p:nvPicPr>
            <p:blipFill>
              <a:blip r:embed="rId263"/>
            </p:blipFill>
            <p:spPr>
              <a:xfrm>
                <a:off x="10835217" y="5701840"/>
                <a:ext cx="710494" cy="2255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4" name="墨迹 133"/>
              <p14:cNvContentPartPr/>
              <p14:nvPr/>
            </p14:nvContentPartPr>
            <p14:xfrm>
              <a:off x="10913004" y="5326264"/>
              <a:ext cx="133174" cy="232289"/>
            </p14:xfrm>
          </p:contentPart>
        </mc:Choice>
        <mc:Fallback xmlns="">
          <p:pic>
            <p:nvPicPr>
              <p:cNvPr id="134" name="墨迹 133"/>
            </p:nvPicPr>
            <p:blipFill>
              <a:blip r:embed="rId265"/>
            </p:blipFill>
            <p:spPr>
              <a:xfrm>
                <a:off x="10913004" y="5326264"/>
                <a:ext cx="133174" cy="232289"/>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5" name="墨迹 134"/>
              <p14:cNvContentPartPr/>
              <p14:nvPr/>
            </p14:nvContentPartPr>
            <p14:xfrm>
              <a:off x="11057467" y="5481888"/>
              <a:ext cx="50800" cy="31018"/>
            </p14:xfrm>
          </p:contentPart>
        </mc:Choice>
        <mc:Fallback xmlns="">
          <p:pic>
            <p:nvPicPr>
              <p:cNvPr id="135" name="墨迹 134"/>
            </p:nvPicPr>
            <p:blipFill>
              <a:blip r:embed="rId267"/>
            </p:blipFill>
            <p:spPr>
              <a:xfrm>
                <a:off x="11057467" y="5481888"/>
                <a:ext cx="50800" cy="31018"/>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6" name="墨迹 135"/>
              <p14:cNvContentPartPr/>
              <p14:nvPr/>
            </p14:nvContentPartPr>
            <p14:xfrm>
              <a:off x="11121672" y="5414210"/>
              <a:ext cx="97367" cy="93938"/>
            </p14:xfrm>
          </p:contentPart>
        </mc:Choice>
        <mc:Fallback xmlns="">
          <p:pic>
            <p:nvPicPr>
              <p:cNvPr id="136" name="墨迹 135"/>
            </p:nvPicPr>
            <p:blipFill>
              <a:blip r:embed="rId269"/>
            </p:blipFill>
            <p:spPr>
              <a:xfrm>
                <a:off x="11121672" y="5414210"/>
                <a:ext cx="97367" cy="93938"/>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7" name="墨迹 136"/>
              <p14:cNvContentPartPr/>
              <p14:nvPr/>
            </p14:nvContentPartPr>
            <p14:xfrm>
              <a:off x="11240911" y="5384249"/>
              <a:ext cx="132644" cy="159677"/>
            </p14:xfrm>
          </p:contentPart>
        </mc:Choice>
        <mc:Fallback xmlns="">
          <p:pic>
            <p:nvPicPr>
              <p:cNvPr id="137" name="墨迹 136"/>
            </p:nvPicPr>
            <p:blipFill>
              <a:blip r:embed="rId271"/>
            </p:blipFill>
            <p:spPr>
              <a:xfrm>
                <a:off x="11240911" y="5384249"/>
                <a:ext cx="132644" cy="159677"/>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8" name="墨迹 137"/>
              <p14:cNvContentPartPr/>
              <p14:nvPr/>
            </p14:nvContentPartPr>
            <p14:xfrm>
              <a:off x="11245144" y="5371030"/>
              <a:ext cx="94544" cy="198275"/>
            </p14:xfrm>
          </p:contentPart>
        </mc:Choice>
        <mc:Fallback xmlns="">
          <p:pic>
            <p:nvPicPr>
              <p:cNvPr id="138" name="墨迹 137"/>
            </p:nvPicPr>
            <p:blipFill>
              <a:blip r:embed="rId273"/>
            </p:blipFill>
            <p:spPr>
              <a:xfrm>
                <a:off x="11245144" y="5371030"/>
                <a:ext cx="94544" cy="198275"/>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39" name="墨迹 138"/>
              <p14:cNvContentPartPr/>
              <p14:nvPr/>
            </p14:nvContentPartPr>
            <p14:xfrm>
              <a:off x="11415888" y="5383191"/>
              <a:ext cx="70556" cy="140995"/>
            </p14:xfrm>
          </p:contentPart>
        </mc:Choice>
        <mc:Fallback xmlns="">
          <p:pic>
            <p:nvPicPr>
              <p:cNvPr id="139" name="墨迹 138"/>
            </p:nvPicPr>
            <p:blipFill>
              <a:blip r:embed="rId275"/>
            </p:blipFill>
            <p:spPr>
              <a:xfrm>
                <a:off x="11415888" y="5383191"/>
                <a:ext cx="70556" cy="140995"/>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0" name="墨迹 139"/>
              <p14:cNvContentPartPr/>
              <p14:nvPr/>
            </p14:nvContentPartPr>
            <p14:xfrm>
              <a:off x="11480800" y="5431130"/>
              <a:ext cx="73377" cy="84597"/>
            </p14:xfrm>
          </p:contentPart>
        </mc:Choice>
        <mc:Fallback xmlns="">
          <p:pic>
            <p:nvPicPr>
              <p:cNvPr id="140" name="墨迹 139"/>
            </p:nvPicPr>
            <p:blipFill>
              <a:blip r:embed="rId277"/>
            </p:blipFill>
            <p:spPr>
              <a:xfrm>
                <a:off x="11480800" y="5431130"/>
                <a:ext cx="73377" cy="84597"/>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1" name="墨迹 140"/>
              <p14:cNvContentPartPr/>
              <p14:nvPr/>
            </p14:nvContentPartPr>
            <p14:xfrm>
              <a:off x="11602861" y="5363452"/>
              <a:ext cx="109361" cy="33839"/>
            </p14:xfrm>
          </p:contentPart>
        </mc:Choice>
        <mc:Fallback xmlns="">
          <p:pic>
            <p:nvPicPr>
              <p:cNvPr id="141" name="墨迹 140"/>
            </p:nvPicPr>
            <p:blipFill>
              <a:blip r:embed="rId279"/>
            </p:blipFill>
            <p:spPr>
              <a:xfrm>
                <a:off x="11602861" y="5363452"/>
                <a:ext cx="109361" cy="3383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2" name="墨迹 141"/>
              <p14:cNvContentPartPr/>
              <p14:nvPr/>
            </p14:nvContentPartPr>
            <p14:xfrm>
              <a:off x="11691937" y="5261935"/>
              <a:ext cx="116240" cy="208673"/>
            </p14:xfrm>
          </p:contentPart>
        </mc:Choice>
        <mc:Fallback xmlns="">
          <p:pic>
            <p:nvPicPr>
              <p:cNvPr id="142" name="墨迹 141"/>
            </p:nvPicPr>
            <p:blipFill>
              <a:blip r:embed="rId281"/>
            </p:blipFill>
            <p:spPr>
              <a:xfrm>
                <a:off x="11691937" y="5261935"/>
                <a:ext cx="116240" cy="208673"/>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3" name="墨迹 142"/>
              <p14:cNvContentPartPr/>
              <p14:nvPr/>
            </p14:nvContentPartPr>
            <p14:xfrm>
              <a:off x="11029244" y="5758238"/>
              <a:ext cx="95956" cy="250971"/>
            </p14:xfrm>
          </p:contentPart>
        </mc:Choice>
        <mc:Fallback xmlns="">
          <p:pic>
            <p:nvPicPr>
              <p:cNvPr id="143" name="墨迹 142"/>
            </p:nvPicPr>
            <p:blipFill>
              <a:blip r:embed="rId283"/>
            </p:blipFill>
            <p:spPr>
              <a:xfrm>
                <a:off x="11029244" y="5758238"/>
                <a:ext cx="95956" cy="250971"/>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4" name="墨迹 143"/>
              <p14:cNvContentPartPr/>
              <p14:nvPr/>
            </p14:nvContentPartPr>
            <p14:xfrm>
              <a:off x="11125200" y="5892183"/>
              <a:ext cx="36688" cy="69088"/>
            </p14:xfrm>
          </p:contentPart>
        </mc:Choice>
        <mc:Fallback xmlns="">
          <p:pic>
            <p:nvPicPr>
              <p:cNvPr id="144" name="墨迹 143"/>
            </p:nvPicPr>
            <p:blipFill>
              <a:blip r:embed="rId285"/>
            </p:blipFill>
            <p:spPr>
              <a:xfrm>
                <a:off x="11125200" y="5892183"/>
                <a:ext cx="36688" cy="69088"/>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5" name="墨迹 144"/>
              <p14:cNvContentPartPr/>
              <p14:nvPr/>
            </p14:nvContentPartPr>
            <p14:xfrm>
              <a:off x="11243732" y="5842835"/>
              <a:ext cx="79023" cy="95877"/>
            </p14:xfrm>
          </p:contentPart>
        </mc:Choice>
        <mc:Fallback xmlns="">
          <p:pic>
            <p:nvPicPr>
              <p:cNvPr id="145" name="墨迹 144"/>
            </p:nvPicPr>
            <p:blipFill>
              <a:blip r:embed="rId287"/>
            </p:blipFill>
            <p:spPr>
              <a:xfrm>
                <a:off x="11243732" y="5842835"/>
                <a:ext cx="79023" cy="95877"/>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6" name="墨迹 145"/>
              <p14:cNvContentPartPr/>
              <p14:nvPr/>
            </p14:nvContentPartPr>
            <p14:xfrm>
              <a:off x="11334044" y="5811288"/>
              <a:ext cx="135467" cy="186642"/>
            </p14:xfrm>
          </p:contentPart>
        </mc:Choice>
        <mc:Fallback xmlns="">
          <p:pic>
            <p:nvPicPr>
              <p:cNvPr id="146" name="墨迹 145"/>
            </p:nvPicPr>
            <p:blipFill>
              <a:blip r:embed="rId289"/>
            </p:blipFill>
            <p:spPr>
              <a:xfrm>
                <a:off x="11334044" y="5811288"/>
                <a:ext cx="135467" cy="186642"/>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7" name="墨迹 146"/>
              <p14:cNvContentPartPr/>
              <p14:nvPr/>
            </p14:nvContentPartPr>
            <p14:xfrm>
              <a:off x="11345332" y="5828207"/>
              <a:ext cx="53623" cy="169723"/>
            </p14:xfrm>
          </p:contentPart>
        </mc:Choice>
        <mc:Fallback xmlns="">
          <p:pic>
            <p:nvPicPr>
              <p:cNvPr id="147" name="墨迹 146"/>
            </p:nvPicPr>
            <p:blipFill>
              <a:blip r:embed="rId291"/>
            </p:blipFill>
            <p:spPr>
              <a:xfrm>
                <a:off x="11345332" y="5828207"/>
                <a:ext cx="53623" cy="169723"/>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8" name="墨迹 147"/>
              <p14:cNvContentPartPr/>
              <p14:nvPr/>
            </p14:nvContentPartPr>
            <p14:xfrm>
              <a:off x="11452577" y="5857992"/>
              <a:ext cx="79023" cy="168136"/>
            </p14:xfrm>
          </p:contentPart>
        </mc:Choice>
        <mc:Fallback xmlns="">
          <p:pic>
            <p:nvPicPr>
              <p:cNvPr id="148" name="墨迹 147"/>
            </p:nvPicPr>
            <p:blipFill>
              <a:blip r:embed="rId293"/>
            </p:blipFill>
            <p:spPr>
              <a:xfrm>
                <a:off x="11452577" y="5857992"/>
                <a:ext cx="79023" cy="168136"/>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49" name="墨迹 148"/>
              <p14:cNvContentPartPr/>
              <p14:nvPr/>
            </p14:nvContentPartPr>
            <p14:xfrm>
              <a:off x="11554177" y="5876674"/>
              <a:ext cx="77611" cy="121784"/>
            </p14:xfrm>
          </p:contentPart>
        </mc:Choice>
        <mc:Fallback xmlns="">
          <p:pic>
            <p:nvPicPr>
              <p:cNvPr id="149" name="墨迹 148"/>
            </p:nvPicPr>
            <p:blipFill>
              <a:blip r:embed="rId295"/>
            </p:blipFill>
            <p:spPr>
              <a:xfrm>
                <a:off x="11554177" y="5876674"/>
                <a:ext cx="77611" cy="121784"/>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0" name="墨迹 149"/>
              <p14:cNvContentPartPr/>
              <p14:nvPr/>
            </p14:nvContentPartPr>
            <p14:xfrm>
              <a:off x="11669006" y="5800537"/>
              <a:ext cx="99661" cy="19739"/>
            </p14:xfrm>
          </p:contentPart>
        </mc:Choice>
        <mc:Fallback xmlns="">
          <p:pic>
            <p:nvPicPr>
              <p:cNvPr id="150" name="墨迹 149"/>
            </p:nvPicPr>
            <p:blipFill>
              <a:blip r:embed="rId297"/>
            </p:blipFill>
            <p:spPr>
              <a:xfrm>
                <a:off x="11669006" y="5800537"/>
                <a:ext cx="99661" cy="19739"/>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1" name="墨迹 150"/>
              <p14:cNvContentPartPr/>
              <p14:nvPr/>
            </p14:nvContentPartPr>
            <p14:xfrm>
              <a:off x="11776956" y="5754537"/>
              <a:ext cx="107421" cy="133416"/>
            </p14:xfrm>
          </p:contentPart>
        </mc:Choice>
        <mc:Fallback xmlns="">
          <p:pic>
            <p:nvPicPr>
              <p:cNvPr id="151" name="墨迹 150"/>
            </p:nvPicPr>
            <p:blipFill>
              <a:blip r:embed="rId299"/>
            </p:blipFill>
            <p:spPr>
              <a:xfrm>
                <a:off x="11776956" y="5754537"/>
                <a:ext cx="107421" cy="133416"/>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2" name="墨迹 151"/>
              <p14:cNvContentPartPr/>
              <p14:nvPr/>
            </p14:nvContentPartPr>
            <p14:xfrm>
              <a:off x="11454694" y="5707480"/>
              <a:ext cx="508706" cy="22559"/>
            </p14:xfrm>
          </p:contentPart>
        </mc:Choice>
        <mc:Fallback xmlns="">
          <p:pic>
            <p:nvPicPr>
              <p:cNvPr id="152" name="墨迹 151"/>
            </p:nvPicPr>
            <p:blipFill>
              <a:blip r:embed="rId301"/>
            </p:blipFill>
            <p:spPr>
              <a:xfrm>
                <a:off x="11454694" y="5707480"/>
                <a:ext cx="508706" cy="22559"/>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3" name="墨迹 152"/>
              <p14:cNvContentPartPr/>
              <p14:nvPr/>
            </p14:nvContentPartPr>
            <p14:xfrm>
              <a:off x="9210498" y="6412455"/>
              <a:ext cx="181857" cy="39479"/>
            </p14:xfrm>
          </p:contentPart>
        </mc:Choice>
        <mc:Fallback xmlns="">
          <p:pic>
            <p:nvPicPr>
              <p:cNvPr id="153" name="墨迹 152"/>
            </p:nvPicPr>
            <p:blipFill>
              <a:blip r:embed="rId303"/>
            </p:blipFill>
            <p:spPr>
              <a:xfrm>
                <a:off x="9210498" y="6412455"/>
                <a:ext cx="181857" cy="39479"/>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4" name="墨迹 153"/>
              <p14:cNvContentPartPr/>
              <p14:nvPr/>
            </p14:nvContentPartPr>
            <p14:xfrm>
              <a:off x="9225844" y="6530891"/>
              <a:ext cx="197556" cy="25379"/>
            </p14:xfrm>
          </p:contentPart>
        </mc:Choice>
        <mc:Fallback xmlns="">
          <p:pic>
            <p:nvPicPr>
              <p:cNvPr id="154" name="墨迹 153"/>
            </p:nvPicPr>
            <p:blipFill>
              <a:blip r:embed="rId305"/>
            </p:blipFill>
            <p:spPr>
              <a:xfrm>
                <a:off x="9225844" y="6530891"/>
                <a:ext cx="197556" cy="25379"/>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5" name="墨迹 154"/>
              <p14:cNvContentPartPr/>
              <p14:nvPr/>
            </p14:nvContentPartPr>
            <p14:xfrm>
              <a:off x="9513711" y="6367337"/>
              <a:ext cx="115711" cy="315829"/>
            </p14:xfrm>
          </p:contentPart>
        </mc:Choice>
        <mc:Fallback xmlns="">
          <p:pic>
            <p:nvPicPr>
              <p:cNvPr id="155" name="墨迹 154"/>
            </p:nvPicPr>
            <p:blipFill>
              <a:blip r:embed="rId307"/>
            </p:blipFill>
            <p:spPr>
              <a:xfrm>
                <a:off x="9513711" y="6367337"/>
                <a:ext cx="115711" cy="31582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6" name="墨迹 155"/>
              <p14:cNvContentPartPr/>
              <p14:nvPr/>
            </p14:nvContentPartPr>
            <p14:xfrm>
              <a:off x="9612488" y="6423735"/>
              <a:ext cx="132644" cy="78957"/>
            </p14:xfrm>
          </p:contentPart>
        </mc:Choice>
        <mc:Fallback xmlns="">
          <p:pic>
            <p:nvPicPr>
              <p:cNvPr id="156" name="墨迹 155"/>
            </p:nvPicPr>
            <p:blipFill>
              <a:blip r:embed="rId309"/>
            </p:blipFill>
            <p:spPr>
              <a:xfrm>
                <a:off x="9612488" y="6423735"/>
                <a:ext cx="132644" cy="78957"/>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7" name="墨迹 156"/>
              <p14:cNvContentPartPr/>
              <p14:nvPr/>
            </p14:nvContentPartPr>
            <p14:xfrm>
              <a:off x="9702976" y="6579887"/>
              <a:ext cx="39334" cy="75080"/>
            </p14:xfrm>
          </p:contentPart>
        </mc:Choice>
        <mc:Fallback xmlns="">
          <p:pic>
            <p:nvPicPr>
              <p:cNvPr id="157" name="墨迹 156"/>
            </p:nvPicPr>
            <p:blipFill>
              <a:blip r:embed="rId311"/>
            </p:blipFill>
            <p:spPr>
              <a:xfrm>
                <a:off x="9702976" y="6579887"/>
                <a:ext cx="39334" cy="7508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58" name="墨迹 157"/>
              <p14:cNvContentPartPr/>
              <p14:nvPr/>
            </p14:nvContentPartPr>
            <p14:xfrm>
              <a:off x="9787466" y="6527718"/>
              <a:ext cx="79022" cy="97111"/>
            </p14:xfrm>
          </p:contentPart>
        </mc:Choice>
        <mc:Fallback xmlns="">
          <p:pic>
            <p:nvPicPr>
              <p:cNvPr id="158" name="墨迹 157"/>
            </p:nvPicPr>
            <p:blipFill>
              <a:blip r:embed="rId313"/>
            </p:blipFill>
            <p:spPr>
              <a:xfrm>
                <a:off x="9787466" y="6527718"/>
                <a:ext cx="79022" cy="97111"/>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59" name="墨迹 158"/>
              <p14:cNvContentPartPr/>
              <p14:nvPr/>
            </p14:nvContentPartPr>
            <p14:xfrm>
              <a:off x="10010422" y="6465504"/>
              <a:ext cx="132644" cy="214842"/>
            </p14:xfrm>
          </p:contentPart>
        </mc:Choice>
        <mc:Fallback xmlns="">
          <p:pic>
            <p:nvPicPr>
              <p:cNvPr id="159" name="墨迹 158"/>
            </p:nvPicPr>
            <p:blipFill>
              <a:blip r:embed="rId315"/>
            </p:blipFill>
            <p:spPr>
              <a:xfrm>
                <a:off x="10010422" y="6465504"/>
                <a:ext cx="132644" cy="214842"/>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0" name="墨迹 159"/>
              <p14:cNvContentPartPr/>
              <p14:nvPr/>
            </p14:nvContentPartPr>
            <p14:xfrm>
              <a:off x="9994900" y="6486301"/>
              <a:ext cx="114300" cy="273002"/>
            </p14:xfrm>
          </p:contentPart>
        </mc:Choice>
        <mc:Fallback xmlns="">
          <p:pic>
            <p:nvPicPr>
              <p:cNvPr id="160" name="墨迹 159"/>
            </p:nvPicPr>
            <p:blipFill>
              <a:blip r:embed="rId317"/>
            </p:blipFill>
            <p:spPr>
              <a:xfrm>
                <a:off x="9994900" y="6486301"/>
                <a:ext cx="114300" cy="273002"/>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1" name="墨迹 160"/>
              <p14:cNvContentPartPr/>
              <p14:nvPr/>
            </p14:nvContentPartPr>
            <p14:xfrm>
              <a:off x="10202333" y="6485772"/>
              <a:ext cx="64911" cy="205853"/>
            </p14:xfrm>
          </p:contentPart>
        </mc:Choice>
        <mc:Fallback xmlns="">
          <p:pic>
            <p:nvPicPr>
              <p:cNvPr id="161" name="墨迹 160"/>
            </p:nvPicPr>
            <p:blipFill>
              <a:blip r:embed="rId319"/>
            </p:blipFill>
            <p:spPr>
              <a:xfrm>
                <a:off x="10202333" y="6485772"/>
                <a:ext cx="64911" cy="205853"/>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2" name="墨迹 161"/>
              <p14:cNvContentPartPr/>
              <p14:nvPr/>
            </p14:nvContentPartPr>
            <p14:xfrm>
              <a:off x="10329333" y="6537236"/>
              <a:ext cx="84667" cy="152275"/>
            </p14:xfrm>
          </p:contentPart>
        </mc:Choice>
        <mc:Fallback xmlns="">
          <p:pic>
            <p:nvPicPr>
              <p:cNvPr id="162" name="墨迹 161"/>
            </p:nvPicPr>
            <p:blipFill>
              <a:blip r:embed="rId321"/>
            </p:blipFill>
            <p:spPr>
              <a:xfrm>
                <a:off x="10329333" y="6537236"/>
                <a:ext cx="84667" cy="152275"/>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3" name="墨迹 162"/>
              <p14:cNvContentPartPr/>
              <p14:nvPr/>
            </p14:nvContentPartPr>
            <p14:xfrm>
              <a:off x="10470444" y="6412455"/>
              <a:ext cx="163688" cy="22559"/>
            </p14:xfrm>
          </p:contentPart>
        </mc:Choice>
        <mc:Fallback xmlns="">
          <p:pic>
            <p:nvPicPr>
              <p:cNvPr id="163" name="墨迹 162"/>
            </p:nvPicPr>
            <p:blipFill>
              <a:blip r:embed="rId323"/>
            </p:blipFill>
            <p:spPr>
              <a:xfrm>
                <a:off x="10470444" y="6412455"/>
                <a:ext cx="163688" cy="2255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4" name="墨迹 163"/>
              <p14:cNvContentPartPr/>
              <p14:nvPr/>
            </p14:nvContentPartPr>
            <p14:xfrm>
              <a:off x="10625137" y="6272165"/>
              <a:ext cx="142345" cy="260488"/>
            </p14:xfrm>
          </p:contentPart>
        </mc:Choice>
        <mc:Fallback xmlns="">
          <p:pic>
            <p:nvPicPr>
              <p:cNvPr id="164" name="墨迹 163"/>
            </p:nvPicPr>
            <p:blipFill>
              <a:blip r:embed="rId325"/>
            </p:blipFill>
            <p:spPr>
              <a:xfrm>
                <a:off x="10625137" y="6272165"/>
                <a:ext cx="142345" cy="260488"/>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5" name="墨迹 164"/>
              <p14:cNvContentPartPr/>
              <p14:nvPr/>
            </p14:nvContentPartPr>
            <p14:xfrm>
              <a:off x="5447594" y="5397291"/>
              <a:ext cx="397228" cy="373636"/>
            </p14:xfrm>
          </p:contentPart>
        </mc:Choice>
        <mc:Fallback xmlns="">
          <p:pic>
            <p:nvPicPr>
              <p:cNvPr id="165" name="墨迹 164"/>
            </p:nvPicPr>
            <p:blipFill>
              <a:blip r:embed="rId327"/>
            </p:blipFill>
            <p:spPr>
              <a:xfrm>
                <a:off x="5447594" y="5397291"/>
                <a:ext cx="397228" cy="373636"/>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6" name="墨迹 165"/>
              <p14:cNvContentPartPr/>
              <p14:nvPr/>
            </p14:nvContentPartPr>
            <p14:xfrm>
              <a:off x="3068990" y="6600684"/>
              <a:ext cx="176565" cy="206558"/>
            </p14:xfrm>
          </p:contentPart>
        </mc:Choice>
        <mc:Fallback xmlns="">
          <p:pic>
            <p:nvPicPr>
              <p:cNvPr id="166" name="墨迹 165"/>
            </p:nvPicPr>
            <p:blipFill>
              <a:blip r:embed="rId329"/>
            </p:blipFill>
            <p:spPr>
              <a:xfrm>
                <a:off x="3068990" y="6600684"/>
                <a:ext cx="176565" cy="206558"/>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7" name="墨迹 166"/>
              <p14:cNvContentPartPr/>
              <p14:nvPr/>
            </p14:nvContentPartPr>
            <p14:xfrm>
              <a:off x="3331633" y="6598569"/>
              <a:ext cx="114300" cy="212197"/>
            </p14:xfrm>
          </p:contentPart>
        </mc:Choice>
        <mc:Fallback xmlns="">
          <p:pic>
            <p:nvPicPr>
              <p:cNvPr id="167" name="墨迹 166"/>
            </p:nvPicPr>
            <p:blipFill>
              <a:blip r:embed="rId331"/>
            </p:blipFill>
            <p:spPr>
              <a:xfrm>
                <a:off x="3331633" y="6598569"/>
                <a:ext cx="114300" cy="212197"/>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8" name="墨迹 167"/>
              <p14:cNvContentPartPr/>
              <p14:nvPr/>
            </p14:nvContentPartPr>
            <p14:xfrm>
              <a:off x="3445933" y="6583764"/>
              <a:ext cx="110067" cy="156504"/>
            </p14:xfrm>
          </p:contentPart>
        </mc:Choice>
        <mc:Fallback xmlns="">
          <p:pic>
            <p:nvPicPr>
              <p:cNvPr id="168" name="墨迹 167"/>
            </p:nvPicPr>
            <p:blipFill>
              <a:blip r:embed="rId333"/>
            </p:blipFill>
            <p:spPr>
              <a:xfrm>
                <a:off x="3445933" y="6583764"/>
                <a:ext cx="110067" cy="156504"/>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69" name="墨迹 168"/>
              <p14:cNvContentPartPr/>
              <p14:nvPr/>
            </p14:nvContentPartPr>
            <p14:xfrm>
              <a:off x="3516488" y="6558385"/>
              <a:ext cx="141112" cy="195454"/>
            </p14:xfrm>
          </p:contentPart>
        </mc:Choice>
        <mc:Fallback xmlns="">
          <p:pic>
            <p:nvPicPr>
              <p:cNvPr id="169" name="墨迹 168"/>
            </p:nvPicPr>
            <p:blipFill>
              <a:blip r:embed="rId335"/>
            </p:blipFill>
            <p:spPr>
              <a:xfrm>
                <a:off x="3516488" y="6558385"/>
                <a:ext cx="141112" cy="195454"/>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0" name="墨迹 169"/>
              <p14:cNvContentPartPr/>
              <p14:nvPr/>
            </p14:nvContentPartPr>
            <p14:xfrm>
              <a:off x="3659716" y="6628177"/>
              <a:ext cx="116417" cy="133946"/>
            </p14:xfrm>
          </p:contentPart>
        </mc:Choice>
        <mc:Fallback xmlns="">
          <p:pic>
            <p:nvPicPr>
              <p:cNvPr id="170" name="墨迹 169"/>
            </p:nvPicPr>
            <p:blipFill>
              <a:blip r:embed="rId337"/>
            </p:blipFill>
            <p:spPr>
              <a:xfrm>
                <a:off x="3659716" y="6628177"/>
                <a:ext cx="116417" cy="133946"/>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1" name="墨迹 170"/>
              <p14:cNvContentPartPr/>
              <p14:nvPr/>
            </p14:nvContentPartPr>
            <p14:xfrm>
              <a:off x="3778779" y="6587289"/>
              <a:ext cx="107421" cy="28199"/>
            </p14:xfrm>
          </p:contentPart>
        </mc:Choice>
        <mc:Fallback xmlns="">
          <p:pic>
            <p:nvPicPr>
              <p:cNvPr id="171" name="墨迹 170"/>
            </p:nvPicPr>
            <p:blipFill>
              <a:blip r:embed="rId339"/>
            </p:blipFill>
            <p:spPr>
              <a:xfrm>
                <a:off x="3778779" y="6587289"/>
                <a:ext cx="107421" cy="28199"/>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2" name="墨迹 171"/>
              <p14:cNvContentPartPr/>
              <p14:nvPr/>
            </p14:nvContentPartPr>
            <p14:xfrm>
              <a:off x="3824111" y="6525604"/>
              <a:ext cx="19755" cy="168841"/>
            </p14:xfrm>
          </p:contentPart>
        </mc:Choice>
        <mc:Fallback xmlns="">
          <p:pic>
            <p:nvPicPr>
              <p:cNvPr id="172" name="墨迹 171"/>
            </p:nvPicPr>
            <p:blipFill>
              <a:blip r:embed="rId341"/>
            </p:blipFill>
            <p:spPr>
              <a:xfrm>
                <a:off x="3824111" y="6525604"/>
                <a:ext cx="19755" cy="168841"/>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3" name="墨迹 172"/>
              <p14:cNvContentPartPr/>
              <p14:nvPr/>
            </p14:nvContentPartPr>
            <p14:xfrm>
              <a:off x="3894666" y="6463213"/>
              <a:ext cx="150460" cy="366587"/>
            </p14:xfrm>
          </p:contentPart>
        </mc:Choice>
        <mc:Fallback xmlns="">
          <p:pic>
            <p:nvPicPr>
              <p:cNvPr id="173" name="墨迹 172"/>
            </p:nvPicPr>
            <p:blipFill>
              <a:blip r:embed="rId343"/>
            </p:blipFill>
            <p:spPr>
              <a:xfrm>
                <a:off x="3894666" y="6463213"/>
                <a:ext cx="150460" cy="366587"/>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4" name="墨迹 173"/>
              <p14:cNvContentPartPr/>
              <p14:nvPr/>
            </p14:nvContentPartPr>
            <p14:xfrm>
              <a:off x="4167540" y="6555389"/>
              <a:ext cx="189971" cy="249737"/>
            </p14:xfrm>
          </p:contentPart>
        </mc:Choice>
        <mc:Fallback xmlns="">
          <p:pic>
            <p:nvPicPr>
              <p:cNvPr id="174" name="墨迹 173"/>
            </p:nvPicPr>
            <p:blipFill>
              <a:blip r:embed="rId345"/>
            </p:blipFill>
            <p:spPr>
              <a:xfrm>
                <a:off x="4167540" y="6555389"/>
                <a:ext cx="189971" cy="249737"/>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5" name="墨迹 174"/>
              <p14:cNvContentPartPr/>
              <p14:nvPr/>
            </p14:nvContentPartPr>
            <p14:xfrm>
              <a:off x="4340577" y="6451934"/>
              <a:ext cx="199673" cy="346847"/>
            </p14:xfrm>
          </p:contentPart>
        </mc:Choice>
        <mc:Fallback xmlns="">
          <p:pic>
            <p:nvPicPr>
              <p:cNvPr id="175" name="墨迹 174"/>
            </p:nvPicPr>
            <p:blipFill>
              <a:blip r:embed="rId347"/>
            </p:blipFill>
            <p:spPr>
              <a:xfrm>
                <a:off x="4340577" y="6451934"/>
                <a:ext cx="199673" cy="346847"/>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6" name="墨迹 175"/>
              <p14:cNvContentPartPr/>
              <p14:nvPr/>
            </p14:nvContentPartPr>
            <p14:xfrm>
              <a:off x="4323644" y="6691625"/>
              <a:ext cx="163689" cy="124076"/>
            </p14:xfrm>
          </p:contentPart>
        </mc:Choice>
        <mc:Fallback xmlns="">
          <p:pic>
            <p:nvPicPr>
              <p:cNvPr id="176" name="墨迹 175"/>
            </p:nvPicPr>
            <p:blipFill>
              <a:blip r:embed="rId349"/>
            </p:blipFill>
            <p:spPr>
              <a:xfrm>
                <a:off x="4323644" y="6691625"/>
                <a:ext cx="163689" cy="124076"/>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7" name="墨迹 176"/>
              <p14:cNvContentPartPr/>
              <p14:nvPr/>
            </p14:nvContentPartPr>
            <p14:xfrm>
              <a:off x="4624740" y="6747847"/>
              <a:ext cx="3704" cy="14276"/>
            </p14:xfrm>
          </p:contentPart>
        </mc:Choice>
        <mc:Fallback xmlns="">
          <p:pic>
            <p:nvPicPr>
              <p:cNvPr id="177" name="墨迹 176"/>
            </p:nvPicPr>
            <p:blipFill>
              <a:blip r:embed="rId351"/>
            </p:blipFill>
            <p:spPr>
              <a:xfrm>
                <a:off x="4624740" y="6747847"/>
                <a:ext cx="3704" cy="14276"/>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78" name="墨迹 177"/>
              <p14:cNvContentPartPr/>
              <p14:nvPr/>
            </p14:nvContentPartPr>
            <p14:xfrm>
              <a:off x="5802488" y="6393950"/>
              <a:ext cx="352778" cy="450831"/>
            </p14:xfrm>
          </p:contentPart>
        </mc:Choice>
        <mc:Fallback xmlns="">
          <p:pic>
            <p:nvPicPr>
              <p:cNvPr id="178" name="墨迹 177"/>
            </p:nvPicPr>
            <p:blipFill>
              <a:blip r:embed="rId353"/>
            </p:blipFill>
            <p:spPr>
              <a:xfrm>
                <a:off x="5802488" y="6393950"/>
                <a:ext cx="352778" cy="450831"/>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79" name="墨迹 178"/>
              <p14:cNvContentPartPr/>
              <p14:nvPr/>
            </p14:nvContentPartPr>
            <p14:xfrm>
              <a:off x="6138156" y="6628177"/>
              <a:ext cx="59444" cy="86007"/>
            </p14:xfrm>
          </p:contentPart>
        </mc:Choice>
        <mc:Fallback xmlns="">
          <p:pic>
            <p:nvPicPr>
              <p:cNvPr id="179" name="墨迹 178"/>
            </p:nvPicPr>
            <p:blipFill>
              <a:blip r:embed="rId355"/>
            </p:blipFill>
            <p:spPr>
              <a:xfrm>
                <a:off x="6138156" y="6628177"/>
                <a:ext cx="59444" cy="86007"/>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0" name="墨迹 179"/>
              <p14:cNvContentPartPr/>
              <p14:nvPr/>
            </p14:nvContentPartPr>
            <p14:xfrm>
              <a:off x="6129866" y="6587289"/>
              <a:ext cx="231422" cy="267186"/>
            </p14:xfrm>
          </p:contentPart>
        </mc:Choice>
        <mc:Fallback xmlns="">
          <p:pic>
            <p:nvPicPr>
              <p:cNvPr id="180" name="墨迹 179"/>
            </p:nvPicPr>
            <p:blipFill>
              <a:blip r:embed="rId357"/>
            </p:blipFill>
            <p:spPr>
              <a:xfrm>
                <a:off x="6129866" y="6587289"/>
                <a:ext cx="231422" cy="267186"/>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1" name="墨迹 180"/>
              <p14:cNvContentPartPr/>
              <p14:nvPr/>
            </p14:nvContentPartPr>
            <p14:xfrm>
              <a:off x="6212769" y="6784682"/>
              <a:ext cx="168275" cy="107156"/>
            </p14:xfrm>
          </p:contentPart>
        </mc:Choice>
        <mc:Fallback xmlns="">
          <p:pic>
            <p:nvPicPr>
              <p:cNvPr id="181" name="墨迹 180"/>
            </p:nvPicPr>
            <p:blipFill>
              <a:blip r:embed="rId359"/>
            </p:blipFill>
            <p:spPr>
              <a:xfrm>
                <a:off x="6212769" y="6784682"/>
                <a:ext cx="168275" cy="107156"/>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2" name="墨迹 181"/>
              <p14:cNvContentPartPr/>
              <p14:nvPr/>
            </p14:nvContentPartPr>
            <p14:xfrm>
              <a:off x="6524977" y="6523136"/>
              <a:ext cx="50800" cy="484318"/>
            </p14:xfrm>
          </p:contentPart>
        </mc:Choice>
        <mc:Fallback xmlns="">
          <p:pic>
            <p:nvPicPr>
              <p:cNvPr id="182" name="墨迹 181"/>
            </p:nvPicPr>
            <p:blipFill>
              <a:blip r:embed="rId361"/>
            </p:blipFill>
            <p:spPr>
              <a:xfrm>
                <a:off x="6524977" y="6523136"/>
                <a:ext cx="50800" cy="484318"/>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3" name="墨迹 182"/>
              <p14:cNvContentPartPr/>
              <p14:nvPr/>
            </p14:nvContentPartPr>
            <p14:xfrm>
              <a:off x="6412088" y="6530891"/>
              <a:ext cx="146756" cy="140995"/>
            </p14:xfrm>
          </p:contentPart>
        </mc:Choice>
        <mc:Fallback xmlns="">
          <p:pic>
            <p:nvPicPr>
              <p:cNvPr id="183" name="墨迹 182"/>
            </p:nvPicPr>
            <p:blipFill>
              <a:blip r:embed="rId363"/>
            </p:blipFill>
            <p:spPr>
              <a:xfrm>
                <a:off x="6412088" y="6530891"/>
                <a:ext cx="146756" cy="140995"/>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4" name="墨迹 183"/>
              <p14:cNvContentPartPr/>
              <p14:nvPr/>
            </p14:nvContentPartPr>
            <p14:xfrm>
              <a:off x="6547555" y="6581649"/>
              <a:ext cx="76200" cy="90237"/>
            </p14:xfrm>
          </p:contentPart>
        </mc:Choice>
        <mc:Fallback xmlns="">
          <p:pic>
            <p:nvPicPr>
              <p:cNvPr id="184" name="墨迹 183"/>
            </p:nvPicPr>
            <p:blipFill>
              <a:blip r:embed="rId365"/>
            </p:blipFill>
            <p:spPr>
              <a:xfrm>
                <a:off x="6547555" y="6581649"/>
                <a:ext cx="76200" cy="90237"/>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5" name="墨迹 184"/>
              <p14:cNvContentPartPr/>
              <p14:nvPr/>
            </p14:nvContentPartPr>
            <p14:xfrm>
              <a:off x="6776155" y="6680346"/>
              <a:ext cx="105012" cy="59958"/>
            </p14:xfrm>
          </p:contentPart>
        </mc:Choice>
        <mc:Fallback xmlns="">
          <p:pic>
            <p:nvPicPr>
              <p:cNvPr id="185" name="墨迹 184"/>
            </p:nvPicPr>
            <p:blipFill>
              <a:blip r:embed="rId367"/>
            </p:blipFill>
            <p:spPr>
              <a:xfrm>
                <a:off x="6776155" y="6680346"/>
                <a:ext cx="105012" cy="59958"/>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6" name="墨迹 185"/>
              <p14:cNvContentPartPr/>
              <p14:nvPr/>
            </p14:nvContentPartPr>
            <p14:xfrm>
              <a:off x="5181600" y="6074067"/>
              <a:ext cx="229481" cy="358128"/>
            </p14:xfrm>
          </p:contentPart>
        </mc:Choice>
        <mc:Fallback xmlns="">
          <p:pic>
            <p:nvPicPr>
              <p:cNvPr id="186" name="墨迹 185"/>
            </p:nvPicPr>
            <p:blipFill>
              <a:blip r:embed="rId369"/>
            </p:blipFill>
            <p:spPr>
              <a:xfrm>
                <a:off x="5181600" y="6074067"/>
                <a:ext cx="229481" cy="358128"/>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7" name="墨迹 186"/>
              <p14:cNvContentPartPr/>
              <p14:nvPr/>
            </p14:nvContentPartPr>
            <p14:xfrm>
              <a:off x="5206471" y="6025247"/>
              <a:ext cx="258762" cy="373109"/>
            </p14:xfrm>
          </p:contentPart>
        </mc:Choice>
        <mc:Fallback xmlns="">
          <p:pic>
            <p:nvPicPr>
              <p:cNvPr id="187" name="墨迹 186"/>
            </p:nvPicPr>
            <p:blipFill>
              <a:blip r:embed="rId371"/>
            </p:blipFill>
            <p:spPr>
              <a:xfrm>
                <a:off x="5206471" y="6025247"/>
                <a:ext cx="258762" cy="373109"/>
              </a:xfrm>
              <a:prstGeom prst="rect"/>
            </p:spPr>
          </p:pic>
        </mc:Fallback>
      </mc:AlternateContent>
    </p:spTree>
    <p:custDataLst>
      <p:tags r:id="rId37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22300" y="196850"/>
            <a:ext cx="10562590" cy="598106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3067226" y="5067362"/>
              <a:ext cx="2196218" cy="47939"/>
            </p14:xfrm>
          </p:contentPart>
        </mc:Choice>
        <mc:Fallback xmlns="">
          <p:pic>
            <p:nvPicPr>
              <p:cNvPr id="3" name="墨迹 2"/>
            </p:nvPicPr>
            <p:blipFill>
              <a:blip r:embed="rId3"/>
            </p:blipFill>
            <p:spPr>
              <a:xfrm>
                <a:off x="3067226" y="5067362"/>
                <a:ext cx="2196218" cy="4793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4064000" y="5422669"/>
              <a:ext cx="1820333" cy="68559"/>
            </p14:xfrm>
          </p:contentPart>
        </mc:Choice>
        <mc:Fallback xmlns="">
          <p:pic>
            <p:nvPicPr>
              <p:cNvPr id="4" name="墨迹 3"/>
            </p:nvPicPr>
            <p:blipFill>
              <a:blip r:embed="rId5"/>
            </p:blipFill>
            <p:spPr>
              <a:xfrm>
                <a:off x="4064000" y="5422669"/>
                <a:ext cx="1820333" cy="68559"/>
              </a:xfrm>
              <a:prstGeom prst="rect"/>
            </p:spPr>
          </p:pic>
        </mc:Fallback>
      </mc:AlternateContent>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22300" y="196850"/>
            <a:ext cx="10562590" cy="598106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9155288" y="2265438"/>
              <a:ext cx="39512" cy="359890"/>
            </p14:xfrm>
          </p:contentPart>
        </mc:Choice>
        <mc:Fallback xmlns="">
          <p:pic>
            <p:nvPicPr>
              <p:cNvPr id="3" name="墨迹 2"/>
            </p:nvPicPr>
            <p:blipFill>
              <a:blip r:embed="rId3"/>
            </p:blipFill>
            <p:spPr>
              <a:xfrm>
                <a:off x="9155288" y="2265438"/>
                <a:ext cx="39512" cy="35989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9209616" y="2334878"/>
              <a:ext cx="117828" cy="180473"/>
            </p14:xfrm>
          </p:contentPart>
        </mc:Choice>
        <mc:Fallback xmlns="">
          <p:pic>
            <p:nvPicPr>
              <p:cNvPr id="4" name="墨迹 3"/>
            </p:nvPicPr>
            <p:blipFill>
              <a:blip r:embed="rId5"/>
            </p:blipFill>
            <p:spPr>
              <a:xfrm>
                <a:off x="9209616" y="2334878"/>
                <a:ext cx="117828" cy="18047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344025" y="2404670"/>
              <a:ext cx="127352" cy="127601"/>
            </p14:xfrm>
          </p:contentPart>
        </mc:Choice>
        <mc:Fallback xmlns="">
          <p:pic>
            <p:nvPicPr>
              <p:cNvPr id="5" name="墨迹 4"/>
            </p:nvPicPr>
            <p:blipFill>
              <a:blip r:embed="rId7"/>
            </p:blipFill>
            <p:spPr>
              <a:xfrm>
                <a:off x="9344025" y="2404670"/>
                <a:ext cx="127352" cy="12760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556044" y="2425115"/>
              <a:ext cx="5644" cy="172014"/>
            </p14:xfrm>
          </p:contentPart>
        </mc:Choice>
        <mc:Fallback xmlns="">
          <p:pic>
            <p:nvPicPr>
              <p:cNvPr id="6" name="墨迹 5"/>
            </p:nvPicPr>
            <p:blipFill>
              <a:blip r:embed="rId9"/>
            </p:blipFill>
            <p:spPr>
              <a:xfrm>
                <a:off x="9556044" y="2425115"/>
                <a:ext cx="5644" cy="17201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9160933" y="1138535"/>
              <a:ext cx="22578" cy="324993"/>
            </p14:xfrm>
          </p:contentPart>
        </mc:Choice>
        <mc:Fallback xmlns="">
          <p:pic>
            <p:nvPicPr>
              <p:cNvPr id="7" name="墨迹 6"/>
            </p:nvPicPr>
            <p:blipFill>
              <a:blip r:embed="rId11"/>
            </p:blipFill>
            <p:spPr>
              <a:xfrm>
                <a:off x="9160933" y="1138535"/>
                <a:ext cx="22578" cy="32499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198327" y="1203745"/>
              <a:ext cx="109362" cy="161087"/>
            </p14:xfrm>
          </p:contentPart>
        </mc:Choice>
        <mc:Fallback xmlns="">
          <p:pic>
            <p:nvPicPr>
              <p:cNvPr id="8" name="墨迹 7"/>
            </p:nvPicPr>
            <p:blipFill>
              <a:blip r:embed="rId13"/>
            </p:blipFill>
            <p:spPr>
              <a:xfrm>
                <a:off x="9198327" y="1203745"/>
                <a:ext cx="109362" cy="16108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318977" y="1235116"/>
              <a:ext cx="90312" cy="121256"/>
            </p14:xfrm>
          </p:contentPart>
        </mc:Choice>
        <mc:Fallback xmlns="">
          <p:pic>
            <p:nvPicPr>
              <p:cNvPr id="9" name="墨迹 8"/>
            </p:nvPicPr>
            <p:blipFill>
              <a:blip r:embed="rId15"/>
            </p:blipFill>
            <p:spPr>
              <a:xfrm>
                <a:off x="9318977" y="1235116"/>
                <a:ext cx="90312" cy="12125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505244" y="1229476"/>
              <a:ext cx="118533" cy="139057"/>
            </p14:xfrm>
          </p:contentPart>
        </mc:Choice>
        <mc:Fallback xmlns="">
          <p:pic>
            <p:nvPicPr>
              <p:cNvPr id="10" name="墨迹 9"/>
            </p:nvPicPr>
            <p:blipFill>
              <a:blip r:embed="rId17"/>
            </p:blipFill>
            <p:spPr>
              <a:xfrm>
                <a:off x="9505244" y="1229476"/>
                <a:ext cx="118533" cy="13905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4492977" y="152274"/>
              <a:ext cx="208845" cy="586363"/>
            </p14:xfrm>
          </p:contentPart>
        </mc:Choice>
        <mc:Fallback xmlns="">
          <p:pic>
            <p:nvPicPr>
              <p:cNvPr id="11" name="墨迹 10"/>
            </p:nvPicPr>
            <p:blipFill>
              <a:blip r:embed="rId19"/>
            </p:blipFill>
            <p:spPr>
              <a:xfrm>
                <a:off x="4492977" y="152274"/>
                <a:ext cx="208845" cy="58636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4681361" y="286043"/>
              <a:ext cx="105127" cy="232113"/>
            </p14:xfrm>
          </p:contentPart>
        </mc:Choice>
        <mc:Fallback xmlns="">
          <p:pic>
            <p:nvPicPr>
              <p:cNvPr id="12" name="墨迹 11"/>
            </p:nvPicPr>
            <p:blipFill>
              <a:blip r:embed="rId21"/>
            </p:blipFill>
            <p:spPr>
              <a:xfrm>
                <a:off x="4681361" y="286043"/>
                <a:ext cx="105127" cy="23211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4687005" y="307016"/>
              <a:ext cx="150283" cy="200566"/>
            </p14:xfrm>
          </p:contentPart>
        </mc:Choice>
        <mc:Fallback xmlns="">
          <p:pic>
            <p:nvPicPr>
              <p:cNvPr id="13" name="墨迹 12"/>
            </p:nvPicPr>
            <p:blipFill>
              <a:blip r:embed="rId23"/>
            </p:blipFill>
            <p:spPr>
              <a:xfrm>
                <a:off x="4687005" y="307016"/>
                <a:ext cx="150283" cy="20056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4891969" y="315828"/>
              <a:ext cx="125942" cy="16920"/>
            </p14:xfrm>
          </p:contentPart>
        </mc:Choice>
        <mc:Fallback xmlns="">
          <p:pic>
            <p:nvPicPr>
              <p:cNvPr id="14" name="墨迹 13"/>
            </p:nvPicPr>
            <p:blipFill>
              <a:blip r:embed="rId25"/>
            </p:blipFill>
            <p:spPr>
              <a:xfrm>
                <a:off x="4891969" y="315828"/>
                <a:ext cx="125942" cy="1692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4898319" y="411705"/>
              <a:ext cx="161925" cy="2820"/>
            </p14:xfrm>
          </p:contentPart>
        </mc:Choice>
        <mc:Fallback xmlns="">
          <p:pic>
            <p:nvPicPr>
              <p:cNvPr id="15" name="墨迹 14"/>
            </p:nvPicPr>
            <p:blipFill>
              <a:blip r:embed="rId27"/>
            </p:blipFill>
            <p:spPr>
              <a:xfrm>
                <a:off x="4898319" y="411705"/>
                <a:ext cx="161925" cy="282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5130800" y="273001"/>
              <a:ext cx="71966" cy="174305"/>
            </p14:xfrm>
          </p:contentPart>
        </mc:Choice>
        <mc:Fallback xmlns="">
          <p:pic>
            <p:nvPicPr>
              <p:cNvPr id="16" name="墨迹 15"/>
            </p:nvPicPr>
            <p:blipFill>
              <a:blip r:embed="rId29"/>
            </p:blipFill>
            <p:spPr>
              <a:xfrm>
                <a:off x="5130800" y="273001"/>
                <a:ext cx="71966" cy="17430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8074377" y="1017984"/>
              <a:ext cx="47978" cy="14099"/>
            </p14:xfrm>
          </p:contentPart>
        </mc:Choice>
        <mc:Fallback xmlns="">
          <p:pic>
            <p:nvPicPr>
              <p:cNvPr id="17" name="墨迹 16"/>
            </p:nvPicPr>
            <p:blipFill>
              <a:blip r:embed="rId31"/>
            </p:blipFill>
            <p:spPr>
              <a:xfrm>
                <a:off x="8074377" y="1017984"/>
                <a:ext cx="47978" cy="1409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5971822" y="96581"/>
              <a:ext cx="31044" cy="358833"/>
            </p14:xfrm>
          </p:contentPart>
        </mc:Choice>
        <mc:Fallback xmlns="">
          <p:pic>
            <p:nvPicPr>
              <p:cNvPr id="18" name="墨迹 17"/>
            </p:nvPicPr>
            <p:blipFill>
              <a:blip r:embed="rId33"/>
            </p:blipFill>
            <p:spPr>
              <a:xfrm>
                <a:off x="5971822" y="96581"/>
                <a:ext cx="31044" cy="35883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5973938" y="205324"/>
              <a:ext cx="127706" cy="149983"/>
            </p14:xfrm>
          </p:contentPart>
        </mc:Choice>
        <mc:Fallback xmlns="">
          <p:pic>
            <p:nvPicPr>
              <p:cNvPr id="19" name="墨迹 18"/>
            </p:nvPicPr>
            <p:blipFill>
              <a:blip r:embed="rId35"/>
            </p:blipFill>
            <p:spPr>
              <a:xfrm>
                <a:off x="5973938" y="205324"/>
                <a:ext cx="127706" cy="14998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6079066" y="265070"/>
              <a:ext cx="81844" cy="109976"/>
            </p14:xfrm>
          </p:contentPart>
        </mc:Choice>
        <mc:Fallback xmlns="">
          <p:pic>
            <p:nvPicPr>
              <p:cNvPr id="20" name="墨迹 19"/>
            </p:nvPicPr>
            <p:blipFill>
              <a:blip r:embed="rId37"/>
            </p:blipFill>
            <p:spPr>
              <a:xfrm>
                <a:off x="6079066" y="265070"/>
                <a:ext cx="81844" cy="10997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6242755" y="314595"/>
              <a:ext cx="5645" cy="167608"/>
            </p14:xfrm>
          </p:contentPart>
        </mc:Choice>
        <mc:Fallback xmlns="">
          <p:pic>
            <p:nvPicPr>
              <p:cNvPr id="21" name="墨迹 20"/>
            </p:nvPicPr>
            <p:blipFill>
              <a:blip r:embed="rId39"/>
            </p:blipFill>
            <p:spPr>
              <a:xfrm>
                <a:off x="6242755" y="314595"/>
                <a:ext cx="5645" cy="16760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6389511" y="203032"/>
              <a:ext cx="101600" cy="33839"/>
            </p14:xfrm>
          </p:contentPart>
        </mc:Choice>
        <mc:Fallback xmlns="">
          <p:pic>
            <p:nvPicPr>
              <p:cNvPr id="22" name="墨迹 21"/>
            </p:nvPicPr>
            <p:blipFill>
              <a:blip r:embed="rId41"/>
            </p:blipFill>
            <p:spPr>
              <a:xfrm>
                <a:off x="6389511" y="203032"/>
                <a:ext cx="101600" cy="3383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6376458" y="287629"/>
              <a:ext cx="134409" cy="28199"/>
            </p14:xfrm>
          </p:contentPart>
        </mc:Choice>
        <mc:Fallback xmlns="">
          <p:pic>
            <p:nvPicPr>
              <p:cNvPr id="23" name="墨迹 22"/>
            </p:nvPicPr>
            <p:blipFill>
              <a:blip r:embed="rId43"/>
            </p:blipFill>
            <p:spPr>
              <a:xfrm>
                <a:off x="6376458" y="287629"/>
                <a:ext cx="134409" cy="2819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6530622" y="150512"/>
              <a:ext cx="50800" cy="314771"/>
            </p14:xfrm>
          </p:contentPart>
        </mc:Choice>
        <mc:Fallback xmlns="">
          <p:pic>
            <p:nvPicPr>
              <p:cNvPr id="24" name="墨迹 23"/>
            </p:nvPicPr>
            <p:blipFill>
              <a:blip r:embed="rId45"/>
            </p:blipFill>
            <p:spPr>
              <a:xfrm>
                <a:off x="6530622" y="150512"/>
                <a:ext cx="50800" cy="31477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6632222" y="215722"/>
              <a:ext cx="77081" cy="155095"/>
            </p14:xfrm>
          </p:contentPart>
        </mc:Choice>
        <mc:Fallback xmlns="">
          <p:pic>
            <p:nvPicPr>
              <p:cNvPr id="25" name="墨迹 24"/>
            </p:nvPicPr>
            <p:blipFill>
              <a:blip r:embed="rId47"/>
            </p:blipFill>
            <p:spPr>
              <a:xfrm>
                <a:off x="6632222" y="215722"/>
                <a:ext cx="77081" cy="15509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6715477" y="152274"/>
              <a:ext cx="97367" cy="16920"/>
            </p14:xfrm>
          </p:contentPart>
        </mc:Choice>
        <mc:Fallback xmlns="">
          <p:pic>
            <p:nvPicPr>
              <p:cNvPr id="26" name="墨迹 25"/>
            </p:nvPicPr>
            <p:blipFill>
              <a:blip r:embed="rId49"/>
            </p:blipFill>
            <p:spPr>
              <a:xfrm>
                <a:off x="6715477" y="152274"/>
                <a:ext cx="97367" cy="1692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6812844" y="50053"/>
              <a:ext cx="16933" cy="133240"/>
            </p14:xfrm>
          </p:contentPart>
        </mc:Choice>
        <mc:Fallback xmlns="">
          <p:pic>
            <p:nvPicPr>
              <p:cNvPr id="27" name="墨迹 26"/>
            </p:nvPicPr>
            <p:blipFill>
              <a:blip r:embed="rId51"/>
            </p:blipFill>
            <p:spPr>
              <a:xfrm>
                <a:off x="6812844" y="50053"/>
                <a:ext cx="16933" cy="13324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6869288" y="163554"/>
              <a:ext cx="22578" cy="53578"/>
            </p14:xfrm>
          </p:contentPart>
        </mc:Choice>
        <mc:Fallback xmlns="">
          <p:pic>
            <p:nvPicPr>
              <p:cNvPr id="28" name="墨迹 27"/>
            </p:nvPicPr>
            <p:blipFill>
              <a:blip r:embed="rId53"/>
            </p:blipFill>
            <p:spPr>
              <a:xfrm>
                <a:off x="6869288" y="163554"/>
                <a:ext cx="22578" cy="5357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6920088" y="39478"/>
              <a:ext cx="124178" cy="139056"/>
            </p14:xfrm>
          </p:contentPart>
        </mc:Choice>
        <mc:Fallback xmlns="">
          <p:pic>
            <p:nvPicPr>
              <p:cNvPr id="29" name="墨迹 28"/>
            </p:nvPicPr>
            <p:blipFill>
              <a:blip r:embed="rId55"/>
            </p:blipFill>
            <p:spPr>
              <a:xfrm>
                <a:off x="6920088" y="39478"/>
                <a:ext cx="124178" cy="13905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6815666" y="43355"/>
              <a:ext cx="8466" cy="165317"/>
            </p14:xfrm>
          </p:contentPart>
        </mc:Choice>
        <mc:Fallback xmlns="">
          <p:pic>
            <p:nvPicPr>
              <p:cNvPr id="30" name="墨迹 29"/>
            </p:nvPicPr>
            <p:blipFill>
              <a:blip r:embed="rId57"/>
            </p:blipFill>
            <p:spPr>
              <a:xfrm>
                <a:off x="6815666" y="43355"/>
                <a:ext cx="8466" cy="16531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7631288" y="100282"/>
              <a:ext cx="16934" cy="365001"/>
            </p14:xfrm>
          </p:contentPart>
        </mc:Choice>
        <mc:Fallback xmlns="">
          <p:pic>
            <p:nvPicPr>
              <p:cNvPr id="31" name="墨迹 30"/>
            </p:nvPicPr>
            <p:blipFill>
              <a:blip r:embed="rId59"/>
            </p:blipFill>
            <p:spPr>
              <a:xfrm>
                <a:off x="7631288" y="100282"/>
                <a:ext cx="16934" cy="36500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7659511" y="216427"/>
              <a:ext cx="115711" cy="121961"/>
            </p14:xfrm>
          </p:contentPart>
        </mc:Choice>
        <mc:Fallback xmlns="">
          <p:pic>
            <p:nvPicPr>
              <p:cNvPr id="32" name="墨迹 31"/>
            </p:nvPicPr>
            <p:blipFill>
              <a:blip r:embed="rId61"/>
            </p:blipFill>
            <p:spPr>
              <a:xfrm>
                <a:off x="7659511" y="216427"/>
                <a:ext cx="115711" cy="12196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7778044" y="259430"/>
              <a:ext cx="95956" cy="104337"/>
            </p14:xfrm>
          </p:contentPart>
        </mc:Choice>
        <mc:Fallback xmlns="">
          <p:pic>
            <p:nvPicPr>
              <p:cNvPr id="33" name="墨迹 32"/>
            </p:nvPicPr>
            <p:blipFill>
              <a:blip r:embed="rId63"/>
            </p:blipFill>
            <p:spPr>
              <a:xfrm>
                <a:off x="7778044" y="259430"/>
                <a:ext cx="95956" cy="10433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7924800" y="281990"/>
              <a:ext cx="70555" cy="127600"/>
            </p14:xfrm>
          </p:contentPart>
        </mc:Choice>
        <mc:Fallback xmlns="">
          <p:pic>
            <p:nvPicPr>
              <p:cNvPr id="34" name="墨迹 33"/>
            </p:nvPicPr>
            <p:blipFill>
              <a:blip r:embed="rId65"/>
            </p:blipFill>
            <p:spPr>
              <a:xfrm>
                <a:off x="7924800" y="281990"/>
                <a:ext cx="70555" cy="12760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8077200" y="225592"/>
              <a:ext cx="128411" cy="28199"/>
            </p14:xfrm>
          </p:contentPart>
        </mc:Choice>
        <mc:Fallback xmlns="">
          <p:pic>
            <p:nvPicPr>
              <p:cNvPr id="35" name="墨迹 34"/>
            </p:nvPicPr>
            <p:blipFill>
              <a:blip r:embed="rId67"/>
            </p:blipFill>
            <p:spPr>
              <a:xfrm>
                <a:off x="8077200" y="225592"/>
                <a:ext cx="128411" cy="2819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8064852" y="327108"/>
              <a:ext cx="153459" cy="14100"/>
            </p14:xfrm>
          </p:contentPart>
        </mc:Choice>
        <mc:Fallback xmlns="">
          <p:pic>
            <p:nvPicPr>
              <p:cNvPr id="36" name="墨迹 35"/>
            </p:nvPicPr>
            <p:blipFill>
              <a:blip r:embed="rId69"/>
            </p:blipFill>
            <p:spPr>
              <a:xfrm>
                <a:off x="8064852" y="327108"/>
                <a:ext cx="153459" cy="1410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8229600" y="167079"/>
              <a:ext cx="56444" cy="337683"/>
            </p14:xfrm>
          </p:contentPart>
        </mc:Choice>
        <mc:Fallback xmlns="">
          <p:pic>
            <p:nvPicPr>
              <p:cNvPr id="37" name="墨迹 36"/>
            </p:nvPicPr>
            <p:blipFill>
              <a:blip r:embed="rId71"/>
            </p:blipFill>
            <p:spPr>
              <a:xfrm>
                <a:off x="8229600" y="167079"/>
                <a:ext cx="56444" cy="33768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8342488" y="217837"/>
              <a:ext cx="95956" cy="178535"/>
            </p14:xfrm>
          </p:contentPart>
        </mc:Choice>
        <mc:Fallback xmlns="">
          <p:pic>
            <p:nvPicPr>
              <p:cNvPr id="38" name="墨迹 37"/>
            </p:nvPicPr>
            <p:blipFill>
              <a:blip r:embed="rId73"/>
            </p:blipFill>
            <p:spPr>
              <a:xfrm>
                <a:off x="8342488" y="217837"/>
                <a:ext cx="95956" cy="17853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8518877" y="163554"/>
              <a:ext cx="94545" cy="11279"/>
            </p14:xfrm>
          </p:contentPart>
        </mc:Choice>
        <mc:Fallback xmlns="">
          <p:pic>
            <p:nvPicPr>
              <p:cNvPr id="39" name="墨迹 38"/>
            </p:nvPicPr>
            <p:blipFill>
              <a:blip r:embed="rId75"/>
            </p:blipFill>
            <p:spPr>
              <a:xfrm>
                <a:off x="8518877" y="163554"/>
                <a:ext cx="94545" cy="1127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8624711" y="28199"/>
              <a:ext cx="65440" cy="211492"/>
            </p14:xfrm>
          </p:contentPart>
        </mc:Choice>
        <mc:Fallback xmlns="">
          <p:pic>
            <p:nvPicPr>
              <p:cNvPr id="40" name="墨迹 39"/>
            </p:nvPicPr>
            <p:blipFill>
              <a:blip r:embed="rId77"/>
            </p:blipFill>
            <p:spPr>
              <a:xfrm>
                <a:off x="8624711" y="28199"/>
                <a:ext cx="65440" cy="21149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8731955" y="163554"/>
              <a:ext cx="8467" cy="47938"/>
            </p14:xfrm>
          </p:contentPart>
        </mc:Choice>
        <mc:Fallback xmlns="">
          <p:pic>
            <p:nvPicPr>
              <p:cNvPr id="41" name="墨迹 40"/>
            </p:nvPicPr>
            <p:blipFill>
              <a:blip r:embed="rId79"/>
            </p:blipFill>
            <p:spPr>
              <a:xfrm>
                <a:off x="8731955" y="163554"/>
                <a:ext cx="8467" cy="4793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8779756" y="11279"/>
              <a:ext cx="82021" cy="186114"/>
            </p14:xfrm>
          </p:contentPart>
        </mc:Choice>
        <mc:Fallback xmlns="">
          <p:pic>
            <p:nvPicPr>
              <p:cNvPr id="42" name="墨迹 41"/>
            </p:nvPicPr>
            <p:blipFill>
              <a:blip r:embed="rId81"/>
            </p:blipFill>
            <p:spPr>
              <a:xfrm>
                <a:off x="8779756" y="11279"/>
                <a:ext cx="82021" cy="18611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3087511" y="5087101"/>
              <a:ext cx="2336800" cy="33839"/>
            </p14:xfrm>
          </p:contentPart>
        </mc:Choice>
        <mc:Fallback xmlns="">
          <p:pic>
            <p:nvPicPr>
              <p:cNvPr id="43" name="墨迹 42"/>
            </p:nvPicPr>
            <p:blipFill>
              <a:blip r:embed="rId83"/>
            </p:blipFill>
            <p:spPr>
              <a:xfrm>
                <a:off x="3087511" y="5087101"/>
                <a:ext cx="2336800" cy="3383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7049911" y="4263690"/>
              <a:ext cx="39511" cy="302258"/>
            </p14:xfrm>
          </p:contentPart>
        </mc:Choice>
        <mc:Fallback xmlns="">
          <p:pic>
            <p:nvPicPr>
              <p:cNvPr id="44" name="墨迹 43"/>
            </p:nvPicPr>
            <p:blipFill>
              <a:blip r:embed="rId85"/>
            </p:blipFill>
            <p:spPr>
              <a:xfrm>
                <a:off x="7049911" y="4263690"/>
                <a:ext cx="39511" cy="30225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7080073" y="4369437"/>
              <a:ext cx="96838" cy="128305"/>
            </p14:xfrm>
          </p:contentPart>
        </mc:Choice>
        <mc:Fallback xmlns="">
          <p:pic>
            <p:nvPicPr>
              <p:cNvPr id="45" name="墨迹 44"/>
            </p:nvPicPr>
            <p:blipFill>
              <a:blip r:embed="rId87"/>
            </p:blipFill>
            <p:spPr>
              <a:xfrm>
                <a:off x="7080073" y="4369437"/>
                <a:ext cx="96838" cy="12830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7157155" y="4434294"/>
              <a:ext cx="83256" cy="74728"/>
            </p14:xfrm>
          </p:contentPart>
        </mc:Choice>
        <mc:Fallback xmlns="">
          <p:pic>
            <p:nvPicPr>
              <p:cNvPr id="46" name="墨迹 45"/>
            </p:nvPicPr>
            <p:blipFill>
              <a:blip r:embed="rId89"/>
            </p:blipFill>
            <p:spPr>
              <a:xfrm>
                <a:off x="7157155" y="4434294"/>
                <a:ext cx="83256" cy="7472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7329311" y="4396930"/>
              <a:ext cx="19756" cy="103632"/>
            </p14:xfrm>
          </p:contentPart>
        </mc:Choice>
        <mc:Fallback xmlns="">
          <p:pic>
            <p:nvPicPr>
              <p:cNvPr id="47" name="墨迹 46"/>
            </p:nvPicPr>
            <p:blipFill>
              <a:blip r:embed="rId91"/>
            </p:blipFill>
            <p:spPr>
              <a:xfrm>
                <a:off x="7329311" y="4396930"/>
                <a:ext cx="19756" cy="103632"/>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7428088" y="4220687"/>
              <a:ext cx="21167" cy="336273"/>
            </p14:xfrm>
          </p:contentPart>
        </mc:Choice>
        <mc:Fallback xmlns="">
          <p:pic>
            <p:nvPicPr>
              <p:cNvPr id="48" name="墨迹 47"/>
            </p:nvPicPr>
            <p:blipFill>
              <a:blip r:embed="rId93"/>
            </p:blipFill>
            <p:spPr>
              <a:xfrm>
                <a:off x="7428088" y="4220687"/>
                <a:ext cx="21167" cy="33627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7476066" y="4260342"/>
              <a:ext cx="138289" cy="195102"/>
            </p14:xfrm>
          </p:contentPart>
        </mc:Choice>
        <mc:Fallback xmlns="">
          <p:pic>
            <p:nvPicPr>
              <p:cNvPr id="49" name="墨迹 48"/>
            </p:nvPicPr>
            <p:blipFill>
              <a:blip r:embed="rId95"/>
            </p:blipFill>
            <p:spPr>
              <a:xfrm>
                <a:off x="7476066" y="4260342"/>
                <a:ext cx="138289" cy="195102"/>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7571669" y="4367674"/>
              <a:ext cx="93486" cy="130068"/>
            </p14:xfrm>
          </p:contentPart>
        </mc:Choice>
        <mc:Fallback xmlns="">
          <p:pic>
            <p:nvPicPr>
              <p:cNvPr id="50" name="墨迹 49"/>
            </p:nvPicPr>
            <p:blipFill>
              <a:blip r:embed="rId97"/>
            </p:blipFill>
            <p:spPr>
              <a:xfrm>
                <a:off x="7571669" y="4367674"/>
                <a:ext cx="93486" cy="13006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7710311" y="4438524"/>
              <a:ext cx="62089" cy="71203"/>
            </p14:xfrm>
          </p:contentPart>
        </mc:Choice>
        <mc:Fallback xmlns="">
          <p:pic>
            <p:nvPicPr>
              <p:cNvPr id="51" name="墨迹 50"/>
            </p:nvPicPr>
            <p:blipFill>
              <a:blip r:embed="rId99"/>
            </p:blipFill>
            <p:spPr>
              <a:xfrm>
                <a:off x="7710311" y="4438524"/>
                <a:ext cx="62089" cy="7120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7823200" y="4331368"/>
              <a:ext cx="112888" cy="28199"/>
            </p14:xfrm>
          </p:contentPart>
        </mc:Choice>
        <mc:Fallback xmlns="">
          <p:pic>
            <p:nvPicPr>
              <p:cNvPr id="52" name="墨迹 51"/>
            </p:nvPicPr>
            <p:blipFill>
              <a:blip r:embed="rId101"/>
            </p:blipFill>
            <p:spPr>
              <a:xfrm>
                <a:off x="7823200" y="4331368"/>
                <a:ext cx="112888" cy="2819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7804855" y="4444164"/>
              <a:ext cx="119945" cy="5640"/>
            </p14:xfrm>
          </p:contentPart>
        </mc:Choice>
        <mc:Fallback xmlns="">
          <p:pic>
            <p:nvPicPr>
              <p:cNvPr id="53" name="墨迹 52"/>
            </p:nvPicPr>
            <p:blipFill>
              <a:blip r:embed="rId103"/>
            </p:blipFill>
            <p:spPr>
              <a:xfrm>
                <a:off x="7804855" y="4444164"/>
                <a:ext cx="119945" cy="564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8071555" y="4415965"/>
              <a:ext cx="1154289" cy="25379"/>
            </p14:xfrm>
          </p:contentPart>
        </mc:Choice>
        <mc:Fallback xmlns="">
          <p:pic>
            <p:nvPicPr>
              <p:cNvPr id="54" name="墨迹 53"/>
            </p:nvPicPr>
            <p:blipFill>
              <a:blip r:embed="rId105"/>
            </p:blipFill>
            <p:spPr>
              <a:xfrm>
                <a:off x="8071555" y="4415965"/>
                <a:ext cx="1154289" cy="2537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8178800" y="4156534"/>
              <a:ext cx="84666" cy="210259"/>
            </p14:xfrm>
          </p:contentPart>
        </mc:Choice>
        <mc:Fallback xmlns="">
          <p:pic>
            <p:nvPicPr>
              <p:cNvPr id="55" name="墨迹 54"/>
            </p:nvPicPr>
            <p:blipFill>
              <a:blip r:embed="rId107"/>
            </p:blipFill>
            <p:spPr>
              <a:xfrm>
                <a:off x="8178800" y="4156534"/>
                <a:ext cx="84666" cy="21025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8257822" y="4199890"/>
              <a:ext cx="28222" cy="151217"/>
            </p14:xfrm>
          </p:contentPart>
        </mc:Choice>
        <mc:Fallback xmlns="">
          <p:pic>
            <p:nvPicPr>
              <p:cNvPr id="56" name="墨迹 55"/>
            </p:nvPicPr>
            <p:blipFill>
              <a:blip r:embed="rId109"/>
            </p:blipFill>
            <p:spPr>
              <a:xfrm>
                <a:off x="8257822" y="4199890"/>
                <a:ext cx="28222" cy="151217"/>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8269111" y="4252411"/>
              <a:ext cx="59266" cy="28199"/>
            </p14:xfrm>
          </p:contentPart>
        </mc:Choice>
        <mc:Fallback xmlns="">
          <p:pic>
            <p:nvPicPr>
              <p:cNvPr id="57" name="墨迹 56"/>
            </p:nvPicPr>
            <p:blipFill>
              <a:blip r:embed="rId111"/>
            </p:blipFill>
            <p:spPr>
              <a:xfrm>
                <a:off x="8269111" y="4252411"/>
                <a:ext cx="59266" cy="2819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8331200" y="4166051"/>
              <a:ext cx="22577" cy="280933"/>
            </p14:xfrm>
          </p:contentPart>
        </mc:Choice>
        <mc:Fallback xmlns="">
          <p:pic>
            <p:nvPicPr>
              <p:cNvPr id="58" name="墨迹 57"/>
            </p:nvPicPr>
            <p:blipFill>
              <a:blip r:embed="rId113"/>
            </p:blipFill>
            <p:spPr>
              <a:xfrm>
                <a:off x="8331200" y="4166051"/>
                <a:ext cx="22577" cy="28093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8367888" y="4196013"/>
              <a:ext cx="81844" cy="16919"/>
            </p14:xfrm>
          </p:contentPart>
        </mc:Choice>
        <mc:Fallback xmlns="">
          <p:pic>
            <p:nvPicPr>
              <p:cNvPr id="59" name="墨迹 58"/>
            </p:nvPicPr>
            <p:blipFill>
              <a:blip r:embed="rId115"/>
            </p:blipFill>
            <p:spPr>
              <a:xfrm>
                <a:off x="8367888" y="4196013"/>
                <a:ext cx="81844" cy="1691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8407400" y="4153714"/>
              <a:ext cx="36688" cy="115616"/>
            </p14:xfrm>
          </p:contentPart>
        </mc:Choice>
        <mc:Fallback xmlns="">
          <p:pic>
            <p:nvPicPr>
              <p:cNvPr id="60" name="墨迹 59"/>
            </p:nvPicPr>
            <p:blipFill>
              <a:blip r:embed="rId117"/>
            </p:blipFill>
            <p:spPr>
              <a:xfrm>
                <a:off x="8407400" y="4153714"/>
                <a:ext cx="36688" cy="115616"/>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8384822" y="4105776"/>
              <a:ext cx="143933" cy="310189"/>
            </p14:xfrm>
          </p:contentPart>
        </mc:Choice>
        <mc:Fallback xmlns="">
          <p:pic>
            <p:nvPicPr>
              <p:cNvPr id="61" name="墨迹 60"/>
            </p:nvPicPr>
            <p:blipFill>
              <a:blip r:embed="rId119"/>
            </p:blipFill>
            <p:spPr>
              <a:xfrm>
                <a:off x="8384822" y="4105776"/>
                <a:ext cx="143933" cy="31018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8556096" y="3987340"/>
              <a:ext cx="96837" cy="137470"/>
            </p14:xfrm>
          </p:contentPart>
        </mc:Choice>
        <mc:Fallback xmlns="">
          <p:pic>
            <p:nvPicPr>
              <p:cNvPr id="62" name="墨迹 61"/>
            </p:nvPicPr>
            <p:blipFill>
              <a:blip r:embed="rId121"/>
            </p:blipFill>
            <p:spPr>
              <a:xfrm>
                <a:off x="8556096" y="3987340"/>
                <a:ext cx="96837" cy="13747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8788400" y="4076167"/>
              <a:ext cx="124177" cy="253791"/>
            </p14:xfrm>
          </p:contentPart>
        </mc:Choice>
        <mc:Fallback xmlns="">
          <p:pic>
            <p:nvPicPr>
              <p:cNvPr id="63" name="墨迹 62"/>
            </p:nvPicPr>
            <p:blipFill>
              <a:blip r:embed="rId123"/>
            </p:blipFill>
            <p:spPr>
              <a:xfrm>
                <a:off x="8788400" y="4076167"/>
                <a:ext cx="124177" cy="253791"/>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8913988" y="4095906"/>
              <a:ext cx="139700" cy="160734"/>
            </p14:xfrm>
          </p:contentPart>
        </mc:Choice>
        <mc:Fallback xmlns="">
          <p:pic>
            <p:nvPicPr>
              <p:cNvPr id="64" name="墨迹 63"/>
            </p:nvPicPr>
            <p:blipFill>
              <a:blip r:embed="rId125"/>
            </p:blipFill>
            <p:spPr>
              <a:xfrm>
                <a:off x="8913988" y="4095906"/>
                <a:ext cx="139700" cy="16073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9002888" y="4128335"/>
              <a:ext cx="186267" cy="146635"/>
            </p14:xfrm>
          </p:contentPart>
        </mc:Choice>
        <mc:Fallback xmlns="">
          <p:pic>
            <p:nvPicPr>
              <p:cNvPr id="65" name="墨迹 64"/>
            </p:nvPicPr>
            <p:blipFill>
              <a:blip r:embed="rId127"/>
            </p:blipFill>
            <p:spPr>
              <a:xfrm>
                <a:off x="9002888" y="4128335"/>
                <a:ext cx="186267" cy="14663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9183511" y="4162174"/>
              <a:ext cx="84666" cy="95877"/>
            </p14:xfrm>
          </p:contentPart>
        </mc:Choice>
        <mc:Fallback xmlns="">
          <p:pic>
            <p:nvPicPr>
              <p:cNvPr id="66" name="墨迹 65"/>
            </p:nvPicPr>
            <p:blipFill>
              <a:blip r:embed="rId129"/>
            </p:blipFill>
            <p:spPr>
              <a:xfrm>
                <a:off x="9183511" y="4162174"/>
                <a:ext cx="84666" cy="9587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9211733" y="4190373"/>
              <a:ext cx="67734" cy="296089"/>
            </p14:xfrm>
          </p:contentPart>
        </mc:Choice>
        <mc:Fallback xmlns="">
          <p:pic>
            <p:nvPicPr>
              <p:cNvPr id="67" name="墨迹 66"/>
            </p:nvPicPr>
            <p:blipFill>
              <a:blip r:embed="rId131"/>
            </p:blipFill>
            <p:spPr>
              <a:xfrm>
                <a:off x="9211733" y="4190373"/>
                <a:ext cx="67734" cy="29608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9285111" y="4038098"/>
              <a:ext cx="62089" cy="122666"/>
            </p14:xfrm>
          </p:contentPart>
        </mc:Choice>
        <mc:Fallback xmlns="">
          <p:pic>
            <p:nvPicPr>
              <p:cNvPr id="68" name="墨迹 67"/>
            </p:nvPicPr>
            <p:blipFill>
              <a:blip r:embed="rId133"/>
            </p:blipFill>
            <p:spPr>
              <a:xfrm>
                <a:off x="9285111" y="4038098"/>
                <a:ext cx="62089" cy="122666"/>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9369777" y="4094496"/>
              <a:ext cx="59267" cy="16920"/>
            </p14:xfrm>
          </p:contentPart>
        </mc:Choice>
        <mc:Fallback xmlns="">
          <p:pic>
            <p:nvPicPr>
              <p:cNvPr id="69" name="墨迹 68"/>
            </p:nvPicPr>
            <p:blipFill>
              <a:blip r:embed="rId135"/>
            </p:blipFill>
            <p:spPr>
              <a:xfrm>
                <a:off x="9369777" y="4094496"/>
                <a:ext cx="59267" cy="1692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9414933" y="3992980"/>
              <a:ext cx="79022" cy="344028"/>
            </p14:xfrm>
          </p:contentPart>
        </mc:Choice>
        <mc:Fallback xmlns="">
          <p:pic>
            <p:nvPicPr>
              <p:cNvPr id="70" name="墨迹 69"/>
            </p:nvPicPr>
            <p:blipFill>
              <a:blip r:embed="rId137"/>
            </p:blipFill>
            <p:spPr>
              <a:xfrm>
                <a:off x="9414933" y="3992980"/>
                <a:ext cx="79022" cy="34402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9104488" y="4451214"/>
              <a:ext cx="440267" cy="15509"/>
            </p14:xfrm>
          </p:contentPart>
        </mc:Choice>
        <mc:Fallback xmlns="">
          <p:pic>
            <p:nvPicPr>
              <p:cNvPr id="71" name="墨迹 70"/>
            </p:nvPicPr>
            <p:blipFill>
              <a:blip r:embed="rId139"/>
            </p:blipFill>
            <p:spPr>
              <a:xfrm>
                <a:off x="9104488" y="4451214"/>
                <a:ext cx="440267" cy="1550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8658577" y="4525060"/>
              <a:ext cx="107245" cy="280051"/>
            </p14:xfrm>
          </p:contentPart>
        </mc:Choice>
        <mc:Fallback xmlns="">
          <p:pic>
            <p:nvPicPr>
              <p:cNvPr id="72" name="墨迹 71"/>
            </p:nvPicPr>
            <p:blipFill>
              <a:blip r:embed="rId141"/>
            </p:blipFill>
            <p:spPr>
              <a:xfrm>
                <a:off x="8658577" y="4525060"/>
                <a:ext cx="107245" cy="28005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8785577" y="4562600"/>
              <a:ext cx="42334" cy="160734"/>
            </p14:xfrm>
          </p:contentPart>
        </mc:Choice>
        <mc:Fallback xmlns="">
          <p:pic>
            <p:nvPicPr>
              <p:cNvPr id="73" name="墨迹 72"/>
            </p:nvPicPr>
            <p:blipFill>
              <a:blip r:embed="rId143"/>
            </p:blipFill>
            <p:spPr>
              <a:xfrm>
                <a:off x="8785577" y="4562600"/>
                <a:ext cx="42334" cy="160734"/>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8810977" y="4635917"/>
              <a:ext cx="84667" cy="28199"/>
            </p14:xfrm>
          </p:contentPart>
        </mc:Choice>
        <mc:Fallback xmlns="">
          <p:pic>
            <p:nvPicPr>
              <p:cNvPr id="74" name="墨迹 73"/>
            </p:nvPicPr>
            <p:blipFill>
              <a:blip r:embed="rId145"/>
            </p:blipFill>
            <p:spPr>
              <a:xfrm>
                <a:off x="8810977" y="4635917"/>
                <a:ext cx="84667" cy="2819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8875888" y="4528761"/>
              <a:ext cx="42334" cy="228412"/>
            </p14:xfrm>
          </p:contentPart>
        </mc:Choice>
        <mc:Fallback xmlns="">
          <p:pic>
            <p:nvPicPr>
              <p:cNvPr id="75" name="墨迹 74"/>
            </p:nvPicPr>
            <p:blipFill>
              <a:blip r:embed="rId147"/>
            </p:blipFill>
            <p:spPr>
              <a:xfrm>
                <a:off x="8875888" y="4528761"/>
                <a:ext cx="42334" cy="22841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8952088" y="4558370"/>
              <a:ext cx="124178" cy="177125"/>
            </p14:xfrm>
          </p:contentPart>
        </mc:Choice>
        <mc:Fallback xmlns="">
          <p:pic>
            <p:nvPicPr>
              <p:cNvPr id="76" name="墨迹 75"/>
            </p:nvPicPr>
            <p:blipFill>
              <a:blip r:embed="rId149"/>
            </p:blipFill>
            <p:spPr>
              <a:xfrm>
                <a:off x="8952088" y="4558370"/>
                <a:ext cx="124178" cy="17712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9074502" y="4565420"/>
              <a:ext cx="182387" cy="177477"/>
            </p14:xfrm>
          </p:contentPart>
        </mc:Choice>
        <mc:Fallback xmlns="">
          <p:pic>
            <p:nvPicPr>
              <p:cNvPr id="77" name="墨迹 76"/>
            </p:nvPicPr>
            <p:blipFill>
              <a:blip r:embed="rId151"/>
            </p:blipFill>
            <p:spPr>
              <a:xfrm>
                <a:off x="9074502" y="4565420"/>
                <a:ext cx="182387" cy="177477"/>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9264650" y="4618998"/>
              <a:ext cx="82550" cy="118436"/>
            </p14:xfrm>
          </p:contentPart>
        </mc:Choice>
        <mc:Fallback xmlns="">
          <p:pic>
            <p:nvPicPr>
              <p:cNvPr id="78" name="墨迹 77"/>
            </p:nvPicPr>
            <p:blipFill>
              <a:blip r:embed="rId153"/>
            </p:blipFill>
            <p:spPr>
              <a:xfrm>
                <a:off x="9264650" y="4618998"/>
                <a:ext cx="82550" cy="118436"/>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9276644" y="4637327"/>
              <a:ext cx="81844" cy="325699"/>
            </p14:xfrm>
          </p:contentPart>
        </mc:Choice>
        <mc:Fallback xmlns="">
          <p:pic>
            <p:nvPicPr>
              <p:cNvPr id="79" name="墨迹 78"/>
            </p:nvPicPr>
            <p:blipFill>
              <a:blip r:embed="rId155"/>
            </p:blipFill>
            <p:spPr>
              <a:xfrm>
                <a:off x="9276644" y="4637327"/>
                <a:ext cx="81844" cy="32569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9369777" y="4562600"/>
              <a:ext cx="67734" cy="5639"/>
            </p14:xfrm>
          </p:contentPart>
        </mc:Choice>
        <mc:Fallback xmlns="">
          <p:pic>
            <p:nvPicPr>
              <p:cNvPr id="80" name="墨迹 79"/>
            </p:nvPicPr>
            <p:blipFill>
              <a:blip r:embed="rId157"/>
            </p:blipFill>
            <p:spPr>
              <a:xfrm>
                <a:off x="9369777" y="4562600"/>
                <a:ext cx="67734" cy="5639"/>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9434688" y="4511842"/>
              <a:ext cx="93134" cy="296089"/>
            </p14:xfrm>
          </p:contentPart>
        </mc:Choice>
        <mc:Fallback xmlns="">
          <p:pic>
            <p:nvPicPr>
              <p:cNvPr id="81" name="墨迹 80"/>
            </p:nvPicPr>
            <p:blipFill>
              <a:blip r:embed="rId159"/>
            </p:blipFill>
            <p:spPr>
              <a:xfrm>
                <a:off x="9434688" y="4511842"/>
                <a:ext cx="93134" cy="29608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9459383" y="4438524"/>
              <a:ext cx="198261" cy="16920"/>
            </p14:xfrm>
          </p:contentPart>
        </mc:Choice>
        <mc:Fallback xmlns="">
          <p:pic>
            <p:nvPicPr>
              <p:cNvPr id="82" name="墨迹 81"/>
            </p:nvPicPr>
            <p:blipFill>
              <a:blip r:embed="rId161"/>
            </p:blipFill>
            <p:spPr>
              <a:xfrm>
                <a:off x="9459383" y="4438524"/>
                <a:ext cx="198261" cy="1692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9753600" y="4348287"/>
              <a:ext cx="129822" cy="11280"/>
            </p14:xfrm>
          </p:contentPart>
        </mc:Choice>
        <mc:Fallback xmlns="">
          <p:pic>
            <p:nvPicPr>
              <p:cNvPr id="83" name="墨迹 82"/>
            </p:nvPicPr>
            <p:blipFill>
              <a:blip r:embed="rId163"/>
            </p:blipFill>
            <p:spPr>
              <a:xfrm>
                <a:off x="9753600" y="4348287"/>
                <a:ext cx="129822" cy="11280"/>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9729258" y="4455444"/>
              <a:ext cx="159809" cy="11279"/>
            </p14:xfrm>
          </p:contentPart>
        </mc:Choice>
        <mc:Fallback xmlns="">
          <p:pic>
            <p:nvPicPr>
              <p:cNvPr id="84" name="墨迹 83"/>
            </p:nvPicPr>
            <p:blipFill>
              <a:blip r:embed="rId165"/>
            </p:blipFill>
            <p:spPr>
              <a:xfrm>
                <a:off x="9729258" y="4455444"/>
                <a:ext cx="159809" cy="1127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9965266" y="4263867"/>
              <a:ext cx="64911" cy="276174"/>
            </p14:xfrm>
          </p:contentPart>
        </mc:Choice>
        <mc:Fallback xmlns="">
          <p:pic>
            <p:nvPicPr>
              <p:cNvPr id="85" name="墨迹 84"/>
            </p:nvPicPr>
            <p:blipFill>
              <a:blip r:embed="rId167"/>
            </p:blipFill>
            <p:spPr>
              <a:xfrm>
                <a:off x="9965266" y="4263867"/>
                <a:ext cx="64911" cy="276174"/>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10086622" y="4316740"/>
              <a:ext cx="95955" cy="184527"/>
            </p14:xfrm>
          </p:contentPart>
        </mc:Choice>
        <mc:Fallback xmlns="">
          <p:pic>
            <p:nvPicPr>
              <p:cNvPr id="86" name="墨迹 85"/>
            </p:nvPicPr>
            <p:blipFill>
              <a:blip r:embed="rId169"/>
            </p:blipFill>
            <p:spPr>
              <a:xfrm>
                <a:off x="10086622" y="4316740"/>
                <a:ext cx="95955" cy="184527"/>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10205155" y="4263690"/>
              <a:ext cx="110067" cy="5640"/>
            </p14:xfrm>
          </p:contentPart>
        </mc:Choice>
        <mc:Fallback xmlns="">
          <p:pic>
            <p:nvPicPr>
              <p:cNvPr id="87" name="墨迹 86"/>
            </p:nvPicPr>
            <p:blipFill>
              <a:blip r:embed="rId171"/>
            </p:blipFill>
            <p:spPr>
              <a:xfrm>
                <a:off x="10205155" y="4263690"/>
                <a:ext cx="110067" cy="564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10236200" y="4194955"/>
              <a:ext cx="155222" cy="207792"/>
            </p14:xfrm>
          </p:contentPart>
        </mc:Choice>
        <mc:Fallback xmlns="">
          <p:pic>
            <p:nvPicPr>
              <p:cNvPr id="88" name="墨迹 87"/>
            </p:nvPicPr>
            <p:blipFill>
              <a:blip r:embed="rId173"/>
            </p:blipFill>
            <p:spPr>
              <a:xfrm>
                <a:off x="10236200" y="4194955"/>
                <a:ext cx="155222" cy="207792"/>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10385777" y="4212932"/>
              <a:ext cx="76200" cy="31019"/>
            </p14:xfrm>
          </p:contentPart>
        </mc:Choice>
        <mc:Fallback xmlns="">
          <p:pic>
            <p:nvPicPr>
              <p:cNvPr id="89" name="墨迹 88"/>
            </p:nvPicPr>
            <p:blipFill>
              <a:blip r:embed="rId175"/>
            </p:blipFill>
            <p:spPr>
              <a:xfrm>
                <a:off x="10385777" y="4212932"/>
                <a:ext cx="76200" cy="31019"/>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10436577" y="4308809"/>
              <a:ext cx="36688" cy="71379"/>
            </p14:xfrm>
          </p:contentPart>
        </mc:Choice>
        <mc:Fallback xmlns="">
          <p:pic>
            <p:nvPicPr>
              <p:cNvPr id="90" name="墨迹 89"/>
            </p:nvPicPr>
            <p:blipFill>
              <a:blip r:embed="rId177"/>
            </p:blipFill>
            <p:spPr>
              <a:xfrm>
                <a:off x="10436577" y="4308809"/>
                <a:ext cx="36688" cy="7137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10538177" y="4226679"/>
              <a:ext cx="105304" cy="106275"/>
            </p14:xfrm>
          </p:contentPart>
        </mc:Choice>
        <mc:Fallback xmlns="">
          <p:pic>
            <p:nvPicPr>
              <p:cNvPr id="91" name="墨迹 90"/>
            </p:nvPicPr>
            <p:blipFill>
              <a:blip r:embed="rId179"/>
            </p:blipFill>
            <p:spPr>
              <a:xfrm>
                <a:off x="10538177" y="4226679"/>
                <a:ext cx="105304" cy="106275"/>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11051822" y="4220511"/>
              <a:ext cx="141112" cy="288511"/>
            </p14:xfrm>
          </p:contentPart>
        </mc:Choice>
        <mc:Fallback xmlns="">
          <p:pic>
            <p:nvPicPr>
              <p:cNvPr id="92" name="墨迹 91"/>
            </p:nvPicPr>
            <p:blipFill>
              <a:blip r:embed="rId181"/>
            </p:blipFill>
            <p:spPr>
              <a:xfrm>
                <a:off x="11051822" y="4220511"/>
                <a:ext cx="141112" cy="28851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11192932" y="4265805"/>
              <a:ext cx="87489" cy="172719"/>
            </p14:xfrm>
          </p:contentPart>
        </mc:Choice>
        <mc:Fallback xmlns="">
          <p:pic>
            <p:nvPicPr>
              <p:cNvPr id="93" name="墨迹 92"/>
            </p:nvPicPr>
            <p:blipFill>
              <a:blip r:embed="rId183"/>
            </p:blipFill>
            <p:spPr>
              <a:xfrm>
                <a:off x="11192932" y="4265805"/>
                <a:ext cx="87489" cy="17271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11288888" y="4198127"/>
              <a:ext cx="28223" cy="356013"/>
            </p14:xfrm>
          </p:contentPart>
        </mc:Choice>
        <mc:Fallback xmlns="">
          <p:pic>
            <p:nvPicPr>
              <p:cNvPr id="94" name="墨迹 93"/>
            </p:nvPicPr>
            <p:blipFill>
              <a:blip r:embed="rId185"/>
            </p:blipFill>
            <p:spPr>
              <a:xfrm>
                <a:off x="11288888" y="4198127"/>
                <a:ext cx="28223" cy="356013"/>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11356622" y="4218572"/>
              <a:ext cx="107245" cy="14099"/>
            </p14:xfrm>
          </p:contentPart>
        </mc:Choice>
        <mc:Fallback xmlns="">
          <p:pic>
            <p:nvPicPr>
              <p:cNvPr id="95" name="墨迹 94"/>
            </p:nvPicPr>
            <p:blipFill>
              <a:blip r:embed="rId187"/>
            </p:blipFill>
            <p:spPr>
              <a:xfrm>
                <a:off x="11356622" y="4218572"/>
                <a:ext cx="107245" cy="14099"/>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11379200" y="4188610"/>
              <a:ext cx="39511" cy="142758"/>
            </p14:xfrm>
          </p:contentPart>
        </mc:Choice>
        <mc:Fallback xmlns="">
          <p:pic>
            <p:nvPicPr>
              <p:cNvPr id="96" name="墨迹 95"/>
            </p:nvPicPr>
            <p:blipFill>
              <a:blip r:embed="rId189"/>
            </p:blipFill>
            <p:spPr>
              <a:xfrm>
                <a:off x="11379200" y="4188610"/>
                <a:ext cx="39511" cy="142758"/>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11415888" y="4139615"/>
              <a:ext cx="166512" cy="321468"/>
            </p14:xfrm>
          </p:contentPart>
        </mc:Choice>
        <mc:Fallback xmlns="">
          <p:pic>
            <p:nvPicPr>
              <p:cNvPr id="97" name="墨迹 96"/>
            </p:nvPicPr>
            <p:blipFill>
              <a:blip r:embed="rId191"/>
            </p:blipFill>
            <p:spPr>
              <a:xfrm>
                <a:off x="11415888" y="4139615"/>
                <a:ext cx="166512" cy="321468"/>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11599332" y="4258051"/>
              <a:ext cx="104423" cy="5639"/>
            </p14:xfrm>
          </p:contentPart>
        </mc:Choice>
        <mc:Fallback xmlns="">
          <p:pic>
            <p:nvPicPr>
              <p:cNvPr id="98" name="墨迹 97"/>
            </p:nvPicPr>
            <p:blipFill>
              <a:blip r:embed="rId193"/>
            </p:blipFill>
            <p:spPr>
              <a:xfrm>
                <a:off x="11599332" y="4258051"/>
                <a:ext cx="104423" cy="563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11593688" y="4353927"/>
              <a:ext cx="112889" cy="14100"/>
            </p14:xfrm>
          </p:contentPart>
        </mc:Choice>
        <mc:Fallback xmlns="">
          <p:pic>
            <p:nvPicPr>
              <p:cNvPr id="99" name="墨迹 98"/>
            </p:nvPicPr>
            <p:blipFill>
              <a:blip r:embed="rId195"/>
            </p:blipFill>
            <p:spPr>
              <a:xfrm>
                <a:off x="11593688" y="4353927"/>
                <a:ext cx="112889" cy="1410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11681177" y="4217162"/>
              <a:ext cx="104423" cy="283400"/>
            </p14:xfrm>
          </p:contentPart>
        </mc:Choice>
        <mc:Fallback xmlns="">
          <p:pic>
            <p:nvPicPr>
              <p:cNvPr id="100" name="墨迹 99"/>
            </p:nvPicPr>
            <p:blipFill>
              <a:blip r:embed="rId197"/>
            </p:blipFill>
            <p:spPr>
              <a:xfrm>
                <a:off x="11681177" y="4217162"/>
                <a:ext cx="104423" cy="28340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11793889" y="4265629"/>
              <a:ext cx="102658" cy="152451"/>
            </p14:xfrm>
          </p:contentPart>
        </mc:Choice>
        <mc:Fallback xmlns="">
          <p:pic>
            <p:nvPicPr>
              <p:cNvPr id="101" name="墨迹 100"/>
            </p:nvPicPr>
            <p:blipFill>
              <a:blip r:embed="rId199"/>
            </p:blipFill>
            <p:spPr>
              <a:xfrm>
                <a:off x="11793889" y="4265629"/>
                <a:ext cx="102658" cy="152451"/>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11875911" y="4150894"/>
              <a:ext cx="70556" cy="16920"/>
            </p14:xfrm>
          </p:contentPart>
        </mc:Choice>
        <mc:Fallback xmlns="">
          <p:pic>
            <p:nvPicPr>
              <p:cNvPr id="102" name="墨迹 101"/>
            </p:nvPicPr>
            <p:blipFill>
              <a:blip r:embed="rId201"/>
            </p:blipFill>
            <p:spPr>
              <a:xfrm>
                <a:off x="11875911" y="4150894"/>
                <a:ext cx="70556" cy="1692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11918244" y="4083217"/>
              <a:ext cx="107950" cy="140995"/>
            </p14:xfrm>
          </p:contentPart>
        </mc:Choice>
        <mc:Fallback xmlns="">
          <p:pic>
            <p:nvPicPr>
              <p:cNvPr id="103" name="墨迹 102"/>
            </p:nvPicPr>
            <p:blipFill>
              <a:blip r:embed="rId203"/>
            </p:blipFill>
            <p:spPr>
              <a:xfrm>
                <a:off x="11918244" y="4083217"/>
                <a:ext cx="107950" cy="140995"/>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12039600" y="4162174"/>
              <a:ext cx="2822" cy="42298"/>
            </p14:xfrm>
          </p:contentPart>
        </mc:Choice>
        <mc:Fallback xmlns="">
          <p:pic>
            <p:nvPicPr>
              <p:cNvPr id="104" name="墨迹 103"/>
            </p:nvPicPr>
            <p:blipFill>
              <a:blip r:embed="rId205"/>
            </p:blipFill>
            <p:spPr>
              <a:xfrm>
                <a:off x="12039600" y="4162174"/>
                <a:ext cx="2822" cy="42298"/>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12017022" y="4076872"/>
              <a:ext cx="143933" cy="234757"/>
            </p14:xfrm>
          </p:contentPart>
        </mc:Choice>
        <mc:Fallback xmlns="">
          <p:pic>
            <p:nvPicPr>
              <p:cNvPr id="105" name="墨迹 104"/>
            </p:nvPicPr>
            <p:blipFill>
              <a:blip r:embed="rId207"/>
            </p:blipFill>
            <p:spPr>
              <a:xfrm>
                <a:off x="12017022" y="4076872"/>
                <a:ext cx="143933" cy="234757"/>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12166600" y="4122695"/>
              <a:ext cx="105018" cy="59958"/>
            </p14:xfrm>
          </p:contentPart>
        </mc:Choice>
        <mc:Fallback xmlns="">
          <p:pic>
            <p:nvPicPr>
              <p:cNvPr id="106" name="墨迹 105"/>
            </p:nvPicPr>
            <p:blipFill>
              <a:blip r:embed="rId209"/>
            </p:blipFill>
            <p:spPr>
              <a:xfrm>
                <a:off x="12166600" y="4122695"/>
                <a:ext cx="105018" cy="59958"/>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788105" y="5735679"/>
              <a:ext cx="227895" cy="108037"/>
            </p14:xfrm>
          </p:contentPart>
        </mc:Choice>
        <mc:Fallback xmlns="">
          <p:pic>
            <p:nvPicPr>
              <p:cNvPr id="107" name="墨迹 106"/>
            </p:nvPicPr>
            <p:blipFill>
              <a:blip r:embed="rId211"/>
            </p:blipFill>
            <p:spPr>
              <a:xfrm>
                <a:off x="788105" y="5735679"/>
                <a:ext cx="227895" cy="108037"/>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822325" y="6048688"/>
              <a:ext cx="255763" cy="183293"/>
            </p14:xfrm>
          </p:contentPart>
        </mc:Choice>
        <mc:Fallback xmlns="">
          <p:pic>
            <p:nvPicPr>
              <p:cNvPr id="108" name="墨迹 107"/>
            </p:nvPicPr>
            <p:blipFill>
              <a:blip r:embed="rId213"/>
            </p:blipFill>
            <p:spPr>
              <a:xfrm>
                <a:off x="822325" y="6048688"/>
                <a:ext cx="255763" cy="183293"/>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4216400" y="5563665"/>
              <a:ext cx="84666" cy="169194"/>
            </p14:xfrm>
          </p:contentPart>
        </mc:Choice>
        <mc:Fallback xmlns="">
          <p:pic>
            <p:nvPicPr>
              <p:cNvPr id="109" name="墨迹 108"/>
            </p:nvPicPr>
            <p:blipFill>
              <a:blip r:embed="rId215"/>
            </p:blipFill>
            <p:spPr>
              <a:xfrm>
                <a:off x="4216400" y="5563665"/>
                <a:ext cx="84666" cy="169194"/>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4207227" y="5572125"/>
              <a:ext cx="93839" cy="172013"/>
            </p14:xfrm>
          </p:contentPart>
        </mc:Choice>
        <mc:Fallback xmlns="">
          <p:pic>
            <p:nvPicPr>
              <p:cNvPr id="110" name="墨迹 109"/>
            </p:nvPicPr>
            <p:blipFill>
              <a:blip r:embed="rId217"/>
            </p:blipFill>
            <p:spPr>
              <a:xfrm>
                <a:off x="4207227" y="5572125"/>
                <a:ext cx="93839" cy="172013"/>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3987800" y="6119185"/>
              <a:ext cx="59266" cy="140995"/>
            </p14:xfrm>
          </p:contentPart>
        </mc:Choice>
        <mc:Fallback xmlns="">
          <p:pic>
            <p:nvPicPr>
              <p:cNvPr id="111" name="墨迹 110"/>
            </p:nvPicPr>
            <p:blipFill>
              <a:blip r:embed="rId219"/>
            </p:blipFill>
            <p:spPr>
              <a:xfrm>
                <a:off x="3987800" y="6119185"/>
                <a:ext cx="59266" cy="140995"/>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3964340" y="6153024"/>
              <a:ext cx="150460" cy="152275"/>
            </p14:xfrm>
          </p:contentPart>
        </mc:Choice>
        <mc:Fallback xmlns="">
          <p:pic>
            <p:nvPicPr>
              <p:cNvPr id="112" name="墨迹 111"/>
            </p:nvPicPr>
            <p:blipFill>
              <a:blip r:embed="rId221"/>
            </p:blipFill>
            <p:spPr>
              <a:xfrm>
                <a:off x="3964340" y="6153024"/>
                <a:ext cx="150460" cy="15227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8158338" y="5989470"/>
              <a:ext cx="164394" cy="33839"/>
            </p14:xfrm>
          </p:contentPart>
        </mc:Choice>
        <mc:Fallback xmlns="">
          <p:pic>
            <p:nvPicPr>
              <p:cNvPr id="113" name="墨迹 112"/>
            </p:nvPicPr>
            <p:blipFill>
              <a:blip r:embed="rId223"/>
            </p:blipFill>
            <p:spPr>
              <a:xfrm>
                <a:off x="8158338" y="5989470"/>
                <a:ext cx="164394" cy="3383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8243711" y="5856406"/>
              <a:ext cx="59266" cy="248680"/>
            </p14:xfrm>
          </p:contentPart>
        </mc:Choice>
        <mc:Fallback xmlns="">
          <p:pic>
            <p:nvPicPr>
              <p:cNvPr id="114" name="墨迹 113"/>
            </p:nvPicPr>
            <p:blipFill>
              <a:blip r:embed="rId225"/>
            </p:blipFill>
            <p:spPr>
              <a:xfrm>
                <a:off x="8243711" y="5856406"/>
                <a:ext cx="59266" cy="24868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8372651" y="5865394"/>
              <a:ext cx="156104" cy="225592"/>
            </p14:xfrm>
          </p:contentPart>
        </mc:Choice>
        <mc:Fallback xmlns="">
          <p:pic>
            <p:nvPicPr>
              <p:cNvPr id="115" name="墨迹 114"/>
            </p:nvPicPr>
            <p:blipFill>
              <a:blip r:embed="rId227"/>
            </p:blipFill>
            <p:spPr>
              <a:xfrm>
                <a:off x="8372651" y="5865394"/>
                <a:ext cx="156104" cy="225592"/>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8497358" y="5886191"/>
              <a:ext cx="178153" cy="162673"/>
            </p14:xfrm>
          </p:contentPart>
        </mc:Choice>
        <mc:Fallback xmlns="">
          <p:pic>
            <p:nvPicPr>
              <p:cNvPr id="116" name="墨迹 115"/>
            </p:nvPicPr>
            <p:blipFill>
              <a:blip r:embed="rId229"/>
            </p:blipFill>
            <p:spPr>
              <a:xfrm>
                <a:off x="8497358" y="5886191"/>
                <a:ext cx="178153" cy="162673"/>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8641644" y="5826621"/>
              <a:ext cx="67733" cy="464578"/>
            </p14:xfrm>
          </p:contentPart>
        </mc:Choice>
        <mc:Fallback xmlns="">
          <p:pic>
            <p:nvPicPr>
              <p:cNvPr id="117" name="墨迹 116"/>
            </p:nvPicPr>
            <p:blipFill>
              <a:blip r:embed="rId231"/>
            </p:blipFill>
            <p:spPr>
              <a:xfrm>
                <a:off x="8641644" y="5826621"/>
                <a:ext cx="67733" cy="464578"/>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8745713" y="5916152"/>
              <a:ext cx="101953" cy="45119"/>
            </p14:xfrm>
          </p:contentPart>
        </mc:Choice>
        <mc:Fallback xmlns="">
          <p:pic>
            <p:nvPicPr>
              <p:cNvPr id="118" name="墨迹 117"/>
            </p:nvPicPr>
            <p:blipFill>
              <a:blip r:embed="rId233"/>
            </p:blipFill>
            <p:spPr>
              <a:xfrm>
                <a:off x="8745713" y="5916152"/>
                <a:ext cx="101953" cy="4511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8816622" y="5760177"/>
              <a:ext cx="144815" cy="395668"/>
            </p14:xfrm>
          </p:contentPart>
        </mc:Choice>
        <mc:Fallback xmlns="">
          <p:pic>
            <p:nvPicPr>
              <p:cNvPr id="119" name="墨迹 118"/>
            </p:nvPicPr>
            <p:blipFill>
              <a:blip r:embed="rId235"/>
            </p:blipFill>
            <p:spPr>
              <a:xfrm>
                <a:off x="8816622" y="5760177"/>
                <a:ext cx="144815" cy="395668"/>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7" name="墨迹 126"/>
              <p14:cNvContentPartPr/>
              <p14:nvPr/>
            </p14:nvContentPartPr>
            <p14:xfrm>
              <a:off x="7456311" y="5058902"/>
              <a:ext cx="95956" cy="253792"/>
            </p14:xfrm>
          </p:contentPart>
        </mc:Choice>
        <mc:Fallback xmlns="">
          <p:pic>
            <p:nvPicPr>
              <p:cNvPr id="127" name="墨迹 126"/>
            </p:nvPicPr>
            <p:blipFill>
              <a:blip r:embed="rId237"/>
            </p:blipFill>
            <p:spPr>
              <a:xfrm>
                <a:off x="7456311" y="5058902"/>
                <a:ext cx="95956" cy="253792"/>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8" name="墨迹 127"/>
              <p14:cNvContentPartPr/>
              <p14:nvPr/>
            </p14:nvContentPartPr>
            <p14:xfrm>
              <a:off x="7588955" y="5081462"/>
              <a:ext cx="31045" cy="129715"/>
            </p14:xfrm>
          </p:contentPart>
        </mc:Choice>
        <mc:Fallback xmlns="">
          <p:pic>
            <p:nvPicPr>
              <p:cNvPr id="128" name="墨迹 127"/>
            </p:nvPicPr>
            <p:blipFill>
              <a:blip r:embed="rId239"/>
            </p:blipFill>
            <p:spPr>
              <a:xfrm>
                <a:off x="7588955" y="5081462"/>
                <a:ext cx="31045" cy="129715"/>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9" name="墨迹 128"/>
              <p14:cNvContentPartPr/>
              <p14:nvPr/>
            </p14:nvContentPartPr>
            <p14:xfrm>
              <a:off x="7591777" y="5137860"/>
              <a:ext cx="67734" cy="16919"/>
            </p14:xfrm>
          </p:contentPart>
        </mc:Choice>
        <mc:Fallback xmlns="">
          <p:pic>
            <p:nvPicPr>
              <p:cNvPr id="129" name="墨迹 128"/>
            </p:nvPicPr>
            <p:blipFill>
              <a:blip r:embed="rId241"/>
            </p:blipFill>
            <p:spPr>
              <a:xfrm>
                <a:off x="7591777" y="5137860"/>
                <a:ext cx="67734" cy="1691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30" name="墨迹 129"/>
              <p14:cNvContentPartPr/>
              <p14:nvPr/>
            </p14:nvContentPartPr>
            <p14:xfrm>
              <a:off x="7665155" y="5036343"/>
              <a:ext cx="16934" cy="208673"/>
            </p14:xfrm>
          </p:contentPart>
        </mc:Choice>
        <mc:Fallback xmlns="">
          <p:pic>
            <p:nvPicPr>
              <p:cNvPr id="130" name="墨迹 129"/>
            </p:nvPicPr>
            <p:blipFill>
              <a:blip r:embed="rId243"/>
            </p:blipFill>
            <p:spPr>
              <a:xfrm>
                <a:off x="7665155" y="5036343"/>
                <a:ext cx="16934" cy="208673"/>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31" name="墨迹 130"/>
              <p14:cNvContentPartPr/>
              <p14:nvPr/>
            </p14:nvContentPartPr>
            <p14:xfrm>
              <a:off x="7715955" y="5061194"/>
              <a:ext cx="95956" cy="125485"/>
            </p14:xfrm>
          </p:contentPart>
        </mc:Choice>
        <mc:Fallback xmlns="">
          <p:pic>
            <p:nvPicPr>
              <p:cNvPr id="131" name="墨迹 130"/>
            </p:nvPicPr>
            <p:blipFill>
              <a:blip r:embed="rId245"/>
            </p:blipFill>
            <p:spPr>
              <a:xfrm>
                <a:off x="7715955" y="5061194"/>
                <a:ext cx="95956" cy="125485"/>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2" name="墨迹 131"/>
              <p14:cNvContentPartPr/>
              <p14:nvPr/>
            </p14:nvContentPartPr>
            <p14:xfrm>
              <a:off x="7783688" y="5055554"/>
              <a:ext cx="152400" cy="178182"/>
            </p14:xfrm>
          </p:contentPart>
        </mc:Choice>
        <mc:Fallback xmlns="">
          <p:pic>
            <p:nvPicPr>
              <p:cNvPr id="132" name="墨迹 131"/>
            </p:nvPicPr>
            <p:blipFill>
              <a:blip r:embed="rId247"/>
            </p:blipFill>
            <p:spPr>
              <a:xfrm>
                <a:off x="7783688" y="5055554"/>
                <a:ext cx="152400" cy="178182"/>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3" name="墨迹 132"/>
              <p14:cNvContentPartPr/>
              <p14:nvPr/>
            </p14:nvContentPartPr>
            <p14:xfrm>
              <a:off x="7941733" y="5120940"/>
              <a:ext cx="76200" cy="129716"/>
            </p14:xfrm>
          </p:contentPart>
        </mc:Choice>
        <mc:Fallback xmlns="">
          <p:pic>
            <p:nvPicPr>
              <p:cNvPr id="133" name="墨迹 132"/>
            </p:nvPicPr>
            <p:blipFill>
              <a:blip r:embed="rId249"/>
            </p:blipFill>
            <p:spPr>
              <a:xfrm>
                <a:off x="7941733" y="5120940"/>
                <a:ext cx="76200" cy="129716"/>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4" name="墨迹 133"/>
              <p14:cNvContentPartPr/>
              <p14:nvPr/>
            </p14:nvContentPartPr>
            <p14:xfrm>
              <a:off x="7972777" y="5160419"/>
              <a:ext cx="42334" cy="211493"/>
            </p14:xfrm>
          </p:contentPart>
        </mc:Choice>
        <mc:Fallback xmlns="">
          <p:pic>
            <p:nvPicPr>
              <p:cNvPr id="134" name="墨迹 133"/>
            </p:nvPicPr>
            <p:blipFill>
              <a:blip r:embed="rId251"/>
            </p:blipFill>
            <p:spPr>
              <a:xfrm>
                <a:off x="7972777" y="5160419"/>
                <a:ext cx="42334" cy="211493"/>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5" name="墨迹 134"/>
              <p14:cNvContentPartPr/>
              <p14:nvPr/>
            </p14:nvContentPartPr>
            <p14:xfrm>
              <a:off x="8026400" y="5070182"/>
              <a:ext cx="73377" cy="16919"/>
            </p14:xfrm>
          </p:contentPart>
        </mc:Choice>
        <mc:Fallback xmlns="">
          <p:pic>
            <p:nvPicPr>
              <p:cNvPr id="135" name="墨迹 134"/>
            </p:nvPicPr>
            <p:blipFill>
              <a:blip r:embed="rId253"/>
            </p:blipFill>
            <p:spPr>
              <a:xfrm>
                <a:off x="8026400" y="5070182"/>
                <a:ext cx="73377" cy="16919"/>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6" name="墨迹 135"/>
              <p14:cNvContentPartPr/>
              <p14:nvPr/>
            </p14:nvContentPartPr>
            <p14:xfrm>
              <a:off x="7998177" y="4942405"/>
              <a:ext cx="152400" cy="367469"/>
            </p14:xfrm>
          </p:contentPart>
        </mc:Choice>
        <mc:Fallback xmlns="">
          <p:pic>
            <p:nvPicPr>
              <p:cNvPr id="136" name="墨迹 135"/>
            </p:nvPicPr>
            <p:blipFill>
              <a:blip r:embed="rId255"/>
            </p:blipFill>
            <p:spPr>
              <a:xfrm>
                <a:off x="7998177" y="4942405"/>
                <a:ext cx="152400" cy="367469"/>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7" name="墨迹 136"/>
              <p14:cNvContentPartPr/>
              <p14:nvPr/>
            </p14:nvContentPartPr>
            <p14:xfrm>
              <a:off x="7320844" y="5329613"/>
              <a:ext cx="854428" cy="50758"/>
            </p14:xfrm>
          </p:contentPart>
        </mc:Choice>
        <mc:Fallback xmlns="">
          <p:pic>
            <p:nvPicPr>
              <p:cNvPr id="137" name="墨迹 136"/>
            </p:nvPicPr>
            <p:blipFill>
              <a:blip r:embed="rId257"/>
            </p:blipFill>
            <p:spPr>
              <a:xfrm>
                <a:off x="7320844" y="5329613"/>
                <a:ext cx="854428" cy="50758"/>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8" name="墨迹 137"/>
              <p14:cNvContentPartPr/>
              <p14:nvPr/>
            </p14:nvContentPartPr>
            <p14:xfrm>
              <a:off x="7529688" y="5404341"/>
              <a:ext cx="79022" cy="224182"/>
            </p14:xfrm>
          </p:contentPart>
        </mc:Choice>
        <mc:Fallback xmlns="">
          <p:pic>
            <p:nvPicPr>
              <p:cNvPr id="138" name="墨迹 137"/>
            </p:nvPicPr>
            <p:blipFill>
              <a:blip r:embed="rId259"/>
            </p:blipFill>
            <p:spPr>
              <a:xfrm>
                <a:off x="7529688" y="5404341"/>
                <a:ext cx="79022" cy="224182"/>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9" name="墨迹 138"/>
              <p14:cNvContentPartPr/>
              <p14:nvPr/>
            </p14:nvContentPartPr>
            <p14:xfrm>
              <a:off x="7645400" y="5440823"/>
              <a:ext cx="31044" cy="159501"/>
            </p14:xfrm>
          </p:contentPart>
        </mc:Choice>
        <mc:Fallback xmlns="">
          <p:pic>
            <p:nvPicPr>
              <p:cNvPr id="139" name="墨迹 138"/>
            </p:nvPicPr>
            <p:blipFill>
              <a:blip r:embed="rId261"/>
            </p:blipFill>
            <p:spPr>
              <a:xfrm>
                <a:off x="7645400" y="5440823"/>
                <a:ext cx="31044" cy="159501"/>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40" name="墨迹 139"/>
              <p14:cNvContentPartPr/>
              <p14:nvPr/>
            </p14:nvContentPartPr>
            <p14:xfrm>
              <a:off x="7670800" y="5493167"/>
              <a:ext cx="56444" cy="16920"/>
            </p14:xfrm>
          </p:contentPart>
        </mc:Choice>
        <mc:Fallback xmlns="">
          <p:pic>
            <p:nvPicPr>
              <p:cNvPr id="140" name="墨迹 139"/>
            </p:nvPicPr>
            <p:blipFill>
              <a:blip r:embed="rId263"/>
            </p:blipFill>
            <p:spPr>
              <a:xfrm>
                <a:off x="7670800" y="5493167"/>
                <a:ext cx="56444" cy="1692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41" name="墨迹 140"/>
              <p14:cNvContentPartPr/>
              <p14:nvPr/>
            </p14:nvContentPartPr>
            <p14:xfrm>
              <a:off x="7718777" y="5421260"/>
              <a:ext cx="19756" cy="210083"/>
            </p14:xfrm>
          </p:contentPart>
        </mc:Choice>
        <mc:Fallback xmlns="">
          <p:pic>
            <p:nvPicPr>
              <p:cNvPr id="141" name="墨迹 140"/>
            </p:nvPicPr>
            <p:blipFill>
              <a:blip r:embed="rId265"/>
            </p:blipFill>
            <p:spPr>
              <a:xfrm>
                <a:off x="7718777" y="5421260"/>
                <a:ext cx="19756" cy="210083"/>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2" name="墨迹 141"/>
              <p14:cNvContentPartPr/>
              <p14:nvPr/>
            </p14:nvContentPartPr>
            <p14:xfrm>
              <a:off x="7772400" y="5508500"/>
              <a:ext cx="81844" cy="125662"/>
            </p14:xfrm>
          </p:contentPart>
        </mc:Choice>
        <mc:Fallback xmlns="">
          <p:pic>
            <p:nvPicPr>
              <p:cNvPr id="142" name="墨迹 141"/>
            </p:nvPicPr>
            <p:blipFill>
              <a:blip r:embed="rId267"/>
            </p:blipFill>
            <p:spPr>
              <a:xfrm>
                <a:off x="7772400" y="5508500"/>
                <a:ext cx="81844" cy="125662"/>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3" name="墨迹 142"/>
              <p14:cNvContentPartPr/>
              <p14:nvPr/>
            </p14:nvContentPartPr>
            <p14:xfrm>
              <a:off x="7857066" y="5455627"/>
              <a:ext cx="73378" cy="129540"/>
            </p14:xfrm>
          </p:contentPart>
        </mc:Choice>
        <mc:Fallback xmlns="">
          <p:pic>
            <p:nvPicPr>
              <p:cNvPr id="143" name="墨迹 142"/>
            </p:nvPicPr>
            <p:blipFill>
              <a:blip r:embed="rId269"/>
            </p:blipFill>
            <p:spPr>
              <a:xfrm>
                <a:off x="7857066" y="5455627"/>
                <a:ext cx="73378" cy="12954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4" name="墨迹 143"/>
              <p14:cNvContentPartPr/>
              <p14:nvPr/>
            </p14:nvContentPartPr>
            <p14:xfrm>
              <a:off x="7936088" y="5449987"/>
              <a:ext cx="146756" cy="179945"/>
            </p14:xfrm>
          </p:contentPart>
        </mc:Choice>
        <mc:Fallback xmlns="">
          <p:pic>
            <p:nvPicPr>
              <p:cNvPr id="144" name="墨迹 143"/>
            </p:nvPicPr>
            <p:blipFill>
              <a:blip r:embed="rId271"/>
            </p:blipFill>
            <p:spPr>
              <a:xfrm>
                <a:off x="7936088" y="5449987"/>
                <a:ext cx="146756" cy="179945"/>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5" name="墨迹 144"/>
              <p14:cNvContentPartPr/>
              <p14:nvPr/>
            </p14:nvContentPartPr>
            <p14:xfrm>
              <a:off x="8116711" y="5476248"/>
              <a:ext cx="64911" cy="122666"/>
            </p14:xfrm>
          </p:contentPart>
        </mc:Choice>
        <mc:Fallback xmlns="">
          <p:pic>
            <p:nvPicPr>
              <p:cNvPr id="145" name="墨迹 144"/>
            </p:nvPicPr>
            <p:blipFill>
              <a:blip r:embed="rId273"/>
            </p:blipFill>
            <p:spPr>
              <a:xfrm>
                <a:off x="8116711" y="5476248"/>
                <a:ext cx="64911" cy="122666"/>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6" name="墨迹 145"/>
              <p14:cNvContentPartPr/>
              <p14:nvPr/>
            </p14:nvContentPartPr>
            <p14:xfrm>
              <a:off x="8136466" y="5515727"/>
              <a:ext cx="47978" cy="245331"/>
            </p14:xfrm>
          </p:contentPart>
        </mc:Choice>
        <mc:Fallback xmlns="">
          <p:pic>
            <p:nvPicPr>
              <p:cNvPr id="146" name="墨迹 145"/>
            </p:nvPicPr>
            <p:blipFill>
              <a:blip r:embed="rId275"/>
            </p:blipFill>
            <p:spPr>
              <a:xfrm>
                <a:off x="8136466" y="5515727"/>
                <a:ext cx="47978" cy="245331"/>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7" name="墨迹 146"/>
              <p14:cNvContentPartPr/>
              <p14:nvPr/>
            </p14:nvContentPartPr>
            <p14:xfrm>
              <a:off x="8201377" y="5436769"/>
              <a:ext cx="56445" cy="253791"/>
            </p14:xfrm>
          </p:contentPart>
        </mc:Choice>
        <mc:Fallback xmlns="">
          <p:pic>
            <p:nvPicPr>
              <p:cNvPr id="147" name="墨迹 146"/>
            </p:nvPicPr>
            <p:blipFill>
              <a:blip r:embed="rId277"/>
            </p:blipFill>
            <p:spPr>
              <a:xfrm>
                <a:off x="8201377" y="5436769"/>
                <a:ext cx="56445" cy="253791"/>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8" name="墨迹 147"/>
              <p14:cNvContentPartPr/>
              <p14:nvPr/>
            </p14:nvContentPartPr>
            <p14:xfrm>
              <a:off x="8135937" y="5363452"/>
              <a:ext cx="150107" cy="16919"/>
            </p14:xfrm>
          </p:contentPart>
        </mc:Choice>
        <mc:Fallback xmlns="">
          <p:pic>
            <p:nvPicPr>
              <p:cNvPr id="148" name="墨迹 147"/>
            </p:nvPicPr>
            <p:blipFill>
              <a:blip r:embed="rId279"/>
            </p:blipFill>
            <p:spPr>
              <a:xfrm>
                <a:off x="8135937" y="5363452"/>
                <a:ext cx="150107" cy="1691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9" name="墨迹 148"/>
              <p14:cNvContentPartPr/>
              <p14:nvPr/>
            </p14:nvContentPartPr>
            <p14:xfrm>
              <a:off x="8363831" y="5278855"/>
              <a:ext cx="134585" cy="53578"/>
            </p14:xfrm>
          </p:contentPart>
        </mc:Choice>
        <mc:Fallback xmlns="">
          <p:pic>
            <p:nvPicPr>
              <p:cNvPr id="149" name="墨迹 148"/>
            </p:nvPicPr>
            <p:blipFill>
              <a:blip r:embed="rId281"/>
            </p:blipFill>
            <p:spPr>
              <a:xfrm>
                <a:off x="8363831" y="5278855"/>
                <a:ext cx="134585" cy="53578"/>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50" name="墨迹 149"/>
              <p14:cNvContentPartPr/>
              <p14:nvPr/>
            </p14:nvContentPartPr>
            <p14:xfrm>
              <a:off x="8370711" y="5369091"/>
              <a:ext cx="163689" cy="14100"/>
            </p14:xfrm>
          </p:contentPart>
        </mc:Choice>
        <mc:Fallback xmlns="">
          <p:pic>
            <p:nvPicPr>
              <p:cNvPr id="150" name="墨迹 149"/>
            </p:nvPicPr>
            <p:blipFill>
              <a:blip r:embed="rId283"/>
            </p:blipFill>
            <p:spPr>
              <a:xfrm>
                <a:off x="8370711" y="5369091"/>
                <a:ext cx="163689" cy="14100"/>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51" name="墨迹 150"/>
              <p14:cNvContentPartPr/>
              <p14:nvPr/>
            </p14:nvContentPartPr>
            <p14:xfrm>
              <a:off x="8665633" y="4962321"/>
              <a:ext cx="32456" cy="392671"/>
            </p14:xfrm>
          </p:contentPart>
        </mc:Choice>
        <mc:Fallback xmlns="">
          <p:pic>
            <p:nvPicPr>
              <p:cNvPr id="151" name="墨迹 150"/>
            </p:nvPicPr>
            <p:blipFill>
              <a:blip r:embed="rId285"/>
            </p:blipFill>
            <p:spPr>
              <a:xfrm>
                <a:off x="8665633" y="4962321"/>
                <a:ext cx="32456" cy="392671"/>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2" name="墨迹 151"/>
              <p14:cNvContentPartPr/>
              <p14:nvPr/>
            </p14:nvContentPartPr>
            <p14:xfrm>
              <a:off x="8698088" y="5043393"/>
              <a:ext cx="135467" cy="145225"/>
            </p14:xfrm>
          </p:contentPart>
        </mc:Choice>
        <mc:Fallback xmlns="">
          <p:pic>
            <p:nvPicPr>
              <p:cNvPr id="152" name="墨迹 151"/>
            </p:nvPicPr>
            <p:blipFill>
              <a:blip r:embed="rId287"/>
            </p:blipFill>
            <p:spPr>
              <a:xfrm>
                <a:off x="8698088" y="5043393"/>
                <a:ext cx="135467" cy="145225"/>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3" name="墨迹 152"/>
              <p14:cNvContentPartPr/>
              <p14:nvPr/>
            </p14:nvContentPartPr>
            <p14:xfrm>
              <a:off x="8807978" y="5113186"/>
              <a:ext cx="98954" cy="107156"/>
            </p14:xfrm>
          </p:contentPart>
        </mc:Choice>
        <mc:Fallback xmlns="">
          <p:pic>
            <p:nvPicPr>
              <p:cNvPr id="153" name="墨迹 152"/>
            </p:nvPicPr>
            <p:blipFill>
              <a:blip r:embed="rId289"/>
            </p:blipFill>
            <p:spPr>
              <a:xfrm>
                <a:off x="8807978" y="5113186"/>
                <a:ext cx="98954" cy="107156"/>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4" name="墨迹 153"/>
              <p14:cNvContentPartPr/>
              <p14:nvPr/>
            </p14:nvContentPartPr>
            <p14:xfrm>
              <a:off x="8957733" y="5137860"/>
              <a:ext cx="9878" cy="129715"/>
            </p14:xfrm>
          </p:contentPart>
        </mc:Choice>
        <mc:Fallback xmlns="">
          <p:pic>
            <p:nvPicPr>
              <p:cNvPr id="154" name="墨迹 153"/>
            </p:nvPicPr>
            <p:blipFill>
              <a:blip r:embed="rId291"/>
            </p:blipFill>
            <p:spPr>
              <a:xfrm>
                <a:off x="8957733" y="5137860"/>
                <a:ext cx="9878" cy="129715"/>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5" name="墨迹 154"/>
              <p14:cNvContentPartPr/>
              <p14:nvPr/>
            </p14:nvContentPartPr>
            <p14:xfrm>
              <a:off x="8606013" y="5295774"/>
              <a:ext cx="495653" cy="39479"/>
            </p14:xfrm>
          </p:contentPart>
        </mc:Choice>
        <mc:Fallback xmlns="">
          <p:pic>
            <p:nvPicPr>
              <p:cNvPr id="155" name="墨迹 154"/>
            </p:nvPicPr>
            <p:blipFill>
              <a:blip r:embed="rId293"/>
            </p:blipFill>
            <p:spPr>
              <a:xfrm>
                <a:off x="8606013" y="5295774"/>
                <a:ext cx="495653" cy="39479"/>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6" name="墨迹 155"/>
              <p14:cNvContentPartPr/>
              <p14:nvPr/>
            </p14:nvContentPartPr>
            <p14:xfrm>
              <a:off x="8658577" y="5348647"/>
              <a:ext cx="32456" cy="268596"/>
            </p14:xfrm>
          </p:contentPart>
        </mc:Choice>
        <mc:Fallback xmlns="">
          <p:pic>
            <p:nvPicPr>
              <p:cNvPr id="156" name="墨迹 155"/>
            </p:nvPicPr>
            <p:blipFill>
              <a:blip r:embed="rId295"/>
            </p:blipFill>
            <p:spPr>
              <a:xfrm>
                <a:off x="8658577" y="5348647"/>
                <a:ext cx="32456" cy="268596"/>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7" name="墨迹 156"/>
              <p14:cNvContentPartPr/>
              <p14:nvPr/>
            </p14:nvContentPartPr>
            <p14:xfrm>
              <a:off x="8667044" y="5365390"/>
              <a:ext cx="93133" cy="242159"/>
            </p14:xfrm>
          </p:contentPart>
        </mc:Choice>
        <mc:Fallback xmlns="">
          <p:pic>
            <p:nvPicPr>
              <p:cNvPr id="157" name="墨迹 156"/>
            </p:nvPicPr>
            <p:blipFill>
              <a:blip r:embed="rId297"/>
            </p:blipFill>
            <p:spPr>
              <a:xfrm>
                <a:off x="8667044" y="5365390"/>
                <a:ext cx="93133" cy="242159"/>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8" name="墨迹 157"/>
              <p14:cNvContentPartPr/>
              <p14:nvPr/>
            </p14:nvContentPartPr>
            <p14:xfrm>
              <a:off x="8788400" y="5394118"/>
              <a:ext cx="39511" cy="158267"/>
            </p14:xfrm>
          </p:contentPart>
        </mc:Choice>
        <mc:Fallback xmlns="">
          <p:pic>
            <p:nvPicPr>
              <p:cNvPr id="158" name="墨迹 157"/>
            </p:nvPicPr>
            <p:blipFill>
              <a:blip r:embed="rId299"/>
            </p:blipFill>
            <p:spPr>
              <a:xfrm>
                <a:off x="8788400" y="5394118"/>
                <a:ext cx="39511" cy="158267"/>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9" name="墨迹 158"/>
              <p14:cNvContentPartPr/>
              <p14:nvPr/>
            </p14:nvContentPartPr>
            <p14:xfrm>
              <a:off x="8805333" y="5464968"/>
              <a:ext cx="56444" cy="11280"/>
            </p14:xfrm>
          </p:contentPart>
        </mc:Choice>
        <mc:Fallback xmlns="">
          <p:pic>
            <p:nvPicPr>
              <p:cNvPr id="159" name="墨迹 158"/>
            </p:nvPicPr>
            <p:blipFill>
              <a:blip r:embed="rId301"/>
            </p:blipFill>
            <p:spPr>
              <a:xfrm>
                <a:off x="8805333" y="5464968"/>
                <a:ext cx="56444" cy="11280"/>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60" name="墨迹 159"/>
              <p14:cNvContentPartPr/>
              <p14:nvPr/>
            </p14:nvContentPartPr>
            <p14:xfrm>
              <a:off x="8850488" y="5384953"/>
              <a:ext cx="28222" cy="319707"/>
            </p14:xfrm>
          </p:contentPart>
        </mc:Choice>
        <mc:Fallback xmlns="">
          <p:pic>
            <p:nvPicPr>
              <p:cNvPr id="160" name="墨迹 159"/>
            </p:nvPicPr>
            <p:blipFill>
              <a:blip r:embed="rId303"/>
            </p:blipFill>
            <p:spPr>
              <a:xfrm>
                <a:off x="8850488" y="5384953"/>
                <a:ext cx="28222" cy="319707"/>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61" name="墨迹 160"/>
              <p14:cNvContentPartPr/>
              <p14:nvPr/>
            </p14:nvContentPartPr>
            <p14:xfrm>
              <a:off x="8884355" y="5433949"/>
              <a:ext cx="81845" cy="2820"/>
            </p14:xfrm>
          </p:contentPart>
        </mc:Choice>
        <mc:Fallback xmlns="">
          <p:pic>
            <p:nvPicPr>
              <p:cNvPr id="161" name="墨迹 160"/>
            </p:nvPicPr>
            <p:blipFill>
              <a:blip r:embed="rId305"/>
            </p:blipFill>
            <p:spPr>
              <a:xfrm>
                <a:off x="8884355" y="5433949"/>
                <a:ext cx="81845" cy="2820"/>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2" name="墨迹 161"/>
              <p14:cNvContentPartPr/>
              <p14:nvPr/>
            </p14:nvContentPartPr>
            <p14:xfrm>
              <a:off x="8929511" y="5395704"/>
              <a:ext cx="16933" cy="111562"/>
            </p14:xfrm>
          </p:contentPart>
        </mc:Choice>
        <mc:Fallback xmlns="">
          <p:pic>
            <p:nvPicPr>
              <p:cNvPr id="162" name="墨迹 161"/>
            </p:nvPicPr>
            <p:blipFill>
              <a:blip r:embed="rId307"/>
            </p:blipFill>
            <p:spPr>
              <a:xfrm>
                <a:off x="8929511" y="5395704"/>
                <a:ext cx="16933" cy="111562"/>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3" name="墨迹 162"/>
              <p14:cNvContentPartPr/>
              <p14:nvPr/>
            </p14:nvContentPartPr>
            <p14:xfrm>
              <a:off x="8909755" y="5363452"/>
              <a:ext cx="136349" cy="284810"/>
            </p14:xfrm>
          </p:contentPart>
        </mc:Choice>
        <mc:Fallback xmlns="">
          <p:pic>
            <p:nvPicPr>
              <p:cNvPr id="163" name="墨迹 162"/>
            </p:nvPicPr>
            <p:blipFill>
              <a:blip r:embed="rId309"/>
            </p:blipFill>
            <p:spPr>
              <a:xfrm>
                <a:off x="8909755" y="5363452"/>
                <a:ext cx="136349" cy="28481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4" name="墨迹 163"/>
              <p14:cNvContentPartPr/>
              <p14:nvPr/>
            </p14:nvContentPartPr>
            <p14:xfrm>
              <a:off x="9188097" y="5205537"/>
              <a:ext cx="128940" cy="45119"/>
            </p14:xfrm>
          </p:contentPart>
        </mc:Choice>
        <mc:Fallback xmlns="">
          <p:pic>
            <p:nvPicPr>
              <p:cNvPr id="164" name="墨迹 163"/>
            </p:nvPicPr>
            <p:blipFill>
              <a:blip r:embed="rId311"/>
            </p:blipFill>
            <p:spPr>
              <a:xfrm>
                <a:off x="9188097" y="5205537"/>
                <a:ext cx="128940" cy="45119"/>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5" name="墨迹 164"/>
              <p14:cNvContentPartPr/>
              <p14:nvPr/>
            </p14:nvContentPartPr>
            <p14:xfrm>
              <a:off x="9191272" y="5301414"/>
              <a:ext cx="164394" cy="16919"/>
            </p14:xfrm>
          </p:contentPart>
        </mc:Choice>
        <mc:Fallback xmlns="">
          <p:pic>
            <p:nvPicPr>
              <p:cNvPr id="165" name="墨迹 164"/>
            </p:nvPicPr>
            <p:blipFill>
              <a:blip r:embed="rId313"/>
            </p:blipFill>
            <p:spPr>
              <a:xfrm>
                <a:off x="9191272" y="5301414"/>
                <a:ext cx="164394" cy="1691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6" name="墨迹 165"/>
              <p14:cNvContentPartPr/>
              <p14:nvPr/>
            </p14:nvContentPartPr>
            <p14:xfrm>
              <a:off x="9428515" y="5273215"/>
              <a:ext cx="412574" cy="33839"/>
            </p14:xfrm>
          </p:contentPart>
        </mc:Choice>
        <mc:Fallback xmlns="">
          <p:pic>
            <p:nvPicPr>
              <p:cNvPr id="166" name="墨迹 165"/>
            </p:nvPicPr>
            <p:blipFill>
              <a:blip r:embed="rId315"/>
            </p:blipFill>
            <p:spPr>
              <a:xfrm>
                <a:off x="9428515" y="5273215"/>
                <a:ext cx="412574" cy="33839"/>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7" name="墨迹 166"/>
              <p14:cNvContentPartPr/>
              <p14:nvPr/>
            </p14:nvContentPartPr>
            <p14:xfrm>
              <a:off x="9530644" y="4976420"/>
              <a:ext cx="8466" cy="223478"/>
            </p14:xfrm>
          </p:contentPart>
        </mc:Choice>
        <mc:Fallback xmlns="">
          <p:pic>
            <p:nvPicPr>
              <p:cNvPr id="167" name="墨迹 166"/>
            </p:nvPicPr>
            <p:blipFill>
              <a:blip r:embed="rId317"/>
            </p:blipFill>
            <p:spPr>
              <a:xfrm>
                <a:off x="9530644" y="4976420"/>
                <a:ext cx="8466" cy="223478"/>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8" name="墨迹 167"/>
              <p14:cNvContentPartPr/>
              <p14:nvPr/>
            </p14:nvContentPartPr>
            <p14:xfrm>
              <a:off x="9601200" y="5051677"/>
              <a:ext cx="95955" cy="125661"/>
            </p14:xfrm>
          </p:contentPart>
        </mc:Choice>
        <mc:Fallback xmlns="">
          <p:pic>
            <p:nvPicPr>
              <p:cNvPr id="168" name="墨迹 167"/>
            </p:nvPicPr>
            <p:blipFill>
              <a:blip r:embed="rId319"/>
            </p:blipFill>
            <p:spPr>
              <a:xfrm>
                <a:off x="9601200" y="5051677"/>
                <a:ext cx="95955" cy="125661"/>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9" name="墨迹 168"/>
              <p14:cNvContentPartPr/>
              <p14:nvPr/>
            </p14:nvContentPartPr>
            <p14:xfrm>
              <a:off x="9680222" y="4934827"/>
              <a:ext cx="107244" cy="14099"/>
            </p14:xfrm>
          </p:contentPart>
        </mc:Choice>
        <mc:Fallback xmlns="">
          <p:pic>
            <p:nvPicPr>
              <p:cNvPr id="169" name="墨迹 168"/>
            </p:nvPicPr>
            <p:blipFill>
              <a:blip r:embed="rId321"/>
            </p:blipFill>
            <p:spPr>
              <a:xfrm>
                <a:off x="9680222" y="4934827"/>
                <a:ext cx="107244" cy="14099"/>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70" name="墨迹 169"/>
              <p14:cNvContentPartPr/>
              <p14:nvPr/>
            </p14:nvContentPartPr>
            <p14:xfrm>
              <a:off x="9773355" y="4861509"/>
              <a:ext cx="42334" cy="174834"/>
            </p14:xfrm>
          </p:contentPart>
        </mc:Choice>
        <mc:Fallback xmlns="">
          <p:pic>
            <p:nvPicPr>
              <p:cNvPr id="170" name="墨迹 169"/>
            </p:nvPicPr>
            <p:blipFill>
              <a:blip r:embed="rId323"/>
            </p:blipFill>
            <p:spPr>
              <a:xfrm>
                <a:off x="9773355" y="4861509"/>
                <a:ext cx="42334" cy="174834"/>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71" name="墨迹 170"/>
              <p14:cNvContentPartPr/>
              <p14:nvPr/>
            </p14:nvContentPartPr>
            <p14:xfrm>
              <a:off x="9826977" y="4991225"/>
              <a:ext cx="25400" cy="53578"/>
            </p14:xfrm>
          </p:contentPart>
        </mc:Choice>
        <mc:Fallback xmlns="">
          <p:pic>
            <p:nvPicPr>
              <p:cNvPr id="171" name="墨迹 170"/>
            </p:nvPicPr>
            <p:blipFill>
              <a:blip r:embed="rId325"/>
            </p:blipFill>
            <p:spPr>
              <a:xfrm>
                <a:off x="9826977" y="4991225"/>
                <a:ext cx="25400" cy="53578"/>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2" name="墨迹 171"/>
              <p14:cNvContentPartPr/>
              <p14:nvPr/>
            </p14:nvContentPartPr>
            <p14:xfrm>
              <a:off x="9900355" y="4867149"/>
              <a:ext cx="93134" cy="163555"/>
            </p14:xfrm>
          </p:contentPart>
        </mc:Choice>
        <mc:Fallback xmlns="">
          <p:pic>
            <p:nvPicPr>
              <p:cNvPr id="172" name="墨迹 171"/>
            </p:nvPicPr>
            <p:blipFill>
              <a:blip r:embed="rId327"/>
            </p:blipFill>
            <p:spPr>
              <a:xfrm>
                <a:off x="9900355" y="4867149"/>
                <a:ext cx="93134" cy="163555"/>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3" name="墨迹 172"/>
              <p14:cNvContentPartPr/>
              <p14:nvPr/>
            </p14:nvContentPartPr>
            <p14:xfrm>
              <a:off x="9787466" y="5261935"/>
              <a:ext cx="265289" cy="28199"/>
            </p14:xfrm>
          </p:contentPart>
        </mc:Choice>
        <mc:Fallback xmlns="">
          <p:pic>
            <p:nvPicPr>
              <p:cNvPr id="173" name="墨迹 172"/>
            </p:nvPicPr>
            <p:blipFill>
              <a:blip r:embed="rId329"/>
            </p:blipFill>
            <p:spPr>
              <a:xfrm>
                <a:off x="9787466" y="5261935"/>
                <a:ext cx="265289" cy="28199"/>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4" name="墨迹 173"/>
              <p14:cNvContentPartPr/>
              <p14:nvPr/>
            </p14:nvContentPartPr>
            <p14:xfrm>
              <a:off x="9471377" y="5374731"/>
              <a:ext cx="45156" cy="301729"/>
            </p14:xfrm>
          </p:contentPart>
        </mc:Choice>
        <mc:Fallback xmlns="">
          <p:pic>
            <p:nvPicPr>
              <p:cNvPr id="174" name="墨迹 173"/>
            </p:nvPicPr>
            <p:blipFill>
              <a:blip r:embed="rId331"/>
            </p:blipFill>
            <p:spPr>
              <a:xfrm>
                <a:off x="9471377" y="5374731"/>
                <a:ext cx="45156" cy="30172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5" name="墨迹 174"/>
              <p14:cNvContentPartPr/>
              <p14:nvPr/>
            </p14:nvContentPartPr>
            <p14:xfrm>
              <a:off x="9567333" y="5436769"/>
              <a:ext cx="95956" cy="138704"/>
            </p14:xfrm>
          </p:contentPart>
        </mc:Choice>
        <mc:Fallback xmlns="">
          <p:pic>
            <p:nvPicPr>
              <p:cNvPr id="175" name="墨迹 174"/>
            </p:nvPicPr>
            <p:blipFill>
              <a:blip r:embed="rId333"/>
            </p:blipFill>
            <p:spPr>
              <a:xfrm>
                <a:off x="9567333" y="5436769"/>
                <a:ext cx="95956" cy="138704"/>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6" name="墨迹 175"/>
              <p14:cNvContentPartPr/>
              <p14:nvPr/>
            </p14:nvContentPartPr>
            <p14:xfrm>
              <a:off x="9708444" y="5408570"/>
              <a:ext cx="64911" cy="360"/>
            </p14:xfrm>
          </p:contentPart>
        </mc:Choice>
        <mc:Fallback xmlns="">
          <p:pic>
            <p:nvPicPr>
              <p:cNvPr id="176" name="墨迹 175"/>
            </p:nvPicPr>
            <p:blipFill>
              <a:blip r:embed="rId335"/>
            </p:blipFill>
            <p:spPr>
              <a:xfrm>
                <a:off x="9708444" y="5408570"/>
                <a:ext cx="64911" cy="360"/>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7" name="墨迹 176"/>
              <p14:cNvContentPartPr/>
              <p14:nvPr/>
            </p14:nvContentPartPr>
            <p14:xfrm>
              <a:off x="9782527" y="5352172"/>
              <a:ext cx="72673" cy="194573"/>
            </p14:xfrm>
          </p:contentPart>
        </mc:Choice>
        <mc:Fallback xmlns="">
          <p:pic>
            <p:nvPicPr>
              <p:cNvPr id="177" name="墨迹 176"/>
            </p:nvPicPr>
            <p:blipFill>
              <a:blip r:embed="rId337"/>
            </p:blipFill>
            <p:spPr>
              <a:xfrm>
                <a:off x="9782527" y="5352172"/>
                <a:ext cx="72673" cy="194573"/>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8" name="墨迹 177"/>
              <p14:cNvContentPartPr/>
              <p14:nvPr/>
            </p14:nvContentPartPr>
            <p14:xfrm>
              <a:off x="10224911" y="5171698"/>
              <a:ext cx="118710" cy="203033"/>
            </p14:xfrm>
          </p:contentPart>
        </mc:Choice>
        <mc:Fallback xmlns="">
          <p:pic>
            <p:nvPicPr>
              <p:cNvPr id="178" name="墨迹 177"/>
            </p:nvPicPr>
            <p:blipFill>
              <a:blip r:embed="rId339"/>
            </p:blipFill>
            <p:spPr>
              <a:xfrm>
                <a:off x="10224911" y="5171698"/>
                <a:ext cx="118710" cy="203033"/>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9" name="墨迹 178"/>
              <p14:cNvContentPartPr/>
              <p14:nvPr/>
            </p14:nvContentPartPr>
            <p14:xfrm>
              <a:off x="10467622" y="5105431"/>
              <a:ext cx="8467" cy="311599"/>
            </p14:xfrm>
          </p:contentPart>
        </mc:Choice>
        <mc:Fallback xmlns="">
          <p:pic>
            <p:nvPicPr>
              <p:cNvPr id="179" name="墨迹 178"/>
            </p:nvPicPr>
            <p:blipFill>
              <a:blip r:embed="rId341"/>
            </p:blipFill>
            <p:spPr>
              <a:xfrm>
                <a:off x="10467622" y="5105431"/>
                <a:ext cx="8467" cy="311599"/>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80" name="墨迹 179"/>
              <p14:cNvContentPartPr/>
              <p14:nvPr/>
            </p14:nvContentPartPr>
            <p14:xfrm>
              <a:off x="9635066" y="5831555"/>
              <a:ext cx="101600" cy="245332"/>
            </p14:xfrm>
          </p:contentPart>
        </mc:Choice>
        <mc:Fallback xmlns="">
          <p:pic>
            <p:nvPicPr>
              <p:cNvPr id="180" name="墨迹 179"/>
            </p:nvPicPr>
            <p:blipFill>
              <a:blip r:embed="rId343"/>
            </p:blipFill>
            <p:spPr>
              <a:xfrm>
                <a:off x="9635066" y="5831555"/>
                <a:ext cx="101600" cy="245332"/>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81" name="墨迹 180"/>
              <p14:cNvContentPartPr/>
              <p14:nvPr/>
            </p14:nvContentPartPr>
            <p14:xfrm>
              <a:off x="9821333" y="5835433"/>
              <a:ext cx="107244" cy="159677"/>
            </p14:xfrm>
          </p:contentPart>
        </mc:Choice>
        <mc:Fallback xmlns="">
          <p:pic>
            <p:nvPicPr>
              <p:cNvPr id="181" name="墨迹 180"/>
            </p:nvPicPr>
            <p:blipFill>
              <a:blip r:embed="rId345"/>
            </p:blipFill>
            <p:spPr>
              <a:xfrm>
                <a:off x="9821333" y="5835433"/>
                <a:ext cx="107244" cy="159677"/>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2" name="墨迹 181"/>
              <p14:cNvContentPartPr/>
              <p14:nvPr/>
            </p14:nvContentPartPr>
            <p14:xfrm>
              <a:off x="9904412" y="5839134"/>
              <a:ext cx="235832" cy="191929"/>
            </p14:xfrm>
          </p:contentPart>
        </mc:Choice>
        <mc:Fallback xmlns="">
          <p:pic>
            <p:nvPicPr>
              <p:cNvPr id="182" name="墨迹 181"/>
            </p:nvPicPr>
            <p:blipFill>
              <a:blip r:embed="rId347"/>
            </p:blipFill>
            <p:spPr>
              <a:xfrm>
                <a:off x="9904412" y="5839134"/>
                <a:ext cx="235832" cy="191929"/>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3" name="墨迹 182"/>
              <p14:cNvContentPartPr/>
              <p14:nvPr/>
            </p14:nvContentPartPr>
            <p14:xfrm>
              <a:off x="10100733" y="5903463"/>
              <a:ext cx="47978" cy="274940"/>
            </p14:xfrm>
          </p:contentPart>
        </mc:Choice>
        <mc:Fallback xmlns="">
          <p:pic>
            <p:nvPicPr>
              <p:cNvPr id="183" name="墨迹 182"/>
            </p:nvPicPr>
            <p:blipFill>
              <a:blip r:embed="rId349"/>
            </p:blipFill>
            <p:spPr>
              <a:xfrm>
                <a:off x="10100733" y="5903463"/>
                <a:ext cx="47978" cy="274940"/>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4" name="墨迹 183"/>
              <p14:cNvContentPartPr/>
              <p14:nvPr/>
            </p14:nvContentPartPr>
            <p14:xfrm>
              <a:off x="10154355" y="5760177"/>
              <a:ext cx="93134" cy="122137"/>
            </p14:xfrm>
          </p:contentPart>
        </mc:Choice>
        <mc:Fallback xmlns="">
          <p:pic>
            <p:nvPicPr>
              <p:cNvPr id="184" name="墨迹 183"/>
            </p:nvPicPr>
            <p:blipFill>
              <a:blip r:embed="rId351"/>
            </p:blipFill>
            <p:spPr>
              <a:xfrm>
                <a:off x="10154355" y="5760177"/>
                <a:ext cx="93134" cy="122137"/>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5" name="墨迹 184"/>
              <p14:cNvContentPartPr/>
              <p14:nvPr/>
            </p14:nvContentPartPr>
            <p14:xfrm>
              <a:off x="10227733" y="5792077"/>
              <a:ext cx="76200" cy="11279"/>
            </p14:xfrm>
          </p:contentPart>
        </mc:Choice>
        <mc:Fallback xmlns="">
          <p:pic>
            <p:nvPicPr>
              <p:cNvPr id="185" name="墨迹 184"/>
            </p:nvPicPr>
            <p:blipFill>
              <a:blip r:embed="rId353"/>
            </p:blipFill>
            <p:spPr>
              <a:xfrm>
                <a:off x="10227733" y="5792077"/>
                <a:ext cx="76200" cy="11279"/>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6" name="墨迹 185"/>
              <p14:cNvContentPartPr/>
              <p14:nvPr/>
            </p14:nvContentPartPr>
            <p14:xfrm>
              <a:off x="10236200" y="5696200"/>
              <a:ext cx="127000" cy="363767"/>
            </p14:xfrm>
          </p:contentPart>
        </mc:Choice>
        <mc:Fallback xmlns="">
          <p:pic>
            <p:nvPicPr>
              <p:cNvPr id="186" name="墨迹 185"/>
            </p:nvPicPr>
            <p:blipFill>
              <a:blip r:embed="rId355"/>
            </p:blipFill>
            <p:spPr>
              <a:xfrm>
                <a:off x="10236200" y="5696200"/>
                <a:ext cx="127000" cy="363767"/>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7" name="墨迹 186"/>
              <p14:cNvContentPartPr/>
              <p14:nvPr/>
            </p14:nvContentPartPr>
            <p14:xfrm>
              <a:off x="9511065" y="6115484"/>
              <a:ext cx="816152" cy="34720"/>
            </p14:xfrm>
          </p:contentPart>
        </mc:Choice>
        <mc:Fallback xmlns="">
          <p:pic>
            <p:nvPicPr>
              <p:cNvPr id="187" name="墨迹 186"/>
            </p:nvPicPr>
            <p:blipFill>
              <a:blip r:embed="rId357"/>
            </p:blipFill>
            <p:spPr>
              <a:xfrm>
                <a:off x="9511065" y="6115484"/>
                <a:ext cx="816152" cy="34720"/>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8" name="墨迹 187"/>
              <p14:cNvContentPartPr/>
              <p14:nvPr/>
            </p14:nvContentPartPr>
            <p14:xfrm>
              <a:off x="9697155" y="6186863"/>
              <a:ext cx="73378" cy="206558"/>
            </p14:xfrm>
          </p:contentPart>
        </mc:Choice>
        <mc:Fallback xmlns="">
          <p:pic>
            <p:nvPicPr>
              <p:cNvPr id="188" name="墨迹 187"/>
            </p:nvPicPr>
            <p:blipFill>
              <a:blip r:embed="rId359"/>
            </p:blipFill>
            <p:spPr>
              <a:xfrm>
                <a:off x="9697155" y="6186863"/>
                <a:ext cx="73378" cy="206558"/>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9" name="墨迹 188"/>
              <p14:cNvContentPartPr/>
              <p14:nvPr/>
            </p14:nvContentPartPr>
            <p14:xfrm>
              <a:off x="9818511" y="6190388"/>
              <a:ext cx="19756" cy="145930"/>
            </p14:xfrm>
          </p:contentPart>
        </mc:Choice>
        <mc:Fallback xmlns="">
          <p:pic>
            <p:nvPicPr>
              <p:cNvPr id="189" name="墨迹 188"/>
            </p:nvPicPr>
            <p:blipFill>
              <a:blip r:embed="rId361"/>
            </p:blipFill>
            <p:spPr>
              <a:xfrm>
                <a:off x="9818511" y="6190388"/>
                <a:ext cx="19756" cy="145930"/>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90" name="墨迹 189"/>
              <p14:cNvContentPartPr/>
              <p14:nvPr/>
            </p14:nvContentPartPr>
            <p14:xfrm>
              <a:off x="9804400" y="6271460"/>
              <a:ext cx="90311" cy="39478"/>
            </p14:xfrm>
          </p:contentPart>
        </mc:Choice>
        <mc:Fallback xmlns="">
          <p:pic>
            <p:nvPicPr>
              <p:cNvPr id="190" name="墨迹 189"/>
            </p:nvPicPr>
            <p:blipFill>
              <a:blip r:embed="rId363"/>
            </p:blipFill>
            <p:spPr>
              <a:xfrm>
                <a:off x="9804400" y="6271460"/>
                <a:ext cx="90311" cy="39478"/>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91" name="墨迹 190"/>
              <p14:cNvContentPartPr/>
              <p14:nvPr/>
            </p14:nvContentPartPr>
            <p14:xfrm>
              <a:off x="9877777" y="6182457"/>
              <a:ext cx="28223" cy="196159"/>
            </p14:xfrm>
          </p:contentPart>
        </mc:Choice>
        <mc:Fallback xmlns="">
          <p:pic>
            <p:nvPicPr>
              <p:cNvPr id="191" name="墨迹 190"/>
            </p:nvPicPr>
            <p:blipFill>
              <a:blip r:embed="rId365"/>
            </p:blipFill>
            <p:spPr>
              <a:xfrm>
                <a:off x="9877777" y="6182457"/>
                <a:ext cx="28223" cy="196159"/>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2" name="墨迹 191"/>
              <p14:cNvContentPartPr/>
              <p14:nvPr/>
            </p14:nvContentPartPr>
            <p14:xfrm>
              <a:off x="9941806" y="6207660"/>
              <a:ext cx="105304" cy="148397"/>
            </p14:xfrm>
          </p:contentPart>
        </mc:Choice>
        <mc:Fallback xmlns="">
          <p:pic>
            <p:nvPicPr>
              <p:cNvPr id="192" name="墨迹 191"/>
            </p:nvPicPr>
            <p:blipFill>
              <a:blip r:embed="rId367"/>
            </p:blipFill>
            <p:spPr>
              <a:xfrm>
                <a:off x="9941806" y="6207660"/>
                <a:ext cx="105304" cy="148397"/>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3" name="墨迹 192"/>
              <p14:cNvContentPartPr/>
              <p14:nvPr/>
            </p14:nvContentPartPr>
            <p14:xfrm>
              <a:off x="10021358" y="6215062"/>
              <a:ext cx="161219" cy="161439"/>
            </p14:xfrm>
          </p:contentPart>
        </mc:Choice>
        <mc:Fallback xmlns="">
          <p:pic>
            <p:nvPicPr>
              <p:cNvPr id="193" name="墨迹 192"/>
            </p:nvPicPr>
            <p:blipFill>
              <a:blip r:embed="rId369"/>
            </p:blipFill>
            <p:spPr>
              <a:xfrm>
                <a:off x="10021358" y="6215062"/>
                <a:ext cx="161219" cy="161439"/>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4" name="墨迹 193"/>
              <p14:cNvContentPartPr/>
              <p14:nvPr/>
            </p14:nvContentPartPr>
            <p14:xfrm>
              <a:off x="10207272" y="6265820"/>
              <a:ext cx="71261" cy="95877"/>
            </p14:xfrm>
          </p:contentPart>
        </mc:Choice>
        <mc:Fallback xmlns="">
          <p:pic>
            <p:nvPicPr>
              <p:cNvPr id="194" name="墨迹 193"/>
            </p:nvPicPr>
            <p:blipFill>
              <a:blip r:embed="rId371"/>
            </p:blipFill>
            <p:spPr>
              <a:xfrm>
                <a:off x="10207272" y="6265820"/>
                <a:ext cx="71261" cy="95877"/>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5" name="墨迹 194"/>
              <p14:cNvContentPartPr/>
              <p14:nvPr/>
            </p14:nvContentPartPr>
            <p14:xfrm>
              <a:off x="10224911" y="6273575"/>
              <a:ext cx="70556" cy="223477"/>
            </p14:xfrm>
          </p:contentPart>
        </mc:Choice>
        <mc:Fallback xmlns="">
          <p:pic>
            <p:nvPicPr>
              <p:cNvPr id="195" name="墨迹 194"/>
            </p:nvPicPr>
            <p:blipFill>
              <a:blip r:embed="rId373"/>
            </p:blipFill>
            <p:spPr>
              <a:xfrm>
                <a:off x="10224911" y="6273575"/>
                <a:ext cx="70556" cy="223477"/>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6" name="墨迹 195"/>
              <p14:cNvContentPartPr/>
              <p14:nvPr/>
            </p14:nvContentPartPr>
            <p14:xfrm>
              <a:off x="10308696" y="6243261"/>
              <a:ext cx="71437" cy="11280"/>
            </p14:xfrm>
          </p:contentPart>
        </mc:Choice>
        <mc:Fallback xmlns="">
          <p:pic>
            <p:nvPicPr>
              <p:cNvPr id="196" name="墨迹 195"/>
            </p:nvPicPr>
            <p:blipFill>
              <a:blip r:embed="rId375"/>
            </p:blipFill>
            <p:spPr>
              <a:xfrm>
                <a:off x="10308696" y="6243261"/>
                <a:ext cx="71437" cy="11280"/>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7" name="墨迹 196"/>
              <p14:cNvContentPartPr/>
              <p14:nvPr/>
            </p14:nvContentPartPr>
            <p14:xfrm>
              <a:off x="10366022" y="6136105"/>
              <a:ext cx="98778" cy="304549"/>
            </p14:xfrm>
          </p:contentPart>
        </mc:Choice>
        <mc:Fallback xmlns="">
          <p:pic>
            <p:nvPicPr>
              <p:cNvPr id="197" name="墨迹 196"/>
            </p:nvPicPr>
            <p:blipFill>
              <a:blip r:embed="rId377"/>
            </p:blipFill>
            <p:spPr>
              <a:xfrm>
                <a:off x="10366022" y="6136105"/>
                <a:ext cx="98778" cy="304549"/>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8" name="墨迹 197"/>
              <p14:cNvContentPartPr/>
              <p14:nvPr/>
            </p14:nvContentPartPr>
            <p14:xfrm>
              <a:off x="10263716" y="6110725"/>
              <a:ext cx="232128" cy="8460"/>
            </p14:xfrm>
          </p:contentPart>
        </mc:Choice>
        <mc:Fallback xmlns="">
          <p:pic>
            <p:nvPicPr>
              <p:cNvPr id="198" name="墨迹 197"/>
            </p:nvPicPr>
            <p:blipFill>
              <a:blip r:embed="rId379"/>
            </p:blipFill>
            <p:spPr>
              <a:xfrm>
                <a:off x="10263716" y="6110725"/>
                <a:ext cx="232128" cy="8460"/>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9" name="墨迹 198"/>
              <p14:cNvContentPartPr/>
              <p14:nvPr/>
            </p14:nvContentPartPr>
            <p14:xfrm>
              <a:off x="10565164" y="6012029"/>
              <a:ext cx="116946" cy="33838"/>
            </p14:xfrm>
          </p:contentPart>
        </mc:Choice>
        <mc:Fallback xmlns="">
          <p:pic>
            <p:nvPicPr>
              <p:cNvPr id="199" name="墨迹 198"/>
            </p:nvPicPr>
            <p:blipFill>
              <a:blip r:embed="rId381"/>
            </p:blipFill>
            <p:spPr>
              <a:xfrm>
                <a:off x="10565164" y="6012029"/>
                <a:ext cx="116946" cy="33838"/>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00" name="墨迹 199"/>
              <p14:cNvContentPartPr/>
              <p14:nvPr/>
            </p14:nvContentPartPr>
            <p14:xfrm>
              <a:off x="10559344" y="6096626"/>
              <a:ext cx="148167" cy="11280"/>
            </p14:xfrm>
          </p:contentPart>
        </mc:Choice>
        <mc:Fallback xmlns="">
          <p:pic>
            <p:nvPicPr>
              <p:cNvPr id="200" name="墨迹 199"/>
            </p:nvPicPr>
            <p:blipFill>
              <a:blip r:embed="rId383"/>
            </p:blipFill>
            <p:spPr>
              <a:xfrm>
                <a:off x="10559344" y="6096626"/>
                <a:ext cx="148167" cy="1128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01" name="墨迹 200"/>
              <p14:cNvContentPartPr/>
              <p14:nvPr/>
            </p14:nvContentPartPr>
            <p14:xfrm>
              <a:off x="10809111" y="6068427"/>
              <a:ext cx="539044" cy="22559"/>
            </p14:xfrm>
          </p:contentPart>
        </mc:Choice>
        <mc:Fallback xmlns="">
          <p:pic>
            <p:nvPicPr>
              <p:cNvPr id="201" name="墨迹 200"/>
            </p:nvPicPr>
            <p:blipFill>
              <a:blip r:embed="rId385"/>
            </p:blipFill>
            <p:spPr>
              <a:xfrm>
                <a:off x="10809111" y="6068427"/>
                <a:ext cx="539044" cy="22559"/>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02" name="墨迹 201"/>
              <p14:cNvContentPartPr/>
              <p14:nvPr/>
            </p14:nvContentPartPr>
            <p14:xfrm>
              <a:off x="10912122" y="5756123"/>
              <a:ext cx="60678" cy="289745"/>
            </p14:xfrm>
          </p:contentPart>
        </mc:Choice>
        <mc:Fallback xmlns="">
          <p:pic>
            <p:nvPicPr>
              <p:cNvPr id="202" name="墨迹 201"/>
            </p:nvPicPr>
            <p:blipFill>
              <a:blip r:embed="rId387"/>
            </p:blipFill>
            <p:spPr>
              <a:xfrm>
                <a:off x="10912122" y="5756123"/>
                <a:ext cx="60678" cy="289745"/>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3" name="墨迹 202"/>
              <p14:cNvContentPartPr/>
              <p14:nvPr/>
            </p14:nvContentPartPr>
            <p14:xfrm>
              <a:off x="11012311" y="5822215"/>
              <a:ext cx="83256" cy="160205"/>
            </p14:xfrm>
          </p:contentPart>
        </mc:Choice>
        <mc:Fallback xmlns="">
          <p:pic>
            <p:nvPicPr>
              <p:cNvPr id="203" name="墨迹 202"/>
            </p:nvPicPr>
            <p:blipFill>
              <a:blip r:embed="rId389"/>
            </p:blipFill>
            <p:spPr>
              <a:xfrm>
                <a:off x="11012311" y="5822215"/>
                <a:ext cx="83256" cy="160205"/>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4" name="墨迹 203"/>
              <p14:cNvContentPartPr/>
              <p14:nvPr/>
            </p14:nvContentPartPr>
            <p14:xfrm>
              <a:off x="11119555" y="5724399"/>
              <a:ext cx="67733" cy="11280"/>
            </p14:xfrm>
          </p:contentPart>
        </mc:Choice>
        <mc:Fallback xmlns="">
          <p:pic>
            <p:nvPicPr>
              <p:cNvPr id="204" name="墨迹 203"/>
            </p:nvPicPr>
            <p:blipFill>
              <a:blip r:embed="rId391"/>
            </p:blipFill>
            <p:spPr>
              <a:xfrm>
                <a:off x="11119555" y="5724399"/>
                <a:ext cx="67733" cy="11280"/>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5" name="墨迹 204"/>
              <p14:cNvContentPartPr/>
              <p14:nvPr/>
            </p14:nvContentPartPr>
            <p14:xfrm>
              <a:off x="11181644" y="5636277"/>
              <a:ext cx="73377" cy="206558"/>
            </p14:xfrm>
          </p:contentPart>
        </mc:Choice>
        <mc:Fallback xmlns="">
          <p:pic>
            <p:nvPicPr>
              <p:cNvPr id="205" name="墨迹 204"/>
            </p:nvPicPr>
            <p:blipFill>
              <a:blip r:embed="rId393"/>
            </p:blipFill>
            <p:spPr>
              <a:xfrm>
                <a:off x="11181644" y="5636277"/>
                <a:ext cx="73377" cy="206558"/>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6" name="墨迹 205"/>
              <p14:cNvContentPartPr/>
              <p14:nvPr/>
            </p14:nvContentPartPr>
            <p14:xfrm>
              <a:off x="11266311" y="5769518"/>
              <a:ext cx="19756" cy="42299"/>
            </p14:xfrm>
          </p:contentPart>
        </mc:Choice>
        <mc:Fallback xmlns="">
          <p:pic>
            <p:nvPicPr>
              <p:cNvPr id="206" name="墨迹 205"/>
            </p:nvPicPr>
            <p:blipFill>
              <a:blip r:embed="rId395"/>
            </p:blipFill>
            <p:spPr>
              <a:xfrm>
                <a:off x="11266311" y="5769518"/>
                <a:ext cx="19756" cy="42299"/>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7" name="墨迹 206"/>
              <p14:cNvContentPartPr/>
              <p14:nvPr/>
            </p14:nvContentPartPr>
            <p14:xfrm>
              <a:off x="11341805" y="5618653"/>
              <a:ext cx="62795" cy="201623"/>
            </p14:xfrm>
          </p:contentPart>
        </mc:Choice>
        <mc:Fallback xmlns="">
          <p:pic>
            <p:nvPicPr>
              <p:cNvPr id="207" name="墨迹 206"/>
            </p:nvPicPr>
            <p:blipFill>
              <a:blip r:embed="rId397"/>
            </p:blipFill>
            <p:spPr>
              <a:xfrm>
                <a:off x="11341805" y="5618653"/>
                <a:ext cx="62795" cy="201623"/>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8" name="墨迹 207"/>
              <p14:cNvContentPartPr/>
              <p14:nvPr/>
            </p14:nvContentPartPr>
            <p14:xfrm>
              <a:off x="10944577" y="6139630"/>
              <a:ext cx="45155" cy="301024"/>
            </p14:xfrm>
          </p:contentPart>
        </mc:Choice>
        <mc:Fallback xmlns="">
          <p:pic>
            <p:nvPicPr>
              <p:cNvPr id="208" name="墨迹 207"/>
            </p:nvPicPr>
            <p:blipFill>
              <a:blip r:embed="rId399"/>
            </p:blipFill>
            <p:spPr>
              <a:xfrm>
                <a:off x="10944577" y="6139630"/>
                <a:ext cx="45155" cy="301024"/>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9" name="墨迹 208"/>
              <p14:cNvContentPartPr/>
              <p14:nvPr/>
            </p14:nvContentPartPr>
            <p14:xfrm>
              <a:off x="11057467" y="6194441"/>
              <a:ext cx="79022" cy="133417"/>
            </p14:xfrm>
          </p:contentPart>
        </mc:Choice>
        <mc:Fallback xmlns="">
          <p:pic>
            <p:nvPicPr>
              <p:cNvPr id="209" name="墨迹 208"/>
            </p:nvPicPr>
            <p:blipFill>
              <a:blip r:embed="rId401"/>
            </p:blipFill>
            <p:spPr>
              <a:xfrm>
                <a:off x="11057467" y="6194441"/>
                <a:ext cx="79022" cy="133417"/>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10" name="墨迹 209"/>
              <p14:cNvContentPartPr/>
              <p14:nvPr/>
            </p14:nvContentPartPr>
            <p14:xfrm>
              <a:off x="11159067" y="6158664"/>
              <a:ext cx="93133" cy="33839"/>
            </p14:xfrm>
          </p:contentPart>
        </mc:Choice>
        <mc:Fallback xmlns="">
          <p:pic>
            <p:nvPicPr>
              <p:cNvPr id="210" name="墨迹 209"/>
            </p:nvPicPr>
            <p:blipFill>
              <a:blip r:embed="rId403"/>
            </p:blipFill>
            <p:spPr>
              <a:xfrm>
                <a:off x="11159067" y="6158664"/>
                <a:ext cx="93133" cy="33839"/>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11" name="墨迹 210"/>
              <p14:cNvContentPartPr/>
              <p14:nvPr/>
            </p14:nvContentPartPr>
            <p14:xfrm>
              <a:off x="11234385" y="6119185"/>
              <a:ext cx="65793" cy="194573"/>
            </p14:xfrm>
          </p:contentPart>
        </mc:Choice>
        <mc:Fallback xmlns="">
          <p:pic>
            <p:nvPicPr>
              <p:cNvPr id="211" name="墨迹 210"/>
            </p:nvPicPr>
            <p:blipFill>
              <a:blip r:embed="rId405"/>
            </p:blipFill>
            <p:spPr>
              <a:xfrm>
                <a:off x="11234385" y="6119185"/>
                <a:ext cx="65793" cy="194573"/>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12" name="墨迹 211"/>
              <p14:cNvContentPartPr/>
              <p14:nvPr/>
            </p14:nvContentPartPr>
            <p14:xfrm>
              <a:off x="11463867" y="6004627"/>
              <a:ext cx="126294" cy="182236"/>
            </p14:xfrm>
          </p:contentPart>
        </mc:Choice>
        <mc:Fallback xmlns="">
          <p:pic>
            <p:nvPicPr>
              <p:cNvPr id="212" name="墨迹 211"/>
            </p:nvPicPr>
            <p:blipFill>
              <a:blip r:embed="rId407"/>
            </p:blipFill>
            <p:spPr>
              <a:xfrm>
                <a:off x="11463867" y="6004627"/>
                <a:ext cx="126294" cy="182236"/>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3" name="墨迹 212"/>
              <p14:cNvContentPartPr/>
              <p14:nvPr/>
            </p14:nvContentPartPr>
            <p14:xfrm>
              <a:off x="11723511" y="5942942"/>
              <a:ext cx="16933" cy="289039"/>
            </p14:xfrm>
          </p:contentPart>
        </mc:Choice>
        <mc:Fallback xmlns="">
          <p:pic>
            <p:nvPicPr>
              <p:cNvPr id="213" name="墨迹 212"/>
            </p:nvPicPr>
            <p:blipFill>
              <a:blip r:embed="rId409"/>
            </p:blipFill>
            <p:spPr>
              <a:xfrm>
                <a:off x="11723511" y="5942942"/>
                <a:ext cx="16933" cy="289039"/>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4" name="墨迹 213"/>
              <p14:cNvContentPartPr/>
              <p14:nvPr/>
            </p14:nvContentPartPr>
            <p14:xfrm>
              <a:off x="11757377" y="4912268"/>
              <a:ext cx="132644" cy="513222"/>
            </p14:xfrm>
          </p:contentPart>
        </mc:Choice>
        <mc:Fallback xmlns="">
          <p:pic>
            <p:nvPicPr>
              <p:cNvPr id="214" name="墨迹 213"/>
            </p:nvPicPr>
            <p:blipFill>
              <a:blip r:embed="rId411"/>
            </p:blipFill>
            <p:spPr>
              <a:xfrm>
                <a:off x="11757377" y="4912268"/>
                <a:ext cx="132644" cy="513222"/>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5" name="墨迹 214"/>
              <p14:cNvContentPartPr/>
              <p14:nvPr/>
            </p14:nvContentPartPr>
            <p14:xfrm>
              <a:off x="11709400" y="5497221"/>
              <a:ext cx="211667" cy="1036490"/>
            </p14:xfrm>
          </p:contentPart>
        </mc:Choice>
        <mc:Fallback xmlns="">
          <p:pic>
            <p:nvPicPr>
              <p:cNvPr id="215" name="墨迹 214"/>
            </p:nvPicPr>
            <p:blipFill>
              <a:blip r:embed="rId413"/>
            </p:blipFill>
            <p:spPr>
              <a:xfrm>
                <a:off x="11709400" y="5497221"/>
                <a:ext cx="211667" cy="1036490"/>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6" name="墨迹 215"/>
              <p14:cNvContentPartPr/>
              <p14:nvPr/>
            </p14:nvContentPartPr>
            <p14:xfrm>
              <a:off x="5424311" y="5425490"/>
              <a:ext cx="39511" cy="298909"/>
            </p14:xfrm>
          </p:contentPart>
        </mc:Choice>
        <mc:Fallback xmlns="">
          <p:pic>
            <p:nvPicPr>
              <p:cNvPr id="216" name="墨迹 215"/>
            </p:nvPicPr>
            <p:blipFill>
              <a:blip r:embed="rId415"/>
            </p:blipFill>
            <p:spPr>
              <a:xfrm>
                <a:off x="5424311" y="5425490"/>
                <a:ext cx="39511" cy="298909"/>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7" name="墨迹 216"/>
              <p14:cNvContentPartPr/>
              <p14:nvPr/>
            </p14:nvContentPartPr>
            <p14:xfrm>
              <a:off x="5469643" y="5386011"/>
              <a:ext cx="224190" cy="321469"/>
            </p14:xfrm>
          </p:contentPart>
        </mc:Choice>
        <mc:Fallback xmlns="">
          <p:pic>
            <p:nvPicPr>
              <p:cNvPr id="217" name="墨迹 216"/>
            </p:nvPicPr>
            <p:blipFill>
              <a:blip r:embed="rId417"/>
            </p:blipFill>
            <p:spPr>
              <a:xfrm>
                <a:off x="5469643" y="5386011"/>
                <a:ext cx="224190" cy="321469"/>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8" name="墨迹 217"/>
              <p14:cNvContentPartPr/>
              <p14:nvPr/>
            </p14:nvContentPartPr>
            <p14:xfrm>
              <a:off x="5565422" y="5417030"/>
              <a:ext cx="11288" cy="391966"/>
            </p14:xfrm>
          </p:contentPart>
        </mc:Choice>
        <mc:Fallback xmlns="">
          <p:pic>
            <p:nvPicPr>
              <p:cNvPr id="218" name="墨迹 217"/>
            </p:nvPicPr>
            <p:blipFill>
              <a:blip r:embed="rId419"/>
            </p:blipFill>
            <p:spPr>
              <a:xfrm>
                <a:off x="5565422" y="5417030"/>
                <a:ext cx="11288" cy="391966"/>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9" name="墨迹 218"/>
              <p14:cNvContentPartPr/>
              <p14:nvPr/>
            </p14:nvContentPartPr>
            <p14:xfrm>
              <a:off x="5847644" y="5361866"/>
              <a:ext cx="28222" cy="396372"/>
            </p14:xfrm>
          </p:contentPart>
        </mc:Choice>
        <mc:Fallback xmlns="">
          <p:pic>
            <p:nvPicPr>
              <p:cNvPr id="219" name="墨迹 218"/>
            </p:nvPicPr>
            <p:blipFill>
              <a:blip r:embed="rId421"/>
            </p:blipFill>
            <p:spPr>
              <a:xfrm>
                <a:off x="5847644" y="5361866"/>
                <a:ext cx="28222" cy="396372"/>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20" name="墨迹 219"/>
              <p14:cNvContentPartPr/>
              <p14:nvPr/>
            </p14:nvContentPartPr>
            <p14:xfrm>
              <a:off x="5858933" y="5463735"/>
              <a:ext cx="174978" cy="207086"/>
            </p14:xfrm>
          </p:contentPart>
        </mc:Choice>
        <mc:Fallback xmlns="">
          <p:pic>
            <p:nvPicPr>
              <p:cNvPr id="220" name="墨迹 219"/>
            </p:nvPicPr>
            <p:blipFill>
              <a:blip r:embed="rId423"/>
            </p:blipFill>
            <p:spPr>
              <a:xfrm>
                <a:off x="5858933" y="5463735"/>
                <a:ext cx="174978" cy="207086"/>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21" name="墨迹 220"/>
              <p14:cNvContentPartPr/>
              <p14:nvPr/>
            </p14:nvContentPartPr>
            <p14:xfrm>
              <a:off x="6018918" y="5574063"/>
              <a:ext cx="139171" cy="161616"/>
            </p14:xfrm>
          </p:contentPart>
        </mc:Choice>
        <mc:Fallback xmlns="">
          <p:pic>
            <p:nvPicPr>
              <p:cNvPr id="221" name="墨迹 220"/>
            </p:nvPicPr>
            <p:blipFill>
              <a:blip r:embed="rId425"/>
            </p:blipFill>
            <p:spPr>
              <a:xfrm>
                <a:off x="6018918" y="5574063"/>
                <a:ext cx="139171" cy="161616"/>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2" name="墨迹 221"/>
              <p14:cNvContentPartPr/>
              <p14:nvPr/>
            </p14:nvContentPartPr>
            <p14:xfrm>
              <a:off x="6212769" y="5416149"/>
              <a:ext cx="120297" cy="305431"/>
            </p14:xfrm>
          </p:contentPart>
        </mc:Choice>
        <mc:Fallback xmlns="">
          <p:pic>
            <p:nvPicPr>
              <p:cNvPr id="222" name="墨迹 221"/>
            </p:nvPicPr>
            <p:blipFill>
              <a:blip r:embed="rId427"/>
            </p:blipFill>
            <p:spPr>
              <a:xfrm>
                <a:off x="6212769" y="5416149"/>
                <a:ext cx="120297" cy="305431"/>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3" name="墨迹 222"/>
              <p14:cNvContentPartPr/>
              <p14:nvPr/>
            </p14:nvContentPartPr>
            <p14:xfrm>
              <a:off x="6287911" y="5464968"/>
              <a:ext cx="169333" cy="50759"/>
            </p14:xfrm>
          </p:contentPart>
        </mc:Choice>
        <mc:Fallback xmlns="">
          <p:pic>
            <p:nvPicPr>
              <p:cNvPr id="223" name="墨迹 222"/>
            </p:nvPicPr>
            <p:blipFill>
              <a:blip r:embed="rId429"/>
            </p:blipFill>
            <p:spPr>
              <a:xfrm>
                <a:off x="6287911" y="5464968"/>
                <a:ext cx="169333" cy="50759"/>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24" name="墨迹 223"/>
              <p14:cNvContentPartPr/>
              <p14:nvPr/>
            </p14:nvContentPartPr>
            <p14:xfrm>
              <a:off x="6281384" y="5418087"/>
              <a:ext cx="263349" cy="310013"/>
            </p14:xfrm>
          </p:contentPart>
        </mc:Choice>
        <mc:Fallback xmlns="">
          <p:pic>
            <p:nvPicPr>
              <p:cNvPr id="224" name="墨迹 223"/>
            </p:nvPicPr>
            <p:blipFill>
              <a:blip r:embed="rId431"/>
            </p:blipFill>
            <p:spPr>
              <a:xfrm>
                <a:off x="6281384" y="5418087"/>
                <a:ext cx="263349" cy="310013"/>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5" name="墨迹 224"/>
              <p14:cNvContentPartPr/>
              <p14:nvPr/>
            </p14:nvContentPartPr>
            <p14:xfrm>
              <a:off x="6762044" y="5620063"/>
              <a:ext cx="8466" cy="25379"/>
            </p14:xfrm>
          </p:contentPart>
        </mc:Choice>
        <mc:Fallback xmlns="">
          <p:pic>
            <p:nvPicPr>
              <p:cNvPr id="225" name="墨迹 224"/>
            </p:nvPicPr>
            <p:blipFill>
              <a:blip r:embed="rId433"/>
            </p:blipFill>
            <p:spPr>
              <a:xfrm>
                <a:off x="6762044" y="5620063"/>
                <a:ext cx="8466" cy="25379"/>
              </a:xfrm>
              <a:prstGeom prst="rect"/>
            </p:spPr>
          </p:pic>
        </mc:Fallback>
      </mc:AlternateContent>
    </p:spTree>
    <p:custDataLst>
      <p:tags r:id="rId43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4" name="墨迹 3"/>
              <p14:cNvContentPartPr/>
              <p14:nvPr/>
            </p14:nvContentPartPr>
            <p14:xfrm>
              <a:off x="1384300" y="642937"/>
              <a:ext cx="194733" cy="310189"/>
            </p14:xfrm>
          </p:contentPart>
        </mc:Choice>
        <mc:Fallback xmlns="">
          <p:pic>
            <p:nvPicPr>
              <p:cNvPr id="4" name="墨迹 3"/>
            </p:nvPicPr>
            <p:blipFill>
              <a:blip r:embed="rId2"/>
            </p:blipFill>
            <p:spPr>
              <a:xfrm>
                <a:off x="1384300" y="642937"/>
                <a:ext cx="194733" cy="31018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1744133" y="806491"/>
              <a:ext cx="45155" cy="31019"/>
            </p14:xfrm>
          </p:contentPart>
        </mc:Choice>
        <mc:Fallback xmlns="">
          <p:pic>
            <p:nvPicPr>
              <p:cNvPr id="5" name="墨迹 4"/>
            </p:nvPicPr>
            <p:blipFill>
              <a:blip r:embed="rId4"/>
            </p:blipFill>
            <p:spPr>
              <a:xfrm>
                <a:off x="1744133" y="806491"/>
                <a:ext cx="45155" cy="310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733020" y="885448"/>
              <a:ext cx="50624" cy="36659"/>
            </p14:xfrm>
          </p:contentPart>
        </mc:Choice>
        <mc:Fallback xmlns="">
          <p:pic>
            <p:nvPicPr>
              <p:cNvPr id="6" name="墨迹 5"/>
            </p:nvPicPr>
            <p:blipFill>
              <a:blip r:embed="rId6"/>
            </p:blipFill>
            <p:spPr>
              <a:xfrm>
                <a:off x="1733020" y="885448"/>
                <a:ext cx="50624" cy="3665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6877755" y="1345092"/>
              <a:ext cx="105018" cy="59959"/>
            </p14:xfrm>
          </p:contentPart>
        </mc:Choice>
        <mc:Fallback xmlns="">
          <p:pic>
            <p:nvPicPr>
              <p:cNvPr id="7" name="墨迹 6"/>
            </p:nvPicPr>
            <p:blipFill>
              <a:blip r:embed="rId8"/>
            </p:blipFill>
            <p:spPr>
              <a:xfrm>
                <a:off x="6877755" y="1345092"/>
                <a:ext cx="105018" cy="599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2477911" y="552700"/>
              <a:ext cx="5644" cy="248151"/>
            </p14:xfrm>
          </p:contentPart>
        </mc:Choice>
        <mc:Fallback xmlns="">
          <p:pic>
            <p:nvPicPr>
              <p:cNvPr id="8" name="墨迹 7"/>
            </p:nvPicPr>
            <p:blipFill>
              <a:blip r:embed="rId10"/>
            </p:blipFill>
            <p:spPr>
              <a:xfrm>
                <a:off x="2477911" y="552700"/>
                <a:ext cx="5644" cy="24815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2528711" y="631657"/>
              <a:ext cx="84666" cy="11280"/>
            </p14:xfrm>
          </p:contentPart>
        </mc:Choice>
        <mc:Fallback xmlns="">
          <p:pic>
            <p:nvPicPr>
              <p:cNvPr id="9" name="墨迹 8"/>
            </p:nvPicPr>
            <p:blipFill>
              <a:blip r:embed="rId12"/>
            </p:blipFill>
            <p:spPr>
              <a:xfrm>
                <a:off x="2528711" y="631657"/>
                <a:ext cx="84666" cy="112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2602088" y="500708"/>
              <a:ext cx="28223" cy="393200"/>
            </p14:xfrm>
          </p:contentPart>
        </mc:Choice>
        <mc:Fallback xmlns="">
          <p:pic>
            <p:nvPicPr>
              <p:cNvPr id="10" name="墨迹 9"/>
            </p:nvPicPr>
            <p:blipFill>
              <a:blip r:embed="rId14"/>
            </p:blipFill>
            <p:spPr>
              <a:xfrm>
                <a:off x="2602088" y="500708"/>
                <a:ext cx="28223" cy="3932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2647244" y="645052"/>
              <a:ext cx="87489" cy="147868"/>
            </p14:xfrm>
          </p:contentPart>
        </mc:Choice>
        <mc:Fallback xmlns="">
          <p:pic>
            <p:nvPicPr>
              <p:cNvPr id="11" name="墨迹 10"/>
            </p:nvPicPr>
            <p:blipFill>
              <a:blip r:embed="rId16"/>
            </p:blipFill>
            <p:spPr>
              <a:xfrm>
                <a:off x="2647244" y="645052"/>
                <a:ext cx="87489" cy="14786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2799644" y="517275"/>
              <a:ext cx="118533" cy="191930"/>
            </p14:xfrm>
          </p:contentPart>
        </mc:Choice>
        <mc:Fallback xmlns="">
          <p:pic>
            <p:nvPicPr>
              <p:cNvPr id="12" name="墨迹 11"/>
            </p:nvPicPr>
            <p:blipFill>
              <a:blip r:embed="rId18"/>
            </p:blipFill>
            <p:spPr>
              <a:xfrm>
                <a:off x="2799644" y="517275"/>
                <a:ext cx="118533" cy="19193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2873022" y="547060"/>
              <a:ext cx="178681" cy="180474"/>
            </p14:xfrm>
          </p:contentPart>
        </mc:Choice>
        <mc:Fallback xmlns="">
          <p:pic>
            <p:nvPicPr>
              <p:cNvPr id="13" name="墨迹 12"/>
            </p:nvPicPr>
            <p:blipFill>
              <a:blip r:embed="rId20"/>
            </p:blipFill>
            <p:spPr>
              <a:xfrm>
                <a:off x="2873022" y="547060"/>
                <a:ext cx="178681" cy="18047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3115733" y="592179"/>
              <a:ext cx="95955" cy="140995"/>
            </p14:xfrm>
          </p:contentPart>
        </mc:Choice>
        <mc:Fallback xmlns="">
          <p:pic>
            <p:nvPicPr>
              <p:cNvPr id="14" name="墨迹 13"/>
            </p:nvPicPr>
            <p:blipFill>
              <a:blip r:embed="rId22"/>
            </p:blipFill>
            <p:spPr>
              <a:xfrm>
                <a:off x="3115733" y="592179"/>
                <a:ext cx="95955" cy="14099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3152422" y="603458"/>
              <a:ext cx="42333" cy="279171"/>
            </p14:xfrm>
          </p:contentPart>
        </mc:Choice>
        <mc:Fallback xmlns="">
          <p:pic>
            <p:nvPicPr>
              <p:cNvPr id="15" name="墨迹 14"/>
            </p:nvPicPr>
            <p:blipFill>
              <a:blip r:embed="rId24"/>
            </p:blipFill>
            <p:spPr>
              <a:xfrm>
                <a:off x="3152422" y="603458"/>
                <a:ext cx="42333" cy="27917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3369733" y="609098"/>
              <a:ext cx="186267" cy="11280"/>
            </p14:xfrm>
          </p:contentPart>
        </mc:Choice>
        <mc:Fallback xmlns="">
          <p:pic>
            <p:nvPicPr>
              <p:cNvPr id="16" name="墨迹 15"/>
            </p:nvPicPr>
            <p:blipFill>
              <a:blip r:embed="rId26"/>
            </p:blipFill>
            <p:spPr>
              <a:xfrm>
                <a:off x="3369733" y="609098"/>
                <a:ext cx="186267" cy="112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3448755" y="528731"/>
              <a:ext cx="39511" cy="291860"/>
            </p14:xfrm>
          </p:contentPart>
        </mc:Choice>
        <mc:Fallback xmlns="">
          <p:pic>
            <p:nvPicPr>
              <p:cNvPr id="17" name="墨迹 16"/>
            </p:nvPicPr>
            <p:blipFill>
              <a:blip r:embed="rId28"/>
            </p:blipFill>
            <p:spPr>
              <a:xfrm>
                <a:off x="3448755" y="528731"/>
                <a:ext cx="39511" cy="2918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3716866" y="506348"/>
              <a:ext cx="31045" cy="215546"/>
            </p14:xfrm>
          </p:contentPart>
        </mc:Choice>
        <mc:Fallback xmlns="">
          <p:pic>
            <p:nvPicPr>
              <p:cNvPr id="18" name="墨迹 17"/>
            </p:nvPicPr>
            <p:blipFill>
              <a:blip r:embed="rId30"/>
            </p:blipFill>
            <p:spPr>
              <a:xfrm>
                <a:off x="3716866" y="506348"/>
                <a:ext cx="31045" cy="21554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3770488" y="383506"/>
              <a:ext cx="203200" cy="339798"/>
            </p14:xfrm>
          </p:contentPart>
        </mc:Choice>
        <mc:Fallback xmlns="">
          <p:pic>
            <p:nvPicPr>
              <p:cNvPr id="19" name="墨迹 18"/>
            </p:nvPicPr>
            <p:blipFill>
              <a:blip r:embed="rId32"/>
            </p:blipFill>
            <p:spPr>
              <a:xfrm>
                <a:off x="3770488" y="383506"/>
                <a:ext cx="203200" cy="33979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3996266" y="315828"/>
              <a:ext cx="84667" cy="144697"/>
            </p14:xfrm>
          </p:contentPart>
        </mc:Choice>
        <mc:Fallback xmlns="">
          <p:pic>
            <p:nvPicPr>
              <p:cNvPr id="20" name="墨迹 19"/>
            </p:nvPicPr>
            <p:blipFill>
              <a:blip r:embed="rId34"/>
            </p:blipFill>
            <p:spPr>
              <a:xfrm>
                <a:off x="3996266" y="315828"/>
                <a:ext cx="84667" cy="14469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4058355" y="344027"/>
              <a:ext cx="121356" cy="39479"/>
            </p14:xfrm>
          </p:contentPart>
        </mc:Choice>
        <mc:Fallback xmlns="">
          <p:pic>
            <p:nvPicPr>
              <p:cNvPr id="21" name="墨迹 20"/>
            </p:nvPicPr>
            <p:blipFill>
              <a:blip r:embed="rId36"/>
            </p:blipFill>
            <p:spPr>
              <a:xfrm>
                <a:off x="4058355" y="344027"/>
                <a:ext cx="121356" cy="3947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4123266" y="269653"/>
              <a:ext cx="14111" cy="178711"/>
            </p14:xfrm>
          </p:contentPart>
        </mc:Choice>
        <mc:Fallback xmlns="">
          <p:pic>
            <p:nvPicPr>
              <p:cNvPr id="22" name="墨迹 21"/>
            </p:nvPicPr>
            <p:blipFill>
              <a:blip r:embed="rId38"/>
            </p:blipFill>
            <p:spPr>
              <a:xfrm>
                <a:off x="4123266" y="269653"/>
                <a:ext cx="14111" cy="17871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4198761" y="501942"/>
              <a:ext cx="215194" cy="22559"/>
            </p14:xfrm>
          </p:contentPart>
        </mc:Choice>
        <mc:Fallback xmlns="">
          <p:pic>
            <p:nvPicPr>
              <p:cNvPr id="23" name="墨迹 22"/>
            </p:nvPicPr>
            <p:blipFill>
              <a:blip r:embed="rId40"/>
            </p:blipFill>
            <p:spPr>
              <a:xfrm>
                <a:off x="4198761" y="501942"/>
                <a:ext cx="215194" cy="2255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4177418" y="592179"/>
              <a:ext cx="239359" cy="22559"/>
            </p14:xfrm>
          </p:contentPart>
        </mc:Choice>
        <mc:Fallback xmlns="">
          <p:pic>
            <p:nvPicPr>
              <p:cNvPr id="24" name="墨迹 23"/>
            </p:nvPicPr>
            <p:blipFill>
              <a:blip r:embed="rId42"/>
            </p:blipFill>
            <p:spPr>
              <a:xfrm>
                <a:off x="4177418" y="592179"/>
                <a:ext cx="239359" cy="2255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4605866" y="391613"/>
              <a:ext cx="79022" cy="310542"/>
            </p14:xfrm>
          </p:contentPart>
        </mc:Choice>
        <mc:Fallback xmlns="">
          <p:pic>
            <p:nvPicPr>
              <p:cNvPr id="25" name="墨迹 24"/>
            </p:nvPicPr>
            <p:blipFill>
              <a:blip r:embed="rId44"/>
            </p:blipFill>
            <p:spPr>
              <a:xfrm>
                <a:off x="4605866" y="391613"/>
                <a:ext cx="79022" cy="31054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4678186" y="332748"/>
              <a:ext cx="266347" cy="359009"/>
            </p14:xfrm>
          </p:contentPart>
        </mc:Choice>
        <mc:Fallback xmlns="">
          <p:pic>
            <p:nvPicPr>
              <p:cNvPr id="26" name="墨迹 25"/>
            </p:nvPicPr>
            <p:blipFill>
              <a:blip r:embed="rId46"/>
            </p:blipFill>
            <p:spPr>
              <a:xfrm>
                <a:off x="4678186" y="332748"/>
                <a:ext cx="266347" cy="35900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4989688" y="383506"/>
              <a:ext cx="118534" cy="219952"/>
            </p14:xfrm>
          </p:contentPart>
        </mc:Choice>
        <mc:Fallback xmlns="">
          <p:pic>
            <p:nvPicPr>
              <p:cNvPr id="27" name="墨迹 26"/>
            </p:nvPicPr>
            <p:blipFill>
              <a:blip r:embed="rId48"/>
            </p:blipFill>
            <p:spPr>
              <a:xfrm>
                <a:off x="4989688" y="383506"/>
                <a:ext cx="118534" cy="21995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5083880" y="370112"/>
              <a:ext cx="255764" cy="292564"/>
            </p14:xfrm>
          </p:contentPart>
        </mc:Choice>
        <mc:Fallback xmlns="">
          <p:pic>
            <p:nvPicPr>
              <p:cNvPr id="28" name="墨迹 27"/>
            </p:nvPicPr>
            <p:blipFill>
              <a:blip r:embed="rId50"/>
            </p:blipFill>
            <p:spPr>
              <a:xfrm>
                <a:off x="5083880" y="370112"/>
                <a:ext cx="255764" cy="29256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5352873" y="456824"/>
              <a:ext cx="88371" cy="124075"/>
            </p14:xfrm>
          </p:contentPart>
        </mc:Choice>
        <mc:Fallback xmlns="">
          <p:pic>
            <p:nvPicPr>
              <p:cNvPr id="29" name="墨迹 28"/>
            </p:nvPicPr>
            <p:blipFill>
              <a:blip r:embed="rId52"/>
            </p:blipFill>
            <p:spPr>
              <a:xfrm>
                <a:off x="5352873" y="456824"/>
                <a:ext cx="88371" cy="12407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5390444" y="509697"/>
              <a:ext cx="73378" cy="246036"/>
            </p14:xfrm>
          </p:contentPart>
        </mc:Choice>
        <mc:Fallback xmlns="">
          <p:pic>
            <p:nvPicPr>
              <p:cNvPr id="30" name="墨迹 29"/>
            </p:nvPicPr>
            <p:blipFill>
              <a:blip r:embed="rId54"/>
            </p:blipFill>
            <p:spPr>
              <a:xfrm>
                <a:off x="5390444" y="509697"/>
                <a:ext cx="73378" cy="24603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5551311" y="246036"/>
              <a:ext cx="19756" cy="464579"/>
            </p14:xfrm>
          </p:contentPart>
        </mc:Choice>
        <mc:Fallback xmlns="">
          <p:pic>
            <p:nvPicPr>
              <p:cNvPr id="31" name="墨迹 30"/>
            </p:nvPicPr>
            <p:blipFill>
              <a:blip r:embed="rId56"/>
            </p:blipFill>
            <p:spPr>
              <a:xfrm>
                <a:off x="5551311" y="246036"/>
                <a:ext cx="19756" cy="46457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5492221" y="575259"/>
              <a:ext cx="171979" cy="179769"/>
            </p14:xfrm>
          </p:contentPart>
        </mc:Choice>
        <mc:Fallback xmlns="">
          <p:pic>
            <p:nvPicPr>
              <p:cNvPr id="32" name="墨迹 31"/>
            </p:nvPicPr>
            <p:blipFill>
              <a:blip r:embed="rId58"/>
            </p:blipFill>
            <p:spPr>
              <a:xfrm>
                <a:off x="5492221" y="575259"/>
                <a:ext cx="171979" cy="17976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5731227" y="485023"/>
              <a:ext cx="147462" cy="11279"/>
            </p14:xfrm>
          </p:contentPart>
        </mc:Choice>
        <mc:Fallback xmlns="">
          <p:pic>
            <p:nvPicPr>
              <p:cNvPr id="33" name="墨迹 32"/>
            </p:nvPicPr>
            <p:blipFill>
              <a:blip r:embed="rId60"/>
            </p:blipFill>
            <p:spPr>
              <a:xfrm>
                <a:off x="5731227" y="485023"/>
                <a:ext cx="147462" cy="1127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5782733" y="378395"/>
              <a:ext cx="25400" cy="270182"/>
            </p14:xfrm>
          </p:contentPart>
        </mc:Choice>
        <mc:Fallback xmlns="">
          <p:pic>
            <p:nvPicPr>
              <p:cNvPr id="34" name="墨迹 33"/>
            </p:nvPicPr>
            <p:blipFill>
              <a:blip r:embed="rId62"/>
            </p:blipFill>
            <p:spPr>
              <a:xfrm>
                <a:off x="5782733" y="378395"/>
                <a:ext cx="25400" cy="27018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6060722" y="372226"/>
              <a:ext cx="179211" cy="174834"/>
            </p14:xfrm>
          </p:contentPart>
        </mc:Choice>
        <mc:Fallback xmlns="">
          <p:pic>
            <p:nvPicPr>
              <p:cNvPr id="35" name="墨迹 34"/>
            </p:nvPicPr>
            <p:blipFill>
              <a:blip r:embed="rId64"/>
            </p:blipFill>
            <p:spPr>
              <a:xfrm>
                <a:off x="6060722" y="372226"/>
                <a:ext cx="179211" cy="17483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6299200" y="344027"/>
              <a:ext cx="22577" cy="203033"/>
            </p14:xfrm>
          </p:contentPart>
        </mc:Choice>
        <mc:Fallback xmlns="">
          <p:pic>
            <p:nvPicPr>
              <p:cNvPr id="36" name="墨迹 35"/>
            </p:nvPicPr>
            <p:blipFill>
              <a:blip r:embed="rId66"/>
            </p:blipFill>
            <p:spPr>
              <a:xfrm>
                <a:off x="6299200" y="344027"/>
                <a:ext cx="22577" cy="20303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6316133" y="428625"/>
              <a:ext cx="93134" cy="33838"/>
            </p14:xfrm>
          </p:contentPart>
        </mc:Choice>
        <mc:Fallback xmlns="">
          <p:pic>
            <p:nvPicPr>
              <p:cNvPr id="37" name="墨迹 36"/>
            </p:nvPicPr>
            <p:blipFill>
              <a:blip r:embed="rId68"/>
            </p:blipFill>
            <p:spPr>
              <a:xfrm>
                <a:off x="6316133" y="428625"/>
                <a:ext cx="93134" cy="3383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6403622" y="284281"/>
              <a:ext cx="25400" cy="412234"/>
            </p14:xfrm>
          </p:contentPart>
        </mc:Choice>
        <mc:Fallback xmlns="">
          <p:pic>
            <p:nvPicPr>
              <p:cNvPr id="38" name="墨迹 37"/>
            </p:nvPicPr>
            <p:blipFill>
              <a:blip r:embed="rId70"/>
            </p:blipFill>
            <p:spPr>
              <a:xfrm>
                <a:off x="6403622" y="284281"/>
                <a:ext cx="25400" cy="41223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6474177" y="265070"/>
              <a:ext cx="115712" cy="33839"/>
            </p14:xfrm>
          </p:contentPart>
        </mc:Choice>
        <mc:Fallback xmlns="">
          <p:pic>
            <p:nvPicPr>
              <p:cNvPr id="39" name="墨迹 38"/>
            </p:nvPicPr>
            <p:blipFill>
              <a:blip r:embed="rId72"/>
            </p:blipFill>
            <p:spPr>
              <a:xfrm>
                <a:off x="6474177" y="265070"/>
                <a:ext cx="115712" cy="3383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6524977" y="189990"/>
              <a:ext cx="28223" cy="210435"/>
            </p14:xfrm>
          </p:contentPart>
        </mc:Choice>
        <mc:Fallback xmlns="">
          <p:pic>
            <p:nvPicPr>
              <p:cNvPr id="40" name="墨迹 39"/>
            </p:nvPicPr>
            <p:blipFill>
              <a:blip r:embed="rId74"/>
            </p:blipFill>
            <p:spPr>
              <a:xfrm>
                <a:off x="6524977" y="189990"/>
                <a:ext cx="28223" cy="21043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2105377" y="1404310"/>
              <a:ext cx="22578" cy="403246"/>
            </p14:xfrm>
          </p:contentPart>
        </mc:Choice>
        <mc:Fallback xmlns="">
          <p:pic>
            <p:nvPicPr>
              <p:cNvPr id="41" name="墨迹 40"/>
            </p:nvPicPr>
            <p:blipFill>
              <a:blip r:embed="rId76"/>
            </p:blipFill>
            <p:spPr>
              <a:xfrm>
                <a:off x="2105377" y="1404310"/>
                <a:ext cx="22578" cy="403246"/>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2088620" y="1486088"/>
              <a:ext cx="174802" cy="225592"/>
            </p14:xfrm>
          </p:contentPart>
        </mc:Choice>
        <mc:Fallback xmlns="">
          <p:pic>
            <p:nvPicPr>
              <p:cNvPr id="42" name="墨迹 41"/>
            </p:nvPicPr>
            <p:blipFill>
              <a:blip r:embed="rId78"/>
            </p:blipFill>
            <p:spPr>
              <a:xfrm>
                <a:off x="2088620" y="1486088"/>
                <a:ext cx="174802" cy="22559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2325511" y="1539666"/>
              <a:ext cx="112889" cy="5639"/>
            </p14:xfrm>
          </p:contentPart>
        </mc:Choice>
        <mc:Fallback xmlns="">
          <p:pic>
            <p:nvPicPr>
              <p:cNvPr id="43" name="墨迹 42"/>
            </p:nvPicPr>
            <p:blipFill>
              <a:blip r:embed="rId80"/>
            </p:blipFill>
            <p:spPr>
              <a:xfrm>
                <a:off x="2325511" y="1539666"/>
                <a:ext cx="112889" cy="563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2292526" y="1665151"/>
              <a:ext cx="185385" cy="18330"/>
            </p14:xfrm>
          </p:contentPart>
        </mc:Choice>
        <mc:Fallback xmlns="">
          <p:pic>
            <p:nvPicPr>
              <p:cNvPr id="44" name="墨迹 43"/>
            </p:nvPicPr>
            <p:blipFill>
              <a:blip r:embed="rId82"/>
            </p:blipFill>
            <p:spPr>
              <a:xfrm>
                <a:off x="2292526" y="1665151"/>
                <a:ext cx="185385" cy="1833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2663472" y="1620033"/>
              <a:ext cx="1394883" cy="63448"/>
            </p14:xfrm>
          </p:contentPart>
        </mc:Choice>
        <mc:Fallback xmlns="">
          <p:pic>
            <p:nvPicPr>
              <p:cNvPr id="45" name="墨迹 44"/>
            </p:nvPicPr>
            <p:blipFill>
              <a:blip r:embed="rId84"/>
            </p:blipFill>
            <p:spPr>
              <a:xfrm>
                <a:off x="2663472" y="1620033"/>
                <a:ext cx="1394883" cy="6344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3105855" y="1263315"/>
              <a:ext cx="111478" cy="358128"/>
            </p14:xfrm>
          </p:contentPart>
        </mc:Choice>
        <mc:Fallback xmlns="">
          <p:pic>
            <p:nvPicPr>
              <p:cNvPr id="46" name="墨迹 45"/>
            </p:nvPicPr>
            <p:blipFill>
              <a:blip r:embed="rId86"/>
            </p:blipFill>
            <p:spPr>
              <a:xfrm>
                <a:off x="3105855" y="1263315"/>
                <a:ext cx="111478" cy="35812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3265311" y="1338748"/>
              <a:ext cx="14111" cy="161439"/>
            </p14:xfrm>
          </p:contentPart>
        </mc:Choice>
        <mc:Fallback xmlns="">
          <p:pic>
            <p:nvPicPr>
              <p:cNvPr id="47" name="墨迹 46"/>
            </p:nvPicPr>
            <p:blipFill>
              <a:blip r:embed="rId88"/>
            </p:blipFill>
            <p:spPr>
              <a:xfrm>
                <a:off x="3265311" y="1338748"/>
                <a:ext cx="14111" cy="16143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3268133" y="1398671"/>
              <a:ext cx="107244" cy="28199"/>
            </p14:xfrm>
          </p:contentPart>
        </mc:Choice>
        <mc:Fallback xmlns="">
          <p:pic>
            <p:nvPicPr>
              <p:cNvPr id="48" name="墨迹 47"/>
            </p:nvPicPr>
            <p:blipFill>
              <a:blip r:embed="rId90"/>
            </p:blipFill>
            <p:spPr>
              <a:xfrm>
                <a:off x="3268133" y="1398671"/>
                <a:ext cx="107244" cy="2819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3375377" y="1250449"/>
              <a:ext cx="16934" cy="407652"/>
            </p14:xfrm>
          </p:contentPart>
        </mc:Choice>
        <mc:Fallback xmlns="">
          <p:pic>
            <p:nvPicPr>
              <p:cNvPr id="49" name="墨迹 48"/>
            </p:nvPicPr>
            <p:blipFill>
              <a:blip r:embed="rId92"/>
            </p:blipFill>
            <p:spPr>
              <a:xfrm>
                <a:off x="3375377" y="1250449"/>
                <a:ext cx="16934" cy="40765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3420533" y="1330993"/>
              <a:ext cx="115711" cy="22559"/>
            </p14:xfrm>
          </p:contentPart>
        </mc:Choice>
        <mc:Fallback xmlns="">
          <p:pic>
            <p:nvPicPr>
              <p:cNvPr id="50" name="墨迹 49"/>
            </p:nvPicPr>
            <p:blipFill>
              <a:blip r:embed="rId94"/>
            </p:blipFill>
            <p:spPr>
              <a:xfrm>
                <a:off x="3420533" y="1330993"/>
                <a:ext cx="115711" cy="2255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3488266" y="1271070"/>
              <a:ext cx="16934" cy="138880"/>
            </p14:xfrm>
          </p:contentPart>
        </mc:Choice>
        <mc:Fallback xmlns="">
          <p:pic>
            <p:nvPicPr>
              <p:cNvPr id="51" name="墨迹 50"/>
            </p:nvPicPr>
            <p:blipFill>
              <a:blip r:embed="rId96"/>
            </p:blipFill>
            <p:spPr>
              <a:xfrm>
                <a:off x="3488266" y="1271070"/>
                <a:ext cx="16934" cy="13888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3474155" y="1189998"/>
              <a:ext cx="160867" cy="341913"/>
            </p14:xfrm>
          </p:contentPart>
        </mc:Choice>
        <mc:Fallback xmlns="">
          <p:pic>
            <p:nvPicPr>
              <p:cNvPr id="52" name="墨迹 51"/>
            </p:nvPicPr>
            <p:blipFill>
              <a:blip r:embed="rId98"/>
            </p:blipFill>
            <p:spPr>
              <a:xfrm>
                <a:off x="3474155" y="1189998"/>
                <a:ext cx="160867" cy="34191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3702755" y="1111041"/>
              <a:ext cx="135467" cy="155975"/>
            </p14:xfrm>
          </p:contentPart>
        </mc:Choice>
        <mc:Fallback xmlns="">
          <p:pic>
            <p:nvPicPr>
              <p:cNvPr id="53" name="墨迹 52"/>
            </p:nvPicPr>
            <p:blipFill>
              <a:blip r:embed="rId100"/>
            </p:blipFill>
            <p:spPr>
              <a:xfrm>
                <a:off x="3702755" y="1111041"/>
                <a:ext cx="135467" cy="15597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2788355" y="1782177"/>
              <a:ext cx="124178" cy="370288"/>
            </p14:xfrm>
          </p:contentPart>
        </mc:Choice>
        <mc:Fallback xmlns="">
          <p:pic>
            <p:nvPicPr>
              <p:cNvPr id="54" name="墨迹 53"/>
            </p:nvPicPr>
            <p:blipFill>
              <a:blip r:embed="rId102"/>
            </p:blipFill>
            <p:spPr>
              <a:xfrm>
                <a:off x="2788355" y="1782177"/>
                <a:ext cx="124178" cy="37028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2940755" y="1862016"/>
              <a:ext cx="45156" cy="253615"/>
            </p14:xfrm>
          </p:contentPart>
        </mc:Choice>
        <mc:Fallback xmlns="">
          <p:pic>
            <p:nvPicPr>
              <p:cNvPr id="55" name="墨迹 54"/>
            </p:nvPicPr>
            <p:blipFill>
              <a:blip r:embed="rId104"/>
            </p:blipFill>
            <p:spPr>
              <a:xfrm>
                <a:off x="2940755" y="1862016"/>
                <a:ext cx="45156" cy="25361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2968977" y="1804384"/>
              <a:ext cx="105128" cy="303492"/>
            </p14:xfrm>
          </p:contentPart>
        </mc:Choice>
        <mc:Fallback xmlns="">
          <p:pic>
            <p:nvPicPr>
              <p:cNvPr id="56" name="墨迹 55"/>
            </p:nvPicPr>
            <p:blipFill>
              <a:blip r:embed="rId106"/>
            </p:blipFill>
            <p:spPr>
              <a:xfrm>
                <a:off x="2968977" y="1804384"/>
                <a:ext cx="105128" cy="30349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3042355" y="1987325"/>
              <a:ext cx="127000" cy="131302"/>
            </p14:xfrm>
          </p:contentPart>
        </mc:Choice>
        <mc:Fallback xmlns="">
          <p:pic>
            <p:nvPicPr>
              <p:cNvPr id="57" name="墨迹 56"/>
            </p:nvPicPr>
            <p:blipFill>
              <a:blip r:embed="rId108"/>
            </p:blipFill>
            <p:spPr>
              <a:xfrm>
                <a:off x="3042355" y="1987325"/>
                <a:ext cx="127000" cy="13130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3174294" y="1776537"/>
              <a:ext cx="76906" cy="147869"/>
            </p14:xfrm>
          </p:contentPart>
        </mc:Choice>
        <mc:Fallback xmlns="">
          <p:pic>
            <p:nvPicPr>
              <p:cNvPr id="58" name="墨迹 57"/>
            </p:nvPicPr>
            <p:blipFill>
              <a:blip r:embed="rId110"/>
            </p:blipFill>
            <p:spPr>
              <a:xfrm>
                <a:off x="3174294" y="1776537"/>
                <a:ext cx="76906" cy="14786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3234266" y="1812315"/>
              <a:ext cx="104422" cy="43179"/>
            </p14:xfrm>
          </p:contentPart>
        </mc:Choice>
        <mc:Fallback xmlns="">
          <p:pic>
            <p:nvPicPr>
              <p:cNvPr id="59" name="墨迹 58"/>
            </p:nvPicPr>
            <p:blipFill>
              <a:blip r:embed="rId112"/>
            </p:blipFill>
            <p:spPr>
              <a:xfrm>
                <a:off x="3234266" y="1812315"/>
                <a:ext cx="104422" cy="4317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3279422" y="1774775"/>
              <a:ext cx="22578" cy="168136"/>
            </p14:xfrm>
          </p:contentPart>
        </mc:Choice>
        <mc:Fallback xmlns="">
          <p:pic>
            <p:nvPicPr>
              <p:cNvPr id="60" name="墨迹 59"/>
            </p:nvPicPr>
            <p:blipFill>
              <a:blip r:embed="rId114"/>
            </p:blipFill>
            <p:spPr>
              <a:xfrm>
                <a:off x="3279422" y="1774775"/>
                <a:ext cx="22578" cy="16813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3237088" y="1756269"/>
              <a:ext cx="166512" cy="381216"/>
            </p14:xfrm>
          </p:contentPart>
        </mc:Choice>
        <mc:Fallback xmlns="">
          <p:pic>
            <p:nvPicPr>
              <p:cNvPr id="61" name="墨迹 60"/>
            </p:nvPicPr>
            <p:blipFill>
              <a:blip r:embed="rId116"/>
            </p:blipFill>
            <p:spPr>
              <a:xfrm>
                <a:off x="3237088" y="1756269"/>
                <a:ext cx="166512" cy="38121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3499555" y="1782177"/>
              <a:ext cx="107245" cy="312304"/>
            </p14:xfrm>
          </p:contentPart>
        </mc:Choice>
        <mc:Fallback xmlns="">
          <p:pic>
            <p:nvPicPr>
              <p:cNvPr id="62" name="墨迹 61"/>
            </p:nvPicPr>
            <p:blipFill>
              <a:blip r:embed="rId118"/>
            </p:blipFill>
            <p:spPr>
              <a:xfrm>
                <a:off x="3499555" y="1782177"/>
                <a:ext cx="107245" cy="312304"/>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3671711" y="1816016"/>
              <a:ext cx="31044" cy="200213"/>
            </p14:xfrm>
          </p:contentPart>
        </mc:Choice>
        <mc:Fallback xmlns="">
          <p:pic>
            <p:nvPicPr>
              <p:cNvPr id="63" name="墨迹 62"/>
            </p:nvPicPr>
            <p:blipFill>
              <a:blip r:embed="rId120"/>
            </p:blipFill>
            <p:spPr>
              <a:xfrm>
                <a:off x="3671711" y="1816016"/>
                <a:ext cx="31044" cy="20021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3674533" y="1889333"/>
              <a:ext cx="95955" cy="39479"/>
            </p14:xfrm>
          </p:contentPart>
        </mc:Choice>
        <mc:Fallback xmlns="">
          <p:pic>
            <p:nvPicPr>
              <p:cNvPr id="64" name="墨迹 63"/>
            </p:nvPicPr>
            <p:blipFill>
              <a:blip r:embed="rId122"/>
            </p:blipFill>
            <p:spPr>
              <a:xfrm>
                <a:off x="3674533" y="1889333"/>
                <a:ext cx="95955" cy="3947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3767666" y="1759618"/>
              <a:ext cx="25400" cy="279170"/>
            </p14:xfrm>
          </p:contentPart>
        </mc:Choice>
        <mc:Fallback xmlns="">
          <p:pic>
            <p:nvPicPr>
              <p:cNvPr id="65" name="墨迹 64"/>
            </p:nvPicPr>
            <p:blipFill>
              <a:blip r:embed="rId124"/>
            </p:blipFill>
            <p:spPr>
              <a:xfrm>
                <a:off x="3767666" y="1759618"/>
                <a:ext cx="25400" cy="27917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3815644" y="1885809"/>
              <a:ext cx="95956" cy="119317"/>
            </p14:xfrm>
          </p:contentPart>
        </mc:Choice>
        <mc:Fallback xmlns="">
          <p:pic>
            <p:nvPicPr>
              <p:cNvPr id="66" name="墨迹 65"/>
            </p:nvPicPr>
            <p:blipFill>
              <a:blip r:embed="rId126"/>
            </p:blipFill>
            <p:spPr>
              <a:xfrm>
                <a:off x="3815644" y="1885809"/>
                <a:ext cx="95956" cy="11931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3924300" y="1787112"/>
              <a:ext cx="83255" cy="181179"/>
            </p14:xfrm>
          </p:contentPart>
        </mc:Choice>
        <mc:Fallback xmlns="">
          <p:pic>
            <p:nvPicPr>
              <p:cNvPr id="67" name="墨迹 66"/>
            </p:nvPicPr>
            <p:blipFill>
              <a:blip r:embed="rId128"/>
            </p:blipFill>
            <p:spPr>
              <a:xfrm>
                <a:off x="3924300" y="1787112"/>
                <a:ext cx="83255" cy="18117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4007555" y="1808261"/>
              <a:ext cx="184150" cy="184704"/>
            </p14:xfrm>
          </p:contentPart>
        </mc:Choice>
        <mc:Fallback xmlns="">
          <p:pic>
            <p:nvPicPr>
              <p:cNvPr id="68" name="墨迹 67"/>
            </p:nvPicPr>
            <p:blipFill>
              <a:blip r:embed="rId130"/>
            </p:blipFill>
            <p:spPr>
              <a:xfrm>
                <a:off x="4007555" y="1808261"/>
                <a:ext cx="184150" cy="18470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4188177" y="1840514"/>
              <a:ext cx="90311" cy="144696"/>
            </p14:xfrm>
          </p:contentPart>
        </mc:Choice>
        <mc:Fallback xmlns="">
          <p:pic>
            <p:nvPicPr>
              <p:cNvPr id="69" name="墨迹 68"/>
            </p:nvPicPr>
            <p:blipFill>
              <a:blip r:embed="rId132"/>
            </p:blipFill>
            <p:spPr>
              <a:xfrm>
                <a:off x="4188177" y="1840514"/>
                <a:ext cx="90311" cy="144696"/>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4207933" y="1875234"/>
              <a:ext cx="81844" cy="293270"/>
            </p14:xfrm>
          </p:contentPart>
        </mc:Choice>
        <mc:Fallback xmlns="">
          <p:pic>
            <p:nvPicPr>
              <p:cNvPr id="70" name="墨迹 69"/>
            </p:nvPicPr>
            <p:blipFill>
              <a:blip r:embed="rId134"/>
            </p:blipFill>
            <p:spPr>
              <a:xfrm>
                <a:off x="4207933" y="1875234"/>
                <a:ext cx="81844" cy="29327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3981626" y="1652462"/>
              <a:ext cx="502885" cy="11279"/>
            </p14:xfrm>
          </p:contentPart>
        </mc:Choice>
        <mc:Fallback xmlns="">
          <p:pic>
            <p:nvPicPr>
              <p:cNvPr id="71" name="墨迹 70"/>
            </p:nvPicPr>
            <p:blipFill>
              <a:blip r:embed="rId136"/>
            </p:blipFill>
            <p:spPr>
              <a:xfrm>
                <a:off x="3981626" y="1652462"/>
                <a:ext cx="502885" cy="1127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4295422" y="1748338"/>
              <a:ext cx="146755" cy="341208"/>
            </p14:xfrm>
          </p:contentPart>
        </mc:Choice>
        <mc:Fallback xmlns="">
          <p:pic>
            <p:nvPicPr>
              <p:cNvPr id="72" name="墨迹 71"/>
            </p:nvPicPr>
            <p:blipFill>
              <a:blip r:embed="rId138"/>
            </p:blipFill>
            <p:spPr>
              <a:xfrm>
                <a:off x="4295422" y="1748338"/>
                <a:ext cx="146755" cy="34120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4690533" y="1479038"/>
              <a:ext cx="191911" cy="26789"/>
            </p14:xfrm>
          </p:contentPart>
        </mc:Choice>
        <mc:Fallback xmlns="">
          <p:pic>
            <p:nvPicPr>
              <p:cNvPr id="73" name="墨迹 72"/>
            </p:nvPicPr>
            <p:blipFill>
              <a:blip r:embed="rId140"/>
            </p:blipFill>
            <p:spPr>
              <a:xfrm>
                <a:off x="4690533" y="1479038"/>
                <a:ext cx="191911" cy="2678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4644319" y="1653872"/>
              <a:ext cx="291747" cy="29608"/>
            </p14:xfrm>
          </p:contentPart>
        </mc:Choice>
        <mc:Fallback xmlns="">
          <p:pic>
            <p:nvPicPr>
              <p:cNvPr id="74" name="墨迹 73"/>
            </p:nvPicPr>
            <p:blipFill>
              <a:blip r:embed="rId142"/>
            </p:blipFill>
            <p:spPr>
              <a:xfrm>
                <a:off x="4644319" y="1653872"/>
                <a:ext cx="291747" cy="2960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5221111" y="1500187"/>
              <a:ext cx="1605844" cy="101516"/>
            </p14:xfrm>
          </p:contentPart>
        </mc:Choice>
        <mc:Fallback xmlns="">
          <p:pic>
            <p:nvPicPr>
              <p:cNvPr id="75" name="墨迹 74"/>
            </p:nvPicPr>
            <p:blipFill>
              <a:blip r:embed="rId144"/>
            </p:blipFill>
            <p:spPr>
              <a:xfrm>
                <a:off x="5221111" y="1500187"/>
                <a:ext cx="1605844" cy="10151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5644444" y="1091301"/>
              <a:ext cx="50800" cy="408886"/>
            </p14:xfrm>
          </p:contentPart>
        </mc:Choice>
        <mc:Fallback xmlns="">
          <p:pic>
            <p:nvPicPr>
              <p:cNvPr id="76" name="墨迹 75"/>
            </p:nvPicPr>
            <p:blipFill>
              <a:blip r:embed="rId146"/>
            </p:blipFill>
            <p:spPr>
              <a:xfrm>
                <a:off x="5644444" y="1091301"/>
                <a:ext cx="50800" cy="408886"/>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5678311" y="1178718"/>
              <a:ext cx="141111" cy="177654"/>
            </p14:xfrm>
          </p:contentPart>
        </mc:Choice>
        <mc:Fallback xmlns="">
          <p:pic>
            <p:nvPicPr>
              <p:cNvPr id="77" name="墨迹 76"/>
            </p:nvPicPr>
            <p:blipFill>
              <a:blip r:embed="rId148"/>
            </p:blipFill>
            <p:spPr>
              <a:xfrm>
                <a:off x="5678311" y="1178718"/>
                <a:ext cx="141111" cy="17765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5776206" y="1260495"/>
              <a:ext cx="122238" cy="177654"/>
            </p14:xfrm>
          </p:contentPart>
        </mc:Choice>
        <mc:Fallback xmlns="">
          <p:pic>
            <p:nvPicPr>
              <p:cNvPr id="78" name="墨迹 77"/>
            </p:nvPicPr>
            <p:blipFill>
              <a:blip r:embed="rId150"/>
            </p:blipFill>
            <p:spPr>
              <a:xfrm>
                <a:off x="5776206" y="1260495"/>
                <a:ext cx="122238" cy="17765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5935133" y="1342272"/>
              <a:ext cx="31044" cy="157915"/>
            </p14:xfrm>
          </p:contentPart>
        </mc:Choice>
        <mc:Fallback xmlns="">
          <p:pic>
            <p:nvPicPr>
              <p:cNvPr id="79" name="墨迹 78"/>
            </p:nvPicPr>
            <p:blipFill>
              <a:blip r:embed="rId152"/>
            </p:blipFill>
            <p:spPr>
              <a:xfrm>
                <a:off x="5935133" y="1342272"/>
                <a:ext cx="31044" cy="15791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6146800" y="1089010"/>
              <a:ext cx="50800" cy="405537"/>
            </p14:xfrm>
          </p:contentPart>
        </mc:Choice>
        <mc:Fallback xmlns="">
          <p:pic>
            <p:nvPicPr>
              <p:cNvPr id="80" name="墨迹 79"/>
            </p:nvPicPr>
            <p:blipFill>
              <a:blip r:embed="rId154"/>
            </p:blipFill>
            <p:spPr>
              <a:xfrm>
                <a:off x="6146800" y="1089010"/>
                <a:ext cx="50800" cy="40553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6176962" y="1197576"/>
              <a:ext cx="141993" cy="172896"/>
            </p14:xfrm>
          </p:contentPart>
        </mc:Choice>
        <mc:Fallback xmlns="">
          <p:pic>
            <p:nvPicPr>
              <p:cNvPr id="81" name="墨迹 80"/>
            </p:nvPicPr>
            <p:blipFill>
              <a:blip r:embed="rId156"/>
            </p:blipFill>
            <p:spPr>
              <a:xfrm>
                <a:off x="6176962" y="1197576"/>
                <a:ext cx="141993" cy="17289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6275034" y="1263315"/>
              <a:ext cx="107421" cy="152275"/>
            </p14:xfrm>
          </p:contentPart>
        </mc:Choice>
        <mc:Fallback xmlns="">
          <p:pic>
            <p:nvPicPr>
              <p:cNvPr id="82" name="墨迹 81"/>
            </p:nvPicPr>
            <p:blipFill>
              <a:blip r:embed="rId158"/>
            </p:blipFill>
            <p:spPr>
              <a:xfrm>
                <a:off x="6275034" y="1263315"/>
                <a:ext cx="107421" cy="152275"/>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6451600" y="1290809"/>
              <a:ext cx="90311" cy="119141"/>
            </p14:xfrm>
          </p:contentPart>
        </mc:Choice>
        <mc:Fallback xmlns="">
          <p:pic>
            <p:nvPicPr>
              <p:cNvPr id="83" name="墨迹 82"/>
            </p:nvPicPr>
            <p:blipFill>
              <a:blip r:embed="rId160"/>
            </p:blipFill>
            <p:spPr>
              <a:xfrm>
                <a:off x="6451600" y="1290809"/>
                <a:ext cx="90311" cy="119141"/>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5785555" y="1632722"/>
              <a:ext cx="56445" cy="442725"/>
            </p14:xfrm>
          </p:contentPart>
        </mc:Choice>
        <mc:Fallback xmlns="">
          <p:pic>
            <p:nvPicPr>
              <p:cNvPr id="84" name="墨迹 83"/>
            </p:nvPicPr>
            <p:blipFill>
              <a:blip r:embed="rId162"/>
            </p:blipFill>
            <p:spPr>
              <a:xfrm>
                <a:off x="5785555" y="1632722"/>
                <a:ext cx="56445" cy="44272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5861050" y="1737059"/>
              <a:ext cx="133350" cy="172014"/>
            </p14:xfrm>
          </p:contentPart>
        </mc:Choice>
        <mc:Fallback xmlns="">
          <p:pic>
            <p:nvPicPr>
              <p:cNvPr id="85" name="墨迹 84"/>
            </p:nvPicPr>
            <p:blipFill>
              <a:blip r:embed="rId164"/>
            </p:blipFill>
            <p:spPr>
              <a:xfrm>
                <a:off x="5861050" y="1737059"/>
                <a:ext cx="133350" cy="17201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5998456" y="1778476"/>
              <a:ext cx="135644" cy="567681"/>
            </p14:xfrm>
          </p:contentPart>
        </mc:Choice>
        <mc:Fallback xmlns="">
          <p:pic>
            <p:nvPicPr>
              <p:cNvPr id="86" name="墨迹 85"/>
            </p:nvPicPr>
            <p:blipFill>
              <a:blip r:embed="rId166"/>
            </p:blipFill>
            <p:spPr>
              <a:xfrm>
                <a:off x="5998456" y="1778476"/>
                <a:ext cx="135644" cy="56768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6129866" y="1806851"/>
              <a:ext cx="88018" cy="198098"/>
            </p14:xfrm>
          </p:contentPart>
        </mc:Choice>
        <mc:Fallback xmlns="">
          <p:pic>
            <p:nvPicPr>
              <p:cNvPr id="87" name="墨迹 86"/>
            </p:nvPicPr>
            <p:blipFill>
              <a:blip r:embed="rId168"/>
            </p:blipFill>
            <p:spPr>
              <a:xfrm>
                <a:off x="6129866" y="1806851"/>
                <a:ext cx="88018" cy="19809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6855883" y="1438149"/>
              <a:ext cx="196850" cy="5640"/>
            </p14:xfrm>
          </p:contentPart>
        </mc:Choice>
        <mc:Fallback xmlns="">
          <p:pic>
            <p:nvPicPr>
              <p:cNvPr id="88" name="墨迹 87"/>
            </p:nvPicPr>
            <p:blipFill>
              <a:blip r:embed="rId170"/>
            </p:blipFill>
            <p:spPr>
              <a:xfrm>
                <a:off x="6855883" y="1438149"/>
                <a:ext cx="196850" cy="564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6786562" y="1612983"/>
              <a:ext cx="268993" cy="16919"/>
            </p14:xfrm>
          </p:contentPart>
        </mc:Choice>
        <mc:Fallback xmlns="">
          <p:pic>
            <p:nvPicPr>
              <p:cNvPr id="89" name="墨迹 88"/>
            </p:nvPicPr>
            <p:blipFill>
              <a:blip r:embed="rId172"/>
            </p:blipFill>
            <p:spPr>
              <a:xfrm>
                <a:off x="6786562" y="1612983"/>
                <a:ext cx="268993" cy="1691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7174088" y="1463528"/>
              <a:ext cx="996244" cy="31019"/>
            </p14:xfrm>
          </p:contentPart>
        </mc:Choice>
        <mc:Fallback xmlns="">
          <p:pic>
            <p:nvPicPr>
              <p:cNvPr id="90" name="墨迹 89"/>
            </p:nvPicPr>
            <p:blipFill>
              <a:blip r:embed="rId174"/>
            </p:blipFill>
            <p:spPr>
              <a:xfrm>
                <a:off x="7174088" y="1463528"/>
                <a:ext cx="996244" cy="3101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7540977" y="1080022"/>
              <a:ext cx="73378" cy="380686"/>
            </p14:xfrm>
          </p:contentPart>
        </mc:Choice>
        <mc:Fallback xmlns="">
          <p:pic>
            <p:nvPicPr>
              <p:cNvPr id="91" name="墨迹 90"/>
            </p:nvPicPr>
            <p:blipFill>
              <a:blip r:embed="rId176"/>
            </p:blipFill>
            <p:spPr>
              <a:xfrm>
                <a:off x="7540977" y="1080022"/>
                <a:ext cx="73378" cy="38068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7687733" y="1182772"/>
              <a:ext cx="79022" cy="193339"/>
            </p14:xfrm>
          </p:contentPart>
        </mc:Choice>
        <mc:Fallback xmlns="">
          <p:pic>
            <p:nvPicPr>
              <p:cNvPr id="92" name="墨迹 91"/>
            </p:nvPicPr>
            <p:blipFill>
              <a:blip r:embed="rId178"/>
            </p:blipFill>
            <p:spPr>
              <a:xfrm>
                <a:off x="7687733" y="1182772"/>
                <a:ext cx="79022" cy="19333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7789333" y="1094121"/>
              <a:ext cx="104422" cy="16920"/>
            </p14:xfrm>
          </p:contentPart>
        </mc:Choice>
        <mc:Fallback xmlns="">
          <p:pic>
            <p:nvPicPr>
              <p:cNvPr id="93" name="墨迹 92"/>
            </p:nvPicPr>
            <p:blipFill>
              <a:blip r:embed="rId180"/>
            </p:blipFill>
            <p:spPr>
              <a:xfrm>
                <a:off x="7789333" y="1094121"/>
                <a:ext cx="104422" cy="1692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7845777" y="1002122"/>
              <a:ext cx="118534" cy="201975"/>
            </p14:xfrm>
          </p:contentPart>
        </mc:Choice>
        <mc:Fallback xmlns="">
          <p:pic>
            <p:nvPicPr>
              <p:cNvPr id="94" name="墨迹 93"/>
            </p:nvPicPr>
            <p:blipFill>
              <a:blip r:embed="rId182"/>
            </p:blipFill>
            <p:spPr>
              <a:xfrm>
                <a:off x="7845777" y="1002122"/>
                <a:ext cx="118534" cy="20197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7930444" y="994543"/>
              <a:ext cx="138288" cy="31901"/>
            </p14:xfrm>
          </p:contentPart>
        </mc:Choice>
        <mc:Fallback xmlns="">
          <p:pic>
            <p:nvPicPr>
              <p:cNvPr id="95" name="墨迹 94"/>
            </p:nvPicPr>
            <p:blipFill>
              <a:blip r:embed="rId184"/>
            </p:blipFill>
            <p:spPr>
              <a:xfrm>
                <a:off x="7930444" y="994543"/>
                <a:ext cx="138288" cy="31901"/>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7340600" y="1673611"/>
              <a:ext cx="53622" cy="399016"/>
            </p14:xfrm>
          </p:contentPart>
        </mc:Choice>
        <mc:Fallback xmlns="">
          <p:pic>
            <p:nvPicPr>
              <p:cNvPr id="96" name="墨迹 95"/>
            </p:nvPicPr>
            <p:blipFill>
              <a:blip r:embed="rId186"/>
            </p:blipFill>
            <p:spPr>
              <a:xfrm>
                <a:off x="7340600" y="1673611"/>
                <a:ext cx="53622" cy="399016"/>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7501466" y="1770897"/>
              <a:ext cx="105128" cy="166375"/>
            </p14:xfrm>
          </p:contentPart>
        </mc:Choice>
        <mc:Fallback xmlns="">
          <p:pic>
            <p:nvPicPr>
              <p:cNvPr id="97" name="墨迹 96"/>
            </p:nvPicPr>
            <p:blipFill>
              <a:blip r:embed="rId188"/>
            </p:blipFill>
            <p:spPr>
              <a:xfrm>
                <a:off x="7501466" y="1770897"/>
                <a:ext cx="105128" cy="16637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7625644" y="1748338"/>
              <a:ext cx="73378" cy="360"/>
            </p14:xfrm>
          </p:contentPart>
        </mc:Choice>
        <mc:Fallback xmlns="">
          <p:pic>
            <p:nvPicPr>
              <p:cNvPr id="98" name="墨迹 97"/>
            </p:nvPicPr>
            <p:blipFill>
              <a:blip r:embed="rId190"/>
            </p:blipFill>
            <p:spPr>
              <a:xfrm>
                <a:off x="7625644" y="1748338"/>
                <a:ext cx="73378" cy="36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7727244" y="1660040"/>
              <a:ext cx="95956" cy="251853"/>
            </p14:xfrm>
          </p:contentPart>
        </mc:Choice>
        <mc:Fallback xmlns="">
          <p:pic>
            <p:nvPicPr>
              <p:cNvPr id="99" name="墨迹 98"/>
            </p:nvPicPr>
            <p:blipFill>
              <a:blip r:embed="rId192"/>
            </p:blipFill>
            <p:spPr>
              <a:xfrm>
                <a:off x="7727244" y="1660040"/>
                <a:ext cx="95956" cy="251853"/>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7866591" y="1759618"/>
              <a:ext cx="21519" cy="62038"/>
            </p14:xfrm>
          </p:contentPart>
        </mc:Choice>
        <mc:Fallback xmlns="">
          <p:pic>
            <p:nvPicPr>
              <p:cNvPr id="100" name="墨迹 99"/>
            </p:nvPicPr>
            <p:blipFill>
              <a:blip r:embed="rId194"/>
            </p:blipFill>
            <p:spPr>
              <a:xfrm>
                <a:off x="7866591" y="1759618"/>
                <a:ext cx="21519" cy="6203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7953022" y="1564692"/>
              <a:ext cx="125588" cy="247447"/>
            </p14:xfrm>
          </p:contentPart>
        </mc:Choice>
        <mc:Fallback xmlns="">
          <p:pic>
            <p:nvPicPr>
              <p:cNvPr id="101" name="墨迹 100"/>
            </p:nvPicPr>
            <p:blipFill>
              <a:blip r:embed="rId196"/>
            </p:blipFill>
            <p:spPr>
              <a:xfrm>
                <a:off x="7953022" y="1564692"/>
                <a:ext cx="125588" cy="247447"/>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8332611" y="1460708"/>
              <a:ext cx="130528" cy="39479"/>
            </p14:xfrm>
          </p:contentPart>
        </mc:Choice>
        <mc:Fallback xmlns="">
          <p:pic>
            <p:nvPicPr>
              <p:cNvPr id="102" name="墨迹 101"/>
            </p:nvPicPr>
            <p:blipFill>
              <a:blip r:embed="rId198"/>
            </p:blipFill>
            <p:spPr>
              <a:xfrm>
                <a:off x="8332611" y="1460708"/>
                <a:ext cx="130528" cy="3947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墨迹 102"/>
              <p14:cNvContentPartPr/>
              <p14:nvPr/>
            </p14:nvContentPartPr>
            <p14:xfrm>
              <a:off x="8277577" y="1579144"/>
              <a:ext cx="208845" cy="16920"/>
            </p14:xfrm>
          </p:contentPart>
        </mc:Choice>
        <mc:Fallback xmlns="">
          <p:pic>
            <p:nvPicPr>
              <p:cNvPr id="103" name="墨迹 102"/>
            </p:nvPicPr>
            <p:blipFill>
              <a:blip r:embed="rId200"/>
            </p:blipFill>
            <p:spPr>
              <a:xfrm>
                <a:off x="8277577" y="1579144"/>
                <a:ext cx="208845" cy="1692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墨迹 103"/>
              <p14:cNvContentPartPr/>
              <p14:nvPr/>
            </p14:nvContentPartPr>
            <p14:xfrm>
              <a:off x="8542866" y="1381046"/>
              <a:ext cx="98778" cy="322174"/>
            </p14:xfrm>
          </p:contentPart>
        </mc:Choice>
        <mc:Fallback xmlns="">
          <p:pic>
            <p:nvPicPr>
              <p:cNvPr id="104" name="墨迹 103"/>
            </p:nvPicPr>
            <p:blipFill>
              <a:blip r:embed="rId202"/>
            </p:blipFill>
            <p:spPr>
              <a:xfrm>
                <a:off x="8542866" y="1381046"/>
                <a:ext cx="98778" cy="32217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墨迹 104"/>
              <p14:cNvContentPartPr/>
              <p14:nvPr/>
            </p14:nvContentPartPr>
            <p14:xfrm>
              <a:off x="8688211" y="1451720"/>
              <a:ext cx="110066" cy="178182"/>
            </p14:xfrm>
          </p:contentPart>
        </mc:Choice>
        <mc:Fallback xmlns="">
          <p:pic>
            <p:nvPicPr>
              <p:cNvPr id="105" name="墨迹 104"/>
            </p:nvPicPr>
            <p:blipFill>
              <a:blip r:embed="rId204"/>
            </p:blipFill>
            <p:spPr>
              <a:xfrm>
                <a:off x="8688211" y="1451720"/>
                <a:ext cx="110066" cy="178182"/>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墨迹 105"/>
              <p14:cNvContentPartPr/>
              <p14:nvPr/>
            </p14:nvContentPartPr>
            <p14:xfrm>
              <a:off x="8853311" y="1186649"/>
              <a:ext cx="127000" cy="188052"/>
            </p14:xfrm>
          </p:contentPart>
        </mc:Choice>
        <mc:Fallback xmlns="">
          <p:pic>
            <p:nvPicPr>
              <p:cNvPr id="106" name="墨迹 105"/>
            </p:nvPicPr>
            <p:blipFill>
              <a:blip r:embed="rId206"/>
            </p:blipFill>
            <p:spPr>
              <a:xfrm>
                <a:off x="8853311" y="1186649"/>
                <a:ext cx="127000" cy="18805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7" name="墨迹 106"/>
              <p14:cNvContentPartPr/>
              <p14:nvPr/>
            </p14:nvContentPartPr>
            <p14:xfrm>
              <a:off x="9008533" y="1314074"/>
              <a:ext cx="39511" cy="45118"/>
            </p14:xfrm>
          </p:contentPart>
        </mc:Choice>
        <mc:Fallback xmlns="">
          <p:pic>
            <p:nvPicPr>
              <p:cNvPr id="107" name="墨迹 106"/>
            </p:nvPicPr>
            <p:blipFill>
              <a:blip r:embed="rId208"/>
            </p:blipFill>
            <p:spPr>
              <a:xfrm>
                <a:off x="9008533" y="1314074"/>
                <a:ext cx="39511" cy="45118"/>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8" name="墨迹 107"/>
              <p14:cNvContentPartPr/>
              <p14:nvPr/>
            </p14:nvContentPartPr>
            <p14:xfrm>
              <a:off x="9067800" y="1039838"/>
              <a:ext cx="166511" cy="328166"/>
            </p14:xfrm>
          </p:contentPart>
        </mc:Choice>
        <mc:Fallback xmlns="">
          <p:pic>
            <p:nvPicPr>
              <p:cNvPr id="108" name="墨迹 107"/>
            </p:nvPicPr>
            <p:blipFill>
              <a:blip r:embed="rId210"/>
            </p:blipFill>
            <p:spPr>
              <a:xfrm>
                <a:off x="9067800" y="1039838"/>
                <a:ext cx="166511" cy="328166"/>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9" name="墨迹 108"/>
              <p14:cNvContentPartPr/>
              <p14:nvPr/>
            </p14:nvContentPartPr>
            <p14:xfrm>
              <a:off x="9683044" y="1327644"/>
              <a:ext cx="344311" cy="345967"/>
            </p14:xfrm>
          </p:contentPart>
        </mc:Choice>
        <mc:Fallback xmlns="">
          <p:pic>
            <p:nvPicPr>
              <p:cNvPr id="109" name="墨迹 108"/>
            </p:nvPicPr>
            <p:blipFill>
              <a:blip r:embed="rId212"/>
            </p:blipFill>
            <p:spPr>
              <a:xfrm>
                <a:off x="9683044" y="1327644"/>
                <a:ext cx="344311" cy="34596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0" name="墨迹 109"/>
              <p14:cNvContentPartPr/>
              <p14:nvPr/>
            </p14:nvContentPartPr>
            <p14:xfrm>
              <a:off x="9860844" y="1395851"/>
              <a:ext cx="107244" cy="654217"/>
            </p14:xfrm>
          </p:contentPart>
        </mc:Choice>
        <mc:Fallback xmlns="">
          <p:pic>
            <p:nvPicPr>
              <p:cNvPr id="110" name="墨迹 109"/>
            </p:nvPicPr>
            <p:blipFill>
              <a:blip r:embed="rId214"/>
            </p:blipFill>
            <p:spPr>
              <a:xfrm>
                <a:off x="9860844" y="1395851"/>
                <a:ext cx="107244" cy="654217"/>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1" name="墨迹 110"/>
              <p14:cNvContentPartPr/>
              <p14:nvPr/>
            </p14:nvContentPartPr>
            <p14:xfrm>
              <a:off x="10062280" y="1302970"/>
              <a:ext cx="92075" cy="348963"/>
            </p14:xfrm>
          </p:contentPart>
        </mc:Choice>
        <mc:Fallback xmlns="">
          <p:pic>
            <p:nvPicPr>
              <p:cNvPr id="111" name="墨迹 110"/>
            </p:nvPicPr>
            <p:blipFill>
              <a:blip r:embed="rId216"/>
            </p:blipFill>
            <p:spPr>
              <a:xfrm>
                <a:off x="10062280" y="1302970"/>
                <a:ext cx="92075" cy="34896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2" name="墨迹 111"/>
              <p14:cNvContentPartPr/>
              <p14:nvPr/>
            </p14:nvContentPartPr>
            <p14:xfrm>
              <a:off x="10148711" y="1237936"/>
              <a:ext cx="155222" cy="410472"/>
            </p14:xfrm>
          </p:contentPart>
        </mc:Choice>
        <mc:Fallback xmlns="">
          <p:pic>
            <p:nvPicPr>
              <p:cNvPr id="112" name="墨迹 111"/>
            </p:nvPicPr>
            <p:blipFill>
              <a:blip r:embed="rId218"/>
            </p:blipFill>
            <p:spPr>
              <a:xfrm>
                <a:off x="10148711" y="1237936"/>
                <a:ext cx="155222" cy="41047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3" name="墨迹 112"/>
              <p14:cNvContentPartPr/>
              <p14:nvPr/>
            </p14:nvContentPartPr>
            <p14:xfrm>
              <a:off x="10230555" y="1299621"/>
              <a:ext cx="200377" cy="429330"/>
            </p14:xfrm>
          </p:contentPart>
        </mc:Choice>
        <mc:Fallback xmlns="">
          <p:pic>
            <p:nvPicPr>
              <p:cNvPr id="113" name="墨迹 112"/>
            </p:nvPicPr>
            <p:blipFill>
              <a:blip r:embed="rId220"/>
            </p:blipFill>
            <p:spPr>
              <a:xfrm>
                <a:off x="10230555" y="1299621"/>
                <a:ext cx="200377" cy="42933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4" name="墨迹 113"/>
              <p14:cNvContentPartPr/>
              <p14:nvPr/>
            </p14:nvContentPartPr>
            <p14:xfrm>
              <a:off x="10639777" y="1167615"/>
              <a:ext cx="43214" cy="174658"/>
            </p14:xfrm>
          </p:contentPart>
        </mc:Choice>
        <mc:Fallback xmlns="">
          <p:pic>
            <p:nvPicPr>
              <p:cNvPr id="114" name="墨迹 113"/>
            </p:nvPicPr>
            <p:blipFill>
              <a:blip r:embed="rId222"/>
            </p:blipFill>
            <p:spPr>
              <a:xfrm>
                <a:off x="10639777" y="1167615"/>
                <a:ext cx="43214" cy="174658"/>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5" name="墨迹 114"/>
              <p14:cNvContentPartPr/>
              <p14:nvPr/>
            </p14:nvContentPartPr>
            <p14:xfrm>
              <a:off x="10594622" y="1224189"/>
              <a:ext cx="67733" cy="115969"/>
            </p14:xfrm>
          </p:contentPart>
        </mc:Choice>
        <mc:Fallback xmlns="">
          <p:pic>
            <p:nvPicPr>
              <p:cNvPr id="115" name="墨迹 114"/>
            </p:nvPicPr>
            <p:blipFill>
              <a:blip r:embed="rId224"/>
            </p:blipFill>
            <p:spPr>
              <a:xfrm>
                <a:off x="10594622" y="1224189"/>
                <a:ext cx="67733" cy="11596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6" name="墨迹 115"/>
              <p14:cNvContentPartPr/>
              <p14:nvPr/>
            </p14:nvContentPartPr>
            <p14:xfrm>
              <a:off x="10464800" y="1216434"/>
              <a:ext cx="315912" cy="754677"/>
            </p14:xfrm>
          </p:contentPart>
        </mc:Choice>
        <mc:Fallback xmlns="">
          <p:pic>
            <p:nvPicPr>
              <p:cNvPr id="116" name="墨迹 115"/>
            </p:nvPicPr>
            <p:blipFill>
              <a:blip r:embed="rId226"/>
            </p:blipFill>
            <p:spPr>
              <a:xfrm>
                <a:off x="10464800" y="1216434"/>
                <a:ext cx="315912" cy="754677"/>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7" name="墨迹 116"/>
              <p14:cNvContentPartPr/>
              <p14:nvPr/>
            </p14:nvContentPartPr>
            <p14:xfrm>
              <a:off x="10797822" y="1195814"/>
              <a:ext cx="211667" cy="276174"/>
            </p14:xfrm>
          </p:contentPart>
        </mc:Choice>
        <mc:Fallback xmlns="">
          <p:pic>
            <p:nvPicPr>
              <p:cNvPr id="117" name="墨迹 116"/>
            </p:nvPicPr>
            <p:blipFill>
              <a:blip r:embed="rId228"/>
            </p:blipFill>
            <p:spPr>
              <a:xfrm>
                <a:off x="10797822" y="1195814"/>
                <a:ext cx="211667" cy="27617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8" name="墨迹 117"/>
              <p14:cNvContentPartPr/>
              <p14:nvPr/>
            </p14:nvContentPartPr>
            <p14:xfrm>
              <a:off x="10799938" y="1505827"/>
              <a:ext cx="76906" cy="157914"/>
            </p14:xfrm>
          </p:contentPart>
        </mc:Choice>
        <mc:Fallback xmlns="">
          <p:pic>
            <p:nvPicPr>
              <p:cNvPr id="118" name="墨迹 117"/>
            </p:nvPicPr>
            <p:blipFill>
              <a:blip r:embed="rId230"/>
            </p:blipFill>
            <p:spPr>
              <a:xfrm>
                <a:off x="10799938" y="1505827"/>
                <a:ext cx="76906" cy="15791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9" name="墨迹 118"/>
              <p14:cNvContentPartPr/>
              <p14:nvPr/>
            </p14:nvContentPartPr>
            <p14:xfrm>
              <a:off x="10745257" y="1368709"/>
              <a:ext cx="382764" cy="304373"/>
            </p14:xfrm>
          </p:contentPart>
        </mc:Choice>
        <mc:Fallback xmlns="">
          <p:pic>
            <p:nvPicPr>
              <p:cNvPr id="119" name="墨迹 118"/>
            </p:nvPicPr>
            <p:blipFill>
              <a:blip r:embed="rId232"/>
            </p:blipFill>
            <p:spPr>
              <a:xfrm>
                <a:off x="10745257" y="1368709"/>
                <a:ext cx="382764" cy="304373"/>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0" name="墨迹 119"/>
              <p14:cNvContentPartPr/>
              <p14:nvPr/>
            </p14:nvContentPartPr>
            <p14:xfrm>
              <a:off x="11170355" y="1252036"/>
              <a:ext cx="160867" cy="50758"/>
            </p14:xfrm>
          </p:contentPart>
        </mc:Choice>
        <mc:Fallback xmlns="">
          <p:pic>
            <p:nvPicPr>
              <p:cNvPr id="120" name="墨迹 119"/>
            </p:nvPicPr>
            <p:blipFill>
              <a:blip r:embed="rId234"/>
            </p:blipFill>
            <p:spPr>
              <a:xfrm>
                <a:off x="11170355" y="1252036"/>
                <a:ext cx="160867" cy="5075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1" name="墨迹 120"/>
              <p14:cNvContentPartPr/>
              <p14:nvPr/>
            </p14:nvContentPartPr>
            <p14:xfrm>
              <a:off x="11151305" y="1160565"/>
              <a:ext cx="250473" cy="478150"/>
            </p14:xfrm>
          </p:contentPart>
        </mc:Choice>
        <mc:Fallback xmlns="">
          <p:pic>
            <p:nvPicPr>
              <p:cNvPr id="121" name="墨迹 120"/>
            </p:nvPicPr>
            <p:blipFill>
              <a:blip r:embed="rId236"/>
            </p:blipFill>
            <p:spPr>
              <a:xfrm>
                <a:off x="11151305" y="1160565"/>
                <a:ext cx="250473" cy="47815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2" name="墨迹 121"/>
              <p14:cNvContentPartPr/>
              <p14:nvPr/>
            </p14:nvContentPartPr>
            <p14:xfrm>
              <a:off x="11226800" y="1173078"/>
              <a:ext cx="275167" cy="445545"/>
            </p14:xfrm>
          </p:contentPart>
        </mc:Choice>
        <mc:Fallback xmlns="">
          <p:pic>
            <p:nvPicPr>
              <p:cNvPr id="122" name="墨迹 121"/>
            </p:nvPicPr>
            <p:blipFill>
              <a:blip r:embed="rId238"/>
            </p:blipFill>
            <p:spPr>
              <a:xfrm>
                <a:off x="11226800" y="1173078"/>
                <a:ext cx="275167" cy="445545"/>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3" name="墨迹 122"/>
              <p14:cNvContentPartPr/>
              <p14:nvPr/>
            </p14:nvContentPartPr>
            <p14:xfrm>
              <a:off x="11232444" y="1511467"/>
              <a:ext cx="222956" cy="180473"/>
            </p14:xfrm>
          </p:contentPart>
        </mc:Choice>
        <mc:Fallback xmlns="">
          <p:pic>
            <p:nvPicPr>
              <p:cNvPr id="123" name="墨迹 122"/>
            </p:nvPicPr>
            <p:blipFill>
              <a:blip r:embed="rId240"/>
            </p:blipFill>
            <p:spPr>
              <a:xfrm>
                <a:off x="11232444" y="1511467"/>
                <a:ext cx="222956" cy="180473"/>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4" name="墨迹 123"/>
              <p14:cNvContentPartPr/>
              <p14:nvPr/>
            </p14:nvContentPartPr>
            <p14:xfrm>
              <a:off x="11477977" y="1248863"/>
              <a:ext cx="193323" cy="335921"/>
            </p14:xfrm>
          </p:contentPart>
        </mc:Choice>
        <mc:Fallback xmlns="">
          <p:pic>
            <p:nvPicPr>
              <p:cNvPr id="124" name="墨迹 123"/>
            </p:nvPicPr>
            <p:blipFill>
              <a:blip r:embed="rId242"/>
            </p:blipFill>
            <p:spPr>
              <a:xfrm>
                <a:off x="11477977" y="1248863"/>
                <a:ext cx="193323" cy="335921"/>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5" name="墨迹 124"/>
              <p14:cNvContentPartPr/>
              <p14:nvPr/>
            </p14:nvContentPartPr>
            <p14:xfrm>
              <a:off x="11610622" y="1517106"/>
              <a:ext cx="169333" cy="160735"/>
            </p14:xfrm>
          </p:contentPart>
        </mc:Choice>
        <mc:Fallback xmlns="">
          <p:pic>
            <p:nvPicPr>
              <p:cNvPr id="125" name="墨迹 124"/>
            </p:nvPicPr>
            <p:blipFill>
              <a:blip r:embed="rId244"/>
            </p:blipFill>
            <p:spPr>
              <a:xfrm>
                <a:off x="11610622" y="1517106"/>
                <a:ext cx="169333" cy="160735"/>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6" name="墨迹 125"/>
              <p14:cNvContentPartPr/>
              <p14:nvPr/>
            </p14:nvContentPartPr>
            <p14:xfrm>
              <a:off x="9722555" y="2210802"/>
              <a:ext cx="279400" cy="62038"/>
            </p14:xfrm>
          </p:contentPart>
        </mc:Choice>
        <mc:Fallback xmlns="">
          <p:pic>
            <p:nvPicPr>
              <p:cNvPr id="126" name="墨迹 125"/>
            </p:nvPicPr>
            <p:blipFill>
              <a:blip r:embed="rId246"/>
            </p:blipFill>
            <p:spPr>
              <a:xfrm>
                <a:off x="9722555" y="2210802"/>
                <a:ext cx="279400" cy="62038"/>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7" name="墨迹 126"/>
              <p14:cNvContentPartPr/>
              <p14:nvPr/>
            </p14:nvContentPartPr>
            <p14:xfrm>
              <a:off x="9869311" y="2272840"/>
              <a:ext cx="59266" cy="403951"/>
            </p14:xfrm>
          </p:contentPart>
        </mc:Choice>
        <mc:Fallback xmlns="">
          <p:pic>
            <p:nvPicPr>
              <p:cNvPr id="127" name="墨迹 126"/>
            </p:nvPicPr>
            <p:blipFill>
              <a:blip r:embed="rId248"/>
            </p:blipFill>
            <p:spPr>
              <a:xfrm>
                <a:off x="9869311" y="2272840"/>
                <a:ext cx="59266" cy="403951"/>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8" name="墨迹 127"/>
              <p14:cNvContentPartPr/>
              <p14:nvPr/>
            </p14:nvContentPartPr>
            <p14:xfrm>
              <a:off x="9684102" y="2370655"/>
              <a:ext cx="142875" cy="158796"/>
            </p14:xfrm>
          </p:contentPart>
        </mc:Choice>
        <mc:Fallback xmlns="">
          <p:pic>
            <p:nvPicPr>
              <p:cNvPr id="128" name="墨迹 127"/>
            </p:nvPicPr>
            <p:blipFill>
              <a:blip r:embed="rId250"/>
            </p:blipFill>
            <p:spPr>
              <a:xfrm>
                <a:off x="9684102" y="2370655"/>
                <a:ext cx="142875" cy="158796"/>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9" name="墨迹 128"/>
              <p14:cNvContentPartPr/>
              <p14:nvPr/>
            </p14:nvContentPartPr>
            <p14:xfrm>
              <a:off x="10028766" y="2095186"/>
              <a:ext cx="211490" cy="344733"/>
            </p14:xfrm>
          </p:contentPart>
        </mc:Choice>
        <mc:Fallback xmlns="">
          <p:pic>
            <p:nvPicPr>
              <p:cNvPr id="129" name="墨迹 128"/>
            </p:nvPicPr>
            <p:blipFill>
              <a:blip r:embed="rId252"/>
            </p:blipFill>
            <p:spPr>
              <a:xfrm>
                <a:off x="10028766" y="2095186"/>
                <a:ext cx="211490" cy="344733"/>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0" name="墨迹 129"/>
              <p14:cNvContentPartPr/>
              <p14:nvPr/>
            </p14:nvContentPartPr>
            <p14:xfrm>
              <a:off x="9985022" y="2425115"/>
              <a:ext cx="124178" cy="473743"/>
            </p14:xfrm>
          </p:contentPart>
        </mc:Choice>
        <mc:Fallback xmlns="">
          <p:pic>
            <p:nvPicPr>
              <p:cNvPr id="130" name="墨迹 129"/>
            </p:nvPicPr>
            <p:blipFill>
              <a:blip r:embed="rId254"/>
            </p:blipFill>
            <p:spPr>
              <a:xfrm>
                <a:off x="9985022" y="2425115"/>
                <a:ext cx="124178" cy="473743"/>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1" name="墨迹 130"/>
              <p14:cNvContentPartPr/>
              <p14:nvPr/>
            </p14:nvContentPartPr>
            <p14:xfrm>
              <a:off x="10183988" y="2301039"/>
              <a:ext cx="388056" cy="349668"/>
            </p14:xfrm>
          </p:contentPart>
        </mc:Choice>
        <mc:Fallback xmlns="">
          <p:pic>
            <p:nvPicPr>
              <p:cNvPr id="131" name="墨迹 130"/>
            </p:nvPicPr>
            <p:blipFill>
              <a:blip r:embed="rId256"/>
            </p:blipFill>
            <p:spPr>
              <a:xfrm>
                <a:off x="10183988" y="2301039"/>
                <a:ext cx="388056" cy="349668"/>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2" name="墨迹 131"/>
              <p14:cNvContentPartPr/>
              <p14:nvPr/>
            </p14:nvContentPartPr>
            <p14:xfrm>
              <a:off x="10693400" y="2052888"/>
              <a:ext cx="53622" cy="555520"/>
            </p14:xfrm>
          </p:contentPart>
        </mc:Choice>
        <mc:Fallback xmlns="">
          <p:pic>
            <p:nvPicPr>
              <p:cNvPr id="132" name="墨迹 131"/>
            </p:nvPicPr>
            <p:blipFill>
              <a:blip r:embed="rId258"/>
            </p:blipFill>
            <p:spPr>
              <a:xfrm>
                <a:off x="10693400" y="2052888"/>
                <a:ext cx="53622" cy="55552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3" name="墨迹 132"/>
              <p14:cNvContentPartPr/>
              <p14:nvPr/>
            </p14:nvContentPartPr>
            <p14:xfrm>
              <a:off x="10617200" y="2379996"/>
              <a:ext cx="355600" cy="265071"/>
            </p14:xfrm>
          </p:contentPart>
        </mc:Choice>
        <mc:Fallback xmlns="">
          <p:pic>
            <p:nvPicPr>
              <p:cNvPr id="133" name="墨迹 132"/>
            </p:nvPicPr>
            <p:blipFill>
              <a:blip r:embed="rId260"/>
            </p:blipFill>
            <p:spPr>
              <a:xfrm>
                <a:off x="10617200" y="2379996"/>
                <a:ext cx="355600" cy="265071"/>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4" name="墨迹 133"/>
              <p14:cNvContentPartPr/>
              <p14:nvPr/>
            </p14:nvContentPartPr>
            <p14:xfrm>
              <a:off x="1913466" y="3304924"/>
              <a:ext cx="87489" cy="64858"/>
            </p14:xfrm>
          </p:contentPart>
        </mc:Choice>
        <mc:Fallback xmlns="">
          <p:pic>
            <p:nvPicPr>
              <p:cNvPr id="134" name="墨迹 133"/>
            </p:nvPicPr>
            <p:blipFill>
              <a:blip r:embed="rId262"/>
            </p:blipFill>
            <p:spPr>
              <a:xfrm>
                <a:off x="1913466" y="3304924"/>
                <a:ext cx="87489" cy="64858"/>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5" name="墨迹 134"/>
              <p14:cNvContentPartPr/>
              <p14:nvPr/>
            </p14:nvContentPartPr>
            <p14:xfrm>
              <a:off x="1899355" y="3445919"/>
              <a:ext cx="47978" cy="216075"/>
            </p14:xfrm>
          </p:contentPart>
        </mc:Choice>
        <mc:Fallback xmlns="">
          <p:pic>
            <p:nvPicPr>
              <p:cNvPr id="135" name="墨迹 134"/>
            </p:nvPicPr>
            <p:blipFill>
              <a:blip r:embed="rId264"/>
            </p:blipFill>
            <p:spPr>
              <a:xfrm>
                <a:off x="1899355" y="3445919"/>
                <a:ext cx="47978" cy="216075"/>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6" name="墨迹 135"/>
              <p14:cNvContentPartPr/>
              <p14:nvPr/>
            </p14:nvContentPartPr>
            <p14:xfrm>
              <a:off x="2025650" y="3275315"/>
              <a:ext cx="212372" cy="367997"/>
            </p14:xfrm>
          </p:contentPart>
        </mc:Choice>
        <mc:Fallback xmlns="">
          <p:pic>
            <p:nvPicPr>
              <p:cNvPr id="136" name="墨迹 135"/>
            </p:nvPicPr>
            <p:blipFill>
              <a:blip r:embed="rId266"/>
            </p:blipFill>
            <p:spPr>
              <a:xfrm>
                <a:off x="2025650" y="3275315"/>
                <a:ext cx="212372" cy="367997"/>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7" name="墨迹 136"/>
              <p14:cNvContentPartPr/>
              <p14:nvPr/>
            </p14:nvContentPartPr>
            <p14:xfrm>
              <a:off x="2321983" y="3331713"/>
              <a:ext cx="99483" cy="249561"/>
            </p14:xfrm>
          </p:contentPart>
        </mc:Choice>
        <mc:Fallback xmlns="">
          <p:pic>
            <p:nvPicPr>
              <p:cNvPr id="137" name="墨迹 136"/>
            </p:nvPicPr>
            <p:blipFill>
              <a:blip r:embed="rId268"/>
            </p:blipFill>
            <p:spPr>
              <a:xfrm>
                <a:off x="2321983" y="3331713"/>
                <a:ext cx="99483" cy="249561"/>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8" name="墨迹 137"/>
              <p14:cNvContentPartPr/>
              <p14:nvPr/>
            </p14:nvContentPartPr>
            <p14:xfrm>
              <a:off x="2483555" y="3400801"/>
              <a:ext cx="87489" cy="22559"/>
            </p14:xfrm>
          </p:contentPart>
        </mc:Choice>
        <mc:Fallback xmlns="">
          <p:pic>
            <p:nvPicPr>
              <p:cNvPr id="138" name="墨迹 137"/>
            </p:nvPicPr>
            <p:blipFill>
              <a:blip r:embed="rId270"/>
            </p:blipFill>
            <p:spPr>
              <a:xfrm>
                <a:off x="2483555" y="3400801"/>
                <a:ext cx="87489" cy="2255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9" name="墨迹 138"/>
              <p14:cNvContentPartPr/>
              <p14:nvPr/>
            </p14:nvContentPartPr>
            <p14:xfrm>
              <a:off x="2450218" y="3530516"/>
              <a:ext cx="174448" cy="5640"/>
            </p14:xfrm>
          </p:contentPart>
        </mc:Choice>
        <mc:Fallback xmlns="">
          <p:pic>
            <p:nvPicPr>
              <p:cNvPr id="139" name="墨迹 138"/>
            </p:nvPicPr>
            <p:blipFill>
              <a:blip r:embed="rId272"/>
            </p:blipFill>
            <p:spPr>
              <a:xfrm>
                <a:off x="2450218" y="3530516"/>
                <a:ext cx="174448" cy="564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0" name="墨迹 139"/>
              <p14:cNvContentPartPr/>
              <p14:nvPr/>
            </p14:nvContentPartPr>
            <p14:xfrm>
              <a:off x="2692400" y="3312502"/>
              <a:ext cx="141111" cy="384388"/>
            </p14:xfrm>
          </p:contentPart>
        </mc:Choice>
        <mc:Fallback xmlns="">
          <p:pic>
            <p:nvPicPr>
              <p:cNvPr id="140" name="墨迹 139"/>
            </p:nvPicPr>
            <p:blipFill>
              <a:blip r:embed="rId274"/>
            </p:blipFill>
            <p:spPr>
              <a:xfrm>
                <a:off x="2692400" y="3312502"/>
                <a:ext cx="141111" cy="384388"/>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7" name="墨迹 146"/>
              <p14:cNvContentPartPr/>
              <p14:nvPr/>
            </p14:nvContentPartPr>
            <p14:xfrm>
              <a:off x="3675238" y="3457198"/>
              <a:ext cx="27517" cy="16920"/>
            </p14:xfrm>
          </p:contentPart>
        </mc:Choice>
        <mc:Fallback xmlns="">
          <p:pic>
            <p:nvPicPr>
              <p:cNvPr id="147" name="墨迹 146"/>
            </p:nvPicPr>
            <p:blipFill>
              <a:blip r:embed="rId276"/>
            </p:blipFill>
            <p:spPr>
              <a:xfrm>
                <a:off x="3675238" y="3457198"/>
                <a:ext cx="27517" cy="1692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8" name="墨迹 147"/>
              <p14:cNvContentPartPr/>
              <p14:nvPr/>
            </p14:nvContentPartPr>
            <p14:xfrm>
              <a:off x="3931355" y="3218564"/>
              <a:ext cx="31045" cy="280228"/>
            </p14:xfrm>
          </p:contentPart>
        </mc:Choice>
        <mc:Fallback xmlns="">
          <p:pic>
            <p:nvPicPr>
              <p:cNvPr id="148" name="墨迹 147"/>
            </p:nvPicPr>
            <p:blipFill>
              <a:blip r:embed="rId278"/>
            </p:blipFill>
            <p:spPr>
              <a:xfrm>
                <a:off x="3931355" y="3218564"/>
                <a:ext cx="31045" cy="280228"/>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9" name="墨迹 148"/>
              <p14:cNvContentPartPr/>
              <p14:nvPr/>
            </p14:nvContentPartPr>
            <p14:xfrm>
              <a:off x="3939822" y="3327483"/>
              <a:ext cx="112889" cy="50758"/>
            </p14:xfrm>
          </p:contentPart>
        </mc:Choice>
        <mc:Fallback xmlns="">
          <p:pic>
            <p:nvPicPr>
              <p:cNvPr id="149" name="墨迹 148"/>
            </p:nvPicPr>
            <p:blipFill>
              <a:blip r:embed="rId280"/>
            </p:blipFill>
            <p:spPr>
              <a:xfrm>
                <a:off x="3939822" y="3327483"/>
                <a:ext cx="112889" cy="50758"/>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0" name="墨迹 149"/>
              <p14:cNvContentPartPr/>
              <p14:nvPr/>
            </p14:nvContentPartPr>
            <p14:xfrm>
              <a:off x="4041422" y="3140665"/>
              <a:ext cx="28222" cy="409590"/>
            </p14:xfrm>
          </p:contentPart>
        </mc:Choice>
        <mc:Fallback xmlns="">
          <p:pic>
            <p:nvPicPr>
              <p:cNvPr id="150" name="墨迹 149"/>
            </p:nvPicPr>
            <p:blipFill>
              <a:blip r:embed="rId282"/>
            </p:blipFill>
            <p:spPr>
              <a:xfrm>
                <a:off x="4041422" y="3140665"/>
                <a:ext cx="28222" cy="40959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1" name="墨迹 150"/>
              <p14:cNvContentPartPr/>
              <p14:nvPr/>
            </p14:nvContentPartPr>
            <p14:xfrm>
              <a:off x="4097866" y="3330303"/>
              <a:ext cx="138289" cy="141348"/>
            </p14:xfrm>
          </p:contentPart>
        </mc:Choice>
        <mc:Fallback xmlns="">
          <p:pic>
            <p:nvPicPr>
              <p:cNvPr id="151" name="墨迹 150"/>
            </p:nvPicPr>
            <p:blipFill>
              <a:blip r:embed="rId284"/>
            </p:blipFill>
            <p:spPr>
              <a:xfrm>
                <a:off x="4097866" y="3330303"/>
                <a:ext cx="138289" cy="141348"/>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2" name="墨迹 151"/>
              <p14:cNvContentPartPr/>
              <p14:nvPr/>
            </p14:nvContentPartPr>
            <p14:xfrm>
              <a:off x="4238977" y="3180848"/>
              <a:ext cx="92075" cy="200213"/>
            </p14:xfrm>
          </p:contentPart>
        </mc:Choice>
        <mc:Fallback xmlns="">
          <p:pic>
            <p:nvPicPr>
              <p:cNvPr id="152" name="墨迹 151"/>
            </p:nvPicPr>
            <p:blipFill>
              <a:blip r:embed="rId286"/>
            </p:blipFill>
            <p:spPr>
              <a:xfrm>
                <a:off x="4238977" y="3180848"/>
                <a:ext cx="92075" cy="200213"/>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3" name="墨迹 152"/>
              <p14:cNvContentPartPr/>
              <p14:nvPr/>
            </p14:nvContentPartPr>
            <p14:xfrm>
              <a:off x="4339695" y="3169569"/>
              <a:ext cx="226660" cy="262779"/>
            </p14:xfrm>
          </p:contentPart>
        </mc:Choice>
        <mc:Fallback xmlns="">
          <p:pic>
            <p:nvPicPr>
              <p:cNvPr id="153" name="墨迹 152"/>
            </p:nvPicPr>
            <p:blipFill>
              <a:blip r:embed="rId288"/>
            </p:blipFill>
            <p:spPr>
              <a:xfrm>
                <a:off x="4339695" y="3169569"/>
                <a:ext cx="226660" cy="26277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4" name="墨迹 153"/>
              <p14:cNvContentPartPr/>
              <p14:nvPr/>
            </p14:nvContentPartPr>
            <p14:xfrm>
              <a:off x="4562827" y="3242886"/>
              <a:ext cx="133350" cy="157914"/>
            </p14:xfrm>
          </p:contentPart>
        </mc:Choice>
        <mc:Fallback xmlns="">
          <p:pic>
            <p:nvPicPr>
              <p:cNvPr id="154" name="墨迹 153"/>
            </p:nvPicPr>
            <p:blipFill>
              <a:blip r:embed="rId290"/>
            </p:blipFill>
            <p:spPr>
              <a:xfrm>
                <a:off x="4562827" y="3242886"/>
                <a:ext cx="133350" cy="157914"/>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5" name="墨迹 154"/>
              <p14:cNvContentPartPr/>
              <p14:nvPr/>
            </p14:nvContentPartPr>
            <p14:xfrm>
              <a:off x="4614333" y="3307744"/>
              <a:ext cx="53622" cy="270710"/>
            </p14:xfrm>
          </p:contentPart>
        </mc:Choice>
        <mc:Fallback xmlns="">
          <p:pic>
            <p:nvPicPr>
              <p:cNvPr id="155" name="墨迹 154"/>
            </p:nvPicPr>
            <p:blipFill>
              <a:blip r:embed="rId292"/>
            </p:blipFill>
            <p:spPr>
              <a:xfrm>
                <a:off x="4614333" y="3307744"/>
                <a:ext cx="53622" cy="27071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6" name="墨迹 155"/>
              <p14:cNvContentPartPr/>
              <p14:nvPr/>
            </p14:nvContentPartPr>
            <p14:xfrm>
              <a:off x="4799188" y="3316204"/>
              <a:ext cx="286456" cy="5639"/>
            </p14:xfrm>
          </p:contentPart>
        </mc:Choice>
        <mc:Fallback xmlns="">
          <p:pic>
            <p:nvPicPr>
              <p:cNvPr id="156" name="墨迹 155"/>
            </p:nvPicPr>
            <p:blipFill>
              <a:blip r:embed="rId294"/>
            </p:blipFill>
            <p:spPr>
              <a:xfrm>
                <a:off x="4799188" y="3316204"/>
                <a:ext cx="286456" cy="5639"/>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7" name="墨迹 156"/>
              <p14:cNvContentPartPr/>
              <p14:nvPr/>
            </p14:nvContentPartPr>
            <p14:xfrm>
              <a:off x="5034844" y="3231606"/>
              <a:ext cx="141111" cy="70498"/>
            </p14:xfrm>
          </p:contentPart>
        </mc:Choice>
        <mc:Fallback xmlns="">
          <p:pic>
            <p:nvPicPr>
              <p:cNvPr id="157" name="墨迹 156"/>
            </p:nvPicPr>
            <p:blipFill>
              <a:blip r:embed="rId296"/>
            </p:blipFill>
            <p:spPr>
              <a:xfrm>
                <a:off x="5034844" y="3231606"/>
                <a:ext cx="141111" cy="70498"/>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8" name="墨迹 157"/>
              <p14:cNvContentPartPr/>
              <p14:nvPr/>
            </p14:nvContentPartPr>
            <p14:xfrm>
              <a:off x="4796013" y="3413490"/>
              <a:ext cx="281164" cy="29609"/>
            </p14:xfrm>
          </p:contentPart>
        </mc:Choice>
        <mc:Fallback xmlns="">
          <p:pic>
            <p:nvPicPr>
              <p:cNvPr id="158" name="墨迹 157"/>
            </p:nvPicPr>
            <p:blipFill>
              <a:blip r:embed="rId298"/>
            </p:blipFill>
            <p:spPr>
              <a:xfrm>
                <a:off x="4796013" y="3413490"/>
                <a:ext cx="281164" cy="2960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9" name="墨迹 158"/>
              <p14:cNvContentPartPr/>
              <p14:nvPr/>
            </p14:nvContentPartPr>
            <p14:xfrm>
              <a:off x="4800600" y="3427590"/>
              <a:ext cx="121355" cy="102926"/>
            </p14:xfrm>
          </p:contentPart>
        </mc:Choice>
        <mc:Fallback xmlns="">
          <p:pic>
            <p:nvPicPr>
              <p:cNvPr id="159" name="墨迹 158"/>
            </p:nvPicPr>
            <p:blipFill>
              <a:blip r:embed="rId300"/>
            </p:blipFill>
            <p:spPr>
              <a:xfrm>
                <a:off x="4800600" y="3427590"/>
                <a:ext cx="121355" cy="102926"/>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0" name="墨迹 159"/>
              <p14:cNvContentPartPr/>
              <p14:nvPr/>
            </p14:nvContentPartPr>
            <p14:xfrm>
              <a:off x="5309658" y="3183316"/>
              <a:ext cx="199319" cy="204266"/>
            </p14:xfrm>
          </p:contentPart>
        </mc:Choice>
        <mc:Fallback xmlns="">
          <p:pic>
            <p:nvPicPr>
              <p:cNvPr id="160" name="墨迹 159"/>
            </p:nvPicPr>
            <p:blipFill>
              <a:blip r:embed="rId302"/>
            </p:blipFill>
            <p:spPr>
              <a:xfrm>
                <a:off x="5309658" y="3183316"/>
                <a:ext cx="199319" cy="204266"/>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1" name="墨迹 160"/>
              <p14:cNvContentPartPr/>
              <p14:nvPr/>
            </p14:nvContentPartPr>
            <p14:xfrm>
              <a:off x="5545666" y="3168159"/>
              <a:ext cx="40393" cy="224182"/>
            </p14:xfrm>
          </p:contentPart>
        </mc:Choice>
        <mc:Fallback xmlns="">
          <p:pic>
            <p:nvPicPr>
              <p:cNvPr id="161" name="墨迹 160"/>
            </p:nvPicPr>
            <p:blipFill>
              <a:blip r:embed="rId304"/>
            </p:blipFill>
            <p:spPr>
              <a:xfrm>
                <a:off x="5545666" y="3168159"/>
                <a:ext cx="40393" cy="224182"/>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2" name="墨迹 161"/>
              <p14:cNvContentPartPr/>
              <p14:nvPr/>
            </p14:nvContentPartPr>
            <p14:xfrm>
              <a:off x="5548488" y="3266855"/>
              <a:ext cx="112889" cy="38069"/>
            </p14:xfrm>
          </p:contentPart>
        </mc:Choice>
        <mc:Fallback xmlns="">
          <p:pic>
            <p:nvPicPr>
              <p:cNvPr id="162" name="墨迹 161"/>
            </p:nvPicPr>
            <p:blipFill>
              <a:blip r:embed="rId306"/>
            </p:blipFill>
            <p:spPr>
              <a:xfrm>
                <a:off x="5548488" y="3266855"/>
                <a:ext cx="112889" cy="38069"/>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3" name="墨迹 162"/>
              <p14:cNvContentPartPr/>
              <p14:nvPr/>
            </p14:nvContentPartPr>
            <p14:xfrm>
              <a:off x="5655733" y="3127270"/>
              <a:ext cx="11289" cy="437085"/>
            </p14:xfrm>
          </p:contentPart>
        </mc:Choice>
        <mc:Fallback xmlns="">
          <p:pic>
            <p:nvPicPr>
              <p:cNvPr id="163" name="墨迹 162"/>
            </p:nvPicPr>
            <p:blipFill>
              <a:blip r:embed="rId308"/>
            </p:blipFill>
            <p:spPr>
              <a:xfrm>
                <a:off x="5655733" y="3127270"/>
                <a:ext cx="11289" cy="437085"/>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4" name="墨迹 163"/>
              <p14:cNvContentPartPr/>
              <p14:nvPr/>
            </p14:nvContentPartPr>
            <p14:xfrm>
              <a:off x="5723466" y="3096251"/>
              <a:ext cx="129822" cy="45119"/>
            </p14:xfrm>
          </p:contentPart>
        </mc:Choice>
        <mc:Fallback xmlns="">
          <p:pic>
            <p:nvPicPr>
              <p:cNvPr id="164" name="墨迹 163"/>
            </p:nvPicPr>
            <p:blipFill>
              <a:blip r:embed="rId310"/>
            </p:blipFill>
            <p:spPr>
              <a:xfrm>
                <a:off x="5723466" y="3096251"/>
                <a:ext cx="129822" cy="4511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5" name="墨迹 164"/>
              <p14:cNvContentPartPr/>
              <p14:nvPr/>
            </p14:nvContentPartPr>
            <p14:xfrm>
              <a:off x="5788377" y="3008834"/>
              <a:ext cx="31045" cy="188933"/>
            </p14:xfrm>
          </p:contentPart>
        </mc:Choice>
        <mc:Fallback xmlns="">
          <p:pic>
            <p:nvPicPr>
              <p:cNvPr id="165" name="墨迹 164"/>
            </p:nvPicPr>
            <p:blipFill>
              <a:blip r:embed="rId312"/>
            </p:blipFill>
            <p:spPr>
              <a:xfrm>
                <a:off x="5788377" y="3008834"/>
                <a:ext cx="31045" cy="188933"/>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6" name="墨迹 165"/>
              <p14:cNvContentPartPr/>
              <p14:nvPr/>
            </p14:nvContentPartPr>
            <p14:xfrm>
              <a:off x="5860873" y="3248526"/>
              <a:ext cx="192794" cy="16919"/>
            </p14:xfrm>
          </p:contentPart>
        </mc:Choice>
        <mc:Fallback xmlns="">
          <p:pic>
            <p:nvPicPr>
              <p:cNvPr id="166" name="墨迹 165"/>
            </p:nvPicPr>
            <p:blipFill>
              <a:blip r:embed="rId314"/>
            </p:blipFill>
            <p:spPr>
              <a:xfrm>
                <a:off x="5860873" y="3248526"/>
                <a:ext cx="192794" cy="16919"/>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7" name="墨迹 166"/>
              <p14:cNvContentPartPr/>
              <p14:nvPr/>
            </p14:nvContentPartPr>
            <p14:xfrm>
              <a:off x="5918200" y="3168335"/>
              <a:ext cx="59266" cy="288863"/>
            </p14:xfrm>
          </p:contentPart>
        </mc:Choice>
        <mc:Fallback xmlns="">
          <p:pic>
            <p:nvPicPr>
              <p:cNvPr id="167" name="墨迹 166"/>
            </p:nvPicPr>
            <p:blipFill>
              <a:blip r:embed="rId316"/>
            </p:blipFill>
            <p:spPr>
              <a:xfrm>
                <a:off x="5918200" y="3168335"/>
                <a:ext cx="59266" cy="288863"/>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8" name="墨迹 167"/>
              <p14:cNvContentPartPr/>
              <p14:nvPr/>
            </p14:nvContentPartPr>
            <p14:xfrm>
              <a:off x="6166378" y="3106297"/>
              <a:ext cx="217488" cy="260665"/>
            </p14:xfrm>
          </p:contentPart>
        </mc:Choice>
        <mc:Fallback xmlns="">
          <p:pic>
            <p:nvPicPr>
              <p:cNvPr id="168" name="墨迹 167"/>
            </p:nvPicPr>
            <p:blipFill>
              <a:blip r:embed="rId318"/>
            </p:blipFill>
            <p:spPr>
              <a:xfrm>
                <a:off x="6166378" y="3106297"/>
                <a:ext cx="217488" cy="260665"/>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9" name="墨迹 168"/>
              <p14:cNvContentPartPr/>
              <p14:nvPr/>
            </p14:nvContentPartPr>
            <p14:xfrm>
              <a:off x="6303256" y="3165867"/>
              <a:ext cx="225425" cy="251148"/>
            </p14:xfrm>
          </p:contentPart>
        </mc:Choice>
        <mc:Fallback xmlns="">
          <p:pic>
            <p:nvPicPr>
              <p:cNvPr id="169" name="墨迹 168"/>
            </p:nvPicPr>
            <p:blipFill>
              <a:blip r:embed="rId320"/>
            </p:blipFill>
            <p:spPr>
              <a:xfrm>
                <a:off x="6303256" y="3165867"/>
                <a:ext cx="225425" cy="251148"/>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0" name="墨迹 169"/>
              <p14:cNvContentPartPr/>
              <p14:nvPr/>
            </p14:nvContentPartPr>
            <p14:xfrm>
              <a:off x="6558844" y="3220327"/>
              <a:ext cx="129822" cy="146634"/>
            </p14:xfrm>
          </p:contentPart>
        </mc:Choice>
        <mc:Fallback xmlns="">
          <p:pic>
            <p:nvPicPr>
              <p:cNvPr id="170" name="墨迹 169"/>
            </p:nvPicPr>
            <p:blipFill>
              <a:blip r:embed="rId322"/>
            </p:blipFill>
            <p:spPr>
              <a:xfrm>
                <a:off x="6558844" y="3220327"/>
                <a:ext cx="129822" cy="146634"/>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1" name="墨迹 170"/>
              <p14:cNvContentPartPr/>
              <p14:nvPr/>
            </p14:nvContentPartPr>
            <p14:xfrm>
              <a:off x="6598355" y="3285008"/>
              <a:ext cx="56445" cy="293446"/>
            </p14:xfrm>
          </p:contentPart>
        </mc:Choice>
        <mc:Fallback xmlns="">
          <p:pic>
            <p:nvPicPr>
              <p:cNvPr id="171" name="墨迹 170"/>
            </p:nvPicPr>
            <p:blipFill>
              <a:blip r:embed="rId324"/>
            </p:blipFill>
            <p:spPr>
              <a:xfrm>
                <a:off x="6598355" y="3285008"/>
                <a:ext cx="56445" cy="293446"/>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2" name="墨迹 171"/>
              <p14:cNvContentPartPr/>
              <p14:nvPr/>
            </p14:nvContentPartPr>
            <p14:xfrm>
              <a:off x="6660621" y="3034213"/>
              <a:ext cx="87312" cy="177654"/>
            </p14:xfrm>
          </p:contentPart>
        </mc:Choice>
        <mc:Fallback xmlns="">
          <p:pic>
            <p:nvPicPr>
              <p:cNvPr id="172" name="墨迹 171"/>
            </p:nvPicPr>
            <p:blipFill>
              <a:blip r:embed="rId326"/>
            </p:blipFill>
            <p:spPr>
              <a:xfrm>
                <a:off x="6660621" y="3034213"/>
                <a:ext cx="87312" cy="177654"/>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73" name="墨迹 172"/>
              <p14:cNvContentPartPr/>
              <p14:nvPr/>
            </p14:nvContentPartPr>
            <p14:xfrm>
              <a:off x="6750755" y="3079332"/>
              <a:ext cx="107245" cy="28199"/>
            </p14:xfrm>
          </p:contentPart>
        </mc:Choice>
        <mc:Fallback xmlns="">
          <p:pic>
            <p:nvPicPr>
              <p:cNvPr id="173" name="墨迹 172"/>
            </p:nvPicPr>
            <p:blipFill>
              <a:blip r:embed="rId328"/>
            </p:blipFill>
            <p:spPr>
              <a:xfrm>
                <a:off x="6750755" y="3079332"/>
                <a:ext cx="107245" cy="2819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4" name="墨迹 173"/>
              <p14:cNvContentPartPr/>
              <p14:nvPr/>
            </p14:nvContentPartPr>
            <p14:xfrm>
              <a:off x="4086577" y="3747120"/>
              <a:ext cx="127706" cy="144343"/>
            </p14:xfrm>
          </p:contentPart>
        </mc:Choice>
        <mc:Fallback xmlns="">
          <p:pic>
            <p:nvPicPr>
              <p:cNvPr id="174" name="墨迹 173"/>
            </p:nvPicPr>
            <p:blipFill>
              <a:blip r:embed="rId330"/>
            </p:blipFill>
            <p:spPr>
              <a:xfrm>
                <a:off x="4086577" y="3747120"/>
                <a:ext cx="127706" cy="144343"/>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5" name="墨迹 174"/>
              <p14:cNvContentPartPr/>
              <p14:nvPr/>
            </p14:nvContentPartPr>
            <p14:xfrm>
              <a:off x="4222044" y="3823786"/>
              <a:ext cx="90311" cy="33839"/>
            </p14:xfrm>
          </p:contentPart>
        </mc:Choice>
        <mc:Fallback xmlns="">
          <p:pic>
            <p:nvPicPr>
              <p:cNvPr id="175" name="墨迹 174"/>
            </p:nvPicPr>
            <p:blipFill>
              <a:blip r:embed="rId332"/>
            </p:blipFill>
            <p:spPr>
              <a:xfrm>
                <a:off x="4222044" y="3823786"/>
                <a:ext cx="90311" cy="3383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6" name="墨迹 175"/>
              <p14:cNvContentPartPr/>
              <p14:nvPr/>
            </p14:nvContentPartPr>
            <p14:xfrm>
              <a:off x="4357511" y="3663756"/>
              <a:ext cx="33866" cy="264366"/>
            </p14:xfrm>
          </p:contentPart>
        </mc:Choice>
        <mc:Fallback xmlns="">
          <p:pic>
            <p:nvPicPr>
              <p:cNvPr id="176" name="墨迹 175"/>
            </p:nvPicPr>
            <p:blipFill>
              <a:blip r:embed="rId334"/>
            </p:blipFill>
            <p:spPr>
              <a:xfrm>
                <a:off x="4357511" y="3663756"/>
                <a:ext cx="33866" cy="264366"/>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7" name="墨迹 176"/>
              <p14:cNvContentPartPr/>
              <p14:nvPr/>
            </p14:nvContentPartPr>
            <p14:xfrm>
              <a:off x="5565422" y="3654592"/>
              <a:ext cx="103716" cy="139056"/>
            </p14:xfrm>
          </p:contentPart>
        </mc:Choice>
        <mc:Fallback xmlns="">
          <p:pic>
            <p:nvPicPr>
              <p:cNvPr id="177" name="墨迹 176"/>
            </p:nvPicPr>
            <p:blipFill>
              <a:blip r:embed="rId336"/>
            </p:blipFill>
            <p:spPr>
              <a:xfrm>
                <a:off x="5565422" y="3654592"/>
                <a:ext cx="103716" cy="139056"/>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8" name="墨迹 177"/>
              <p14:cNvContentPartPr/>
              <p14:nvPr/>
            </p14:nvContentPartPr>
            <p14:xfrm>
              <a:off x="6372577" y="3598194"/>
              <a:ext cx="99307" cy="110681"/>
            </p14:xfrm>
          </p:contentPart>
        </mc:Choice>
        <mc:Fallback xmlns="">
          <p:pic>
            <p:nvPicPr>
              <p:cNvPr id="178" name="墨迹 177"/>
            </p:nvPicPr>
            <p:blipFill>
              <a:blip r:embed="rId338"/>
            </p:blipFill>
            <p:spPr>
              <a:xfrm>
                <a:off x="6372577" y="3598194"/>
                <a:ext cx="99307" cy="110681"/>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9" name="墨迹 178"/>
              <p14:cNvContentPartPr/>
              <p14:nvPr/>
            </p14:nvContentPartPr>
            <p14:xfrm>
              <a:off x="6338711" y="3942222"/>
              <a:ext cx="116240" cy="177653"/>
            </p14:xfrm>
          </p:contentPart>
        </mc:Choice>
        <mc:Fallback xmlns="">
          <p:pic>
            <p:nvPicPr>
              <p:cNvPr id="179" name="墨迹 178"/>
            </p:nvPicPr>
            <p:blipFill>
              <a:blip r:embed="rId340"/>
            </p:blipFill>
            <p:spPr>
              <a:xfrm>
                <a:off x="6338711" y="3942222"/>
                <a:ext cx="116240" cy="177653"/>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0" name="墨迹 179"/>
              <p14:cNvContentPartPr/>
              <p14:nvPr/>
            </p14:nvContentPartPr>
            <p14:xfrm>
              <a:off x="6316133" y="3878774"/>
              <a:ext cx="214489" cy="252381"/>
            </p14:xfrm>
          </p:contentPart>
        </mc:Choice>
        <mc:Fallback xmlns="">
          <p:pic>
            <p:nvPicPr>
              <p:cNvPr id="180" name="墨迹 179"/>
            </p:nvPicPr>
            <p:blipFill>
              <a:blip r:embed="rId342"/>
            </p:blipFill>
            <p:spPr>
              <a:xfrm>
                <a:off x="6316133" y="3878774"/>
                <a:ext cx="214489" cy="252381"/>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1" name="墨迹 180"/>
              <p14:cNvContentPartPr/>
              <p14:nvPr/>
            </p14:nvContentPartPr>
            <p14:xfrm>
              <a:off x="5560130" y="4025409"/>
              <a:ext cx="132292" cy="136765"/>
            </p14:xfrm>
          </p:contentPart>
        </mc:Choice>
        <mc:Fallback xmlns="">
          <p:pic>
            <p:nvPicPr>
              <p:cNvPr id="181" name="墨迹 180"/>
            </p:nvPicPr>
            <p:blipFill>
              <a:blip r:embed="rId344"/>
            </p:blipFill>
            <p:spPr>
              <a:xfrm>
                <a:off x="5560130" y="4025409"/>
                <a:ext cx="132292" cy="136765"/>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2" name="墨迹 181"/>
              <p14:cNvContentPartPr/>
              <p14:nvPr/>
            </p14:nvContentPartPr>
            <p14:xfrm>
              <a:off x="5714294" y="4021179"/>
              <a:ext cx="98072" cy="169194"/>
            </p14:xfrm>
          </p:contentPart>
        </mc:Choice>
        <mc:Fallback xmlns="">
          <p:pic>
            <p:nvPicPr>
              <p:cNvPr id="182" name="墨迹 181"/>
            </p:nvPicPr>
            <p:blipFill>
              <a:blip r:embed="rId346"/>
            </p:blipFill>
            <p:spPr>
              <a:xfrm>
                <a:off x="5714294" y="4021179"/>
                <a:ext cx="98072" cy="169194"/>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83" name="墨迹 182"/>
              <p14:cNvContentPartPr/>
              <p14:nvPr/>
            </p14:nvContentPartPr>
            <p14:xfrm>
              <a:off x="5672666" y="3937287"/>
              <a:ext cx="191911" cy="284105"/>
            </p14:xfrm>
          </p:contentPart>
        </mc:Choice>
        <mc:Fallback xmlns="">
          <p:pic>
            <p:nvPicPr>
              <p:cNvPr id="183" name="墨迹 182"/>
            </p:nvPicPr>
            <p:blipFill>
              <a:blip r:embed="rId348"/>
            </p:blipFill>
            <p:spPr>
              <a:xfrm>
                <a:off x="5672666" y="3937287"/>
                <a:ext cx="191911" cy="284105"/>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4" name="墨迹 183"/>
              <p14:cNvContentPartPr/>
              <p14:nvPr/>
            </p14:nvContentPartPr>
            <p14:xfrm>
              <a:off x="3987094" y="4133975"/>
              <a:ext cx="86783" cy="120551"/>
            </p14:xfrm>
          </p:contentPart>
        </mc:Choice>
        <mc:Fallback xmlns="">
          <p:pic>
            <p:nvPicPr>
              <p:cNvPr id="184" name="墨迹 183"/>
            </p:nvPicPr>
            <p:blipFill>
              <a:blip r:embed="rId350"/>
            </p:blipFill>
            <p:spPr>
              <a:xfrm>
                <a:off x="3987094" y="4133975"/>
                <a:ext cx="86783" cy="120551"/>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5" name="墨迹 184"/>
              <p14:cNvContentPartPr/>
              <p14:nvPr/>
            </p14:nvContentPartPr>
            <p14:xfrm>
              <a:off x="4075288" y="4201652"/>
              <a:ext cx="56445" cy="39479"/>
            </p14:xfrm>
          </p:contentPart>
        </mc:Choice>
        <mc:Fallback xmlns="">
          <p:pic>
            <p:nvPicPr>
              <p:cNvPr id="185" name="墨迹 184"/>
            </p:nvPicPr>
            <p:blipFill>
              <a:blip r:embed="rId352"/>
            </p:blipFill>
            <p:spPr>
              <a:xfrm>
                <a:off x="4075288" y="4201652"/>
                <a:ext cx="56445" cy="3947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6" name="墨迹 185"/>
              <p14:cNvContentPartPr/>
              <p14:nvPr/>
            </p14:nvContentPartPr>
            <p14:xfrm>
              <a:off x="4207933" y="4040918"/>
              <a:ext cx="36689" cy="301730"/>
            </p14:xfrm>
          </p:contentPart>
        </mc:Choice>
        <mc:Fallback xmlns="">
          <p:pic>
            <p:nvPicPr>
              <p:cNvPr id="186" name="墨迹 185"/>
            </p:nvPicPr>
            <p:blipFill>
              <a:blip r:embed="rId354"/>
            </p:blipFill>
            <p:spPr>
              <a:xfrm>
                <a:off x="4207933" y="4040918"/>
                <a:ext cx="36689" cy="30173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7" name="墨迹 186"/>
              <p14:cNvContentPartPr/>
              <p14:nvPr/>
            </p14:nvContentPartPr>
            <p14:xfrm>
              <a:off x="4292600" y="4198833"/>
              <a:ext cx="104422" cy="19739"/>
            </p14:xfrm>
          </p:contentPart>
        </mc:Choice>
        <mc:Fallback xmlns="">
          <p:pic>
            <p:nvPicPr>
              <p:cNvPr id="187" name="墨迹 186"/>
            </p:nvPicPr>
            <p:blipFill>
              <a:blip r:embed="rId356"/>
            </p:blipFill>
            <p:spPr>
              <a:xfrm>
                <a:off x="4292600" y="4198833"/>
                <a:ext cx="104422" cy="19739"/>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8" name="墨迹 187"/>
              <p14:cNvContentPartPr/>
              <p14:nvPr/>
            </p14:nvContentPartPr>
            <p14:xfrm>
              <a:off x="4462991" y="4105776"/>
              <a:ext cx="114653" cy="157914"/>
            </p14:xfrm>
          </p:contentPart>
        </mc:Choice>
        <mc:Fallback xmlns="">
          <p:pic>
            <p:nvPicPr>
              <p:cNvPr id="188" name="墨迹 187"/>
            </p:nvPicPr>
            <p:blipFill>
              <a:blip r:embed="rId358"/>
            </p:blipFill>
            <p:spPr>
              <a:xfrm>
                <a:off x="4462991" y="4105776"/>
                <a:ext cx="114653" cy="157914"/>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9" name="墨迹 188"/>
              <p14:cNvContentPartPr/>
              <p14:nvPr/>
            </p14:nvContentPartPr>
            <p14:xfrm>
              <a:off x="4436533" y="4046206"/>
              <a:ext cx="197555" cy="282342"/>
            </p14:xfrm>
          </p:contentPart>
        </mc:Choice>
        <mc:Fallback xmlns="">
          <p:pic>
            <p:nvPicPr>
              <p:cNvPr id="189" name="墨迹 188"/>
            </p:nvPicPr>
            <p:blipFill>
              <a:blip r:embed="rId360"/>
            </p:blipFill>
            <p:spPr>
              <a:xfrm>
                <a:off x="4436533" y="4046206"/>
                <a:ext cx="197555" cy="282342"/>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0" name="墨迹 189"/>
              <p14:cNvContentPartPr/>
              <p14:nvPr/>
            </p14:nvContentPartPr>
            <p14:xfrm>
              <a:off x="8254823" y="3282365"/>
              <a:ext cx="155399" cy="155976"/>
            </p14:xfrm>
          </p:contentPart>
        </mc:Choice>
        <mc:Fallback xmlns="">
          <p:pic>
            <p:nvPicPr>
              <p:cNvPr id="190" name="墨迹 189"/>
            </p:nvPicPr>
            <p:blipFill>
              <a:blip r:embed="rId362"/>
            </p:blipFill>
            <p:spPr>
              <a:xfrm>
                <a:off x="8254823" y="3282365"/>
                <a:ext cx="155399" cy="155976"/>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1" name="墨迹 190"/>
              <p14:cNvContentPartPr/>
              <p14:nvPr/>
            </p14:nvContentPartPr>
            <p14:xfrm>
              <a:off x="8356600" y="3309154"/>
              <a:ext cx="42333" cy="249561"/>
            </p14:xfrm>
          </p:contentPart>
        </mc:Choice>
        <mc:Fallback xmlns="">
          <p:pic>
            <p:nvPicPr>
              <p:cNvPr id="191" name="墨迹 190"/>
            </p:nvPicPr>
            <p:blipFill>
              <a:blip r:embed="rId364"/>
            </p:blipFill>
            <p:spPr>
              <a:xfrm>
                <a:off x="8356600" y="3309154"/>
                <a:ext cx="42333" cy="249561"/>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2" name="墨迹 191"/>
              <p14:cNvContentPartPr/>
              <p14:nvPr/>
            </p14:nvContentPartPr>
            <p14:xfrm>
              <a:off x="8506177" y="3267384"/>
              <a:ext cx="135467" cy="198274"/>
            </p14:xfrm>
          </p:contentPart>
        </mc:Choice>
        <mc:Fallback xmlns="">
          <p:pic>
            <p:nvPicPr>
              <p:cNvPr id="192" name="墨迹 191"/>
            </p:nvPicPr>
            <p:blipFill>
              <a:blip r:embed="rId366"/>
            </p:blipFill>
            <p:spPr>
              <a:xfrm>
                <a:off x="8506177" y="3267384"/>
                <a:ext cx="135467" cy="198274"/>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93" name="墨迹 192"/>
              <p14:cNvContentPartPr/>
              <p14:nvPr/>
            </p14:nvContentPartPr>
            <p14:xfrm>
              <a:off x="8506177" y="3246763"/>
              <a:ext cx="180623" cy="266834"/>
            </p14:xfrm>
          </p:contentPart>
        </mc:Choice>
        <mc:Fallback xmlns="">
          <p:pic>
            <p:nvPicPr>
              <p:cNvPr id="193" name="墨迹 192"/>
            </p:nvPicPr>
            <p:blipFill>
              <a:blip r:embed="rId368"/>
            </p:blipFill>
            <p:spPr>
              <a:xfrm>
                <a:off x="8506177" y="3246763"/>
                <a:ext cx="180623" cy="266834"/>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4" name="墨迹 193"/>
              <p14:cNvContentPartPr/>
              <p14:nvPr/>
            </p14:nvContentPartPr>
            <p14:xfrm>
              <a:off x="8588022" y="3101891"/>
              <a:ext cx="237772" cy="389147"/>
            </p14:xfrm>
          </p:contentPart>
        </mc:Choice>
        <mc:Fallback xmlns="">
          <p:pic>
            <p:nvPicPr>
              <p:cNvPr id="194" name="墨迹 193"/>
            </p:nvPicPr>
            <p:blipFill>
              <a:blip r:embed="rId370"/>
            </p:blipFill>
            <p:spPr>
              <a:xfrm>
                <a:off x="8588022" y="3101891"/>
                <a:ext cx="237772" cy="389147"/>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5" name="墨迹 194"/>
              <p14:cNvContentPartPr/>
              <p14:nvPr/>
            </p14:nvContentPartPr>
            <p14:xfrm>
              <a:off x="7905750" y="3601013"/>
              <a:ext cx="1077736" cy="76138"/>
            </p14:xfrm>
          </p:contentPart>
        </mc:Choice>
        <mc:Fallback xmlns="">
          <p:pic>
            <p:nvPicPr>
              <p:cNvPr id="195" name="墨迹 194"/>
            </p:nvPicPr>
            <p:blipFill>
              <a:blip r:embed="rId372"/>
            </p:blipFill>
            <p:spPr>
              <a:xfrm>
                <a:off x="7905750" y="3601013"/>
                <a:ext cx="1077736" cy="76138"/>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6" name="墨迹 195"/>
              <p14:cNvContentPartPr/>
              <p14:nvPr/>
            </p14:nvContentPartPr>
            <p14:xfrm>
              <a:off x="8203494" y="3690369"/>
              <a:ext cx="93838" cy="161616"/>
            </p14:xfrm>
          </p:contentPart>
        </mc:Choice>
        <mc:Fallback xmlns="">
          <p:pic>
            <p:nvPicPr>
              <p:cNvPr id="196" name="墨迹 195"/>
            </p:nvPicPr>
            <p:blipFill>
              <a:blip r:embed="rId374"/>
            </p:blipFill>
            <p:spPr>
              <a:xfrm>
                <a:off x="8203494" y="3690369"/>
                <a:ext cx="93838" cy="161616"/>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7" name="墨迹 196"/>
              <p14:cNvContentPartPr/>
              <p14:nvPr/>
            </p14:nvContentPartPr>
            <p14:xfrm>
              <a:off x="8319911" y="3756108"/>
              <a:ext cx="53622" cy="47938"/>
            </p14:xfrm>
          </p:contentPart>
        </mc:Choice>
        <mc:Fallback xmlns="">
          <p:pic>
            <p:nvPicPr>
              <p:cNvPr id="197" name="墨迹 196"/>
            </p:nvPicPr>
            <p:blipFill>
              <a:blip r:embed="rId376"/>
            </p:blipFill>
            <p:spPr>
              <a:xfrm>
                <a:off x="8319911" y="3756108"/>
                <a:ext cx="53622" cy="47938"/>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8" name="墨迹 197"/>
              <p14:cNvContentPartPr/>
              <p14:nvPr/>
            </p14:nvContentPartPr>
            <p14:xfrm>
              <a:off x="8421511" y="3641550"/>
              <a:ext cx="45156" cy="275293"/>
            </p14:xfrm>
          </p:contentPart>
        </mc:Choice>
        <mc:Fallback xmlns="">
          <p:pic>
            <p:nvPicPr>
              <p:cNvPr id="198" name="墨迹 197"/>
            </p:nvPicPr>
            <p:blipFill>
              <a:blip r:embed="rId378"/>
            </p:blipFill>
            <p:spPr>
              <a:xfrm>
                <a:off x="8421511" y="3641550"/>
                <a:ext cx="45156" cy="275293"/>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9" name="墨迹 198"/>
              <p14:cNvContentPartPr/>
              <p14:nvPr/>
            </p14:nvContentPartPr>
            <p14:xfrm>
              <a:off x="8553273" y="3746767"/>
              <a:ext cx="99660" cy="23441"/>
            </p14:xfrm>
          </p:contentPart>
        </mc:Choice>
        <mc:Fallback xmlns="">
          <p:pic>
            <p:nvPicPr>
              <p:cNvPr id="199" name="墨迹 198"/>
            </p:nvPicPr>
            <p:blipFill>
              <a:blip r:embed="rId380"/>
            </p:blipFill>
            <p:spPr>
              <a:xfrm>
                <a:off x="8553273" y="3746767"/>
                <a:ext cx="99660" cy="23441"/>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0" name="墨迹 199"/>
              <p14:cNvContentPartPr/>
              <p14:nvPr/>
            </p14:nvContentPartPr>
            <p14:xfrm>
              <a:off x="8681155" y="3682791"/>
              <a:ext cx="101600" cy="219952"/>
            </p14:xfrm>
          </p:contentPart>
        </mc:Choice>
        <mc:Fallback xmlns="">
          <p:pic>
            <p:nvPicPr>
              <p:cNvPr id="200" name="墨迹 199"/>
            </p:nvPicPr>
            <p:blipFill>
              <a:blip r:embed="rId382"/>
            </p:blipFill>
            <p:spPr>
              <a:xfrm>
                <a:off x="8681155" y="3682791"/>
                <a:ext cx="101600" cy="219952"/>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1" name="墨迹 200"/>
              <p14:cNvContentPartPr/>
              <p14:nvPr/>
            </p14:nvContentPartPr>
            <p14:xfrm>
              <a:off x="8630355" y="3665871"/>
              <a:ext cx="231422" cy="208673"/>
            </p14:xfrm>
          </p:contentPart>
        </mc:Choice>
        <mc:Fallback xmlns="">
          <p:pic>
            <p:nvPicPr>
              <p:cNvPr id="201" name="墨迹 200"/>
            </p:nvPicPr>
            <p:blipFill>
              <a:blip r:embed="rId384"/>
            </p:blipFill>
            <p:spPr>
              <a:xfrm>
                <a:off x="8630355" y="3665871"/>
                <a:ext cx="231422" cy="208673"/>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2" name="墨迹 201"/>
              <p14:cNvContentPartPr/>
              <p14:nvPr/>
            </p14:nvContentPartPr>
            <p14:xfrm>
              <a:off x="9217377" y="3547435"/>
              <a:ext cx="189795" cy="47939"/>
            </p14:xfrm>
          </p:contentPart>
        </mc:Choice>
        <mc:Fallback xmlns="">
          <p:pic>
            <p:nvPicPr>
              <p:cNvPr id="202" name="墨迹 201"/>
            </p:nvPicPr>
            <p:blipFill>
              <a:blip r:embed="rId386"/>
            </p:blipFill>
            <p:spPr>
              <a:xfrm>
                <a:off x="9217377" y="3547435"/>
                <a:ext cx="189795" cy="47939"/>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03" name="墨迹 202"/>
              <p14:cNvContentPartPr/>
              <p14:nvPr/>
            </p14:nvContentPartPr>
            <p14:xfrm>
              <a:off x="9157758" y="3644722"/>
              <a:ext cx="243064" cy="15509"/>
            </p14:xfrm>
          </p:contentPart>
        </mc:Choice>
        <mc:Fallback xmlns="">
          <p:pic>
            <p:nvPicPr>
              <p:cNvPr id="203" name="墨迹 202"/>
            </p:nvPicPr>
            <p:blipFill>
              <a:blip r:embed="rId388"/>
            </p:blipFill>
            <p:spPr>
              <a:xfrm>
                <a:off x="9157758" y="3644722"/>
                <a:ext cx="243064" cy="15509"/>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4" name="墨迹 203"/>
              <p14:cNvContentPartPr/>
              <p14:nvPr/>
            </p14:nvContentPartPr>
            <p14:xfrm>
              <a:off x="9409288" y="3414900"/>
              <a:ext cx="84667" cy="414525"/>
            </p14:xfrm>
          </p:contentPart>
        </mc:Choice>
        <mc:Fallback xmlns="">
          <p:pic>
            <p:nvPicPr>
              <p:cNvPr id="204" name="墨迹 203"/>
            </p:nvPicPr>
            <p:blipFill>
              <a:blip r:embed="rId390"/>
            </p:blipFill>
            <p:spPr>
              <a:xfrm>
                <a:off x="9409288" y="3414900"/>
                <a:ext cx="84667" cy="414525"/>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5" name="墨迹 204"/>
              <p14:cNvContentPartPr/>
              <p14:nvPr/>
            </p14:nvContentPartPr>
            <p14:xfrm>
              <a:off x="9547577" y="3500202"/>
              <a:ext cx="141994" cy="194749"/>
            </p14:xfrm>
          </p:contentPart>
        </mc:Choice>
        <mc:Fallback xmlns="">
          <p:pic>
            <p:nvPicPr>
              <p:cNvPr id="205" name="墨迹 204"/>
            </p:nvPicPr>
            <p:blipFill>
              <a:blip r:embed="rId392"/>
            </p:blipFill>
            <p:spPr>
              <a:xfrm>
                <a:off x="9547577" y="3500202"/>
                <a:ext cx="141994" cy="194749"/>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6" name="墨迹 205"/>
              <p14:cNvContentPartPr/>
              <p14:nvPr/>
            </p14:nvContentPartPr>
            <p14:xfrm>
              <a:off x="9712501" y="3457198"/>
              <a:ext cx="83431" cy="11280"/>
            </p14:xfrm>
          </p:contentPart>
        </mc:Choice>
        <mc:Fallback xmlns="">
          <p:pic>
            <p:nvPicPr>
              <p:cNvPr id="206" name="墨迹 205"/>
            </p:nvPicPr>
            <p:blipFill>
              <a:blip r:embed="rId394"/>
            </p:blipFill>
            <p:spPr>
              <a:xfrm>
                <a:off x="9712501" y="3457198"/>
                <a:ext cx="83431" cy="1128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7" name="墨迹 206"/>
              <p14:cNvContentPartPr/>
              <p14:nvPr/>
            </p14:nvContentPartPr>
            <p14:xfrm>
              <a:off x="9711266" y="3359912"/>
              <a:ext cx="155222" cy="210083"/>
            </p14:xfrm>
          </p:contentPart>
        </mc:Choice>
        <mc:Fallback xmlns="">
          <p:pic>
            <p:nvPicPr>
              <p:cNvPr id="207" name="墨迹 206"/>
            </p:nvPicPr>
            <p:blipFill>
              <a:blip r:embed="rId396"/>
            </p:blipFill>
            <p:spPr>
              <a:xfrm>
                <a:off x="9711266" y="3359912"/>
                <a:ext cx="155222" cy="210083"/>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8" name="墨迹 207"/>
              <p14:cNvContentPartPr/>
              <p14:nvPr/>
            </p14:nvContentPartPr>
            <p14:xfrm>
              <a:off x="9855200" y="3350042"/>
              <a:ext cx="111477" cy="39479"/>
            </p14:xfrm>
          </p:contentPart>
        </mc:Choice>
        <mc:Fallback xmlns="">
          <p:pic>
            <p:nvPicPr>
              <p:cNvPr id="208" name="墨迹 207"/>
            </p:nvPicPr>
            <p:blipFill>
              <a:blip r:embed="rId398"/>
            </p:blipFill>
            <p:spPr>
              <a:xfrm>
                <a:off x="9855200" y="3350042"/>
                <a:ext cx="111477" cy="39479"/>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9" name="墨迹 208"/>
              <p14:cNvContentPartPr/>
              <p14:nvPr/>
            </p14:nvContentPartPr>
            <p14:xfrm>
              <a:off x="9939866" y="3479758"/>
              <a:ext cx="39511" cy="47938"/>
            </p14:xfrm>
          </p:contentPart>
        </mc:Choice>
        <mc:Fallback xmlns="">
          <p:pic>
            <p:nvPicPr>
              <p:cNvPr id="209" name="墨迹 208"/>
            </p:nvPicPr>
            <p:blipFill>
              <a:blip r:embed="rId400"/>
            </p:blipFill>
            <p:spPr>
              <a:xfrm>
                <a:off x="9939866" y="3479758"/>
                <a:ext cx="39511" cy="47938"/>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10" name="墨迹 209"/>
              <p14:cNvContentPartPr/>
              <p14:nvPr/>
            </p14:nvContentPartPr>
            <p14:xfrm>
              <a:off x="10064044" y="3415605"/>
              <a:ext cx="120297" cy="114911"/>
            </p14:xfrm>
          </p:contentPart>
        </mc:Choice>
        <mc:Fallback xmlns="">
          <p:pic>
            <p:nvPicPr>
              <p:cNvPr id="210" name="墨迹 209"/>
            </p:nvPicPr>
            <p:blipFill>
              <a:blip r:embed="rId402"/>
            </p:blipFill>
            <p:spPr>
              <a:xfrm>
                <a:off x="10064044" y="3415605"/>
                <a:ext cx="120297" cy="114911"/>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1" name="墨迹 210"/>
              <p14:cNvContentPartPr/>
              <p14:nvPr/>
            </p14:nvContentPartPr>
            <p14:xfrm>
              <a:off x="9832622" y="3971654"/>
              <a:ext cx="180622" cy="196160"/>
            </p14:xfrm>
          </p:contentPart>
        </mc:Choice>
        <mc:Fallback xmlns="">
          <p:pic>
            <p:nvPicPr>
              <p:cNvPr id="211" name="墨迹 210"/>
            </p:nvPicPr>
            <p:blipFill>
              <a:blip r:embed="rId404"/>
            </p:blipFill>
            <p:spPr>
              <a:xfrm>
                <a:off x="9832622" y="3971654"/>
                <a:ext cx="180622" cy="19616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2" name="墨迹 211"/>
              <p14:cNvContentPartPr/>
              <p14:nvPr/>
            </p14:nvContentPartPr>
            <p14:xfrm>
              <a:off x="9843911" y="3917547"/>
              <a:ext cx="242711" cy="289745"/>
            </p14:xfrm>
          </p:contentPart>
        </mc:Choice>
        <mc:Fallback xmlns="">
          <p:pic>
            <p:nvPicPr>
              <p:cNvPr id="212" name="墨迹 211"/>
            </p:nvPicPr>
            <p:blipFill>
              <a:blip r:embed="rId406"/>
            </p:blipFill>
            <p:spPr>
              <a:xfrm>
                <a:off x="9843911" y="3917547"/>
                <a:ext cx="242711" cy="289745"/>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13" name="墨迹 212"/>
              <p14:cNvContentPartPr/>
              <p14:nvPr/>
            </p14:nvContentPartPr>
            <p14:xfrm>
              <a:off x="10120488" y="3981700"/>
              <a:ext cx="155222" cy="45119"/>
            </p14:xfrm>
          </p:contentPart>
        </mc:Choice>
        <mc:Fallback xmlns="">
          <p:pic>
            <p:nvPicPr>
              <p:cNvPr id="213" name="墨迹 212"/>
            </p:nvPicPr>
            <p:blipFill>
              <a:blip r:embed="rId408"/>
            </p:blipFill>
            <p:spPr>
              <a:xfrm>
                <a:off x="10120488" y="3981700"/>
                <a:ext cx="155222" cy="4511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4" name="墨迹 213"/>
              <p14:cNvContentPartPr/>
              <p14:nvPr/>
            </p14:nvContentPartPr>
            <p14:xfrm>
              <a:off x="10105496" y="4086037"/>
              <a:ext cx="156104" cy="31018"/>
            </p14:xfrm>
          </p:contentPart>
        </mc:Choice>
        <mc:Fallback xmlns="">
          <p:pic>
            <p:nvPicPr>
              <p:cNvPr id="214" name="墨迹 213"/>
            </p:nvPicPr>
            <p:blipFill>
              <a:blip r:embed="rId410"/>
            </p:blipFill>
            <p:spPr>
              <a:xfrm>
                <a:off x="10105496" y="4086037"/>
                <a:ext cx="156104" cy="31018"/>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5" name="墨迹 214"/>
              <p14:cNvContentPartPr/>
              <p14:nvPr/>
            </p14:nvContentPartPr>
            <p14:xfrm>
              <a:off x="10183988" y="3840705"/>
              <a:ext cx="26812" cy="109976"/>
            </p14:xfrm>
          </p:contentPart>
        </mc:Choice>
        <mc:Fallback xmlns="">
          <p:pic>
            <p:nvPicPr>
              <p:cNvPr id="215" name="墨迹 214"/>
            </p:nvPicPr>
            <p:blipFill>
              <a:blip r:embed="rId412"/>
            </p:blipFill>
            <p:spPr>
              <a:xfrm>
                <a:off x="10183988" y="3840705"/>
                <a:ext cx="26812" cy="109976"/>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6" name="墨迹 215"/>
              <p14:cNvContentPartPr/>
              <p14:nvPr/>
            </p14:nvContentPartPr>
            <p14:xfrm>
              <a:off x="10385777" y="3864674"/>
              <a:ext cx="90311" cy="274941"/>
            </p14:xfrm>
          </p:contentPart>
        </mc:Choice>
        <mc:Fallback xmlns="">
          <p:pic>
            <p:nvPicPr>
              <p:cNvPr id="216" name="墨迹 215"/>
            </p:nvPicPr>
            <p:blipFill>
              <a:blip r:embed="rId414"/>
            </p:blipFill>
            <p:spPr>
              <a:xfrm>
                <a:off x="10385777" y="3864674"/>
                <a:ext cx="90311" cy="274941"/>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7" name="墨迹 216"/>
              <p14:cNvContentPartPr/>
              <p14:nvPr/>
            </p14:nvContentPartPr>
            <p14:xfrm>
              <a:off x="10509955" y="3922482"/>
              <a:ext cx="112889" cy="180474"/>
            </p14:xfrm>
          </p:contentPart>
        </mc:Choice>
        <mc:Fallback xmlns="">
          <p:pic>
            <p:nvPicPr>
              <p:cNvPr id="217" name="墨迹 216"/>
            </p:nvPicPr>
            <p:blipFill>
              <a:blip r:embed="rId416"/>
            </p:blipFill>
            <p:spPr>
              <a:xfrm>
                <a:off x="10509955" y="3922482"/>
                <a:ext cx="112889" cy="180474"/>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8" name="墨迹 217"/>
              <p14:cNvContentPartPr/>
              <p14:nvPr/>
            </p14:nvContentPartPr>
            <p14:xfrm>
              <a:off x="10690577" y="3846345"/>
              <a:ext cx="84667" cy="16919"/>
            </p14:xfrm>
          </p:contentPart>
        </mc:Choice>
        <mc:Fallback xmlns="">
          <p:pic>
            <p:nvPicPr>
              <p:cNvPr id="218" name="墨迹 217"/>
            </p:nvPicPr>
            <p:blipFill>
              <a:blip r:embed="rId418"/>
            </p:blipFill>
            <p:spPr>
              <a:xfrm>
                <a:off x="10690577" y="3846345"/>
                <a:ext cx="84667" cy="16919"/>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9" name="墨迹 218"/>
              <p14:cNvContentPartPr/>
              <p14:nvPr/>
            </p14:nvContentPartPr>
            <p14:xfrm>
              <a:off x="10699044" y="3846345"/>
              <a:ext cx="115711" cy="16919"/>
            </p14:xfrm>
          </p:contentPart>
        </mc:Choice>
        <mc:Fallback xmlns="">
          <p:pic>
            <p:nvPicPr>
              <p:cNvPr id="219" name="墨迹 218"/>
            </p:nvPicPr>
            <p:blipFill>
              <a:blip r:embed="rId420"/>
            </p:blipFill>
            <p:spPr>
              <a:xfrm>
                <a:off x="10699044" y="3846345"/>
                <a:ext cx="115711" cy="16919"/>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20" name="墨迹 219"/>
              <p14:cNvContentPartPr/>
              <p14:nvPr/>
            </p14:nvContentPartPr>
            <p14:xfrm>
              <a:off x="10755488" y="3707289"/>
              <a:ext cx="248356" cy="344909"/>
            </p14:xfrm>
          </p:contentPart>
        </mc:Choice>
        <mc:Fallback xmlns="">
          <p:pic>
            <p:nvPicPr>
              <p:cNvPr id="220" name="墨迹 219"/>
            </p:nvPicPr>
            <p:blipFill>
              <a:blip r:embed="rId422"/>
            </p:blipFill>
            <p:spPr>
              <a:xfrm>
                <a:off x="10755488" y="3707289"/>
                <a:ext cx="248356" cy="344909"/>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1" name="墨迹 220"/>
              <p14:cNvContentPartPr/>
              <p14:nvPr/>
            </p14:nvContentPartPr>
            <p14:xfrm>
              <a:off x="2477911" y="4958267"/>
              <a:ext cx="366889" cy="422809"/>
            </p14:xfrm>
          </p:contentPart>
        </mc:Choice>
        <mc:Fallback xmlns="">
          <p:pic>
            <p:nvPicPr>
              <p:cNvPr id="221" name="墨迹 220"/>
            </p:nvPicPr>
            <p:blipFill>
              <a:blip r:embed="rId424"/>
            </p:blipFill>
            <p:spPr>
              <a:xfrm>
                <a:off x="2477911" y="4958267"/>
                <a:ext cx="366889" cy="422809"/>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2" name="墨迹 221"/>
              <p14:cNvContentPartPr/>
              <p14:nvPr/>
            </p14:nvContentPartPr>
            <p14:xfrm>
              <a:off x="2958394" y="5126580"/>
              <a:ext cx="146050" cy="33839"/>
            </p14:xfrm>
          </p:contentPart>
        </mc:Choice>
        <mc:Fallback xmlns="">
          <p:pic>
            <p:nvPicPr>
              <p:cNvPr id="222" name="墨迹 221"/>
            </p:nvPicPr>
            <p:blipFill>
              <a:blip r:embed="rId426"/>
            </p:blipFill>
            <p:spPr>
              <a:xfrm>
                <a:off x="2958394" y="5126580"/>
                <a:ext cx="146050" cy="33839"/>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23" name="墨迹 222"/>
              <p14:cNvContentPartPr/>
              <p14:nvPr/>
            </p14:nvContentPartPr>
            <p14:xfrm>
              <a:off x="2911827" y="5256296"/>
              <a:ext cx="192617" cy="8459"/>
            </p14:xfrm>
          </p:contentPart>
        </mc:Choice>
        <mc:Fallback xmlns="">
          <p:pic>
            <p:nvPicPr>
              <p:cNvPr id="223" name="墨迹 222"/>
            </p:nvPicPr>
            <p:blipFill>
              <a:blip r:embed="rId428"/>
            </p:blipFill>
            <p:spPr>
              <a:xfrm>
                <a:off x="2911827" y="5256296"/>
                <a:ext cx="192617" cy="845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4" name="墨迹 223"/>
              <p14:cNvContentPartPr/>
              <p14:nvPr/>
            </p14:nvContentPartPr>
            <p14:xfrm>
              <a:off x="3428118" y="4838950"/>
              <a:ext cx="255764" cy="454357"/>
            </p14:xfrm>
          </p:contentPart>
        </mc:Choice>
        <mc:Fallback xmlns="">
          <p:pic>
            <p:nvPicPr>
              <p:cNvPr id="224" name="墨迹 223"/>
            </p:nvPicPr>
            <p:blipFill>
              <a:blip r:embed="rId430"/>
            </p:blipFill>
            <p:spPr>
              <a:xfrm>
                <a:off x="3428118" y="4838950"/>
                <a:ext cx="255764" cy="454357"/>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5" name="墨迹 224"/>
              <p14:cNvContentPartPr/>
              <p14:nvPr/>
            </p14:nvContentPartPr>
            <p14:xfrm>
              <a:off x="3804355" y="5073002"/>
              <a:ext cx="50800" cy="231232"/>
            </p14:xfrm>
          </p:contentPart>
        </mc:Choice>
        <mc:Fallback xmlns="">
          <p:pic>
            <p:nvPicPr>
              <p:cNvPr id="225" name="墨迹 224"/>
            </p:nvPicPr>
            <p:blipFill>
              <a:blip r:embed="rId432"/>
            </p:blipFill>
            <p:spPr>
              <a:xfrm>
                <a:off x="3804355" y="5073002"/>
                <a:ext cx="50800" cy="231232"/>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6" name="墨迹 225"/>
              <p14:cNvContentPartPr/>
              <p14:nvPr/>
            </p14:nvContentPartPr>
            <p14:xfrm>
              <a:off x="3860976" y="5019424"/>
              <a:ext cx="64735" cy="301025"/>
            </p14:xfrm>
          </p:contentPart>
        </mc:Choice>
        <mc:Fallback xmlns="">
          <p:pic>
            <p:nvPicPr>
              <p:cNvPr id="226" name="墨迹 225"/>
            </p:nvPicPr>
            <p:blipFill>
              <a:blip r:embed="rId434"/>
            </p:blipFill>
            <p:spPr>
              <a:xfrm>
                <a:off x="3860976" y="5019424"/>
                <a:ext cx="64735" cy="301025"/>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7" name="墨迹 226"/>
              <p14:cNvContentPartPr/>
              <p14:nvPr/>
            </p14:nvContentPartPr>
            <p14:xfrm>
              <a:off x="3918655" y="5144909"/>
              <a:ext cx="142522" cy="188052"/>
            </p14:xfrm>
          </p:contentPart>
        </mc:Choice>
        <mc:Fallback xmlns="">
          <p:pic>
            <p:nvPicPr>
              <p:cNvPr id="227" name="墨迹 226"/>
            </p:nvPicPr>
            <p:blipFill>
              <a:blip r:embed="rId436"/>
            </p:blipFill>
            <p:spPr>
              <a:xfrm>
                <a:off x="3918655" y="5144909"/>
                <a:ext cx="142522" cy="188052"/>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8" name="墨迹 227"/>
              <p14:cNvContentPartPr/>
              <p14:nvPr/>
            </p14:nvContentPartPr>
            <p14:xfrm>
              <a:off x="4068233" y="4959501"/>
              <a:ext cx="71967" cy="154389"/>
            </p14:xfrm>
          </p:contentPart>
        </mc:Choice>
        <mc:Fallback xmlns="">
          <p:pic>
            <p:nvPicPr>
              <p:cNvPr id="228" name="墨迹 227"/>
            </p:nvPicPr>
            <p:blipFill>
              <a:blip r:embed="rId438"/>
            </p:blipFill>
            <p:spPr>
              <a:xfrm>
                <a:off x="4068233" y="4959501"/>
                <a:ext cx="71967" cy="154389"/>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9" name="墨迹 228"/>
              <p14:cNvContentPartPr/>
              <p14:nvPr/>
            </p14:nvContentPartPr>
            <p14:xfrm>
              <a:off x="4120444" y="5044803"/>
              <a:ext cx="115711" cy="19739"/>
            </p14:xfrm>
          </p:contentPart>
        </mc:Choice>
        <mc:Fallback xmlns="">
          <p:pic>
            <p:nvPicPr>
              <p:cNvPr id="229" name="墨迹 228"/>
            </p:nvPicPr>
            <p:blipFill>
              <a:blip r:embed="rId440"/>
            </p:blipFill>
            <p:spPr>
              <a:xfrm>
                <a:off x="4120444" y="5044803"/>
                <a:ext cx="115711" cy="19739"/>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30" name="墨迹 229"/>
              <p14:cNvContentPartPr/>
              <p14:nvPr/>
            </p14:nvContentPartPr>
            <p14:xfrm>
              <a:off x="4174066" y="4920375"/>
              <a:ext cx="36689" cy="197745"/>
            </p14:xfrm>
          </p:contentPart>
        </mc:Choice>
        <mc:Fallback xmlns="">
          <p:pic>
            <p:nvPicPr>
              <p:cNvPr id="230" name="墨迹 229"/>
            </p:nvPicPr>
            <p:blipFill>
              <a:blip r:embed="rId442"/>
            </p:blipFill>
            <p:spPr>
              <a:xfrm>
                <a:off x="4174066" y="4920375"/>
                <a:ext cx="36689" cy="197745"/>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1" name="墨迹 230"/>
              <p14:cNvContentPartPr/>
              <p14:nvPr/>
            </p14:nvContentPartPr>
            <p14:xfrm>
              <a:off x="4489450" y="5120940"/>
              <a:ext cx="28927" cy="8460"/>
            </p14:xfrm>
          </p:contentPart>
        </mc:Choice>
        <mc:Fallback xmlns="">
          <p:pic>
            <p:nvPicPr>
              <p:cNvPr id="231" name="墨迹 230"/>
            </p:nvPicPr>
            <p:blipFill>
              <a:blip r:embed="rId444"/>
            </p:blipFill>
            <p:spPr>
              <a:xfrm>
                <a:off x="4489450" y="5120940"/>
                <a:ext cx="28927" cy="8460"/>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32" name="墨迹 231"/>
              <p14:cNvContentPartPr/>
              <p14:nvPr/>
            </p14:nvContentPartPr>
            <p14:xfrm>
              <a:off x="4797777" y="4793832"/>
              <a:ext cx="270934" cy="409238"/>
            </p14:xfrm>
          </p:contentPart>
        </mc:Choice>
        <mc:Fallback xmlns="">
          <p:pic>
            <p:nvPicPr>
              <p:cNvPr id="232" name="墨迹 231"/>
            </p:nvPicPr>
            <p:blipFill>
              <a:blip r:embed="rId446"/>
            </p:blipFill>
            <p:spPr>
              <a:xfrm>
                <a:off x="4797777" y="4793832"/>
                <a:ext cx="270934" cy="409238"/>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33" name="墨迹 232"/>
              <p14:cNvContentPartPr/>
              <p14:nvPr/>
            </p14:nvContentPartPr>
            <p14:xfrm>
              <a:off x="5127272" y="5047623"/>
              <a:ext cx="122061" cy="135355"/>
            </p14:xfrm>
          </p:contentPart>
        </mc:Choice>
        <mc:Fallback xmlns="">
          <p:pic>
            <p:nvPicPr>
              <p:cNvPr id="233" name="墨迹 232"/>
            </p:nvPicPr>
            <p:blipFill>
              <a:blip r:embed="rId448"/>
            </p:blipFill>
            <p:spPr>
              <a:xfrm>
                <a:off x="5127272" y="5047623"/>
                <a:ext cx="122061" cy="135355"/>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34" name="墨迹 233"/>
              <p14:cNvContentPartPr/>
              <p14:nvPr/>
            </p14:nvContentPartPr>
            <p14:xfrm>
              <a:off x="5238044" y="5028941"/>
              <a:ext cx="186266" cy="187347"/>
            </p14:xfrm>
          </p:contentPart>
        </mc:Choice>
        <mc:Fallback xmlns="">
          <p:pic>
            <p:nvPicPr>
              <p:cNvPr id="234" name="墨迹 233"/>
            </p:nvPicPr>
            <p:blipFill>
              <a:blip r:embed="rId450"/>
            </p:blipFill>
            <p:spPr>
              <a:xfrm>
                <a:off x="5238044" y="5028941"/>
                <a:ext cx="186266" cy="187347"/>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35" name="墨迹 234"/>
              <p14:cNvContentPartPr/>
              <p14:nvPr/>
            </p14:nvContentPartPr>
            <p14:xfrm>
              <a:off x="5435600" y="5087101"/>
              <a:ext cx="84666" cy="144520"/>
            </p14:xfrm>
          </p:contentPart>
        </mc:Choice>
        <mc:Fallback xmlns="">
          <p:pic>
            <p:nvPicPr>
              <p:cNvPr id="235" name="墨迹 234"/>
            </p:nvPicPr>
            <p:blipFill>
              <a:blip r:embed="rId452"/>
            </p:blipFill>
            <p:spPr>
              <a:xfrm>
                <a:off x="5435600" y="5087101"/>
                <a:ext cx="84666" cy="14452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6" name="墨迹 235"/>
              <p14:cNvContentPartPr/>
              <p14:nvPr/>
            </p14:nvContentPartPr>
            <p14:xfrm>
              <a:off x="5463822" y="5117592"/>
              <a:ext cx="62088" cy="305077"/>
            </p14:xfrm>
          </p:contentPart>
        </mc:Choice>
        <mc:Fallback xmlns="">
          <p:pic>
            <p:nvPicPr>
              <p:cNvPr id="236" name="墨迹 235"/>
            </p:nvPicPr>
            <p:blipFill>
              <a:blip r:embed="rId454"/>
            </p:blipFill>
            <p:spPr>
              <a:xfrm>
                <a:off x="5463822" y="5117592"/>
                <a:ext cx="62088" cy="305077"/>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7" name="墨迹 236"/>
              <p14:cNvContentPartPr/>
              <p14:nvPr/>
            </p14:nvContentPartPr>
            <p14:xfrm>
              <a:off x="5565422" y="4884069"/>
              <a:ext cx="79022" cy="172895"/>
            </p14:xfrm>
          </p:contentPart>
        </mc:Choice>
        <mc:Fallback xmlns="">
          <p:pic>
            <p:nvPicPr>
              <p:cNvPr id="237" name="墨迹 236"/>
            </p:nvPicPr>
            <p:blipFill>
              <a:blip r:embed="rId456"/>
            </p:blipFill>
            <p:spPr>
              <a:xfrm>
                <a:off x="5565422" y="4884069"/>
                <a:ext cx="79022" cy="172895"/>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8" name="墨迹 237"/>
              <p14:cNvContentPartPr/>
              <p14:nvPr/>
            </p14:nvContentPartPr>
            <p14:xfrm>
              <a:off x="5661377" y="4934827"/>
              <a:ext cx="152400" cy="42298"/>
            </p14:xfrm>
          </p:contentPart>
        </mc:Choice>
        <mc:Fallback xmlns="">
          <p:pic>
            <p:nvPicPr>
              <p:cNvPr id="238" name="墨迹 237"/>
            </p:nvPicPr>
            <p:blipFill>
              <a:blip r:embed="rId458"/>
            </p:blipFill>
            <p:spPr>
              <a:xfrm>
                <a:off x="5661377" y="4934827"/>
                <a:ext cx="152400" cy="42298"/>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9" name="墨迹 238"/>
              <p14:cNvContentPartPr/>
              <p14:nvPr/>
            </p14:nvContentPartPr>
            <p14:xfrm>
              <a:off x="3137429" y="5651082"/>
              <a:ext cx="153282" cy="62037"/>
            </p14:xfrm>
          </p:contentPart>
        </mc:Choice>
        <mc:Fallback xmlns="">
          <p:pic>
            <p:nvPicPr>
              <p:cNvPr id="239" name="墨迹 238"/>
            </p:nvPicPr>
            <p:blipFill>
              <a:blip r:embed="rId460"/>
            </p:blipFill>
            <p:spPr>
              <a:xfrm>
                <a:off x="3137429" y="5651082"/>
                <a:ext cx="153282" cy="62037"/>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40" name="墨迹 239"/>
              <p14:cNvContentPartPr/>
              <p14:nvPr/>
            </p14:nvContentPartPr>
            <p14:xfrm>
              <a:off x="3119790" y="5763878"/>
              <a:ext cx="190676" cy="11279"/>
            </p14:xfrm>
          </p:contentPart>
        </mc:Choice>
        <mc:Fallback xmlns="">
          <p:pic>
            <p:nvPicPr>
              <p:cNvPr id="240" name="墨迹 239"/>
            </p:nvPicPr>
            <p:blipFill>
              <a:blip r:embed="rId462"/>
            </p:blipFill>
            <p:spPr>
              <a:xfrm>
                <a:off x="3119790" y="5763878"/>
                <a:ext cx="190676" cy="11279"/>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41" name="墨迹 240"/>
              <p14:cNvContentPartPr/>
              <p14:nvPr/>
            </p14:nvContentPartPr>
            <p14:xfrm>
              <a:off x="3510844" y="5604201"/>
              <a:ext cx="109361" cy="168665"/>
            </p14:xfrm>
          </p:contentPart>
        </mc:Choice>
        <mc:Fallback xmlns="">
          <p:pic>
            <p:nvPicPr>
              <p:cNvPr id="241" name="墨迹 240"/>
            </p:nvPicPr>
            <p:blipFill>
              <a:blip r:embed="rId464"/>
            </p:blipFill>
            <p:spPr>
              <a:xfrm>
                <a:off x="3510844" y="5604201"/>
                <a:ext cx="109361" cy="168665"/>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42" name="墨迹 241"/>
              <p14:cNvContentPartPr/>
              <p14:nvPr/>
            </p14:nvContentPartPr>
            <p14:xfrm>
              <a:off x="3640666" y="5686859"/>
              <a:ext cx="76200" cy="54460"/>
            </p14:xfrm>
          </p:contentPart>
        </mc:Choice>
        <mc:Fallback xmlns="">
          <p:pic>
            <p:nvPicPr>
              <p:cNvPr id="242" name="墨迹 241"/>
            </p:nvPicPr>
            <p:blipFill>
              <a:blip r:embed="rId466"/>
            </p:blipFill>
            <p:spPr>
              <a:xfrm>
                <a:off x="3640666" y="5686859"/>
                <a:ext cx="76200" cy="5446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43" name="墨迹 242"/>
              <p14:cNvContentPartPr/>
              <p14:nvPr/>
            </p14:nvContentPartPr>
            <p14:xfrm>
              <a:off x="3747911" y="5506738"/>
              <a:ext cx="39511" cy="415054"/>
            </p14:xfrm>
          </p:contentPart>
        </mc:Choice>
        <mc:Fallback xmlns="">
          <p:pic>
            <p:nvPicPr>
              <p:cNvPr id="243" name="墨迹 242"/>
            </p:nvPicPr>
            <p:blipFill>
              <a:blip r:embed="rId468"/>
            </p:blipFill>
            <p:spPr>
              <a:xfrm>
                <a:off x="3747911" y="5506738"/>
                <a:ext cx="39511" cy="415054"/>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44" name="墨迹 243"/>
              <p14:cNvContentPartPr/>
              <p14:nvPr/>
            </p14:nvContentPartPr>
            <p14:xfrm>
              <a:off x="3869266" y="5632752"/>
              <a:ext cx="149578" cy="198803"/>
            </p14:xfrm>
          </p:contentPart>
        </mc:Choice>
        <mc:Fallback xmlns="">
          <p:pic>
            <p:nvPicPr>
              <p:cNvPr id="244" name="墨迹 243"/>
            </p:nvPicPr>
            <p:blipFill>
              <a:blip r:embed="rId470"/>
            </p:blipFill>
            <p:spPr>
              <a:xfrm>
                <a:off x="3869266" y="5632752"/>
                <a:ext cx="149578" cy="198803"/>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45" name="墨迹 244"/>
              <p14:cNvContentPartPr/>
              <p14:nvPr/>
            </p14:nvContentPartPr>
            <p14:xfrm>
              <a:off x="3860800" y="5619358"/>
              <a:ext cx="112888" cy="240396"/>
            </p14:xfrm>
          </p:contentPart>
        </mc:Choice>
        <mc:Fallback xmlns="">
          <p:pic>
            <p:nvPicPr>
              <p:cNvPr id="245" name="墨迹 244"/>
            </p:nvPicPr>
            <p:blipFill>
              <a:blip r:embed="rId472"/>
            </p:blipFill>
            <p:spPr>
              <a:xfrm>
                <a:off x="3860800" y="5619358"/>
                <a:ext cx="112888" cy="240396"/>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6" name="墨迹 245"/>
              <p14:cNvContentPartPr/>
              <p14:nvPr/>
            </p14:nvContentPartPr>
            <p14:xfrm>
              <a:off x="4049006" y="5570362"/>
              <a:ext cx="31927" cy="216075"/>
            </p14:xfrm>
          </p:contentPart>
        </mc:Choice>
        <mc:Fallback xmlns="">
          <p:pic>
            <p:nvPicPr>
              <p:cNvPr id="246" name="墨迹 245"/>
            </p:nvPicPr>
            <p:blipFill>
              <a:blip r:embed="rId474"/>
            </p:blipFill>
            <p:spPr>
              <a:xfrm>
                <a:off x="4049006" y="5570362"/>
                <a:ext cx="31927" cy="216075"/>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7" name="墨迹 246"/>
              <p14:cNvContentPartPr/>
              <p14:nvPr/>
            </p14:nvContentPartPr>
            <p14:xfrm>
              <a:off x="4138788" y="5609841"/>
              <a:ext cx="105834" cy="183645"/>
            </p14:xfrm>
          </p:contentPart>
        </mc:Choice>
        <mc:Fallback xmlns="">
          <p:pic>
            <p:nvPicPr>
              <p:cNvPr id="247" name="墨迹 246"/>
            </p:nvPicPr>
            <p:blipFill>
              <a:blip r:embed="rId476"/>
            </p:blipFill>
            <p:spPr>
              <a:xfrm>
                <a:off x="4138788" y="5609841"/>
                <a:ext cx="105834" cy="183645"/>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8" name="墨迹 247"/>
              <p14:cNvContentPartPr/>
              <p14:nvPr/>
            </p14:nvContentPartPr>
            <p14:xfrm>
              <a:off x="4306711" y="5481888"/>
              <a:ext cx="104422" cy="33838"/>
            </p14:xfrm>
          </p:contentPart>
        </mc:Choice>
        <mc:Fallback xmlns="">
          <p:pic>
            <p:nvPicPr>
              <p:cNvPr id="248" name="墨迹 247"/>
            </p:nvPicPr>
            <p:blipFill>
              <a:blip r:embed="rId478"/>
            </p:blipFill>
            <p:spPr>
              <a:xfrm>
                <a:off x="4306711" y="5481888"/>
                <a:ext cx="104422" cy="33838"/>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9" name="墨迹 248"/>
              <p14:cNvContentPartPr/>
              <p14:nvPr/>
            </p14:nvContentPartPr>
            <p14:xfrm>
              <a:off x="4397022" y="5387950"/>
              <a:ext cx="107244" cy="313890"/>
            </p14:xfrm>
          </p:contentPart>
        </mc:Choice>
        <mc:Fallback xmlns="">
          <p:pic>
            <p:nvPicPr>
              <p:cNvPr id="249" name="墨迹 248"/>
            </p:nvPicPr>
            <p:blipFill>
              <a:blip r:embed="rId480"/>
            </p:blipFill>
            <p:spPr>
              <a:xfrm>
                <a:off x="4397022" y="5387950"/>
                <a:ext cx="107244" cy="31389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56" name="墨迹 255"/>
              <p14:cNvContentPartPr/>
              <p14:nvPr/>
            </p14:nvContentPartPr>
            <p14:xfrm>
              <a:off x="3021718" y="6181223"/>
              <a:ext cx="237948" cy="64858"/>
            </p14:xfrm>
          </p:contentPart>
        </mc:Choice>
        <mc:Fallback xmlns="">
          <p:pic>
            <p:nvPicPr>
              <p:cNvPr id="256" name="墨迹 255"/>
            </p:nvPicPr>
            <p:blipFill>
              <a:blip r:embed="rId482"/>
            </p:blipFill>
            <p:spPr>
              <a:xfrm>
                <a:off x="3021718" y="6181223"/>
                <a:ext cx="237948" cy="64858"/>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57" name="墨迹 256"/>
              <p14:cNvContentPartPr/>
              <p14:nvPr/>
            </p14:nvContentPartPr>
            <p14:xfrm>
              <a:off x="3018366" y="6344777"/>
              <a:ext cx="12700" cy="2820"/>
            </p14:xfrm>
          </p:contentPart>
        </mc:Choice>
        <mc:Fallback xmlns="">
          <p:pic>
            <p:nvPicPr>
              <p:cNvPr id="257" name="墨迹 256"/>
            </p:nvPicPr>
            <p:blipFill>
              <a:blip r:embed="rId484"/>
            </p:blipFill>
            <p:spPr>
              <a:xfrm>
                <a:off x="3018366" y="6344777"/>
                <a:ext cx="12700" cy="2820"/>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58" name="墨迹 257"/>
              <p14:cNvContentPartPr/>
              <p14:nvPr/>
            </p14:nvContentPartPr>
            <p14:xfrm>
              <a:off x="3025422" y="6154963"/>
              <a:ext cx="482600" cy="401307"/>
            </p14:xfrm>
          </p:contentPart>
        </mc:Choice>
        <mc:Fallback xmlns="">
          <p:pic>
            <p:nvPicPr>
              <p:cNvPr id="258" name="墨迹 257"/>
            </p:nvPicPr>
            <p:blipFill>
              <a:blip r:embed="rId486"/>
            </p:blipFill>
            <p:spPr>
              <a:xfrm>
                <a:off x="3025422" y="6154963"/>
                <a:ext cx="482600" cy="401307"/>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59" name="墨迹 258"/>
              <p14:cNvContentPartPr/>
              <p14:nvPr/>
            </p14:nvContentPartPr>
            <p14:xfrm>
              <a:off x="3753555" y="6077944"/>
              <a:ext cx="67733" cy="630600"/>
            </p14:xfrm>
          </p:contentPart>
        </mc:Choice>
        <mc:Fallback xmlns="">
          <p:pic>
            <p:nvPicPr>
              <p:cNvPr id="259" name="墨迹 258"/>
            </p:nvPicPr>
            <p:blipFill>
              <a:blip r:embed="rId488"/>
            </p:blipFill>
            <p:spPr>
              <a:xfrm>
                <a:off x="3753555" y="6077944"/>
                <a:ext cx="67733" cy="630600"/>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60" name="墨迹 259"/>
              <p14:cNvContentPartPr/>
              <p14:nvPr/>
            </p14:nvContentPartPr>
            <p14:xfrm>
              <a:off x="3778955" y="6257184"/>
              <a:ext cx="222956" cy="262427"/>
            </p14:xfrm>
          </p:contentPart>
        </mc:Choice>
        <mc:Fallback xmlns="">
          <p:pic>
            <p:nvPicPr>
              <p:cNvPr id="260" name="墨迹 259"/>
            </p:nvPicPr>
            <p:blipFill>
              <a:blip r:embed="rId490"/>
            </p:blipFill>
            <p:spPr>
              <a:xfrm>
                <a:off x="3778955" y="6257184"/>
                <a:ext cx="222956" cy="262427"/>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61" name="墨迹 260"/>
              <p14:cNvContentPartPr/>
              <p14:nvPr/>
            </p14:nvContentPartPr>
            <p14:xfrm>
              <a:off x="3999088" y="6318694"/>
              <a:ext cx="206023" cy="584424"/>
            </p14:xfrm>
          </p:contentPart>
        </mc:Choice>
        <mc:Fallback xmlns="">
          <p:pic>
            <p:nvPicPr>
              <p:cNvPr id="261" name="墨迹 260"/>
            </p:nvPicPr>
            <p:blipFill>
              <a:blip r:embed="rId492"/>
            </p:blipFill>
            <p:spPr>
              <a:xfrm>
                <a:off x="3999088" y="6318694"/>
                <a:ext cx="206023" cy="584424"/>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62" name="墨迹 261"/>
              <p14:cNvContentPartPr/>
              <p14:nvPr/>
            </p14:nvContentPartPr>
            <p14:xfrm>
              <a:off x="4134555" y="6337023"/>
              <a:ext cx="155222" cy="289745"/>
            </p14:xfrm>
          </p:contentPart>
        </mc:Choice>
        <mc:Fallback xmlns="">
          <p:pic>
            <p:nvPicPr>
              <p:cNvPr id="262" name="墨迹 261"/>
            </p:nvPicPr>
            <p:blipFill>
              <a:blip r:embed="rId494"/>
            </p:blipFill>
            <p:spPr>
              <a:xfrm>
                <a:off x="4134555" y="6337023"/>
                <a:ext cx="155222" cy="289745"/>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63" name="墨迹 262"/>
              <p14:cNvContentPartPr/>
              <p14:nvPr/>
            </p14:nvContentPartPr>
            <p14:xfrm>
              <a:off x="4672188" y="6401175"/>
              <a:ext cx="194734" cy="56398"/>
            </p14:xfrm>
          </p:contentPart>
        </mc:Choice>
        <mc:Fallback xmlns="">
          <p:pic>
            <p:nvPicPr>
              <p:cNvPr id="263" name="墨迹 262"/>
            </p:nvPicPr>
            <p:blipFill>
              <a:blip r:embed="rId496"/>
            </p:blipFill>
            <p:spPr>
              <a:xfrm>
                <a:off x="4672188" y="6401175"/>
                <a:ext cx="194734" cy="56398"/>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64" name="墨迹 263"/>
              <p14:cNvContentPartPr/>
              <p14:nvPr/>
            </p14:nvContentPartPr>
            <p14:xfrm>
              <a:off x="4657019" y="6491412"/>
              <a:ext cx="270581" cy="45119"/>
            </p14:xfrm>
          </p:contentPart>
        </mc:Choice>
        <mc:Fallback xmlns="">
          <p:pic>
            <p:nvPicPr>
              <p:cNvPr id="264" name="墨迹 263"/>
            </p:nvPicPr>
            <p:blipFill>
              <a:blip r:embed="rId498"/>
            </p:blipFill>
            <p:spPr>
              <a:xfrm>
                <a:off x="4657019" y="6491412"/>
                <a:ext cx="270581" cy="45119"/>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65" name="墨迹 264"/>
              <p14:cNvContentPartPr/>
              <p14:nvPr/>
            </p14:nvContentPartPr>
            <p14:xfrm>
              <a:off x="4985984" y="6352885"/>
              <a:ext cx="60149" cy="304902"/>
            </p14:xfrm>
          </p:contentPart>
        </mc:Choice>
        <mc:Fallback xmlns="">
          <p:pic>
            <p:nvPicPr>
              <p:cNvPr id="265" name="墨迹 264"/>
            </p:nvPicPr>
            <p:blipFill>
              <a:blip r:embed="rId500"/>
            </p:blipFill>
            <p:spPr>
              <a:xfrm>
                <a:off x="4985984" y="6352885"/>
                <a:ext cx="60149" cy="304902"/>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66" name="墨迹 265"/>
              <p14:cNvContentPartPr/>
              <p14:nvPr/>
            </p14:nvContentPartPr>
            <p14:xfrm>
              <a:off x="5125155" y="6376854"/>
              <a:ext cx="115712" cy="207967"/>
            </p14:xfrm>
          </p:contentPart>
        </mc:Choice>
        <mc:Fallback xmlns="">
          <p:pic>
            <p:nvPicPr>
              <p:cNvPr id="266" name="墨迹 265"/>
            </p:nvPicPr>
            <p:blipFill>
              <a:blip r:embed="rId502"/>
            </p:blipFill>
            <p:spPr>
              <a:xfrm>
                <a:off x="5125155" y="6376854"/>
                <a:ext cx="115712" cy="207967"/>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67" name="墨迹 266"/>
              <p14:cNvContentPartPr/>
              <p14:nvPr/>
            </p14:nvContentPartPr>
            <p14:xfrm>
              <a:off x="5272616" y="6316578"/>
              <a:ext cx="123472" cy="11280"/>
            </p14:xfrm>
          </p:contentPart>
        </mc:Choice>
        <mc:Fallback xmlns="">
          <p:pic>
            <p:nvPicPr>
              <p:cNvPr id="267" name="墨迹 266"/>
            </p:nvPicPr>
            <p:blipFill>
              <a:blip r:embed="rId504"/>
            </p:blipFill>
            <p:spPr>
              <a:xfrm>
                <a:off x="5272616" y="6316578"/>
                <a:ext cx="123472" cy="11280"/>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68" name="墨迹 267"/>
              <p14:cNvContentPartPr/>
              <p14:nvPr/>
            </p14:nvContentPartPr>
            <p14:xfrm>
              <a:off x="5367866" y="6198143"/>
              <a:ext cx="163689" cy="304549"/>
            </p14:xfrm>
          </p:contentPart>
        </mc:Choice>
        <mc:Fallback xmlns="">
          <p:pic>
            <p:nvPicPr>
              <p:cNvPr id="268" name="墨迹 267"/>
            </p:nvPicPr>
            <p:blipFill>
              <a:blip r:embed="rId506"/>
            </p:blipFill>
            <p:spPr>
              <a:xfrm>
                <a:off x="5367866" y="6198143"/>
                <a:ext cx="163689" cy="304549"/>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69" name="墨迹 268"/>
              <p14:cNvContentPartPr/>
              <p14:nvPr/>
            </p14:nvContentPartPr>
            <p14:xfrm>
              <a:off x="5501216" y="6358877"/>
              <a:ext cx="44450" cy="84597"/>
            </p14:xfrm>
          </p:contentPart>
        </mc:Choice>
        <mc:Fallback xmlns="">
          <p:pic>
            <p:nvPicPr>
              <p:cNvPr id="269" name="墨迹 268"/>
            </p:nvPicPr>
            <p:blipFill>
              <a:blip r:embed="rId508"/>
            </p:blipFill>
            <p:spPr>
              <a:xfrm>
                <a:off x="5501216" y="6358877"/>
                <a:ext cx="44450" cy="84597"/>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70" name="墨迹 269"/>
              <p14:cNvContentPartPr/>
              <p14:nvPr/>
            </p14:nvContentPartPr>
            <p14:xfrm>
              <a:off x="5655733" y="6123416"/>
              <a:ext cx="127882" cy="348610"/>
            </p14:xfrm>
          </p:contentPart>
        </mc:Choice>
        <mc:Fallback xmlns="">
          <p:pic>
            <p:nvPicPr>
              <p:cNvPr id="270" name="墨迹 269"/>
            </p:nvPicPr>
            <p:blipFill>
              <a:blip r:embed="rId510"/>
            </p:blipFill>
            <p:spPr>
              <a:xfrm>
                <a:off x="5655733" y="6123416"/>
                <a:ext cx="127882" cy="348610"/>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71" name="墨迹 270"/>
              <p14:cNvContentPartPr/>
              <p14:nvPr/>
            </p14:nvContentPartPr>
            <p14:xfrm>
              <a:off x="7230533" y="5724399"/>
              <a:ext cx="62089" cy="64858"/>
            </p14:xfrm>
          </p:contentPart>
        </mc:Choice>
        <mc:Fallback xmlns="">
          <p:pic>
            <p:nvPicPr>
              <p:cNvPr id="271" name="墨迹 270"/>
            </p:nvPicPr>
            <p:blipFill>
              <a:blip r:embed="rId512"/>
            </p:blipFill>
            <p:spPr>
              <a:xfrm>
                <a:off x="7230533" y="5724399"/>
                <a:ext cx="62089" cy="64858"/>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72" name="墨迹 271"/>
              <p14:cNvContentPartPr/>
              <p14:nvPr/>
            </p14:nvContentPartPr>
            <p14:xfrm>
              <a:off x="7392811" y="5961271"/>
              <a:ext cx="27340" cy="31019"/>
            </p14:xfrm>
          </p:contentPart>
        </mc:Choice>
        <mc:Fallback xmlns="">
          <p:pic>
            <p:nvPicPr>
              <p:cNvPr id="272" name="墨迹 271"/>
            </p:nvPicPr>
            <p:blipFill>
              <a:blip r:embed="rId514"/>
            </p:blipFill>
            <p:spPr>
              <a:xfrm>
                <a:off x="7392811" y="5961271"/>
                <a:ext cx="27340" cy="31019"/>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73" name="墨迹 272"/>
              <p14:cNvContentPartPr/>
              <p14:nvPr/>
            </p14:nvContentPartPr>
            <p14:xfrm>
              <a:off x="7044443" y="6006389"/>
              <a:ext cx="47801" cy="19740"/>
            </p14:xfrm>
          </p:contentPart>
        </mc:Choice>
        <mc:Fallback xmlns="">
          <p:pic>
            <p:nvPicPr>
              <p:cNvPr id="273" name="墨迹 272"/>
            </p:nvPicPr>
            <p:blipFill>
              <a:blip r:embed="rId516"/>
            </p:blipFill>
            <p:spPr>
              <a:xfrm>
                <a:off x="7044443" y="6006389"/>
                <a:ext cx="47801" cy="19740"/>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74" name="墨迹 273"/>
              <p14:cNvContentPartPr/>
              <p14:nvPr/>
            </p14:nvContentPartPr>
            <p14:xfrm>
              <a:off x="7665861" y="5673641"/>
              <a:ext cx="241829" cy="50758"/>
            </p14:xfrm>
          </p:contentPart>
        </mc:Choice>
        <mc:Fallback xmlns="">
          <p:pic>
            <p:nvPicPr>
              <p:cNvPr id="274" name="墨迹 273"/>
            </p:nvPicPr>
            <p:blipFill>
              <a:blip r:embed="rId518"/>
            </p:blipFill>
            <p:spPr>
              <a:xfrm>
                <a:off x="7665861" y="5673641"/>
                <a:ext cx="241829" cy="50758"/>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75" name="墨迹 274"/>
              <p14:cNvContentPartPr/>
              <p14:nvPr/>
            </p14:nvContentPartPr>
            <p14:xfrm>
              <a:off x="7636933" y="5585343"/>
              <a:ext cx="214489" cy="375928"/>
            </p14:xfrm>
          </p:contentPart>
        </mc:Choice>
        <mc:Fallback xmlns="">
          <p:pic>
            <p:nvPicPr>
              <p:cNvPr id="275" name="墨迹 274"/>
            </p:nvPicPr>
            <p:blipFill>
              <a:blip r:embed="rId520"/>
            </p:blipFill>
            <p:spPr>
              <a:xfrm>
                <a:off x="7636933" y="5585343"/>
                <a:ext cx="214489" cy="375928"/>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76" name="墨迹 275"/>
              <p14:cNvContentPartPr/>
              <p14:nvPr/>
            </p14:nvContentPartPr>
            <p14:xfrm>
              <a:off x="7735711" y="5829440"/>
              <a:ext cx="34749" cy="129011"/>
            </p14:xfrm>
          </p:contentPart>
        </mc:Choice>
        <mc:Fallback xmlns="">
          <p:pic>
            <p:nvPicPr>
              <p:cNvPr id="276" name="墨迹 275"/>
            </p:nvPicPr>
            <p:blipFill>
              <a:blip r:embed="rId522"/>
            </p:blipFill>
            <p:spPr>
              <a:xfrm>
                <a:off x="7735711" y="5829440"/>
                <a:ext cx="34749" cy="129011"/>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77" name="墨迹 276"/>
              <p14:cNvContentPartPr/>
              <p14:nvPr/>
            </p14:nvContentPartPr>
            <p14:xfrm>
              <a:off x="7761287" y="5735679"/>
              <a:ext cx="194557" cy="322878"/>
            </p14:xfrm>
          </p:contentPart>
        </mc:Choice>
        <mc:Fallback xmlns="">
          <p:pic>
            <p:nvPicPr>
              <p:cNvPr id="277" name="墨迹 276"/>
            </p:nvPicPr>
            <p:blipFill>
              <a:blip r:embed="rId524"/>
            </p:blipFill>
            <p:spPr>
              <a:xfrm>
                <a:off x="7761287" y="5735679"/>
                <a:ext cx="194557" cy="322878"/>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78" name="墨迹 277"/>
              <p14:cNvContentPartPr/>
              <p14:nvPr/>
            </p14:nvContentPartPr>
            <p14:xfrm>
              <a:off x="8174566" y="5499160"/>
              <a:ext cx="21166" cy="572087"/>
            </p14:xfrm>
          </p:contentPart>
        </mc:Choice>
        <mc:Fallback xmlns="">
          <p:pic>
            <p:nvPicPr>
              <p:cNvPr id="278" name="墨迹 277"/>
            </p:nvPicPr>
            <p:blipFill>
              <a:blip r:embed="rId526"/>
            </p:blipFill>
            <p:spPr>
              <a:xfrm>
                <a:off x="8174566" y="5499160"/>
                <a:ext cx="21166" cy="572087"/>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79" name="墨迹 278"/>
              <p14:cNvContentPartPr/>
              <p14:nvPr/>
            </p14:nvContentPartPr>
            <p14:xfrm>
              <a:off x="8030280" y="5885134"/>
              <a:ext cx="309387" cy="257315"/>
            </p14:xfrm>
          </p:contentPart>
        </mc:Choice>
        <mc:Fallback xmlns="">
          <p:pic>
            <p:nvPicPr>
              <p:cNvPr id="279" name="墨迹 278"/>
            </p:nvPicPr>
            <p:blipFill>
              <a:blip r:embed="rId528"/>
            </p:blipFill>
            <p:spPr>
              <a:xfrm>
                <a:off x="8030280" y="5885134"/>
                <a:ext cx="309387" cy="257315"/>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80" name="墨迹 279"/>
              <p14:cNvContentPartPr/>
              <p14:nvPr/>
            </p14:nvContentPartPr>
            <p14:xfrm>
              <a:off x="8383411" y="5691970"/>
              <a:ext cx="289278" cy="365177"/>
            </p14:xfrm>
          </p:contentPart>
        </mc:Choice>
        <mc:Fallback xmlns="">
          <p:pic>
            <p:nvPicPr>
              <p:cNvPr id="280" name="墨迹 279"/>
            </p:nvPicPr>
            <p:blipFill>
              <a:blip r:embed="rId530"/>
            </p:blipFill>
            <p:spPr>
              <a:xfrm>
                <a:off x="8383411" y="5691970"/>
                <a:ext cx="289278" cy="365177"/>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81" name="墨迹 280"/>
              <p14:cNvContentPartPr/>
              <p14:nvPr/>
            </p14:nvContentPartPr>
            <p14:xfrm>
              <a:off x="8689093" y="5719112"/>
              <a:ext cx="185384" cy="257140"/>
            </p14:xfrm>
          </p:contentPart>
        </mc:Choice>
        <mc:Fallback xmlns="">
          <p:pic>
            <p:nvPicPr>
              <p:cNvPr id="281" name="墨迹 280"/>
            </p:nvPicPr>
            <p:blipFill>
              <a:blip r:embed="rId532"/>
            </p:blipFill>
            <p:spPr>
              <a:xfrm>
                <a:off x="8689093" y="5719112"/>
                <a:ext cx="185384" cy="257140"/>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82" name="墨迹 281"/>
              <p14:cNvContentPartPr/>
              <p14:nvPr/>
            </p14:nvContentPartPr>
            <p14:xfrm>
              <a:off x="8805333" y="5555205"/>
              <a:ext cx="186267" cy="651397"/>
            </p14:xfrm>
          </p:contentPart>
        </mc:Choice>
        <mc:Fallback xmlns="">
          <p:pic>
            <p:nvPicPr>
              <p:cNvPr id="282" name="墨迹 281"/>
            </p:nvPicPr>
            <p:blipFill>
              <a:blip r:embed="rId534"/>
            </p:blipFill>
            <p:spPr>
              <a:xfrm>
                <a:off x="8805333" y="5555205"/>
                <a:ext cx="186267" cy="651397"/>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83" name="墨迹 282"/>
              <p14:cNvContentPartPr/>
              <p14:nvPr/>
            </p14:nvContentPartPr>
            <p14:xfrm>
              <a:off x="8791222" y="5846889"/>
              <a:ext cx="251178" cy="210258"/>
            </p14:xfrm>
          </p:contentPart>
        </mc:Choice>
        <mc:Fallback xmlns="">
          <p:pic>
            <p:nvPicPr>
              <p:cNvPr id="283" name="墨迹 282"/>
            </p:nvPicPr>
            <p:blipFill>
              <a:blip r:embed="rId536"/>
            </p:blipFill>
            <p:spPr>
              <a:xfrm>
                <a:off x="8791222" y="5846889"/>
                <a:ext cx="251178" cy="210258"/>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84" name="墨迹 283"/>
              <p14:cNvContentPartPr/>
              <p14:nvPr/>
            </p14:nvContentPartPr>
            <p14:xfrm>
              <a:off x="8890000" y="5523833"/>
              <a:ext cx="121355" cy="124429"/>
            </p14:xfrm>
          </p:contentPart>
        </mc:Choice>
        <mc:Fallback xmlns="">
          <p:pic>
            <p:nvPicPr>
              <p:cNvPr id="284" name="墨迹 283"/>
            </p:nvPicPr>
            <p:blipFill>
              <a:blip r:embed="rId538"/>
            </p:blipFill>
            <p:spPr>
              <a:xfrm>
                <a:off x="8890000" y="5523833"/>
                <a:ext cx="121355" cy="124429"/>
              </a:xfrm>
              <a:prstGeom prst="rect"/>
            </p:spPr>
          </p:pic>
        </mc:Fallback>
      </mc:AlternateContent>
    </p:spTree>
    <p:custDataLst>
      <p:tags r:id="rId53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03225" y="234950"/>
            <a:ext cx="11024235" cy="4216400"/>
          </a:xfrm>
          <a:prstGeom prst="rect">
            <a:avLst/>
          </a:prstGeom>
        </p:spPr>
      </p:pic>
      <p:pic>
        <p:nvPicPr>
          <p:cNvPr id="3" name="图片 2"/>
          <p:cNvPicPr>
            <a:picLocks noChangeAspect="1"/>
          </p:cNvPicPr>
          <p:nvPr/>
        </p:nvPicPr>
        <p:blipFill>
          <a:blip r:embed="rId2"/>
          <a:stretch>
            <a:fillRect/>
          </a:stretch>
        </p:blipFill>
        <p:spPr>
          <a:xfrm>
            <a:off x="577850" y="4451350"/>
            <a:ext cx="6281420" cy="213360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03225" y="234950"/>
            <a:ext cx="11024235" cy="4216400"/>
          </a:xfrm>
          <a:prstGeom prst="rect">
            <a:avLst/>
          </a:prstGeom>
        </p:spPr>
      </p:pic>
      <p:pic>
        <p:nvPicPr>
          <p:cNvPr id="3" name="图片 2"/>
          <p:cNvPicPr>
            <a:picLocks noChangeAspect="1"/>
          </p:cNvPicPr>
          <p:nvPr/>
        </p:nvPicPr>
        <p:blipFill>
          <a:blip r:embed="rId2"/>
          <a:stretch>
            <a:fillRect/>
          </a:stretch>
        </p:blipFill>
        <p:spPr>
          <a:xfrm>
            <a:off x="577850" y="4451350"/>
            <a:ext cx="6281420" cy="2133600"/>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8497711" y="2140305"/>
              <a:ext cx="265289" cy="149454"/>
            </p14:xfrm>
          </p:contentPart>
        </mc:Choice>
        <mc:Fallback xmlns="">
          <p:pic>
            <p:nvPicPr>
              <p:cNvPr id="4" name="墨迹 3"/>
            </p:nvPicPr>
            <p:blipFill>
              <a:blip r:embed="rId4"/>
            </p:blipFill>
            <p:spPr>
              <a:xfrm>
                <a:off x="8497711" y="2140305"/>
                <a:ext cx="265289" cy="14945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3889022" y="1866774"/>
              <a:ext cx="208844" cy="235462"/>
            </p14:xfrm>
          </p:contentPart>
        </mc:Choice>
        <mc:Fallback xmlns="">
          <p:pic>
            <p:nvPicPr>
              <p:cNvPr id="5" name="墨迹 4"/>
            </p:nvPicPr>
            <p:blipFill>
              <a:blip r:embed="rId6"/>
            </p:blipFill>
            <p:spPr>
              <a:xfrm>
                <a:off x="3889022" y="1866774"/>
                <a:ext cx="208844" cy="23546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3968044" y="1979570"/>
              <a:ext cx="121356" cy="28199"/>
            </p14:xfrm>
          </p:contentPart>
        </mc:Choice>
        <mc:Fallback xmlns="">
          <p:pic>
            <p:nvPicPr>
              <p:cNvPr id="6" name="墨迹 5"/>
            </p:nvPicPr>
            <p:blipFill>
              <a:blip r:embed="rId8"/>
            </p:blipFill>
            <p:spPr>
              <a:xfrm>
                <a:off x="3968044" y="1979570"/>
                <a:ext cx="121356" cy="2819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411155" y="1816016"/>
              <a:ext cx="293512" cy="270710"/>
            </p14:xfrm>
          </p:contentPart>
        </mc:Choice>
        <mc:Fallback xmlns="">
          <p:pic>
            <p:nvPicPr>
              <p:cNvPr id="7" name="墨迹 6"/>
            </p:nvPicPr>
            <p:blipFill>
              <a:blip r:embed="rId10"/>
            </p:blipFill>
            <p:spPr>
              <a:xfrm>
                <a:off x="7411155" y="1816016"/>
                <a:ext cx="293512" cy="27071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7461955" y="1930222"/>
              <a:ext cx="203200" cy="32429"/>
            </p14:xfrm>
          </p:contentPart>
        </mc:Choice>
        <mc:Fallback xmlns="">
          <p:pic>
            <p:nvPicPr>
              <p:cNvPr id="8" name="墨迹 7"/>
            </p:nvPicPr>
            <p:blipFill>
              <a:blip r:embed="rId12"/>
            </p:blipFill>
            <p:spPr>
              <a:xfrm>
                <a:off x="7461955" y="1930222"/>
                <a:ext cx="203200" cy="3242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7546622" y="1885632"/>
              <a:ext cx="45155" cy="164436"/>
            </p14:xfrm>
          </p:contentPart>
        </mc:Choice>
        <mc:Fallback xmlns="">
          <p:pic>
            <p:nvPicPr>
              <p:cNvPr id="9" name="墨迹 8"/>
            </p:nvPicPr>
            <p:blipFill>
              <a:blip r:embed="rId14"/>
            </p:blipFill>
            <p:spPr>
              <a:xfrm>
                <a:off x="7546622" y="1885632"/>
                <a:ext cx="45155" cy="16443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3676473" y="2230365"/>
              <a:ext cx="144815" cy="329576"/>
            </p14:xfrm>
          </p:contentPart>
        </mc:Choice>
        <mc:Fallback xmlns="">
          <p:pic>
            <p:nvPicPr>
              <p:cNvPr id="10" name="墨迹 9"/>
            </p:nvPicPr>
            <p:blipFill>
              <a:blip r:embed="rId16"/>
            </p:blipFill>
            <p:spPr>
              <a:xfrm>
                <a:off x="3676473" y="2230365"/>
                <a:ext cx="144815" cy="32957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3716161" y="2297338"/>
              <a:ext cx="161572" cy="194044"/>
            </p14:xfrm>
          </p:contentPart>
        </mc:Choice>
        <mc:Fallback xmlns="">
          <p:pic>
            <p:nvPicPr>
              <p:cNvPr id="11" name="墨迹 10"/>
            </p:nvPicPr>
            <p:blipFill>
              <a:blip r:embed="rId18"/>
            </p:blipFill>
            <p:spPr>
              <a:xfrm>
                <a:off x="3716161" y="2297338"/>
                <a:ext cx="161572" cy="19404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3913011" y="2203400"/>
              <a:ext cx="193322" cy="229469"/>
            </p14:xfrm>
          </p:contentPart>
        </mc:Choice>
        <mc:Fallback xmlns="">
          <p:pic>
            <p:nvPicPr>
              <p:cNvPr id="12" name="墨迹 11"/>
            </p:nvPicPr>
            <p:blipFill>
              <a:blip r:embed="rId20"/>
            </p:blipFill>
            <p:spPr>
              <a:xfrm>
                <a:off x="3913011" y="2203400"/>
                <a:ext cx="193322" cy="22946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2485495" y="1449429"/>
              <a:ext cx="105305" cy="261546"/>
            </p14:xfrm>
          </p:contentPart>
        </mc:Choice>
        <mc:Fallback xmlns="">
          <p:pic>
            <p:nvPicPr>
              <p:cNvPr id="13" name="墨迹 12"/>
            </p:nvPicPr>
            <p:blipFill>
              <a:blip r:embed="rId22"/>
            </p:blipFill>
            <p:spPr>
              <a:xfrm>
                <a:off x="2485495" y="1449429"/>
                <a:ext cx="105305" cy="26154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2494844" y="1468287"/>
              <a:ext cx="132644" cy="274412"/>
            </p14:xfrm>
          </p:contentPart>
        </mc:Choice>
        <mc:Fallback xmlns="">
          <p:pic>
            <p:nvPicPr>
              <p:cNvPr id="14" name="墨迹 13"/>
            </p:nvPicPr>
            <p:blipFill>
              <a:blip r:embed="rId24"/>
            </p:blipFill>
            <p:spPr>
              <a:xfrm>
                <a:off x="2494844" y="1468287"/>
                <a:ext cx="132644" cy="27441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2658533" y="1419467"/>
              <a:ext cx="67733" cy="270006"/>
            </p14:xfrm>
          </p:contentPart>
        </mc:Choice>
        <mc:Fallback xmlns="">
          <p:pic>
            <p:nvPicPr>
              <p:cNvPr id="15" name="墨迹 14"/>
            </p:nvPicPr>
            <p:blipFill>
              <a:blip r:embed="rId26"/>
            </p:blipFill>
            <p:spPr>
              <a:xfrm>
                <a:off x="2658533" y="1419467"/>
                <a:ext cx="67733" cy="27000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2799820" y="1522746"/>
              <a:ext cx="107068" cy="5640"/>
            </p14:xfrm>
          </p:contentPart>
        </mc:Choice>
        <mc:Fallback xmlns="">
          <p:pic>
            <p:nvPicPr>
              <p:cNvPr id="16" name="墨迹 15"/>
            </p:nvPicPr>
            <p:blipFill>
              <a:blip r:embed="rId28"/>
            </p:blipFill>
            <p:spPr>
              <a:xfrm>
                <a:off x="2799820" y="1522746"/>
                <a:ext cx="107068" cy="564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2946400" y="1421230"/>
              <a:ext cx="206022" cy="201094"/>
            </p14:xfrm>
          </p:contentPart>
        </mc:Choice>
        <mc:Fallback xmlns="">
          <p:pic>
            <p:nvPicPr>
              <p:cNvPr id="17" name="墨迹 16"/>
            </p:nvPicPr>
            <p:blipFill>
              <a:blip r:embed="rId30"/>
            </p:blipFill>
            <p:spPr>
              <a:xfrm>
                <a:off x="2946400" y="1421230"/>
                <a:ext cx="206022" cy="20109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3117673" y="1428279"/>
              <a:ext cx="88371" cy="7050"/>
            </p14:xfrm>
          </p:contentPart>
        </mc:Choice>
        <mc:Fallback xmlns="">
          <p:pic>
            <p:nvPicPr>
              <p:cNvPr id="18" name="墨迹 17"/>
            </p:nvPicPr>
            <p:blipFill>
              <a:blip r:embed="rId32"/>
            </p:blipFill>
            <p:spPr>
              <a:xfrm>
                <a:off x="3117673" y="1428279"/>
                <a:ext cx="88371" cy="705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3196872" y="1500187"/>
              <a:ext cx="164394" cy="5640"/>
            </p14:xfrm>
          </p:contentPart>
        </mc:Choice>
        <mc:Fallback xmlns="">
          <p:pic>
            <p:nvPicPr>
              <p:cNvPr id="19" name="墨迹 18"/>
            </p:nvPicPr>
            <p:blipFill>
              <a:blip r:embed="rId34"/>
            </p:blipFill>
            <p:spPr>
              <a:xfrm>
                <a:off x="3196872" y="1500187"/>
                <a:ext cx="164394" cy="564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3285066" y="1428808"/>
              <a:ext cx="22578" cy="206734"/>
            </p14:xfrm>
          </p:contentPart>
        </mc:Choice>
        <mc:Fallback xmlns="">
          <p:pic>
            <p:nvPicPr>
              <p:cNvPr id="20" name="墨迹 19"/>
            </p:nvPicPr>
            <p:blipFill>
              <a:blip r:embed="rId36"/>
            </p:blipFill>
            <p:spPr>
              <a:xfrm>
                <a:off x="3285066" y="1428808"/>
                <a:ext cx="22578" cy="20673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3354740" y="1409950"/>
              <a:ext cx="139171" cy="135355"/>
            </p14:xfrm>
          </p:contentPart>
        </mc:Choice>
        <mc:Fallback xmlns="">
          <p:pic>
            <p:nvPicPr>
              <p:cNvPr id="21" name="墨迹 20"/>
            </p:nvPicPr>
            <p:blipFill>
              <a:blip r:embed="rId38"/>
            </p:blipFill>
            <p:spPr>
              <a:xfrm>
                <a:off x="3354740" y="1409950"/>
                <a:ext cx="139171" cy="13535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3437466" y="1423168"/>
              <a:ext cx="33867" cy="164965"/>
            </p14:xfrm>
          </p:contentPart>
        </mc:Choice>
        <mc:Fallback xmlns="">
          <p:pic>
            <p:nvPicPr>
              <p:cNvPr id="22" name="墨迹 21"/>
            </p:nvPicPr>
            <p:blipFill>
              <a:blip r:embed="rId40"/>
            </p:blipFill>
            <p:spPr>
              <a:xfrm>
                <a:off x="3437466" y="1423168"/>
                <a:ext cx="33867" cy="16496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3516488" y="1402724"/>
              <a:ext cx="158045" cy="317415"/>
            </p14:xfrm>
          </p:contentPart>
        </mc:Choice>
        <mc:Fallback xmlns="">
          <p:pic>
            <p:nvPicPr>
              <p:cNvPr id="23" name="墨迹 22"/>
            </p:nvPicPr>
            <p:blipFill>
              <a:blip r:embed="rId42"/>
            </p:blipFill>
            <p:spPr>
              <a:xfrm>
                <a:off x="3516488" y="1402724"/>
                <a:ext cx="158045" cy="31741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3714044" y="1308434"/>
              <a:ext cx="84667" cy="33839"/>
            </p14:xfrm>
          </p:contentPart>
        </mc:Choice>
        <mc:Fallback xmlns="">
          <p:pic>
            <p:nvPicPr>
              <p:cNvPr id="24" name="墨迹 23"/>
            </p:nvPicPr>
            <p:blipFill>
              <a:blip r:embed="rId44"/>
            </p:blipFill>
            <p:spPr>
              <a:xfrm>
                <a:off x="3714044" y="1308434"/>
                <a:ext cx="84667" cy="3383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3855155" y="1398671"/>
              <a:ext cx="146756" cy="39478"/>
            </p14:xfrm>
          </p:contentPart>
        </mc:Choice>
        <mc:Fallback xmlns="">
          <p:pic>
            <p:nvPicPr>
              <p:cNvPr id="25" name="墨迹 24"/>
            </p:nvPicPr>
            <p:blipFill>
              <a:blip r:embed="rId46"/>
            </p:blipFill>
            <p:spPr>
              <a:xfrm>
                <a:off x="3855155" y="1398671"/>
                <a:ext cx="146756" cy="3947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3840338" y="1463528"/>
              <a:ext cx="223662" cy="19740"/>
            </p14:xfrm>
          </p:contentPart>
        </mc:Choice>
        <mc:Fallback xmlns="">
          <p:pic>
            <p:nvPicPr>
              <p:cNvPr id="26" name="墨迹 25"/>
            </p:nvPicPr>
            <p:blipFill>
              <a:blip r:embed="rId48"/>
            </p:blipFill>
            <p:spPr>
              <a:xfrm>
                <a:off x="3840338" y="1463528"/>
                <a:ext cx="223662" cy="1974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4156427" y="1280235"/>
              <a:ext cx="116417" cy="276350"/>
            </p14:xfrm>
          </p:contentPart>
        </mc:Choice>
        <mc:Fallback xmlns="">
          <p:pic>
            <p:nvPicPr>
              <p:cNvPr id="27" name="墨迹 26"/>
            </p:nvPicPr>
            <p:blipFill>
              <a:blip r:embed="rId50"/>
            </p:blipFill>
            <p:spPr>
              <a:xfrm>
                <a:off x="4156427" y="1280235"/>
                <a:ext cx="116417" cy="2763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4252206" y="1316893"/>
              <a:ext cx="94016" cy="223478"/>
            </p14:xfrm>
          </p:contentPart>
        </mc:Choice>
        <mc:Fallback xmlns="">
          <p:pic>
            <p:nvPicPr>
              <p:cNvPr id="28" name="墨迹 27"/>
            </p:nvPicPr>
            <p:blipFill>
              <a:blip r:embed="rId52"/>
            </p:blipFill>
            <p:spPr>
              <a:xfrm>
                <a:off x="4252206" y="1316893"/>
                <a:ext cx="94016" cy="22347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4295422" y="1312664"/>
              <a:ext cx="98778" cy="221362"/>
            </p14:xfrm>
          </p:contentPart>
        </mc:Choice>
        <mc:Fallback xmlns="">
          <p:pic>
            <p:nvPicPr>
              <p:cNvPr id="29" name="墨迹 28"/>
            </p:nvPicPr>
            <p:blipFill>
              <a:blip r:embed="rId54"/>
            </p:blipFill>
            <p:spPr>
              <a:xfrm>
                <a:off x="4295422" y="1312664"/>
                <a:ext cx="98778" cy="221362"/>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4402666" y="1244633"/>
              <a:ext cx="132645" cy="270359"/>
            </p14:xfrm>
          </p:contentPart>
        </mc:Choice>
        <mc:Fallback xmlns="">
          <p:pic>
            <p:nvPicPr>
              <p:cNvPr id="30" name="墨迹 29"/>
            </p:nvPicPr>
            <p:blipFill>
              <a:blip r:embed="rId56"/>
            </p:blipFill>
            <p:spPr>
              <a:xfrm>
                <a:off x="4402666" y="1244633"/>
                <a:ext cx="132645" cy="27035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4489273" y="1366770"/>
              <a:ext cx="58208" cy="116498"/>
            </p14:xfrm>
          </p:contentPart>
        </mc:Choice>
        <mc:Fallback xmlns="">
          <p:pic>
            <p:nvPicPr>
              <p:cNvPr id="31" name="墨迹 30"/>
            </p:nvPicPr>
            <p:blipFill>
              <a:blip r:embed="rId58"/>
            </p:blipFill>
            <p:spPr>
              <a:xfrm>
                <a:off x="4489273" y="1366770"/>
                <a:ext cx="58208" cy="11649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4577644" y="1368885"/>
              <a:ext cx="158044" cy="159501"/>
            </p14:xfrm>
          </p:contentPart>
        </mc:Choice>
        <mc:Fallback xmlns="">
          <p:pic>
            <p:nvPicPr>
              <p:cNvPr id="32" name="墨迹 31"/>
            </p:nvPicPr>
            <p:blipFill>
              <a:blip r:embed="rId60"/>
            </p:blipFill>
            <p:spPr>
              <a:xfrm>
                <a:off x="4577644" y="1368885"/>
                <a:ext cx="158044" cy="15950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4732866" y="1229476"/>
              <a:ext cx="117828" cy="302611"/>
            </p14:xfrm>
          </p:contentPart>
        </mc:Choice>
        <mc:Fallback xmlns="">
          <p:pic>
            <p:nvPicPr>
              <p:cNvPr id="33" name="墨迹 32"/>
            </p:nvPicPr>
            <p:blipFill>
              <a:blip r:embed="rId62"/>
            </p:blipFill>
            <p:spPr>
              <a:xfrm>
                <a:off x="4732866" y="1229476"/>
                <a:ext cx="117828" cy="30261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4848577" y="1409245"/>
              <a:ext cx="67734" cy="90942"/>
            </p14:xfrm>
          </p:contentPart>
        </mc:Choice>
        <mc:Fallback xmlns="">
          <p:pic>
            <p:nvPicPr>
              <p:cNvPr id="34" name="墨迹 33"/>
            </p:nvPicPr>
            <p:blipFill>
              <a:blip r:embed="rId64"/>
            </p:blipFill>
            <p:spPr>
              <a:xfrm>
                <a:off x="4848577" y="1409245"/>
                <a:ext cx="67734" cy="9094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4876800" y="1426870"/>
              <a:ext cx="56444" cy="149454"/>
            </p14:xfrm>
          </p:contentPart>
        </mc:Choice>
        <mc:Fallback xmlns="">
          <p:pic>
            <p:nvPicPr>
              <p:cNvPr id="35" name="墨迹 34"/>
            </p:nvPicPr>
            <p:blipFill>
              <a:blip r:embed="rId66"/>
            </p:blipFill>
            <p:spPr>
              <a:xfrm>
                <a:off x="4876800" y="1426870"/>
                <a:ext cx="56444" cy="14945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4873977" y="1235116"/>
              <a:ext cx="110067" cy="462464"/>
            </p14:xfrm>
          </p:contentPart>
        </mc:Choice>
        <mc:Fallback xmlns="">
          <p:pic>
            <p:nvPicPr>
              <p:cNvPr id="36" name="墨迹 35"/>
            </p:nvPicPr>
            <p:blipFill>
              <a:blip r:embed="rId68"/>
            </p:blipFill>
            <p:spPr>
              <a:xfrm>
                <a:off x="4873977" y="1235116"/>
                <a:ext cx="110067" cy="46246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5096933" y="1274595"/>
              <a:ext cx="135467" cy="39479"/>
            </p14:xfrm>
          </p:contentPart>
        </mc:Choice>
        <mc:Fallback xmlns="">
          <p:pic>
            <p:nvPicPr>
              <p:cNvPr id="37" name="墨迹 36"/>
            </p:nvPicPr>
            <p:blipFill>
              <a:blip r:embed="rId70"/>
            </p:blipFill>
            <p:spPr>
              <a:xfrm>
                <a:off x="5096933" y="1274595"/>
                <a:ext cx="135467" cy="3947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9544755" y="1694760"/>
              <a:ext cx="5645" cy="87417"/>
            </p14:xfrm>
          </p:contentPart>
        </mc:Choice>
        <mc:Fallback xmlns="">
          <p:pic>
            <p:nvPicPr>
              <p:cNvPr id="38" name="墨迹 37"/>
            </p:nvPicPr>
            <p:blipFill>
              <a:blip r:embed="rId72"/>
            </p:blipFill>
            <p:spPr>
              <a:xfrm>
                <a:off x="9544755" y="1694760"/>
                <a:ext cx="5645" cy="8741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9855200" y="1063102"/>
              <a:ext cx="56444" cy="19740"/>
            </p14:xfrm>
          </p:contentPart>
        </mc:Choice>
        <mc:Fallback xmlns="">
          <p:pic>
            <p:nvPicPr>
              <p:cNvPr id="39" name="墨迹 38"/>
            </p:nvPicPr>
            <p:blipFill>
              <a:blip r:embed="rId74"/>
            </p:blipFill>
            <p:spPr>
              <a:xfrm>
                <a:off x="9855200" y="1063102"/>
                <a:ext cx="56444" cy="1974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9304161" y="888268"/>
              <a:ext cx="1789994" cy="59218"/>
            </p14:xfrm>
          </p:contentPart>
        </mc:Choice>
        <mc:Fallback xmlns="">
          <p:pic>
            <p:nvPicPr>
              <p:cNvPr id="40" name="墨迹 39"/>
            </p:nvPicPr>
            <p:blipFill>
              <a:blip r:embed="rId76"/>
            </p:blipFill>
            <p:spPr>
              <a:xfrm>
                <a:off x="9304161" y="888268"/>
                <a:ext cx="1789994" cy="5921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1018469" y="1178718"/>
              <a:ext cx="9813219" cy="152275"/>
            </p14:xfrm>
          </p:contentPart>
        </mc:Choice>
        <mc:Fallback xmlns="">
          <p:pic>
            <p:nvPicPr>
              <p:cNvPr id="41" name="墨迹 40"/>
            </p:nvPicPr>
            <p:blipFill>
              <a:blip r:embed="rId78"/>
            </p:blipFill>
            <p:spPr>
              <a:xfrm>
                <a:off x="1018469" y="1178718"/>
                <a:ext cx="9813219" cy="15227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8861777" y="1466348"/>
              <a:ext cx="33867" cy="239692"/>
            </p14:xfrm>
          </p:contentPart>
        </mc:Choice>
        <mc:Fallback xmlns="">
          <p:pic>
            <p:nvPicPr>
              <p:cNvPr id="42" name="墨迹 41"/>
            </p:nvPicPr>
            <p:blipFill>
              <a:blip r:embed="rId80"/>
            </p:blipFill>
            <p:spPr>
              <a:xfrm>
                <a:off x="8861777" y="1466348"/>
                <a:ext cx="33867" cy="239692"/>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8873066" y="1576324"/>
              <a:ext cx="112889" cy="53578"/>
            </p14:xfrm>
          </p:contentPart>
        </mc:Choice>
        <mc:Fallback xmlns="">
          <p:pic>
            <p:nvPicPr>
              <p:cNvPr id="43" name="墨迹 42"/>
            </p:nvPicPr>
            <p:blipFill>
              <a:blip r:embed="rId82"/>
            </p:blipFill>
            <p:spPr>
              <a:xfrm>
                <a:off x="8873066" y="1576324"/>
                <a:ext cx="112889" cy="5357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9008533" y="1406249"/>
              <a:ext cx="39511" cy="494364"/>
            </p14:xfrm>
          </p:contentPart>
        </mc:Choice>
        <mc:Fallback xmlns="">
          <p:pic>
            <p:nvPicPr>
              <p:cNvPr id="44" name="墨迹 43"/>
            </p:nvPicPr>
            <p:blipFill>
              <a:blip r:embed="rId84"/>
            </p:blipFill>
            <p:spPr>
              <a:xfrm>
                <a:off x="9008533" y="1406249"/>
                <a:ext cx="39511" cy="49436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9138355" y="1573504"/>
              <a:ext cx="54328" cy="56398"/>
            </p14:xfrm>
          </p:contentPart>
        </mc:Choice>
        <mc:Fallback xmlns="">
          <p:pic>
            <p:nvPicPr>
              <p:cNvPr id="45" name="墨迹 44"/>
            </p:nvPicPr>
            <p:blipFill>
              <a:blip r:embed="rId86"/>
            </p:blipFill>
            <p:spPr>
              <a:xfrm>
                <a:off x="9138355" y="1573504"/>
                <a:ext cx="54328" cy="5639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9385300" y="1550945"/>
              <a:ext cx="197026" cy="22560"/>
            </p14:xfrm>
          </p:contentPart>
        </mc:Choice>
        <mc:Fallback xmlns="">
          <p:pic>
            <p:nvPicPr>
              <p:cNvPr id="46" name="墨迹 45"/>
            </p:nvPicPr>
            <p:blipFill>
              <a:blip r:embed="rId88"/>
            </p:blipFill>
            <p:spPr>
              <a:xfrm>
                <a:off x="9385300" y="1550945"/>
                <a:ext cx="197026" cy="2256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9451622" y="1464938"/>
              <a:ext cx="42333" cy="328519"/>
            </p14:xfrm>
          </p:contentPart>
        </mc:Choice>
        <mc:Fallback xmlns="">
          <p:pic>
            <p:nvPicPr>
              <p:cNvPr id="47" name="墨迹 46"/>
            </p:nvPicPr>
            <p:blipFill>
              <a:blip r:embed="rId90"/>
            </p:blipFill>
            <p:spPr>
              <a:xfrm>
                <a:off x="9451622" y="1464938"/>
                <a:ext cx="42333" cy="32851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9686043" y="1485382"/>
              <a:ext cx="394934" cy="181708"/>
            </p14:xfrm>
          </p:contentPart>
        </mc:Choice>
        <mc:Fallback xmlns="">
          <p:pic>
            <p:nvPicPr>
              <p:cNvPr id="48" name="墨迹 47"/>
            </p:nvPicPr>
            <p:blipFill>
              <a:blip r:embed="rId92"/>
            </p:blipFill>
            <p:spPr>
              <a:xfrm>
                <a:off x="9686043" y="1485382"/>
                <a:ext cx="394934" cy="18170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10049227" y="1539666"/>
              <a:ext cx="97367" cy="343851"/>
            </p14:xfrm>
          </p:contentPart>
        </mc:Choice>
        <mc:Fallback xmlns="">
          <p:pic>
            <p:nvPicPr>
              <p:cNvPr id="49" name="墨迹 48"/>
            </p:nvPicPr>
            <p:blipFill>
              <a:blip r:embed="rId94"/>
            </p:blipFill>
            <p:spPr>
              <a:xfrm>
                <a:off x="10049227" y="1539666"/>
                <a:ext cx="97367" cy="343851"/>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10193866" y="1426870"/>
              <a:ext cx="163689" cy="28199"/>
            </p14:xfrm>
          </p:contentPart>
        </mc:Choice>
        <mc:Fallback xmlns="">
          <p:pic>
            <p:nvPicPr>
              <p:cNvPr id="50" name="墨迹 49"/>
            </p:nvPicPr>
            <p:blipFill>
              <a:blip r:embed="rId96"/>
            </p:blipFill>
            <p:spPr>
              <a:xfrm>
                <a:off x="10193866" y="1426870"/>
                <a:ext cx="163689" cy="2819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10405532" y="1579144"/>
              <a:ext cx="694268" cy="22559"/>
            </p14:xfrm>
          </p:contentPart>
        </mc:Choice>
        <mc:Fallback xmlns="">
          <p:pic>
            <p:nvPicPr>
              <p:cNvPr id="51" name="墨迹 50"/>
            </p:nvPicPr>
            <p:blipFill>
              <a:blip r:embed="rId98"/>
            </p:blipFill>
            <p:spPr>
              <a:xfrm>
                <a:off x="10405532" y="1579144"/>
                <a:ext cx="694268" cy="2255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10989732" y="1460708"/>
              <a:ext cx="172156" cy="259431"/>
            </p14:xfrm>
          </p:contentPart>
        </mc:Choice>
        <mc:Fallback xmlns="">
          <p:pic>
            <p:nvPicPr>
              <p:cNvPr id="52" name="墨迹 51"/>
            </p:nvPicPr>
            <p:blipFill>
              <a:blip r:embed="rId100"/>
            </p:blipFill>
            <p:spPr>
              <a:xfrm>
                <a:off x="10989732" y="1460708"/>
                <a:ext cx="172156" cy="259431"/>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11202105" y="1436387"/>
              <a:ext cx="168627" cy="208320"/>
            </p14:xfrm>
          </p:contentPart>
        </mc:Choice>
        <mc:Fallback xmlns="">
          <p:pic>
            <p:nvPicPr>
              <p:cNvPr id="53" name="墨迹 52"/>
            </p:nvPicPr>
            <p:blipFill>
              <a:blip r:embed="rId102"/>
            </p:blipFill>
            <p:spPr>
              <a:xfrm>
                <a:off x="11202105" y="1436387"/>
                <a:ext cx="168627" cy="20832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11322755" y="1452249"/>
              <a:ext cx="301977" cy="213255"/>
            </p14:xfrm>
          </p:contentPart>
        </mc:Choice>
        <mc:Fallback xmlns="">
          <p:pic>
            <p:nvPicPr>
              <p:cNvPr id="54" name="墨迹 53"/>
            </p:nvPicPr>
            <p:blipFill>
              <a:blip r:embed="rId104"/>
            </p:blipFill>
            <p:spPr>
              <a:xfrm>
                <a:off x="11322755" y="1452249"/>
                <a:ext cx="301977" cy="21325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11607800" y="1356372"/>
              <a:ext cx="76200" cy="572440"/>
            </p14:xfrm>
          </p:contentPart>
        </mc:Choice>
        <mc:Fallback xmlns="">
          <p:pic>
            <p:nvPicPr>
              <p:cNvPr id="55" name="墨迹 54"/>
            </p:nvPicPr>
            <p:blipFill>
              <a:blip r:embed="rId106"/>
            </p:blipFill>
            <p:spPr>
              <a:xfrm>
                <a:off x="11607800" y="1356372"/>
                <a:ext cx="76200" cy="57244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11571111" y="1573504"/>
              <a:ext cx="259644" cy="293270"/>
            </p14:xfrm>
          </p:contentPart>
        </mc:Choice>
        <mc:Fallback xmlns="">
          <p:pic>
            <p:nvPicPr>
              <p:cNvPr id="56" name="墨迹 55"/>
            </p:nvPicPr>
            <p:blipFill>
              <a:blip r:embed="rId108"/>
            </p:blipFill>
            <p:spPr>
              <a:xfrm>
                <a:off x="11571111" y="1573504"/>
                <a:ext cx="259644" cy="29327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8819444" y="2103646"/>
              <a:ext cx="19756" cy="8459"/>
            </p14:xfrm>
          </p:contentPart>
        </mc:Choice>
        <mc:Fallback xmlns="">
          <p:pic>
            <p:nvPicPr>
              <p:cNvPr id="57" name="墨迹 56"/>
            </p:nvPicPr>
            <p:blipFill>
              <a:blip r:embed="rId110"/>
            </p:blipFill>
            <p:spPr>
              <a:xfrm>
                <a:off x="8819444" y="2103646"/>
                <a:ext cx="19756" cy="845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8743244" y="2098006"/>
              <a:ext cx="167922" cy="16919"/>
            </p14:xfrm>
          </p:contentPart>
        </mc:Choice>
        <mc:Fallback xmlns="">
          <p:pic>
            <p:nvPicPr>
              <p:cNvPr id="58" name="墨迹 57"/>
            </p:nvPicPr>
            <p:blipFill>
              <a:blip r:embed="rId112"/>
            </p:blipFill>
            <p:spPr>
              <a:xfrm>
                <a:off x="8743244" y="2098006"/>
                <a:ext cx="167922" cy="1691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8630355" y="2168504"/>
              <a:ext cx="101600" cy="281990"/>
            </p14:xfrm>
          </p:contentPart>
        </mc:Choice>
        <mc:Fallback xmlns="">
          <p:pic>
            <p:nvPicPr>
              <p:cNvPr id="59" name="墨迹 58"/>
            </p:nvPicPr>
            <p:blipFill>
              <a:blip r:embed="rId114"/>
            </p:blipFill>
            <p:spPr>
              <a:xfrm>
                <a:off x="8630355" y="2168504"/>
                <a:ext cx="101600" cy="28199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8715022" y="2193883"/>
              <a:ext cx="197555" cy="56398"/>
            </p14:xfrm>
          </p:contentPart>
        </mc:Choice>
        <mc:Fallback xmlns="">
          <p:pic>
            <p:nvPicPr>
              <p:cNvPr id="60" name="墨迹 59"/>
            </p:nvPicPr>
            <p:blipFill>
              <a:blip r:embed="rId116"/>
            </p:blipFill>
            <p:spPr>
              <a:xfrm>
                <a:off x="8715022" y="2193883"/>
                <a:ext cx="197555" cy="5639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8796161" y="2255921"/>
              <a:ext cx="144639" cy="155799"/>
            </p14:xfrm>
          </p:contentPart>
        </mc:Choice>
        <mc:Fallback xmlns="">
          <p:pic>
            <p:nvPicPr>
              <p:cNvPr id="61" name="墨迹 60"/>
            </p:nvPicPr>
            <p:blipFill>
              <a:blip r:embed="rId118"/>
            </p:blipFill>
            <p:spPr>
              <a:xfrm>
                <a:off x="8796161" y="2255921"/>
                <a:ext cx="144639" cy="15579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9048044" y="2017286"/>
              <a:ext cx="118533" cy="402894"/>
            </p14:xfrm>
          </p:contentPart>
        </mc:Choice>
        <mc:Fallback xmlns="">
          <p:pic>
            <p:nvPicPr>
              <p:cNvPr id="62" name="墨迹 61"/>
            </p:nvPicPr>
            <p:blipFill>
              <a:blip r:embed="rId120"/>
            </p:blipFill>
            <p:spPr>
              <a:xfrm>
                <a:off x="9048044" y="2017286"/>
                <a:ext cx="118533" cy="40289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9115777" y="2040022"/>
              <a:ext cx="268994" cy="400073"/>
            </p14:xfrm>
          </p:contentPart>
        </mc:Choice>
        <mc:Fallback xmlns="">
          <p:pic>
            <p:nvPicPr>
              <p:cNvPr id="63" name="墨迹 62"/>
            </p:nvPicPr>
            <p:blipFill>
              <a:blip r:embed="rId122"/>
            </p:blipFill>
            <p:spPr>
              <a:xfrm>
                <a:off x="9115777" y="2040022"/>
                <a:ext cx="268994" cy="40007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9296400" y="2334878"/>
              <a:ext cx="118533" cy="78957"/>
            </p14:xfrm>
          </p:contentPart>
        </mc:Choice>
        <mc:Fallback xmlns="">
          <p:pic>
            <p:nvPicPr>
              <p:cNvPr id="64" name="墨迹 63"/>
            </p:nvPicPr>
            <p:blipFill>
              <a:blip r:embed="rId124"/>
            </p:blipFill>
            <p:spPr>
              <a:xfrm>
                <a:off x="9296400" y="2334878"/>
                <a:ext cx="118533" cy="78957"/>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9477022" y="2035968"/>
              <a:ext cx="91722" cy="84597"/>
            </p14:xfrm>
          </p:contentPart>
        </mc:Choice>
        <mc:Fallback xmlns="">
          <p:pic>
            <p:nvPicPr>
              <p:cNvPr id="65" name="墨迹 64"/>
            </p:nvPicPr>
            <p:blipFill>
              <a:blip r:embed="rId126"/>
            </p:blipFill>
            <p:spPr>
              <a:xfrm>
                <a:off x="9477022" y="2035968"/>
                <a:ext cx="91722" cy="8459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9364133" y="2165684"/>
              <a:ext cx="79022" cy="344028"/>
            </p14:xfrm>
          </p:contentPart>
        </mc:Choice>
        <mc:Fallback xmlns="">
          <p:pic>
            <p:nvPicPr>
              <p:cNvPr id="66" name="墨迹 65"/>
            </p:nvPicPr>
            <p:blipFill>
              <a:blip r:embed="rId128"/>
            </p:blipFill>
            <p:spPr>
              <a:xfrm>
                <a:off x="9364133" y="2165684"/>
                <a:ext cx="79022" cy="344028"/>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9416344" y="2208687"/>
              <a:ext cx="198966" cy="163378"/>
            </p14:xfrm>
          </p:contentPart>
        </mc:Choice>
        <mc:Fallback xmlns="">
          <p:pic>
            <p:nvPicPr>
              <p:cNvPr id="67" name="墨迹 66"/>
            </p:nvPicPr>
            <p:blipFill>
              <a:blip r:embed="rId130"/>
            </p:blipFill>
            <p:spPr>
              <a:xfrm>
                <a:off x="9416344" y="2208687"/>
                <a:ext cx="198966" cy="16337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9485488" y="2013409"/>
              <a:ext cx="303389" cy="538601"/>
            </p14:xfrm>
          </p:contentPart>
        </mc:Choice>
        <mc:Fallback xmlns="">
          <p:pic>
            <p:nvPicPr>
              <p:cNvPr id="68" name="墨迹 67"/>
            </p:nvPicPr>
            <p:blipFill>
              <a:blip r:embed="rId132"/>
            </p:blipFill>
            <p:spPr>
              <a:xfrm>
                <a:off x="9485488" y="2013409"/>
                <a:ext cx="303389" cy="53860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9595555" y="2284120"/>
              <a:ext cx="355600" cy="122137"/>
            </p14:xfrm>
          </p:contentPart>
        </mc:Choice>
        <mc:Fallback xmlns="">
          <p:pic>
            <p:nvPicPr>
              <p:cNvPr id="69" name="墨迹 68"/>
            </p:nvPicPr>
            <p:blipFill>
              <a:blip r:embed="rId134"/>
            </p:blipFill>
            <p:spPr>
              <a:xfrm>
                <a:off x="9595555" y="2284120"/>
                <a:ext cx="355600" cy="12213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10120488" y="2282357"/>
              <a:ext cx="19756" cy="15862"/>
            </p14:xfrm>
          </p:contentPart>
        </mc:Choice>
        <mc:Fallback xmlns="">
          <p:pic>
            <p:nvPicPr>
              <p:cNvPr id="70" name="墨迹 69"/>
            </p:nvPicPr>
            <p:blipFill>
              <a:blip r:embed="rId136"/>
            </p:blipFill>
            <p:spPr>
              <a:xfrm>
                <a:off x="10120488" y="2282357"/>
                <a:ext cx="19756" cy="1586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10080977" y="2357437"/>
              <a:ext cx="5645" cy="5640"/>
            </p14:xfrm>
          </p:contentPart>
        </mc:Choice>
        <mc:Fallback xmlns="">
          <p:pic>
            <p:nvPicPr>
              <p:cNvPr id="71" name="墨迹 70"/>
            </p:nvPicPr>
            <p:blipFill>
              <a:blip r:embed="rId138"/>
            </p:blipFill>
            <p:spPr>
              <a:xfrm>
                <a:off x="10080977" y="2357437"/>
                <a:ext cx="5645" cy="564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9221258" y="2771081"/>
              <a:ext cx="176742" cy="243745"/>
            </p14:xfrm>
          </p:contentPart>
        </mc:Choice>
        <mc:Fallback xmlns="">
          <p:pic>
            <p:nvPicPr>
              <p:cNvPr id="72" name="墨迹 71"/>
            </p:nvPicPr>
            <p:blipFill>
              <a:blip r:embed="rId140"/>
            </p:blipFill>
            <p:spPr>
              <a:xfrm>
                <a:off x="9221258" y="2771081"/>
                <a:ext cx="176742" cy="24374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9352844" y="2802981"/>
              <a:ext cx="259644" cy="186114"/>
            </p14:xfrm>
          </p:contentPart>
        </mc:Choice>
        <mc:Fallback xmlns="">
          <p:pic>
            <p:nvPicPr>
              <p:cNvPr id="73" name="墨迹 72"/>
            </p:nvPicPr>
            <p:blipFill>
              <a:blip r:embed="rId142"/>
            </p:blipFill>
            <p:spPr>
              <a:xfrm>
                <a:off x="9352844" y="2802981"/>
                <a:ext cx="259644" cy="18611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9595555" y="2879119"/>
              <a:ext cx="132821" cy="372227"/>
            </p14:xfrm>
          </p:contentPart>
        </mc:Choice>
        <mc:Fallback xmlns="">
          <p:pic>
            <p:nvPicPr>
              <p:cNvPr id="74" name="墨迹 73"/>
            </p:nvPicPr>
            <p:blipFill>
              <a:blip r:embed="rId144"/>
            </p:blipFill>
            <p:spPr>
              <a:xfrm>
                <a:off x="9595555" y="2879119"/>
                <a:ext cx="132821" cy="37222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9731022" y="2763503"/>
              <a:ext cx="104422" cy="25379"/>
            </p14:xfrm>
          </p:contentPart>
        </mc:Choice>
        <mc:Fallback xmlns="">
          <p:pic>
            <p:nvPicPr>
              <p:cNvPr id="75" name="墨迹 74"/>
            </p:nvPicPr>
            <p:blipFill>
              <a:blip r:embed="rId146"/>
            </p:blipFill>
            <p:spPr>
              <a:xfrm>
                <a:off x="9731022" y="2763503"/>
                <a:ext cx="104422" cy="2537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9851672" y="2932697"/>
              <a:ext cx="167216" cy="19739"/>
            </p14:xfrm>
          </p:contentPart>
        </mc:Choice>
        <mc:Fallback xmlns="">
          <p:pic>
            <p:nvPicPr>
              <p:cNvPr id="76" name="墨迹 75"/>
            </p:nvPicPr>
            <p:blipFill>
              <a:blip r:embed="rId148"/>
            </p:blipFill>
            <p:spPr>
              <a:xfrm>
                <a:off x="9851672" y="2932697"/>
                <a:ext cx="167216" cy="1973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9928577" y="2840345"/>
              <a:ext cx="28223" cy="270006"/>
            </p14:xfrm>
          </p:contentPart>
        </mc:Choice>
        <mc:Fallback xmlns="">
          <p:pic>
            <p:nvPicPr>
              <p:cNvPr id="77" name="墨迹 76"/>
            </p:nvPicPr>
            <p:blipFill>
              <a:blip r:embed="rId150"/>
            </p:blipFill>
            <p:spPr>
              <a:xfrm>
                <a:off x="9928577" y="2840345"/>
                <a:ext cx="28223" cy="27000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10069688" y="2826951"/>
              <a:ext cx="141112" cy="222067"/>
            </p14:xfrm>
          </p:contentPart>
        </mc:Choice>
        <mc:Fallback xmlns="">
          <p:pic>
            <p:nvPicPr>
              <p:cNvPr id="78" name="墨迹 77"/>
            </p:nvPicPr>
            <p:blipFill>
              <a:blip r:embed="rId152"/>
            </p:blipFill>
            <p:spPr>
              <a:xfrm>
                <a:off x="10069688" y="2826951"/>
                <a:ext cx="141112" cy="222067"/>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10242902" y="2898858"/>
              <a:ext cx="120298" cy="140995"/>
            </p14:xfrm>
          </p:contentPart>
        </mc:Choice>
        <mc:Fallback xmlns="">
          <p:pic>
            <p:nvPicPr>
              <p:cNvPr id="79" name="墨迹 78"/>
            </p:nvPicPr>
            <p:blipFill>
              <a:blip r:embed="rId154"/>
            </p:blipFill>
            <p:spPr>
              <a:xfrm>
                <a:off x="10242902" y="2898858"/>
                <a:ext cx="120298" cy="14099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10380133" y="2724024"/>
              <a:ext cx="95955" cy="33839"/>
            </p14:xfrm>
          </p:contentPart>
        </mc:Choice>
        <mc:Fallback xmlns="">
          <p:pic>
            <p:nvPicPr>
              <p:cNvPr id="80" name="墨迹 79"/>
            </p:nvPicPr>
            <p:blipFill>
              <a:blip r:embed="rId156"/>
            </p:blipFill>
            <p:spPr>
              <a:xfrm>
                <a:off x="10380133" y="2724024"/>
                <a:ext cx="95955" cy="3383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10402711" y="2904498"/>
              <a:ext cx="172156" cy="16919"/>
            </p14:xfrm>
          </p:contentPart>
        </mc:Choice>
        <mc:Fallback xmlns="">
          <p:pic>
            <p:nvPicPr>
              <p:cNvPr id="81" name="墨迹 80"/>
            </p:nvPicPr>
            <p:blipFill>
              <a:blip r:embed="rId158"/>
            </p:blipFill>
            <p:spPr>
              <a:xfrm>
                <a:off x="10402711" y="2904498"/>
                <a:ext cx="172156" cy="1691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10484555" y="2783242"/>
              <a:ext cx="36689" cy="315829"/>
            </p14:xfrm>
          </p:contentPart>
        </mc:Choice>
        <mc:Fallback xmlns="">
          <p:pic>
            <p:nvPicPr>
              <p:cNvPr id="82" name="墨迹 81"/>
            </p:nvPicPr>
            <p:blipFill>
              <a:blip r:embed="rId160"/>
            </p:blipFill>
            <p:spPr>
              <a:xfrm>
                <a:off x="10484555" y="2783242"/>
                <a:ext cx="36689" cy="31582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10713155" y="2738124"/>
              <a:ext cx="135467" cy="266480"/>
            </p14:xfrm>
          </p:contentPart>
        </mc:Choice>
        <mc:Fallback xmlns="">
          <p:pic>
            <p:nvPicPr>
              <p:cNvPr id="83" name="墨迹 82"/>
            </p:nvPicPr>
            <p:blipFill>
              <a:blip r:embed="rId162"/>
            </p:blipFill>
            <p:spPr>
              <a:xfrm>
                <a:off x="10713155" y="2738124"/>
                <a:ext cx="135467" cy="26648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10879667" y="2824836"/>
              <a:ext cx="19755" cy="152979"/>
            </p14:xfrm>
          </p:contentPart>
        </mc:Choice>
        <mc:Fallback xmlns="">
          <p:pic>
            <p:nvPicPr>
              <p:cNvPr id="84" name="墨迹 83"/>
            </p:nvPicPr>
            <p:blipFill>
              <a:blip r:embed="rId164"/>
            </p:blipFill>
            <p:spPr>
              <a:xfrm>
                <a:off x="10879667" y="2824836"/>
                <a:ext cx="19755" cy="15297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10893777" y="2876299"/>
              <a:ext cx="79023" cy="50758"/>
            </p14:xfrm>
          </p:contentPart>
        </mc:Choice>
        <mc:Fallback xmlns="">
          <p:pic>
            <p:nvPicPr>
              <p:cNvPr id="85" name="墨迹 84"/>
            </p:nvPicPr>
            <p:blipFill>
              <a:blip r:embed="rId166"/>
            </p:blipFill>
            <p:spPr>
              <a:xfrm>
                <a:off x="10893777" y="2876299"/>
                <a:ext cx="79023" cy="5075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10965568" y="2734070"/>
              <a:ext cx="293158" cy="260665"/>
            </p14:xfrm>
          </p:contentPart>
        </mc:Choice>
        <mc:Fallback xmlns="">
          <p:pic>
            <p:nvPicPr>
              <p:cNvPr id="86" name="墨迹 85"/>
            </p:nvPicPr>
            <p:blipFill>
              <a:blip r:embed="rId168"/>
            </p:blipFill>
            <p:spPr>
              <a:xfrm>
                <a:off x="10965568" y="2734070"/>
                <a:ext cx="293158" cy="260665"/>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10047111" y="3344402"/>
              <a:ext cx="256999" cy="45119"/>
            </p14:xfrm>
          </p:contentPart>
        </mc:Choice>
        <mc:Fallback xmlns="">
          <p:pic>
            <p:nvPicPr>
              <p:cNvPr id="87" name="墨迹 86"/>
            </p:nvPicPr>
            <p:blipFill>
              <a:blip r:embed="rId170"/>
            </p:blipFill>
            <p:spPr>
              <a:xfrm>
                <a:off x="10047111" y="3344402"/>
                <a:ext cx="256999" cy="4511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10045347" y="3436754"/>
              <a:ext cx="303741" cy="43004"/>
            </p14:xfrm>
          </p:contentPart>
        </mc:Choice>
        <mc:Fallback xmlns="">
          <p:pic>
            <p:nvPicPr>
              <p:cNvPr id="88" name="墨迹 87"/>
            </p:nvPicPr>
            <p:blipFill>
              <a:blip r:embed="rId172"/>
            </p:blipFill>
            <p:spPr>
              <a:xfrm>
                <a:off x="10045347" y="3436754"/>
                <a:ext cx="303741" cy="43004"/>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10344678" y="3243591"/>
              <a:ext cx="402343" cy="454709"/>
            </p14:xfrm>
          </p:contentPart>
        </mc:Choice>
        <mc:Fallback xmlns="">
          <p:pic>
            <p:nvPicPr>
              <p:cNvPr id="89" name="墨迹 88"/>
            </p:nvPicPr>
            <p:blipFill>
              <a:blip r:embed="rId174"/>
            </p:blipFill>
            <p:spPr>
              <a:xfrm>
                <a:off x="10344678" y="3243591"/>
                <a:ext cx="402343" cy="45470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10710332" y="3402387"/>
              <a:ext cx="101953" cy="232465"/>
            </p14:xfrm>
          </p:contentPart>
        </mc:Choice>
        <mc:Fallback xmlns="">
          <p:pic>
            <p:nvPicPr>
              <p:cNvPr id="90" name="墨迹 89"/>
            </p:nvPicPr>
            <p:blipFill>
              <a:blip r:embed="rId176"/>
            </p:blipFill>
            <p:spPr>
              <a:xfrm>
                <a:off x="10710332" y="3402387"/>
                <a:ext cx="101953" cy="23246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10866967" y="3406440"/>
              <a:ext cx="170744" cy="8460"/>
            </p14:xfrm>
          </p:contentPart>
        </mc:Choice>
        <mc:Fallback xmlns="">
          <p:pic>
            <p:nvPicPr>
              <p:cNvPr id="91" name="墨迹 90"/>
            </p:nvPicPr>
            <p:blipFill>
              <a:blip r:embed="rId178"/>
            </p:blipFill>
            <p:spPr>
              <a:xfrm>
                <a:off x="10866967" y="3406440"/>
                <a:ext cx="170744" cy="846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10910711" y="3295583"/>
              <a:ext cx="62089" cy="280051"/>
            </p14:xfrm>
          </p:contentPart>
        </mc:Choice>
        <mc:Fallback xmlns="">
          <p:pic>
            <p:nvPicPr>
              <p:cNvPr id="92" name="墨迹 91"/>
            </p:nvPicPr>
            <p:blipFill>
              <a:blip r:embed="rId180"/>
            </p:blipFill>
            <p:spPr>
              <a:xfrm>
                <a:off x="10910711" y="3295583"/>
                <a:ext cx="62089" cy="280051"/>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11091332" y="3242886"/>
              <a:ext cx="167394" cy="637298"/>
            </p14:xfrm>
          </p:contentPart>
        </mc:Choice>
        <mc:Fallback xmlns="">
          <p:pic>
            <p:nvPicPr>
              <p:cNvPr id="93" name="墨迹 92"/>
            </p:nvPicPr>
            <p:blipFill>
              <a:blip r:embed="rId182"/>
            </p:blipFill>
            <p:spPr>
              <a:xfrm>
                <a:off x="11091332" y="3242886"/>
                <a:ext cx="167394" cy="637298"/>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11381493" y="3286771"/>
              <a:ext cx="257351" cy="384740"/>
            </p14:xfrm>
          </p:contentPart>
        </mc:Choice>
        <mc:Fallback xmlns="">
          <p:pic>
            <p:nvPicPr>
              <p:cNvPr id="94" name="墨迹 93"/>
            </p:nvPicPr>
            <p:blipFill>
              <a:blip r:embed="rId184"/>
            </p:blipFill>
            <p:spPr>
              <a:xfrm>
                <a:off x="11381493" y="3286771"/>
                <a:ext cx="257351" cy="38474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11746088" y="3304924"/>
              <a:ext cx="129823" cy="5640"/>
            </p14:xfrm>
          </p:contentPart>
        </mc:Choice>
        <mc:Fallback xmlns="">
          <p:pic>
            <p:nvPicPr>
              <p:cNvPr id="95" name="墨迹 94"/>
            </p:nvPicPr>
            <p:blipFill>
              <a:blip r:embed="rId186"/>
            </p:blipFill>
            <p:spPr>
              <a:xfrm>
                <a:off x="11746088" y="3304924"/>
                <a:ext cx="129823" cy="564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5168547" y="2786062"/>
              <a:ext cx="426861" cy="42299"/>
            </p14:xfrm>
          </p:contentPart>
        </mc:Choice>
        <mc:Fallback xmlns="">
          <p:pic>
            <p:nvPicPr>
              <p:cNvPr id="96" name="墨迹 95"/>
            </p:nvPicPr>
            <p:blipFill>
              <a:blip r:embed="rId188"/>
            </p:blipFill>
            <p:spPr>
              <a:xfrm>
                <a:off x="5168547" y="2786062"/>
                <a:ext cx="426861" cy="4229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5073650" y="2652998"/>
              <a:ext cx="192616" cy="243040"/>
            </p14:xfrm>
          </p:contentPart>
        </mc:Choice>
        <mc:Fallback xmlns="">
          <p:pic>
            <p:nvPicPr>
              <p:cNvPr id="97" name="墨迹 96"/>
            </p:nvPicPr>
            <p:blipFill>
              <a:blip r:embed="rId190"/>
            </p:blipFill>
            <p:spPr>
              <a:xfrm>
                <a:off x="5073650" y="2652998"/>
                <a:ext cx="192616" cy="24304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5113866" y="2404494"/>
              <a:ext cx="220134" cy="178535"/>
            </p14:xfrm>
          </p:contentPart>
        </mc:Choice>
        <mc:Fallback xmlns="">
          <p:pic>
            <p:nvPicPr>
              <p:cNvPr id="98" name="墨迹 97"/>
            </p:nvPicPr>
            <p:blipFill>
              <a:blip r:embed="rId192"/>
            </p:blipFill>
            <p:spPr>
              <a:xfrm>
                <a:off x="5113866" y="2404494"/>
                <a:ext cx="220134" cy="178535"/>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5334000" y="2371536"/>
              <a:ext cx="36688" cy="377867"/>
            </p14:xfrm>
          </p:contentPart>
        </mc:Choice>
        <mc:Fallback xmlns="">
          <p:pic>
            <p:nvPicPr>
              <p:cNvPr id="99" name="墨迹 98"/>
            </p:nvPicPr>
            <p:blipFill>
              <a:blip r:embed="rId194"/>
            </p:blipFill>
            <p:spPr>
              <a:xfrm>
                <a:off x="5334000" y="2371536"/>
                <a:ext cx="36688" cy="377867"/>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5418666" y="2374356"/>
              <a:ext cx="172156" cy="56398"/>
            </p14:xfrm>
          </p:contentPart>
        </mc:Choice>
        <mc:Fallback xmlns="">
          <p:pic>
            <p:nvPicPr>
              <p:cNvPr id="100" name="墨迹 99"/>
            </p:nvPicPr>
            <p:blipFill>
              <a:blip r:embed="rId196"/>
            </p:blipFill>
            <p:spPr>
              <a:xfrm>
                <a:off x="5418666" y="2374356"/>
                <a:ext cx="172156" cy="5639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4941711" y="2314257"/>
              <a:ext cx="119415" cy="485905"/>
            </p14:xfrm>
          </p:contentPart>
        </mc:Choice>
        <mc:Fallback xmlns="">
          <p:pic>
            <p:nvPicPr>
              <p:cNvPr id="101" name="墨迹 100"/>
            </p:nvPicPr>
            <p:blipFill>
              <a:blip r:embed="rId198"/>
            </p:blipFill>
            <p:spPr>
              <a:xfrm>
                <a:off x="4941711" y="2314257"/>
                <a:ext cx="119415" cy="485905"/>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7699022" y="1060282"/>
              <a:ext cx="28222" cy="45119"/>
            </p14:xfrm>
          </p:contentPart>
        </mc:Choice>
        <mc:Fallback xmlns="">
          <p:pic>
            <p:nvPicPr>
              <p:cNvPr id="102" name="墨迹 101"/>
            </p:nvPicPr>
            <p:blipFill>
              <a:blip r:embed="rId200"/>
            </p:blipFill>
            <p:spPr>
              <a:xfrm>
                <a:off x="7699022" y="1060282"/>
                <a:ext cx="28222" cy="4511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4766733" y="3031393"/>
              <a:ext cx="36689" cy="2820"/>
            </p14:xfrm>
          </p:contentPart>
        </mc:Choice>
        <mc:Fallback xmlns="">
          <p:pic>
            <p:nvPicPr>
              <p:cNvPr id="103" name="墨迹 102"/>
            </p:nvPicPr>
            <p:blipFill>
              <a:blip r:embed="rId202"/>
            </p:blipFill>
            <p:spPr>
              <a:xfrm>
                <a:off x="4766733" y="3031393"/>
                <a:ext cx="36689" cy="282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4626856" y="2943976"/>
              <a:ext cx="176566" cy="197394"/>
            </p14:xfrm>
          </p:contentPart>
        </mc:Choice>
        <mc:Fallback xmlns="">
          <p:pic>
            <p:nvPicPr>
              <p:cNvPr id="104" name="墨迹 103"/>
            </p:nvPicPr>
            <p:blipFill>
              <a:blip r:embed="rId204"/>
            </p:blipFill>
            <p:spPr>
              <a:xfrm>
                <a:off x="4626856" y="2943976"/>
                <a:ext cx="176566" cy="197394"/>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4707466" y="2938337"/>
              <a:ext cx="90311" cy="465284"/>
            </p14:xfrm>
          </p:contentPart>
        </mc:Choice>
        <mc:Fallback xmlns="">
          <p:pic>
            <p:nvPicPr>
              <p:cNvPr id="105" name="墨迹 104"/>
            </p:nvPicPr>
            <p:blipFill>
              <a:blip r:embed="rId206"/>
            </p:blipFill>
            <p:spPr>
              <a:xfrm>
                <a:off x="4707466" y="2938337"/>
                <a:ext cx="90311" cy="465284"/>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2771422" y="5120940"/>
              <a:ext cx="584200" cy="33839"/>
            </p14:xfrm>
          </p:contentPart>
        </mc:Choice>
        <mc:Fallback xmlns="">
          <p:pic>
            <p:nvPicPr>
              <p:cNvPr id="106" name="墨迹 105"/>
            </p:nvPicPr>
            <p:blipFill>
              <a:blip r:embed="rId208"/>
            </p:blipFill>
            <p:spPr>
              <a:xfrm>
                <a:off x="2771422" y="5120940"/>
                <a:ext cx="584200" cy="3383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3423355" y="4716813"/>
              <a:ext cx="121356" cy="240573"/>
            </p14:xfrm>
          </p:contentPart>
        </mc:Choice>
        <mc:Fallback xmlns="">
          <p:pic>
            <p:nvPicPr>
              <p:cNvPr id="107" name="墨迹 106"/>
            </p:nvPicPr>
            <p:blipFill>
              <a:blip r:embed="rId210"/>
            </p:blipFill>
            <p:spPr>
              <a:xfrm>
                <a:off x="3423355" y="4716813"/>
                <a:ext cx="121356" cy="240573"/>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3405893" y="4758407"/>
              <a:ext cx="164218" cy="162320"/>
            </p14:xfrm>
          </p:contentPart>
        </mc:Choice>
        <mc:Fallback xmlns="">
          <p:pic>
            <p:nvPicPr>
              <p:cNvPr id="108" name="墨迹 107"/>
            </p:nvPicPr>
            <p:blipFill>
              <a:blip r:embed="rId212"/>
            </p:blipFill>
            <p:spPr>
              <a:xfrm>
                <a:off x="3405893" y="4758407"/>
                <a:ext cx="164218" cy="16232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5254977" y="5546746"/>
              <a:ext cx="254000" cy="170075"/>
            </p14:xfrm>
          </p:contentPart>
        </mc:Choice>
        <mc:Fallback xmlns="">
          <p:pic>
            <p:nvPicPr>
              <p:cNvPr id="109" name="墨迹 108"/>
            </p:nvPicPr>
            <p:blipFill>
              <a:blip r:embed="rId214"/>
            </p:blipFill>
            <p:spPr>
              <a:xfrm>
                <a:off x="5254977" y="5546746"/>
                <a:ext cx="254000" cy="17007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9273822" y="2712745"/>
              <a:ext cx="105017" cy="59958"/>
            </p14:xfrm>
          </p:contentPart>
        </mc:Choice>
        <mc:Fallback xmlns="">
          <p:pic>
            <p:nvPicPr>
              <p:cNvPr id="110" name="墨迹 109"/>
            </p:nvPicPr>
            <p:blipFill>
              <a:blip r:embed="rId216"/>
            </p:blipFill>
            <p:spPr>
              <a:xfrm>
                <a:off x="9273822" y="2712745"/>
                <a:ext cx="105017" cy="59958"/>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9211733" y="2709043"/>
              <a:ext cx="149578" cy="14981"/>
            </p14:xfrm>
          </p:contentPart>
        </mc:Choice>
        <mc:Fallback xmlns="">
          <p:pic>
            <p:nvPicPr>
              <p:cNvPr id="111" name="墨迹 110"/>
            </p:nvPicPr>
            <p:blipFill>
              <a:blip r:embed="rId218"/>
            </p:blipFill>
            <p:spPr>
              <a:xfrm>
                <a:off x="9211733" y="2709043"/>
                <a:ext cx="149578" cy="14981"/>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9313333" y="2667626"/>
              <a:ext cx="16934" cy="157915"/>
            </p14:xfrm>
          </p:contentPart>
        </mc:Choice>
        <mc:Fallback xmlns="">
          <p:pic>
            <p:nvPicPr>
              <p:cNvPr id="112" name="墨迹 111"/>
            </p:nvPicPr>
            <p:blipFill>
              <a:blip r:embed="rId220"/>
            </p:blipFill>
            <p:spPr>
              <a:xfrm>
                <a:off x="9313333" y="2667626"/>
                <a:ext cx="16934" cy="157915"/>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9414933" y="2588669"/>
              <a:ext cx="88194" cy="214312"/>
            </p14:xfrm>
          </p:contentPart>
        </mc:Choice>
        <mc:Fallback xmlns="">
          <p:pic>
            <p:nvPicPr>
              <p:cNvPr id="113" name="墨迹 112"/>
            </p:nvPicPr>
            <p:blipFill>
              <a:blip r:embed="rId222"/>
            </p:blipFill>
            <p:spPr>
              <a:xfrm>
                <a:off x="9414933" y="2588669"/>
                <a:ext cx="88194" cy="214312"/>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9505244" y="2605588"/>
              <a:ext cx="127000" cy="22560"/>
            </p14:xfrm>
          </p:contentPart>
        </mc:Choice>
        <mc:Fallback xmlns="">
          <p:pic>
            <p:nvPicPr>
              <p:cNvPr id="114" name="墨迹 113"/>
            </p:nvPicPr>
            <p:blipFill>
              <a:blip r:embed="rId224"/>
            </p:blipFill>
            <p:spPr>
              <a:xfrm>
                <a:off x="9505244" y="2605588"/>
                <a:ext cx="127000" cy="2256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9239955" y="2673266"/>
              <a:ext cx="211667" cy="56398"/>
            </p14:xfrm>
          </p:contentPart>
        </mc:Choice>
        <mc:Fallback xmlns="">
          <p:pic>
            <p:nvPicPr>
              <p:cNvPr id="115" name="墨迹 114"/>
            </p:nvPicPr>
            <p:blipFill>
              <a:blip r:embed="rId226"/>
            </p:blipFill>
            <p:spPr>
              <a:xfrm>
                <a:off x="9239955" y="2673266"/>
                <a:ext cx="211667" cy="56398"/>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10557932" y="3302104"/>
              <a:ext cx="70556" cy="14100"/>
            </p14:xfrm>
          </p:contentPart>
        </mc:Choice>
        <mc:Fallback xmlns="">
          <p:pic>
            <p:nvPicPr>
              <p:cNvPr id="116" name="墨迹 115"/>
            </p:nvPicPr>
            <p:blipFill>
              <a:blip r:embed="rId228"/>
            </p:blipFill>
            <p:spPr>
              <a:xfrm>
                <a:off x="10557932" y="3302104"/>
                <a:ext cx="70556" cy="1410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10391951" y="3248526"/>
              <a:ext cx="112360" cy="11279"/>
            </p14:xfrm>
          </p:contentPart>
        </mc:Choice>
        <mc:Fallback xmlns="">
          <p:pic>
            <p:nvPicPr>
              <p:cNvPr id="117" name="墨迹 116"/>
            </p:nvPicPr>
            <p:blipFill>
              <a:blip r:embed="rId230"/>
            </p:blipFill>
            <p:spPr>
              <a:xfrm>
                <a:off x="10391951" y="3248526"/>
                <a:ext cx="112360" cy="1127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10543822" y="3135730"/>
              <a:ext cx="82726" cy="248151"/>
            </p14:xfrm>
          </p:contentPart>
        </mc:Choice>
        <mc:Fallback xmlns="">
          <p:pic>
            <p:nvPicPr>
              <p:cNvPr id="118" name="墨迹 117"/>
            </p:nvPicPr>
            <p:blipFill>
              <a:blip r:embed="rId232"/>
            </p:blipFill>
            <p:spPr>
              <a:xfrm>
                <a:off x="10543822" y="3135730"/>
                <a:ext cx="82726" cy="248151"/>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9104488" y="4887946"/>
              <a:ext cx="14112" cy="242335"/>
            </p14:xfrm>
          </p:contentPart>
        </mc:Choice>
        <mc:Fallback xmlns="">
          <p:pic>
            <p:nvPicPr>
              <p:cNvPr id="119" name="墨迹 118"/>
            </p:nvPicPr>
            <p:blipFill>
              <a:blip r:embed="rId234"/>
            </p:blipFill>
            <p:spPr>
              <a:xfrm>
                <a:off x="9104488" y="4887946"/>
                <a:ext cx="14112" cy="242335"/>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9119658" y="4985585"/>
              <a:ext cx="123119" cy="33839"/>
            </p14:xfrm>
          </p:contentPart>
        </mc:Choice>
        <mc:Fallback xmlns="">
          <p:pic>
            <p:nvPicPr>
              <p:cNvPr id="120" name="墨迹 119"/>
            </p:nvPicPr>
            <p:blipFill>
              <a:blip r:embed="rId236"/>
            </p:blipFill>
            <p:spPr>
              <a:xfrm>
                <a:off x="9119658" y="4985585"/>
                <a:ext cx="123119" cy="3383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9239955" y="4780437"/>
              <a:ext cx="36689" cy="574555"/>
            </p14:xfrm>
          </p:contentPart>
        </mc:Choice>
        <mc:Fallback xmlns="">
          <p:pic>
            <p:nvPicPr>
              <p:cNvPr id="121" name="墨迹 120"/>
            </p:nvPicPr>
            <p:blipFill>
              <a:blip r:embed="rId238"/>
            </p:blipFill>
            <p:spPr>
              <a:xfrm>
                <a:off x="9239955" y="4780437"/>
                <a:ext cx="36689" cy="574555"/>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9347200" y="4992635"/>
              <a:ext cx="39511" cy="47233"/>
            </p14:xfrm>
          </p:contentPart>
        </mc:Choice>
        <mc:Fallback xmlns="">
          <p:pic>
            <p:nvPicPr>
              <p:cNvPr id="122" name="墨迹 121"/>
            </p:nvPicPr>
            <p:blipFill>
              <a:blip r:embed="rId240"/>
            </p:blipFill>
            <p:spPr>
              <a:xfrm>
                <a:off x="9347200" y="4992635"/>
                <a:ext cx="39511" cy="47233"/>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9990666" y="4915087"/>
              <a:ext cx="587022" cy="14100"/>
            </p14:xfrm>
          </p:contentPart>
        </mc:Choice>
        <mc:Fallback xmlns="">
          <p:pic>
            <p:nvPicPr>
              <p:cNvPr id="123" name="墨迹 122"/>
            </p:nvPicPr>
            <p:blipFill>
              <a:blip r:embed="rId242"/>
            </p:blipFill>
            <p:spPr>
              <a:xfrm>
                <a:off x="9990666" y="4915087"/>
                <a:ext cx="587022" cy="1410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10566400" y="4799472"/>
              <a:ext cx="155927" cy="208672"/>
            </p14:xfrm>
          </p:contentPart>
        </mc:Choice>
        <mc:Fallback xmlns="">
          <p:pic>
            <p:nvPicPr>
              <p:cNvPr id="124" name="墨迹 123"/>
            </p:nvPicPr>
            <p:blipFill>
              <a:blip r:embed="rId244"/>
            </p:blipFill>
            <p:spPr>
              <a:xfrm>
                <a:off x="10566400" y="4799472"/>
                <a:ext cx="155927" cy="20867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10902244" y="4731089"/>
              <a:ext cx="36688" cy="215018"/>
            </p14:xfrm>
          </p:contentPart>
        </mc:Choice>
        <mc:Fallback xmlns="">
          <p:pic>
            <p:nvPicPr>
              <p:cNvPr id="125" name="墨迹 124"/>
            </p:nvPicPr>
            <p:blipFill>
              <a:blip r:embed="rId246"/>
            </p:blipFill>
            <p:spPr>
              <a:xfrm>
                <a:off x="10902244" y="4731089"/>
                <a:ext cx="36688" cy="215018"/>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10905067" y="4827670"/>
              <a:ext cx="101600" cy="22560"/>
            </p14:xfrm>
          </p:contentPart>
        </mc:Choice>
        <mc:Fallback xmlns="">
          <p:pic>
            <p:nvPicPr>
              <p:cNvPr id="126" name="墨迹 125"/>
            </p:nvPicPr>
            <p:blipFill>
              <a:blip r:embed="rId248"/>
            </p:blipFill>
            <p:spPr>
              <a:xfrm>
                <a:off x="10905067" y="4827670"/>
                <a:ext cx="101600" cy="2256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11003844" y="4640852"/>
              <a:ext cx="19756" cy="491368"/>
            </p14:xfrm>
          </p:contentPart>
        </mc:Choice>
        <mc:Fallback xmlns="">
          <p:pic>
            <p:nvPicPr>
              <p:cNvPr id="127" name="墨迹 126"/>
            </p:nvPicPr>
            <p:blipFill>
              <a:blip r:embed="rId250"/>
            </p:blipFill>
            <p:spPr>
              <a:xfrm>
                <a:off x="11003844" y="4640852"/>
                <a:ext cx="19756" cy="49136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11110206" y="4635917"/>
              <a:ext cx="139171" cy="11280"/>
            </p14:xfrm>
          </p:contentPart>
        </mc:Choice>
        <mc:Fallback xmlns="">
          <p:pic>
            <p:nvPicPr>
              <p:cNvPr id="128" name="墨迹 127"/>
            </p:nvPicPr>
            <p:blipFill>
              <a:blip r:embed="rId252"/>
            </p:blipFill>
            <p:spPr>
              <a:xfrm>
                <a:off x="11110206" y="4635917"/>
                <a:ext cx="139171" cy="1128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11170355" y="4553611"/>
              <a:ext cx="22577" cy="217662"/>
            </p14:xfrm>
          </p:contentPart>
        </mc:Choice>
        <mc:Fallback xmlns="">
          <p:pic>
            <p:nvPicPr>
              <p:cNvPr id="129" name="墨迹 128"/>
            </p:nvPicPr>
            <p:blipFill>
              <a:blip r:embed="rId254"/>
            </p:blipFill>
            <p:spPr>
              <a:xfrm>
                <a:off x="11170355" y="4553611"/>
                <a:ext cx="22577" cy="217662"/>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9674577" y="5201307"/>
              <a:ext cx="107245" cy="278642"/>
            </p14:xfrm>
          </p:contentPart>
        </mc:Choice>
        <mc:Fallback xmlns="">
          <p:pic>
            <p:nvPicPr>
              <p:cNvPr id="130" name="墨迹 129"/>
            </p:nvPicPr>
            <p:blipFill>
              <a:blip r:embed="rId256"/>
            </p:blipFill>
            <p:spPr>
              <a:xfrm>
                <a:off x="9674577" y="5201307"/>
                <a:ext cx="107245" cy="278642"/>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9815688" y="5323973"/>
              <a:ext cx="132644" cy="146635"/>
            </p14:xfrm>
          </p:contentPart>
        </mc:Choice>
        <mc:Fallback xmlns="">
          <p:pic>
            <p:nvPicPr>
              <p:cNvPr id="131" name="墨迹 130"/>
            </p:nvPicPr>
            <p:blipFill>
              <a:blip r:embed="rId258"/>
            </p:blipFill>
            <p:spPr>
              <a:xfrm>
                <a:off x="9815688" y="5323973"/>
                <a:ext cx="132644" cy="146635"/>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9996311" y="5225277"/>
              <a:ext cx="107244" cy="14099"/>
            </p14:xfrm>
          </p:contentPart>
        </mc:Choice>
        <mc:Fallback xmlns="">
          <p:pic>
            <p:nvPicPr>
              <p:cNvPr id="132" name="墨迹 131"/>
            </p:nvPicPr>
            <p:blipFill>
              <a:blip r:embed="rId260"/>
            </p:blipFill>
            <p:spPr>
              <a:xfrm>
                <a:off x="9996311" y="5225277"/>
                <a:ext cx="107244" cy="1409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654755" y="4700775"/>
              <a:ext cx="553156" cy="499122"/>
            </p14:xfrm>
          </p:contentPart>
        </mc:Choice>
        <mc:Fallback xmlns="">
          <p:pic>
            <p:nvPicPr>
              <p:cNvPr id="133" name="墨迹 132"/>
            </p:nvPicPr>
            <p:blipFill>
              <a:blip r:embed="rId262"/>
            </p:blipFill>
            <p:spPr>
              <a:xfrm>
                <a:off x="654755" y="4700775"/>
                <a:ext cx="553156" cy="499122"/>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4925836" y="6621128"/>
              <a:ext cx="111830" cy="67677"/>
            </p14:xfrm>
          </p:contentPart>
        </mc:Choice>
        <mc:Fallback xmlns="">
          <p:pic>
            <p:nvPicPr>
              <p:cNvPr id="134" name="墨迹 133"/>
            </p:nvPicPr>
            <p:blipFill>
              <a:blip r:embed="rId264"/>
            </p:blipFill>
            <p:spPr>
              <a:xfrm>
                <a:off x="4925836" y="6621128"/>
                <a:ext cx="111830" cy="67677"/>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6389511" y="5645442"/>
              <a:ext cx="94015" cy="109976"/>
            </p14:xfrm>
          </p:contentPart>
        </mc:Choice>
        <mc:Fallback xmlns="">
          <p:pic>
            <p:nvPicPr>
              <p:cNvPr id="135" name="墨迹 134"/>
            </p:nvPicPr>
            <p:blipFill>
              <a:blip r:embed="rId266"/>
            </p:blipFill>
            <p:spPr>
              <a:xfrm>
                <a:off x="6389511" y="5645442"/>
                <a:ext cx="94015" cy="109976"/>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6289322" y="5793486"/>
              <a:ext cx="213078" cy="160030"/>
            </p14:xfrm>
          </p:contentPart>
        </mc:Choice>
        <mc:Fallback xmlns="">
          <p:pic>
            <p:nvPicPr>
              <p:cNvPr id="136" name="墨迹 135"/>
            </p:nvPicPr>
            <p:blipFill>
              <a:blip r:embed="rId268"/>
            </p:blipFill>
            <p:spPr>
              <a:xfrm>
                <a:off x="6289322" y="5793486"/>
                <a:ext cx="213078" cy="16003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6508044" y="5852352"/>
              <a:ext cx="39511" cy="92000"/>
            </p14:xfrm>
          </p:contentPart>
        </mc:Choice>
        <mc:Fallback xmlns="">
          <p:pic>
            <p:nvPicPr>
              <p:cNvPr id="137" name="墨迹 136"/>
            </p:nvPicPr>
            <p:blipFill>
              <a:blip r:embed="rId270"/>
            </p:blipFill>
            <p:spPr>
              <a:xfrm>
                <a:off x="6508044" y="5852352"/>
                <a:ext cx="39511" cy="9200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6308372" y="5972550"/>
              <a:ext cx="86783" cy="119846"/>
            </p14:xfrm>
          </p:contentPart>
        </mc:Choice>
        <mc:Fallback xmlns="">
          <p:pic>
            <p:nvPicPr>
              <p:cNvPr id="138" name="墨迹 137"/>
            </p:nvPicPr>
            <p:blipFill>
              <a:blip r:embed="rId272"/>
            </p:blipFill>
            <p:spPr>
              <a:xfrm>
                <a:off x="6308372" y="5972550"/>
                <a:ext cx="86783" cy="119846"/>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6440311" y="6009209"/>
              <a:ext cx="84666" cy="104337"/>
            </p14:xfrm>
          </p:contentPart>
        </mc:Choice>
        <mc:Fallback xmlns="">
          <p:pic>
            <p:nvPicPr>
              <p:cNvPr id="139" name="墨迹 138"/>
            </p:nvPicPr>
            <p:blipFill>
              <a:blip r:embed="rId274"/>
            </p:blipFill>
            <p:spPr>
              <a:xfrm>
                <a:off x="6440311" y="6009209"/>
                <a:ext cx="84666" cy="104337"/>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6609644" y="5891831"/>
              <a:ext cx="22578" cy="151217"/>
            </p14:xfrm>
          </p:contentPart>
        </mc:Choice>
        <mc:Fallback xmlns="">
          <p:pic>
            <p:nvPicPr>
              <p:cNvPr id="140" name="墨迹 139"/>
            </p:nvPicPr>
            <p:blipFill>
              <a:blip r:embed="rId276"/>
            </p:blipFill>
            <p:spPr>
              <a:xfrm>
                <a:off x="6609644" y="5891831"/>
                <a:ext cx="22578" cy="151217"/>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6643511" y="5751188"/>
              <a:ext cx="197556" cy="345438"/>
            </p14:xfrm>
          </p:contentPart>
        </mc:Choice>
        <mc:Fallback xmlns="">
          <p:pic>
            <p:nvPicPr>
              <p:cNvPr id="141" name="墨迹 140"/>
            </p:nvPicPr>
            <p:blipFill>
              <a:blip r:embed="rId278"/>
            </p:blipFill>
            <p:spPr>
              <a:xfrm>
                <a:off x="6643511" y="5751188"/>
                <a:ext cx="197556" cy="345438"/>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6854825" y="5767403"/>
              <a:ext cx="212019" cy="490133"/>
            </p14:xfrm>
          </p:contentPart>
        </mc:Choice>
        <mc:Fallback xmlns="">
          <p:pic>
            <p:nvPicPr>
              <p:cNvPr id="142" name="墨迹 141"/>
            </p:nvPicPr>
            <p:blipFill>
              <a:blip r:embed="rId280"/>
            </p:blipFill>
            <p:spPr>
              <a:xfrm>
                <a:off x="6854825" y="5767403"/>
                <a:ext cx="212019" cy="490133"/>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7264400" y="5974842"/>
              <a:ext cx="28222" cy="25908"/>
            </p14:xfrm>
          </p:contentPart>
        </mc:Choice>
        <mc:Fallback xmlns="">
          <p:pic>
            <p:nvPicPr>
              <p:cNvPr id="143" name="墨迹 142"/>
            </p:nvPicPr>
            <p:blipFill>
              <a:blip r:embed="rId282"/>
            </p:blipFill>
            <p:spPr>
              <a:xfrm>
                <a:off x="7264400" y="5974842"/>
                <a:ext cx="28222" cy="2590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7211836" y="6079707"/>
              <a:ext cx="29986" cy="8459"/>
            </p14:xfrm>
          </p:contentPart>
        </mc:Choice>
        <mc:Fallback xmlns="">
          <p:pic>
            <p:nvPicPr>
              <p:cNvPr id="144" name="墨迹 143"/>
            </p:nvPicPr>
            <p:blipFill>
              <a:blip r:embed="rId284"/>
            </p:blipFill>
            <p:spPr>
              <a:xfrm>
                <a:off x="7211836" y="6079707"/>
                <a:ext cx="29986" cy="845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7612591" y="5754889"/>
              <a:ext cx="112712" cy="344557"/>
            </p14:xfrm>
          </p:contentPart>
        </mc:Choice>
        <mc:Fallback xmlns="">
          <p:pic>
            <p:nvPicPr>
              <p:cNvPr id="145" name="墨迹 144"/>
            </p:nvPicPr>
            <p:blipFill>
              <a:blip r:embed="rId286"/>
            </p:blipFill>
            <p:spPr>
              <a:xfrm>
                <a:off x="7612591" y="5754889"/>
                <a:ext cx="112712" cy="344557"/>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7715955" y="5771809"/>
              <a:ext cx="111478" cy="210612"/>
            </p14:xfrm>
          </p:contentPart>
        </mc:Choice>
        <mc:Fallback xmlns="">
          <p:pic>
            <p:nvPicPr>
              <p:cNvPr id="146" name="墨迹 145"/>
            </p:nvPicPr>
            <p:blipFill>
              <a:blip r:embed="rId288"/>
            </p:blipFill>
            <p:spPr>
              <a:xfrm>
                <a:off x="7715955" y="5771809"/>
                <a:ext cx="111478" cy="210612"/>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7800622" y="5735679"/>
              <a:ext cx="90311" cy="307898"/>
            </p14:xfrm>
          </p:contentPart>
        </mc:Choice>
        <mc:Fallback xmlns="">
          <p:pic>
            <p:nvPicPr>
              <p:cNvPr id="147" name="墨迹 146"/>
            </p:nvPicPr>
            <p:blipFill>
              <a:blip r:embed="rId290"/>
            </p:blipFill>
            <p:spPr>
              <a:xfrm>
                <a:off x="7800622" y="5735679"/>
                <a:ext cx="90311" cy="307898"/>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7938381" y="5734621"/>
              <a:ext cx="100719" cy="328166"/>
            </p14:xfrm>
          </p:contentPart>
        </mc:Choice>
        <mc:Fallback xmlns="">
          <p:pic>
            <p:nvPicPr>
              <p:cNvPr id="148" name="墨迹 147"/>
            </p:nvPicPr>
            <p:blipFill>
              <a:blip r:embed="rId292"/>
            </p:blipFill>
            <p:spPr>
              <a:xfrm>
                <a:off x="7938381" y="5734621"/>
                <a:ext cx="100719" cy="328166"/>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7941733" y="5816751"/>
              <a:ext cx="174978" cy="207967"/>
            </p14:xfrm>
          </p:contentPart>
        </mc:Choice>
        <mc:Fallback xmlns="">
          <p:pic>
            <p:nvPicPr>
              <p:cNvPr id="149" name="墨迹 148"/>
            </p:nvPicPr>
            <p:blipFill>
              <a:blip r:embed="rId294"/>
            </p:blipFill>
            <p:spPr>
              <a:xfrm>
                <a:off x="7941733" y="5816751"/>
                <a:ext cx="174978" cy="207967"/>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8240888" y="5890245"/>
              <a:ext cx="31926" cy="90765"/>
            </p14:xfrm>
          </p:contentPart>
        </mc:Choice>
        <mc:Fallback xmlns="">
          <p:pic>
            <p:nvPicPr>
              <p:cNvPr id="150" name="墨迹 149"/>
            </p:nvPicPr>
            <p:blipFill>
              <a:blip r:embed="rId296"/>
            </p:blipFill>
            <p:spPr>
              <a:xfrm>
                <a:off x="8240888" y="5890245"/>
                <a:ext cx="31926" cy="90765"/>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8183033" y="6012029"/>
              <a:ext cx="38100" cy="56398"/>
            </p14:xfrm>
          </p:contentPart>
        </mc:Choice>
        <mc:Fallback xmlns="">
          <p:pic>
            <p:nvPicPr>
              <p:cNvPr id="151" name="墨迹 150"/>
            </p:nvPicPr>
            <p:blipFill>
              <a:blip r:embed="rId298"/>
            </p:blipFill>
            <p:spPr>
              <a:xfrm>
                <a:off x="8183033" y="6012029"/>
                <a:ext cx="38100" cy="56398"/>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8573911" y="5771456"/>
              <a:ext cx="146756" cy="139057"/>
            </p14:xfrm>
          </p:contentPart>
        </mc:Choice>
        <mc:Fallback xmlns="">
          <p:pic>
            <p:nvPicPr>
              <p:cNvPr id="152" name="墨迹 151"/>
            </p:nvPicPr>
            <p:blipFill>
              <a:blip r:embed="rId300"/>
            </p:blipFill>
            <p:spPr>
              <a:xfrm>
                <a:off x="8573911" y="5771456"/>
                <a:ext cx="146756" cy="139057"/>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8661400" y="5751012"/>
              <a:ext cx="53622" cy="297676"/>
            </p14:xfrm>
          </p:contentPart>
        </mc:Choice>
        <mc:Fallback xmlns="">
          <p:pic>
            <p:nvPicPr>
              <p:cNvPr id="153" name="墨迹 152"/>
            </p:nvPicPr>
            <p:blipFill>
              <a:blip r:embed="rId302"/>
            </p:blipFill>
            <p:spPr>
              <a:xfrm>
                <a:off x="8661400" y="5751012"/>
                <a:ext cx="53622" cy="297676"/>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8527344" y="5723694"/>
              <a:ext cx="165100" cy="281285"/>
            </p14:xfrm>
          </p:contentPart>
        </mc:Choice>
        <mc:Fallback xmlns="">
          <p:pic>
            <p:nvPicPr>
              <p:cNvPr id="154" name="墨迹 153"/>
            </p:nvPicPr>
            <p:blipFill>
              <a:blip r:embed="rId304"/>
            </p:blipFill>
            <p:spPr>
              <a:xfrm>
                <a:off x="8527344" y="5723694"/>
                <a:ext cx="165100" cy="281285"/>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8589080" y="5742729"/>
              <a:ext cx="134409" cy="282166"/>
            </p14:xfrm>
          </p:contentPart>
        </mc:Choice>
        <mc:Fallback xmlns="">
          <p:pic>
            <p:nvPicPr>
              <p:cNvPr id="155" name="墨迹 154"/>
            </p:nvPicPr>
            <p:blipFill>
              <a:blip r:embed="rId306"/>
            </p:blipFill>
            <p:spPr>
              <a:xfrm>
                <a:off x="8589080" y="5742729"/>
                <a:ext cx="134409" cy="28216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8728427" y="5705718"/>
              <a:ext cx="105128" cy="295032"/>
            </p14:xfrm>
          </p:contentPart>
        </mc:Choice>
        <mc:Fallback xmlns="">
          <p:pic>
            <p:nvPicPr>
              <p:cNvPr id="156" name="墨迹 155"/>
            </p:nvPicPr>
            <p:blipFill>
              <a:blip r:embed="rId308"/>
            </p:blipFill>
            <p:spPr>
              <a:xfrm>
                <a:off x="8728427" y="5705718"/>
                <a:ext cx="105128" cy="295032"/>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8856133" y="5780797"/>
              <a:ext cx="28222" cy="139056"/>
            </p14:xfrm>
          </p:contentPart>
        </mc:Choice>
        <mc:Fallback xmlns="">
          <p:pic>
            <p:nvPicPr>
              <p:cNvPr id="157" name="墨迹 156"/>
            </p:nvPicPr>
            <p:blipFill>
              <a:blip r:embed="rId310"/>
            </p:blipFill>
            <p:spPr>
              <a:xfrm>
                <a:off x="8856133" y="5780797"/>
                <a:ext cx="28222" cy="139056"/>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8895644" y="5779388"/>
              <a:ext cx="186266" cy="193163"/>
            </p14:xfrm>
          </p:contentPart>
        </mc:Choice>
        <mc:Fallback xmlns="">
          <p:pic>
            <p:nvPicPr>
              <p:cNvPr id="158" name="墨迹 157"/>
            </p:nvPicPr>
            <p:blipFill>
              <a:blip r:embed="rId312"/>
            </p:blipFill>
            <p:spPr>
              <a:xfrm>
                <a:off x="8895644" y="5779388"/>
                <a:ext cx="186266" cy="193163"/>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9107311" y="5641917"/>
              <a:ext cx="91016" cy="310894"/>
            </p14:xfrm>
          </p:contentPart>
        </mc:Choice>
        <mc:Fallback xmlns="">
          <p:pic>
            <p:nvPicPr>
              <p:cNvPr id="159" name="墨迹 158"/>
            </p:nvPicPr>
            <p:blipFill>
              <a:blip r:embed="rId314"/>
            </p:blipFill>
            <p:spPr>
              <a:xfrm>
                <a:off x="9107311" y="5641917"/>
                <a:ext cx="91016" cy="310894"/>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9194800" y="5831555"/>
              <a:ext cx="81844" cy="124076"/>
            </p14:xfrm>
          </p:contentPart>
        </mc:Choice>
        <mc:Fallback xmlns="">
          <p:pic>
            <p:nvPicPr>
              <p:cNvPr id="160" name="墨迹 159"/>
            </p:nvPicPr>
            <p:blipFill>
              <a:blip r:embed="rId316"/>
            </p:blipFill>
            <p:spPr>
              <a:xfrm>
                <a:off x="9194800" y="5831555"/>
                <a:ext cx="81844" cy="124076"/>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9231488" y="5848475"/>
              <a:ext cx="53622" cy="186113"/>
            </p14:xfrm>
          </p:contentPart>
        </mc:Choice>
        <mc:Fallback xmlns="">
          <p:pic>
            <p:nvPicPr>
              <p:cNvPr id="161" name="墨迹 160"/>
            </p:nvPicPr>
            <p:blipFill>
              <a:blip r:embed="rId318"/>
            </p:blipFill>
            <p:spPr>
              <a:xfrm>
                <a:off x="9231488" y="5848475"/>
                <a:ext cx="53622" cy="186113"/>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9197622" y="5622883"/>
              <a:ext cx="187678" cy="510402"/>
            </p14:xfrm>
          </p:contentPart>
        </mc:Choice>
        <mc:Fallback xmlns="">
          <p:pic>
            <p:nvPicPr>
              <p:cNvPr id="162" name="墨迹 161"/>
            </p:nvPicPr>
            <p:blipFill>
              <a:blip r:embed="rId320"/>
            </p:blipFill>
            <p:spPr>
              <a:xfrm>
                <a:off x="9197622" y="5622883"/>
                <a:ext cx="187678" cy="510402"/>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8462433" y="5669940"/>
              <a:ext cx="150989" cy="483084"/>
            </p14:xfrm>
          </p:contentPart>
        </mc:Choice>
        <mc:Fallback xmlns="">
          <p:pic>
            <p:nvPicPr>
              <p:cNvPr id="163" name="墨迹 162"/>
            </p:nvPicPr>
            <p:blipFill>
              <a:blip r:embed="rId322"/>
            </p:blipFill>
            <p:spPr>
              <a:xfrm>
                <a:off x="8462433" y="5669940"/>
                <a:ext cx="150989" cy="483084"/>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9477022" y="5718759"/>
              <a:ext cx="70555" cy="5640"/>
            </p14:xfrm>
          </p:contentPart>
        </mc:Choice>
        <mc:Fallback xmlns="">
          <p:pic>
            <p:nvPicPr>
              <p:cNvPr id="164" name="墨迹 163"/>
            </p:nvPicPr>
            <p:blipFill>
              <a:blip r:embed="rId324"/>
            </p:blipFill>
            <p:spPr>
              <a:xfrm>
                <a:off x="9477022" y="5718759"/>
                <a:ext cx="70555" cy="564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9460088" y="5859755"/>
              <a:ext cx="203200" cy="45118"/>
            </p14:xfrm>
          </p:contentPart>
        </mc:Choice>
        <mc:Fallback xmlns="">
          <p:pic>
            <p:nvPicPr>
              <p:cNvPr id="165" name="墨迹 164"/>
            </p:nvPicPr>
            <p:blipFill>
              <a:blip r:embed="rId326"/>
            </p:blipFill>
            <p:spPr>
              <a:xfrm>
                <a:off x="9460088" y="5859755"/>
                <a:ext cx="203200" cy="45118"/>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9544755" y="5792077"/>
              <a:ext cx="56445" cy="262251"/>
            </p14:xfrm>
          </p:contentPart>
        </mc:Choice>
        <mc:Fallback xmlns="">
          <p:pic>
            <p:nvPicPr>
              <p:cNvPr id="166" name="墨迹 165"/>
            </p:nvPicPr>
            <p:blipFill>
              <a:blip r:embed="rId328"/>
            </p:blipFill>
            <p:spPr>
              <a:xfrm>
                <a:off x="9544755" y="5792077"/>
                <a:ext cx="56445" cy="262251"/>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9720262" y="5792077"/>
              <a:ext cx="245004" cy="250971"/>
            </p14:xfrm>
          </p:contentPart>
        </mc:Choice>
        <mc:Fallback xmlns="">
          <p:pic>
            <p:nvPicPr>
              <p:cNvPr id="167" name="墨迹 166"/>
            </p:nvPicPr>
            <p:blipFill>
              <a:blip r:embed="rId330"/>
            </p:blipFill>
            <p:spPr>
              <a:xfrm>
                <a:off x="9720262" y="5792077"/>
                <a:ext cx="245004" cy="250971"/>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10056283" y="5741319"/>
              <a:ext cx="38806" cy="8459"/>
            </p14:xfrm>
          </p:contentPart>
        </mc:Choice>
        <mc:Fallback xmlns="">
          <p:pic>
            <p:nvPicPr>
              <p:cNvPr id="168" name="墨迹 167"/>
            </p:nvPicPr>
            <p:blipFill>
              <a:blip r:embed="rId332"/>
            </p:blipFill>
            <p:spPr>
              <a:xfrm>
                <a:off x="10056283" y="5741319"/>
                <a:ext cx="38806" cy="845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10143066" y="5827326"/>
              <a:ext cx="149578" cy="35248"/>
            </p14:xfrm>
          </p:contentPart>
        </mc:Choice>
        <mc:Fallback xmlns="">
          <p:pic>
            <p:nvPicPr>
              <p:cNvPr id="169" name="墨迹 168"/>
            </p:nvPicPr>
            <p:blipFill>
              <a:blip r:embed="rId334"/>
            </p:blipFill>
            <p:spPr>
              <a:xfrm>
                <a:off x="10143066" y="5827326"/>
                <a:ext cx="149578" cy="35248"/>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10094206" y="5938712"/>
              <a:ext cx="173038" cy="36659"/>
            </p14:xfrm>
          </p:contentPart>
        </mc:Choice>
        <mc:Fallback xmlns="">
          <p:pic>
            <p:nvPicPr>
              <p:cNvPr id="170" name="墨迹 169"/>
            </p:nvPicPr>
            <p:blipFill>
              <a:blip r:embed="rId336"/>
            </p:blipFill>
            <p:spPr>
              <a:xfrm>
                <a:off x="10094206" y="5938712"/>
                <a:ext cx="173038" cy="3665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10438870" y="5724399"/>
              <a:ext cx="178330" cy="276351"/>
            </p14:xfrm>
          </p:contentPart>
        </mc:Choice>
        <mc:Fallback xmlns="">
          <p:pic>
            <p:nvPicPr>
              <p:cNvPr id="171" name="墨迹 170"/>
            </p:nvPicPr>
            <p:blipFill>
              <a:blip r:embed="rId338"/>
            </p:blipFill>
            <p:spPr>
              <a:xfrm>
                <a:off x="10438870" y="5724399"/>
                <a:ext cx="178330" cy="276351"/>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10481732" y="5732859"/>
              <a:ext cx="189089" cy="234052"/>
            </p14:xfrm>
          </p:contentPart>
        </mc:Choice>
        <mc:Fallback xmlns="">
          <p:pic>
            <p:nvPicPr>
              <p:cNvPr id="172" name="墨迹 171"/>
            </p:nvPicPr>
            <p:blipFill>
              <a:blip r:embed="rId340"/>
            </p:blipFill>
            <p:spPr>
              <a:xfrm>
                <a:off x="10481732" y="5732859"/>
                <a:ext cx="189089" cy="234052"/>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10730088" y="5673817"/>
              <a:ext cx="66323" cy="330281"/>
            </p14:xfrm>
          </p:contentPart>
        </mc:Choice>
        <mc:Fallback xmlns="">
          <p:pic>
            <p:nvPicPr>
              <p:cNvPr id="173" name="墨迹 172"/>
            </p:nvPicPr>
            <p:blipFill>
              <a:blip r:embed="rId342"/>
            </p:blipFill>
            <p:spPr>
              <a:xfrm>
                <a:off x="10730088" y="5673817"/>
                <a:ext cx="66323" cy="330281"/>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10824632" y="5825916"/>
              <a:ext cx="170745" cy="16919"/>
            </p14:xfrm>
          </p:contentPart>
        </mc:Choice>
        <mc:Fallback xmlns="">
          <p:pic>
            <p:nvPicPr>
              <p:cNvPr id="174" name="墨迹 173"/>
            </p:nvPicPr>
            <p:blipFill>
              <a:blip r:embed="rId344"/>
            </p:blipFill>
            <p:spPr>
              <a:xfrm>
                <a:off x="10824632" y="5825916"/>
                <a:ext cx="170745" cy="1691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10868377" y="5721580"/>
              <a:ext cx="81844" cy="315828"/>
            </p14:xfrm>
          </p:contentPart>
        </mc:Choice>
        <mc:Fallback xmlns="">
          <p:pic>
            <p:nvPicPr>
              <p:cNvPr id="175" name="墨迹 174"/>
            </p:nvPicPr>
            <p:blipFill>
              <a:blip r:embed="rId346"/>
            </p:blipFill>
            <p:spPr>
              <a:xfrm>
                <a:off x="10868377" y="5721580"/>
                <a:ext cx="81844" cy="315828"/>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11091332" y="5752598"/>
              <a:ext cx="158045" cy="172014"/>
            </p14:xfrm>
          </p:contentPart>
        </mc:Choice>
        <mc:Fallback xmlns="">
          <p:pic>
            <p:nvPicPr>
              <p:cNvPr id="176" name="墨迹 175"/>
            </p:nvPicPr>
            <p:blipFill>
              <a:blip r:embed="rId348"/>
            </p:blipFill>
            <p:spPr>
              <a:xfrm>
                <a:off x="11091332" y="5752598"/>
                <a:ext cx="158045" cy="17201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11164711" y="5763878"/>
              <a:ext cx="84667" cy="250971"/>
            </p14:xfrm>
          </p:contentPart>
        </mc:Choice>
        <mc:Fallback xmlns="">
          <p:pic>
            <p:nvPicPr>
              <p:cNvPr id="177" name="墨迹 176"/>
            </p:nvPicPr>
            <p:blipFill>
              <a:blip r:embed="rId350"/>
            </p:blipFill>
            <p:spPr>
              <a:xfrm>
                <a:off x="11164711" y="5763878"/>
                <a:ext cx="84667" cy="250971"/>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11283244" y="5794544"/>
              <a:ext cx="222956" cy="176068"/>
            </p14:xfrm>
          </p:contentPart>
        </mc:Choice>
        <mc:Fallback xmlns="">
          <p:pic>
            <p:nvPicPr>
              <p:cNvPr id="178" name="墨迹 177"/>
            </p:nvPicPr>
            <p:blipFill>
              <a:blip r:embed="rId352"/>
            </p:blipFill>
            <p:spPr>
              <a:xfrm>
                <a:off x="11283244" y="5794544"/>
                <a:ext cx="222956" cy="176068"/>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11483622" y="5813578"/>
              <a:ext cx="42333" cy="330986"/>
            </p14:xfrm>
          </p:contentPart>
        </mc:Choice>
        <mc:Fallback xmlns="">
          <p:pic>
            <p:nvPicPr>
              <p:cNvPr id="179" name="墨迹 178"/>
            </p:nvPicPr>
            <p:blipFill>
              <a:blip r:embed="rId354"/>
            </p:blipFill>
            <p:spPr>
              <a:xfrm>
                <a:off x="11483622" y="5813578"/>
                <a:ext cx="42333" cy="330986"/>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11621911" y="5741319"/>
              <a:ext cx="143933" cy="31018"/>
            </p14:xfrm>
          </p:contentPart>
        </mc:Choice>
        <mc:Fallback xmlns="">
          <p:pic>
            <p:nvPicPr>
              <p:cNvPr id="180" name="墨迹 179"/>
            </p:nvPicPr>
            <p:blipFill>
              <a:blip r:embed="rId356"/>
            </p:blipFill>
            <p:spPr>
              <a:xfrm>
                <a:off x="11621911" y="5741319"/>
                <a:ext cx="143933" cy="31018"/>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7518400" y="6358524"/>
              <a:ext cx="112888" cy="417698"/>
            </p14:xfrm>
          </p:contentPart>
        </mc:Choice>
        <mc:Fallback xmlns="">
          <p:pic>
            <p:nvPicPr>
              <p:cNvPr id="181" name="墨迹 180"/>
            </p:nvPicPr>
            <p:blipFill>
              <a:blip r:embed="rId358"/>
            </p:blipFill>
            <p:spPr>
              <a:xfrm>
                <a:off x="7518400" y="6358524"/>
                <a:ext cx="112888" cy="417698"/>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7665155" y="6378616"/>
              <a:ext cx="141112" cy="231232"/>
            </p14:xfrm>
          </p:contentPart>
        </mc:Choice>
        <mc:Fallback xmlns="">
          <p:pic>
            <p:nvPicPr>
              <p:cNvPr id="182" name="墨迹 181"/>
            </p:nvPicPr>
            <p:blipFill>
              <a:blip r:embed="rId360"/>
            </p:blipFill>
            <p:spPr>
              <a:xfrm>
                <a:off x="7665155" y="6378616"/>
                <a:ext cx="141112" cy="231232"/>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7814733" y="6339138"/>
              <a:ext cx="169510" cy="287453"/>
            </p14:xfrm>
          </p:contentPart>
        </mc:Choice>
        <mc:Fallback xmlns="">
          <p:pic>
            <p:nvPicPr>
              <p:cNvPr id="183" name="墨迹 182"/>
            </p:nvPicPr>
            <p:blipFill>
              <a:blip r:embed="rId362"/>
            </p:blipFill>
            <p:spPr>
              <a:xfrm>
                <a:off x="7814733" y="6339138"/>
                <a:ext cx="169510" cy="287453"/>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7845072" y="6423735"/>
              <a:ext cx="175683" cy="188933"/>
            </p14:xfrm>
          </p:contentPart>
        </mc:Choice>
        <mc:Fallback xmlns="">
          <p:pic>
            <p:nvPicPr>
              <p:cNvPr id="184" name="墨迹 183"/>
            </p:nvPicPr>
            <p:blipFill>
              <a:blip r:embed="rId364"/>
            </p:blipFill>
            <p:spPr>
              <a:xfrm>
                <a:off x="7845072" y="6423735"/>
                <a:ext cx="175683" cy="188933"/>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7890933" y="6497052"/>
              <a:ext cx="82374" cy="78957"/>
            </p14:xfrm>
          </p:contentPart>
        </mc:Choice>
        <mc:Fallback xmlns="">
          <p:pic>
            <p:nvPicPr>
              <p:cNvPr id="185" name="墨迹 184"/>
            </p:nvPicPr>
            <p:blipFill>
              <a:blip r:embed="rId366"/>
            </p:blipFill>
            <p:spPr>
              <a:xfrm>
                <a:off x="7890933" y="6497052"/>
                <a:ext cx="82374" cy="78957"/>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8065911" y="6463213"/>
              <a:ext cx="94015" cy="90237"/>
            </p14:xfrm>
          </p:contentPart>
        </mc:Choice>
        <mc:Fallback xmlns="">
          <p:pic>
            <p:nvPicPr>
              <p:cNvPr id="186" name="墨迹 185"/>
            </p:nvPicPr>
            <p:blipFill>
              <a:blip r:embed="rId368"/>
            </p:blipFill>
            <p:spPr>
              <a:xfrm>
                <a:off x="8065911" y="6463213"/>
                <a:ext cx="94015" cy="90237"/>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8018638" y="6587289"/>
              <a:ext cx="47272" cy="31019"/>
            </p14:xfrm>
          </p:contentPart>
        </mc:Choice>
        <mc:Fallback xmlns="">
          <p:pic>
            <p:nvPicPr>
              <p:cNvPr id="187" name="墨迹 186"/>
            </p:nvPicPr>
            <p:blipFill>
              <a:blip r:embed="rId370"/>
            </p:blipFill>
            <p:spPr>
              <a:xfrm>
                <a:off x="8018638" y="6587289"/>
                <a:ext cx="47272" cy="3101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3" name="墨迹 192"/>
              <p14:cNvContentPartPr/>
              <p14:nvPr/>
            </p14:nvContentPartPr>
            <p14:xfrm>
              <a:off x="8827028" y="6372977"/>
              <a:ext cx="189972" cy="165669"/>
            </p14:xfrm>
          </p:contentPart>
        </mc:Choice>
        <mc:Fallback xmlns="">
          <p:pic>
            <p:nvPicPr>
              <p:cNvPr id="193" name="墨迹 192"/>
            </p:nvPicPr>
            <p:blipFill>
              <a:blip r:embed="rId372"/>
            </p:blipFill>
            <p:spPr>
              <a:xfrm>
                <a:off x="8827028" y="6372977"/>
                <a:ext cx="189972" cy="16566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4" name="墨迹 193"/>
              <p14:cNvContentPartPr/>
              <p14:nvPr/>
            </p14:nvContentPartPr>
            <p14:xfrm>
              <a:off x="8923866" y="6405405"/>
              <a:ext cx="50800" cy="243921"/>
            </p14:xfrm>
          </p:contentPart>
        </mc:Choice>
        <mc:Fallback xmlns="">
          <p:pic>
            <p:nvPicPr>
              <p:cNvPr id="194" name="墨迹 193"/>
            </p:nvPicPr>
            <p:blipFill>
              <a:blip r:embed="rId374"/>
            </p:blipFill>
            <p:spPr>
              <a:xfrm>
                <a:off x="8923866" y="6405405"/>
                <a:ext cx="50800" cy="243921"/>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5" name="墨迹 194"/>
              <p14:cNvContentPartPr/>
              <p14:nvPr/>
            </p14:nvContentPartPr>
            <p14:xfrm>
              <a:off x="9059333" y="6399413"/>
              <a:ext cx="22578" cy="179416"/>
            </p14:xfrm>
          </p:contentPart>
        </mc:Choice>
        <mc:Fallback xmlns="">
          <p:pic>
            <p:nvPicPr>
              <p:cNvPr id="195" name="墨迹 194"/>
            </p:nvPicPr>
            <p:blipFill>
              <a:blip r:embed="rId376"/>
            </p:blipFill>
            <p:spPr>
              <a:xfrm>
                <a:off x="9059333" y="6399413"/>
                <a:ext cx="22578" cy="179416"/>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6" name="墨迹 195"/>
              <p14:cNvContentPartPr/>
              <p14:nvPr/>
            </p14:nvContentPartPr>
            <p14:xfrm>
              <a:off x="9059333" y="6480133"/>
              <a:ext cx="84667" cy="62038"/>
            </p14:xfrm>
          </p:contentPart>
        </mc:Choice>
        <mc:Fallback xmlns="">
          <p:pic>
            <p:nvPicPr>
              <p:cNvPr id="196" name="墨迹 195"/>
            </p:nvPicPr>
            <p:blipFill>
              <a:blip r:embed="rId378"/>
            </p:blipFill>
            <p:spPr>
              <a:xfrm>
                <a:off x="9059333" y="6480133"/>
                <a:ext cx="84667" cy="62038"/>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7" name="墨迹 196"/>
              <p14:cNvContentPartPr/>
              <p14:nvPr/>
            </p14:nvContentPartPr>
            <p14:xfrm>
              <a:off x="9127066" y="6365927"/>
              <a:ext cx="45156" cy="373636"/>
            </p14:xfrm>
          </p:contentPart>
        </mc:Choice>
        <mc:Fallback xmlns="">
          <p:pic>
            <p:nvPicPr>
              <p:cNvPr id="197" name="墨迹 196"/>
            </p:nvPicPr>
            <p:blipFill>
              <a:blip r:embed="rId380"/>
            </p:blipFill>
            <p:spPr>
              <a:xfrm>
                <a:off x="9127066" y="6365927"/>
                <a:ext cx="45156" cy="373636"/>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8" name="墨迹 197"/>
              <p14:cNvContentPartPr/>
              <p14:nvPr/>
            </p14:nvContentPartPr>
            <p14:xfrm>
              <a:off x="9189155" y="6463213"/>
              <a:ext cx="254000" cy="157915"/>
            </p14:xfrm>
          </p:contentPart>
        </mc:Choice>
        <mc:Fallback xmlns="">
          <p:pic>
            <p:nvPicPr>
              <p:cNvPr id="198" name="墨迹 197"/>
            </p:nvPicPr>
            <p:blipFill>
              <a:blip r:embed="rId382"/>
            </p:blipFill>
            <p:spPr>
              <a:xfrm>
                <a:off x="9189155" y="6463213"/>
                <a:ext cx="254000" cy="157915"/>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9" name="墨迹 198"/>
              <p14:cNvContentPartPr/>
              <p14:nvPr/>
            </p14:nvContentPartPr>
            <p14:xfrm>
              <a:off x="9482666" y="6542171"/>
              <a:ext cx="163689" cy="28199"/>
            </p14:xfrm>
          </p:contentPart>
        </mc:Choice>
        <mc:Fallback xmlns="">
          <p:pic>
            <p:nvPicPr>
              <p:cNvPr id="199" name="墨迹 198"/>
            </p:nvPicPr>
            <p:blipFill>
              <a:blip r:embed="rId384"/>
            </p:blipFill>
            <p:spPr>
              <a:xfrm>
                <a:off x="9482666" y="6542171"/>
                <a:ext cx="163689" cy="28199"/>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0" name="墨迹 199"/>
              <p14:cNvContentPartPr/>
              <p14:nvPr/>
            </p14:nvContentPartPr>
            <p14:xfrm>
              <a:off x="9663288" y="6418095"/>
              <a:ext cx="152400" cy="203033"/>
            </p14:xfrm>
          </p:contentPart>
        </mc:Choice>
        <mc:Fallback xmlns="">
          <p:pic>
            <p:nvPicPr>
              <p:cNvPr id="200" name="墨迹 199"/>
            </p:nvPicPr>
            <p:blipFill>
              <a:blip r:embed="rId386"/>
            </p:blipFill>
            <p:spPr>
              <a:xfrm>
                <a:off x="9663288" y="6418095"/>
                <a:ext cx="152400" cy="203033"/>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01" name="墨迹 200"/>
              <p14:cNvContentPartPr/>
              <p14:nvPr/>
            </p14:nvContentPartPr>
            <p14:xfrm>
              <a:off x="9843205" y="6476431"/>
              <a:ext cx="178506" cy="127777"/>
            </p14:xfrm>
          </p:contentPart>
        </mc:Choice>
        <mc:Fallback xmlns="">
          <p:pic>
            <p:nvPicPr>
              <p:cNvPr id="201" name="墨迹 200"/>
            </p:nvPicPr>
            <p:blipFill>
              <a:blip r:embed="rId388"/>
            </p:blipFill>
            <p:spPr>
              <a:xfrm>
                <a:off x="9843205" y="6476431"/>
                <a:ext cx="178506" cy="127777"/>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2" name="墨迹 201"/>
              <p14:cNvContentPartPr/>
              <p14:nvPr/>
            </p14:nvContentPartPr>
            <p14:xfrm>
              <a:off x="10027355" y="6339138"/>
              <a:ext cx="132645" cy="22559"/>
            </p14:xfrm>
          </p:contentPart>
        </mc:Choice>
        <mc:Fallback xmlns="">
          <p:pic>
            <p:nvPicPr>
              <p:cNvPr id="202" name="墨迹 201"/>
            </p:nvPicPr>
            <p:blipFill>
              <a:blip r:embed="rId390"/>
            </p:blipFill>
            <p:spPr>
              <a:xfrm>
                <a:off x="10027355" y="6339138"/>
                <a:ext cx="132645" cy="22559"/>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3" name="墨迹 202"/>
              <p14:cNvContentPartPr/>
              <p14:nvPr/>
            </p14:nvContentPartPr>
            <p14:xfrm>
              <a:off x="10120488" y="6423735"/>
              <a:ext cx="152400" cy="16919"/>
            </p14:xfrm>
          </p:contentPart>
        </mc:Choice>
        <mc:Fallback xmlns="">
          <p:pic>
            <p:nvPicPr>
              <p:cNvPr id="203" name="墨迹 202"/>
            </p:nvPicPr>
            <p:blipFill>
              <a:blip r:embed="rId392"/>
            </p:blipFill>
            <p:spPr>
              <a:xfrm>
                <a:off x="10120488" y="6423735"/>
                <a:ext cx="152400" cy="16919"/>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4" name="墨迹 203"/>
              <p14:cNvContentPartPr/>
              <p14:nvPr/>
            </p14:nvContentPartPr>
            <p14:xfrm>
              <a:off x="10121900" y="6530891"/>
              <a:ext cx="204611" cy="31019"/>
            </p14:xfrm>
          </p:contentPart>
        </mc:Choice>
        <mc:Fallback xmlns="">
          <p:pic>
            <p:nvPicPr>
              <p:cNvPr id="204" name="墨迹 203"/>
            </p:nvPicPr>
            <p:blipFill>
              <a:blip r:embed="rId394"/>
            </p:blipFill>
            <p:spPr>
              <a:xfrm>
                <a:off x="10121900" y="6530891"/>
                <a:ext cx="204611" cy="31019"/>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5" name="墨迹 204"/>
              <p14:cNvContentPartPr/>
              <p14:nvPr/>
            </p14:nvContentPartPr>
            <p14:xfrm>
              <a:off x="10449277" y="6353237"/>
              <a:ext cx="108655" cy="118965"/>
            </p14:xfrm>
          </p:contentPart>
        </mc:Choice>
        <mc:Fallback xmlns="">
          <p:pic>
            <p:nvPicPr>
              <p:cNvPr id="205" name="墨迹 204"/>
            </p:nvPicPr>
            <p:blipFill>
              <a:blip r:embed="rId396"/>
            </p:blipFill>
            <p:spPr>
              <a:xfrm>
                <a:off x="10449277" y="6353237"/>
                <a:ext cx="108655" cy="118965"/>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6" name="墨迹 205"/>
              <p14:cNvContentPartPr/>
              <p14:nvPr/>
            </p14:nvContentPartPr>
            <p14:xfrm>
              <a:off x="10583510" y="6395536"/>
              <a:ext cx="143757" cy="173424"/>
            </p14:xfrm>
          </p:contentPart>
        </mc:Choice>
        <mc:Fallback xmlns="">
          <p:pic>
            <p:nvPicPr>
              <p:cNvPr id="206" name="墨迹 205"/>
            </p:nvPicPr>
            <p:blipFill>
              <a:blip r:embed="rId398"/>
            </p:blipFill>
            <p:spPr>
              <a:xfrm>
                <a:off x="10583510" y="6395536"/>
                <a:ext cx="143757" cy="173424"/>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7" name="墨迹 206"/>
              <p14:cNvContentPartPr/>
              <p14:nvPr/>
            </p14:nvContentPartPr>
            <p14:xfrm>
              <a:off x="10735732" y="6356057"/>
              <a:ext cx="54505" cy="473743"/>
            </p14:xfrm>
          </p:contentPart>
        </mc:Choice>
        <mc:Fallback xmlns="">
          <p:pic>
            <p:nvPicPr>
              <p:cNvPr id="207" name="墨迹 206"/>
            </p:nvPicPr>
            <p:blipFill>
              <a:blip r:embed="rId400"/>
            </p:blipFill>
            <p:spPr>
              <a:xfrm>
                <a:off x="10735732" y="6356057"/>
                <a:ext cx="54505" cy="473743"/>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8" name="墨迹 207"/>
              <p14:cNvContentPartPr/>
              <p14:nvPr/>
            </p14:nvContentPartPr>
            <p14:xfrm>
              <a:off x="10707511" y="6281682"/>
              <a:ext cx="93486" cy="99754"/>
            </p14:xfrm>
          </p:contentPart>
        </mc:Choice>
        <mc:Fallback xmlns="">
          <p:pic>
            <p:nvPicPr>
              <p:cNvPr id="208" name="墨迹 207"/>
            </p:nvPicPr>
            <p:blipFill>
              <a:blip r:embed="rId402"/>
            </p:blipFill>
            <p:spPr>
              <a:xfrm>
                <a:off x="10707511" y="6281682"/>
                <a:ext cx="93486" cy="99754"/>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9" name="墨迹 208"/>
              <p14:cNvContentPartPr/>
              <p14:nvPr/>
            </p14:nvContentPartPr>
            <p14:xfrm>
              <a:off x="10797822" y="6294019"/>
              <a:ext cx="115712" cy="56398"/>
            </p14:xfrm>
          </p:contentPart>
        </mc:Choice>
        <mc:Fallback xmlns="">
          <p:pic>
            <p:nvPicPr>
              <p:cNvPr id="209" name="墨迹 208"/>
            </p:nvPicPr>
            <p:blipFill>
              <a:blip r:embed="rId404"/>
            </p:blipFill>
            <p:spPr>
              <a:xfrm>
                <a:off x="10797822" y="6294019"/>
                <a:ext cx="115712" cy="56398"/>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0" name="墨迹 209"/>
              <p14:cNvContentPartPr/>
              <p14:nvPr/>
            </p14:nvContentPartPr>
            <p14:xfrm>
              <a:off x="10899422" y="6508332"/>
              <a:ext cx="248356" cy="11279"/>
            </p14:xfrm>
          </p:contentPart>
        </mc:Choice>
        <mc:Fallback xmlns="">
          <p:pic>
            <p:nvPicPr>
              <p:cNvPr id="210" name="墨迹 209"/>
            </p:nvPicPr>
            <p:blipFill>
              <a:blip r:embed="rId406"/>
            </p:blipFill>
            <p:spPr>
              <a:xfrm>
                <a:off x="10899422" y="6508332"/>
                <a:ext cx="248356" cy="1127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11" name="墨迹 210"/>
              <p14:cNvContentPartPr/>
              <p14:nvPr/>
            </p14:nvContentPartPr>
            <p14:xfrm>
              <a:off x="11029244" y="6364517"/>
              <a:ext cx="22577" cy="296090"/>
            </p14:xfrm>
          </p:contentPart>
        </mc:Choice>
        <mc:Fallback xmlns="">
          <p:pic>
            <p:nvPicPr>
              <p:cNvPr id="211" name="墨迹 210"/>
            </p:nvPicPr>
            <p:blipFill>
              <a:blip r:embed="rId408"/>
            </p:blipFill>
            <p:spPr>
              <a:xfrm>
                <a:off x="11029244" y="6364517"/>
                <a:ext cx="22577" cy="29609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2" name="墨迹 211"/>
              <p14:cNvContentPartPr/>
              <p14:nvPr/>
            </p14:nvContentPartPr>
            <p14:xfrm>
              <a:off x="11342511" y="6502692"/>
              <a:ext cx="105018" cy="59958"/>
            </p14:xfrm>
          </p:contentPart>
        </mc:Choice>
        <mc:Fallback xmlns="">
          <p:pic>
            <p:nvPicPr>
              <p:cNvPr id="212" name="墨迹 211"/>
            </p:nvPicPr>
            <p:blipFill>
              <a:blip r:embed="rId410"/>
            </p:blipFill>
            <p:spPr>
              <a:xfrm>
                <a:off x="11342511" y="6502692"/>
                <a:ext cx="105018" cy="59958"/>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3" name="墨迹 212"/>
              <p14:cNvContentPartPr/>
              <p14:nvPr/>
            </p14:nvContentPartPr>
            <p14:xfrm>
              <a:off x="10444162" y="6356057"/>
              <a:ext cx="116593" cy="184175"/>
            </p14:xfrm>
          </p:contentPart>
        </mc:Choice>
        <mc:Fallback xmlns="">
          <p:pic>
            <p:nvPicPr>
              <p:cNvPr id="213" name="墨迹 212"/>
            </p:nvPicPr>
            <p:blipFill>
              <a:blip r:embed="rId412"/>
            </p:blipFill>
            <p:spPr>
              <a:xfrm>
                <a:off x="10444162" y="6356057"/>
                <a:ext cx="116593" cy="184175"/>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4" name="墨迹 213"/>
              <p14:cNvContentPartPr/>
              <p14:nvPr/>
            </p14:nvContentPartPr>
            <p14:xfrm>
              <a:off x="11364736" y="6333498"/>
              <a:ext cx="149931" cy="248151"/>
            </p14:xfrm>
          </p:contentPart>
        </mc:Choice>
        <mc:Fallback xmlns="">
          <p:pic>
            <p:nvPicPr>
              <p:cNvPr id="214" name="墨迹 213"/>
            </p:nvPicPr>
            <p:blipFill>
              <a:blip r:embed="rId414"/>
            </p:blipFill>
            <p:spPr>
              <a:xfrm>
                <a:off x="11364736" y="6333498"/>
                <a:ext cx="149931" cy="248151"/>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5" name="墨迹 214"/>
              <p14:cNvContentPartPr/>
              <p14:nvPr/>
            </p14:nvContentPartPr>
            <p14:xfrm>
              <a:off x="11459632" y="6388134"/>
              <a:ext cx="49389" cy="252733"/>
            </p14:xfrm>
          </p:contentPart>
        </mc:Choice>
        <mc:Fallback xmlns="">
          <p:pic>
            <p:nvPicPr>
              <p:cNvPr id="215" name="墨迹 214"/>
            </p:nvPicPr>
            <p:blipFill>
              <a:blip r:embed="rId416"/>
            </p:blipFill>
            <p:spPr>
              <a:xfrm>
                <a:off x="11459632" y="6388134"/>
                <a:ext cx="49389" cy="252733"/>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6" name="墨迹 215"/>
              <p14:cNvContentPartPr/>
              <p14:nvPr/>
            </p14:nvContentPartPr>
            <p14:xfrm>
              <a:off x="11610622" y="6365574"/>
              <a:ext cx="39512" cy="239340"/>
            </p14:xfrm>
          </p:contentPart>
        </mc:Choice>
        <mc:Fallback xmlns="">
          <p:pic>
            <p:nvPicPr>
              <p:cNvPr id="216" name="墨迹 215"/>
            </p:nvPicPr>
            <p:blipFill>
              <a:blip r:embed="rId418"/>
            </p:blipFill>
            <p:spPr>
              <a:xfrm>
                <a:off x="11610622" y="6365574"/>
                <a:ext cx="39512" cy="239340"/>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7" name="墨迹 216"/>
              <p14:cNvContentPartPr/>
              <p14:nvPr/>
            </p14:nvContentPartPr>
            <p14:xfrm>
              <a:off x="11621911" y="6466033"/>
              <a:ext cx="93133" cy="70498"/>
            </p14:xfrm>
          </p:contentPart>
        </mc:Choice>
        <mc:Fallback xmlns="">
          <p:pic>
            <p:nvPicPr>
              <p:cNvPr id="217" name="墨迹 216"/>
            </p:nvPicPr>
            <p:blipFill>
              <a:blip r:embed="rId420"/>
            </p:blipFill>
            <p:spPr>
              <a:xfrm>
                <a:off x="11621911" y="6466033"/>
                <a:ext cx="93133" cy="70498"/>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8" name="墨迹 217"/>
              <p14:cNvContentPartPr/>
              <p14:nvPr/>
            </p14:nvContentPartPr>
            <p14:xfrm>
              <a:off x="11689644" y="6332088"/>
              <a:ext cx="50800" cy="483613"/>
            </p14:xfrm>
          </p:contentPart>
        </mc:Choice>
        <mc:Fallback xmlns="">
          <p:pic>
            <p:nvPicPr>
              <p:cNvPr id="218" name="墨迹 217"/>
            </p:nvPicPr>
            <p:blipFill>
              <a:blip r:embed="rId422"/>
            </p:blipFill>
            <p:spPr>
              <a:xfrm>
                <a:off x="11689644" y="6332088"/>
                <a:ext cx="50800" cy="483613"/>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9" name="墨迹 218"/>
              <p14:cNvContentPartPr/>
              <p14:nvPr/>
            </p14:nvContentPartPr>
            <p14:xfrm>
              <a:off x="11802532" y="6350417"/>
              <a:ext cx="129823" cy="28200"/>
            </p14:xfrm>
          </p:contentPart>
        </mc:Choice>
        <mc:Fallback xmlns="">
          <p:pic>
            <p:nvPicPr>
              <p:cNvPr id="219" name="墨迹 218"/>
            </p:nvPicPr>
            <p:blipFill>
              <a:blip r:embed="rId424"/>
            </p:blipFill>
            <p:spPr>
              <a:xfrm>
                <a:off x="11802532" y="6350417"/>
                <a:ext cx="129823" cy="2820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0" name="墨迹 219"/>
              <p14:cNvContentPartPr/>
              <p14:nvPr/>
            </p14:nvContentPartPr>
            <p14:xfrm>
              <a:off x="11861800" y="6271460"/>
              <a:ext cx="14111" cy="219952"/>
            </p14:xfrm>
          </p:contentPart>
        </mc:Choice>
        <mc:Fallback xmlns="">
          <p:pic>
            <p:nvPicPr>
              <p:cNvPr id="220" name="墨迹 219"/>
            </p:nvPicPr>
            <p:blipFill>
              <a:blip r:embed="rId426"/>
            </p:blipFill>
            <p:spPr>
              <a:xfrm>
                <a:off x="11861800" y="6271460"/>
                <a:ext cx="14111" cy="219952"/>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21" name="墨迹 220"/>
              <p14:cNvContentPartPr/>
              <p14:nvPr/>
            </p14:nvContentPartPr>
            <p14:xfrm>
              <a:off x="8319911" y="5721227"/>
              <a:ext cx="166511" cy="242864"/>
            </p14:xfrm>
          </p:contentPart>
        </mc:Choice>
        <mc:Fallback xmlns="">
          <p:pic>
            <p:nvPicPr>
              <p:cNvPr id="221" name="墨迹 220"/>
            </p:nvPicPr>
            <p:blipFill>
              <a:blip r:embed="rId428"/>
            </p:blipFill>
            <p:spPr>
              <a:xfrm>
                <a:off x="8319911" y="5721227"/>
                <a:ext cx="166511" cy="242864"/>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2" name="墨迹 221"/>
              <p14:cNvContentPartPr/>
              <p14:nvPr/>
            </p14:nvContentPartPr>
            <p14:xfrm>
              <a:off x="8367888" y="5792077"/>
              <a:ext cx="76200" cy="284810"/>
            </p14:xfrm>
          </p:contentPart>
        </mc:Choice>
        <mc:Fallback xmlns="">
          <p:pic>
            <p:nvPicPr>
              <p:cNvPr id="222" name="墨迹 221"/>
            </p:nvPicPr>
            <p:blipFill>
              <a:blip r:embed="rId430"/>
            </p:blipFill>
            <p:spPr>
              <a:xfrm>
                <a:off x="8367888" y="5792077"/>
                <a:ext cx="76200" cy="284810"/>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3" name="墨迹 222"/>
              <p14:cNvContentPartPr/>
              <p14:nvPr/>
            </p14:nvContentPartPr>
            <p14:xfrm>
              <a:off x="9731022" y="5758238"/>
              <a:ext cx="22578" cy="259431"/>
            </p14:xfrm>
          </p:contentPart>
        </mc:Choice>
        <mc:Fallback xmlns="">
          <p:pic>
            <p:nvPicPr>
              <p:cNvPr id="223" name="墨迹 222"/>
            </p:nvPicPr>
            <p:blipFill>
              <a:blip r:embed="rId432"/>
            </p:blipFill>
            <p:spPr>
              <a:xfrm>
                <a:off x="9731022" y="5758238"/>
                <a:ext cx="22578" cy="259431"/>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4" name="墨迹 223"/>
              <p14:cNvContentPartPr/>
              <p14:nvPr/>
            </p14:nvContentPartPr>
            <p14:xfrm>
              <a:off x="9773355" y="5773042"/>
              <a:ext cx="121356" cy="226297"/>
            </p14:xfrm>
          </p:contentPart>
        </mc:Choice>
        <mc:Fallback xmlns="">
          <p:pic>
            <p:nvPicPr>
              <p:cNvPr id="224" name="墨迹 223"/>
            </p:nvPicPr>
            <p:blipFill>
              <a:blip r:embed="rId434"/>
            </p:blipFill>
            <p:spPr>
              <a:xfrm>
                <a:off x="9773355" y="5773042"/>
                <a:ext cx="121356" cy="226297"/>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5" name="墨迹 224"/>
              <p14:cNvContentPartPr/>
              <p14:nvPr/>
            </p14:nvContentPartPr>
            <p14:xfrm>
              <a:off x="10398477" y="5682805"/>
              <a:ext cx="119945" cy="171310"/>
            </p14:xfrm>
          </p:contentPart>
        </mc:Choice>
        <mc:Fallback xmlns="">
          <p:pic>
            <p:nvPicPr>
              <p:cNvPr id="225" name="墨迹 224"/>
            </p:nvPicPr>
            <p:blipFill>
              <a:blip r:embed="rId436"/>
            </p:blipFill>
            <p:spPr>
              <a:xfrm>
                <a:off x="10398477" y="5682805"/>
                <a:ext cx="119945" cy="17131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6" name="墨迹 225"/>
              <p14:cNvContentPartPr/>
              <p14:nvPr/>
            </p14:nvContentPartPr>
            <p14:xfrm>
              <a:off x="10405532" y="5718759"/>
              <a:ext cx="104423" cy="332748"/>
            </p14:xfrm>
          </p:contentPart>
        </mc:Choice>
        <mc:Fallback xmlns="">
          <p:pic>
            <p:nvPicPr>
              <p:cNvPr id="226" name="墨迹 225"/>
            </p:nvPicPr>
            <p:blipFill>
              <a:blip r:embed="rId438"/>
            </p:blipFill>
            <p:spPr>
              <a:xfrm>
                <a:off x="10405532" y="5718759"/>
                <a:ext cx="104423" cy="332748"/>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7" name="墨迹 226"/>
              <p14:cNvContentPartPr/>
              <p14:nvPr/>
            </p14:nvContentPartPr>
            <p14:xfrm>
              <a:off x="11071577" y="5714529"/>
              <a:ext cx="47977" cy="283401"/>
            </p14:xfrm>
          </p:contentPart>
        </mc:Choice>
        <mc:Fallback xmlns="">
          <p:pic>
            <p:nvPicPr>
              <p:cNvPr id="227" name="墨迹 226"/>
            </p:nvPicPr>
            <p:blipFill>
              <a:blip r:embed="rId440"/>
            </p:blipFill>
            <p:spPr>
              <a:xfrm>
                <a:off x="11071577" y="5714529"/>
                <a:ext cx="47977" cy="283401"/>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8" name="墨迹 227"/>
              <p14:cNvContentPartPr/>
              <p14:nvPr/>
            </p14:nvContentPartPr>
            <p14:xfrm>
              <a:off x="11130844" y="5677871"/>
              <a:ext cx="118533" cy="293269"/>
            </p14:xfrm>
          </p:contentPart>
        </mc:Choice>
        <mc:Fallback xmlns="">
          <p:pic>
            <p:nvPicPr>
              <p:cNvPr id="228" name="墨迹 227"/>
            </p:nvPicPr>
            <p:blipFill>
              <a:blip r:embed="rId442"/>
            </p:blipFill>
            <p:spPr>
              <a:xfrm>
                <a:off x="11130844" y="5677871"/>
                <a:ext cx="118533" cy="293269"/>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9" name="墨迹 228"/>
              <p14:cNvContentPartPr/>
              <p14:nvPr/>
            </p14:nvContentPartPr>
            <p14:xfrm>
              <a:off x="8779933" y="6640867"/>
              <a:ext cx="2822" cy="14100"/>
            </p14:xfrm>
          </p:contentPart>
        </mc:Choice>
        <mc:Fallback xmlns="">
          <p:pic>
            <p:nvPicPr>
              <p:cNvPr id="229" name="墨迹 228"/>
            </p:nvPicPr>
            <p:blipFill>
              <a:blip r:embed="rId444"/>
            </p:blipFill>
            <p:spPr>
              <a:xfrm>
                <a:off x="8779933" y="6640867"/>
                <a:ext cx="2822" cy="14100"/>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30" name="墨迹 229"/>
              <p14:cNvContentPartPr/>
              <p14:nvPr/>
            </p14:nvContentPartPr>
            <p14:xfrm>
              <a:off x="8726311" y="6382670"/>
              <a:ext cx="39511" cy="317415"/>
            </p14:xfrm>
          </p:contentPart>
        </mc:Choice>
        <mc:Fallback xmlns="">
          <p:pic>
            <p:nvPicPr>
              <p:cNvPr id="230" name="墨迹 229"/>
            </p:nvPicPr>
            <p:blipFill>
              <a:blip r:embed="rId446"/>
            </p:blipFill>
            <p:spPr>
              <a:xfrm>
                <a:off x="8726311" y="6382670"/>
                <a:ext cx="39511" cy="317415"/>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31" name="墨迹 230"/>
              <p14:cNvContentPartPr/>
              <p14:nvPr/>
            </p14:nvContentPartPr>
            <p14:xfrm>
              <a:off x="8804275" y="6410340"/>
              <a:ext cx="215547" cy="231408"/>
            </p14:xfrm>
          </p:contentPart>
        </mc:Choice>
        <mc:Fallback xmlns="">
          <p:pic>
            <p:nvPicPr>
              <p:cNvPr id="231" name="墨迹 230"/>
            </p:nvPicPr>
            <p:blipFill>
              <a:blip r:embed="rId448"/>
            </p:blipFill>
            <p:spPr>
              <a:xfrm>
                <a:off x="8804275" y="6410340"/>
                <a:ext cx="215547" cy="231408"/>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32" name="墨迹 231"/>
              <p14:cNvContentPartPr/>
              <p14:nvPr/>
            </p14:nvContentPartPr>
            <p14:xfrm>
              <a:off x="9612488" y="6376854"/>
              <a:ext cx="39512" cy="244274"/>
            </p14:xfrm>
          </p:contentPart>
        </mc:Choice>
        <mc:Fallback xmlns="">
          <p:pic>
            <p:nvPicPr>
              <p:cNvPr id="232" name="墨迹 231"/>
            </p:nvPicPr>
            <p:blipFill>
              <a:blip r:embed="rId450"/>
            </p:blipFill>
            <p:spPr>
              <a:xfrm>
                <a:off x="9612488" y="6376854"/>
                <a:ext cx="39512" cy="244274"/>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33" name="墨迹 232"/>
              <p14:cNvContentPartPr/>
              <p14:nvPr/>
            </p14:nvContentPartPr>
            <p14:xfrm>
              <a:off x="9684102" y="6389896"/>
              <a:ext cx="162631" cy="203033"/>
            </p14:xfrm>
          </p:contentPart>
        </mc:Choice>
        <mc:Fallback xmlns="">
          <p:pic>
            <p:nvPicPr>
              <p:cNvPr id="233" name="墨迹 232"/>
            </p:nvPicPr>
            <p:blipFill>
              <a:blip r:embed="rId452"/>
            </p:blipFill>
            <p:spPr>
              <a:xfrm>
                <a:off x="9684102" y="6389896"/>
                <a:ext cx="162631" cy="203033"/>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4" name="墨迹 233"/>
              <p14:cNvContentPartPr/>
              <p14:nvPr/>
            </p14:nvContentPartPr>
            <p14:xfrm>
              <a:off x="10320866" y="6309353"/>
              <a:ext cx="91193" cy="452770"/>
            </p14:xfrm>
          </p:contentPart>
        </mc:Choice>
        <mc:Fallback xmlns="">
          <p:pic>
            <p:nvPicPr>
              <p:cNvPr id="234" name="墨迹 233"/>
            </p:nvPicPr>
            <p:blipFill>
              <a:blip r:embed="rId454"/>
            </p:blipFill>
            <p:spPr>
              <a:xfrm>
                <a:off x="10320866" y="6309353"/>
                <a:ext cx="91193" cy="452770"/>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5" name="墨迹 234"/>
              <p14:cNvContentPartPr/>
              <p14:nvPr/>
            </p14:nvContentPartPr>
            <p14:xfrm>
              <a:off x="11217451" y="6352708"/>
              <a:ext cx="82726" cy="322879"/>
            </p14:xfrm>
          </p:contentPart>
        </mc:Choice>
        <mc:Fallback xmlns="">
          <p:pic>
            <p:nvPicPr>
              <p:cNvPr id="235" name="墨迹 234"/>
            </p:nvPicPr>
            <p:blipFill>
              <a:blip r:embed="rId456"/>
            </p:blipFill>
            <p:spPr>
              <a:xfrm>
                <a:off x="11217451" y="6352708"/>
                <a:ext cx="82726" cy="322879"/>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6" name="墨迹 235"/>
              <p14:cNvContentPartPr/>
              <p14:nvPr/>
            </p14:nvContentPartPr>
            <p14:xfrm>
              <a:off x="11357151" y="6361697"/>
              <a:ext cx="366360" cy="240396"/>
            </p14:xfrm>
          </p:contentPart>
        </mc:Choice>
        <mc:Fallback xmlns="">
          <p:pic>
            <p:nvPicPr>
              <p:cNvPr id="236" name="墨迹 235"/>
            </p:nvPicPr>
            <p:blipFill>
              <a:blip r:embed="rId458"/>
            </p:blipFill>
            <p:spPr>
              <a:xfrm>
                <a:off x="11357151" y="6361697"/>
                <a:ext cx="366360" cy="240396"/>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7" name="墨迹 236"/>
              <p14:cNvContentPartPr/>
              <p14:nvPr/>
            </p14:nvContentPartPr>
            <p14:xfrm>
              <a:off x="7243938" y="5957746"/>
              <a:ext cx="268817" cy="590065"/>
            </p14:xfrm>
          </p:contentPart>
        </mc:Choice>
        <mc:Fallback xmlns="">
          <p:pic>
            <p:nvPicPr>
              <p:cNvPr id="237" name="墨迹 236"/>
            </p:nvPicPr>
            <p:blipFill>
              <a:blip r:embed="rId460"/>
            </p:blipFill>
            <p:spPr>
              <a:xfrm>
                <a:off x="7243938" y="5957746"/>
                <a:ext cx="268817" cy="590065"/>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8" name="墨迹 237"/>
              <p14:cNvContentPartPr/>
              <p14:nvPr/>
            </p14:nvContentPartPr>
            <p14:xfrm>
              <a:off x="4852458" y="6493880"/>
              <a:ext cx="554919" cy="266128"/>
            </p14:xfrm>
          </p:contentPart>
        </mc:Choice>
        <mc:Fallback xmlns="">
          <p:pic>
            <p:nvPicPr>
              <p:cNvPr id="238" name="墨迹 237"/>
            </p:nvPicPr>
            <p:blipFill>
              <a:blip r:embed="rId462"/>
            </p:blipFill>
            <p:spPr>
              <a:xfrm>
                <a:off x="4852458" y="6493880"/>
                <a:ext cx="554919" cy="266128"/>
              </a:xfrm>
              <a:prstGeom prst="rect"/>
            </p:spPr>
          </p:pic>
        </mc:Fallback>
      </mc:AlternateContent>
    </p:spTree>
    <p:custDataLst>
      <p:tags r:id="rId46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1300" y="206375"/>
            <a:ext cx="8140700" cy="4463415"/>
          </a:xfrm>
          <a:prstGeom prst="rect">
            <a:avLst/>
          </a:prstGeom>
        </p:spPr>
      </p:pic>
      <p:pic>
        <p:nvPicPr>
          <p:cNvPr id="3" name="图片 2"/>
          <p:cNvPicPr>
            <a:picLocks noChangeAspect="1"/>
          </p:cNvPicPr>
          <p:nvPr/>
        </p:nvPicPr>
        <p:blipFill>
          <a:blip r:embed="rId2"/>
          <a:stretch>
            <a:fillRect/>
          </a:stretch>
        </p:blipFill>
        <p:spPr>
          <a:xfrm>
            <a:off x="241300" y="4564380"/>
            <a:ext cx="5454650" cy="2193925"/>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3355622" y="3107531"/>
              <a:ext cx="8466" cy="129715"/>
            </p14:xfrm>
          </p:contentPart>
        </mc:Choice>
        <mc:Fallback xmlns="">
          <p:pic>
            <p:nvPicPr>
              <p:cNvPr id="4" name="墨迹 3"/>
            </p:nvPicPr>
            <p:blipFill>
              <a:blip r:embed="rId4"/>
            </p:blipFill>
            <p:spPr>
              <a:xfrm>
                <a:off x="3355622" y="3107531"/>
                <a:ext cx="8466" cy="12971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3349977" y="3293644"/>
              <a:ext cx="2823" cy="93057"/>
            </p14:xfrm>
          </p:contentPart>
        </mc:Choice>
        <mc:Fallback xmlns="">
          <p:pic>
            <p:nvPicPr>
              <p:cNvPr id="5" name="墨迹 4"/>
            </p:nvPicPr>
            <p:blipFill>
              <a:blip r:embed="rId6"/>
            </p:blipFill>
            <p:spPr>
              <a:xfrm>
                <a:off x="3349977" y="3293644"/>
                <a:ext cx="2823" cy="9305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3344333" y="3479758"/>
              <a:ext cx="8467" cy="73317"/>
            </p14:xfrm>
          </p:contentPart>
        </mc:Choice>
        <mc:Fallback xmlns="">
          <p:pic>
            <p:nvPicPr>
              <p:cNvPr id="6" name="墨迹 5"/>
            </p:nvPicPr>
            <p:blipFill>
              <a:blip r:embed="rId8"/>
            </p:blipFill>
            <p:spPr>
              <a:xfrm>
                <a:off x="3344333" y="3479758"/>
                <a:ext cx="8467" cy="7331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3341511" y="3643312"/>
              <a:ext cx="11289" cy="135355"/>
            </p14:xfrm>
          </p:contentPart>
        </mc:Choice>
        <mc:Fallback xmlns="">
          <p:pic>
            <p:nvPicPr>
              <p:cNvPr id="7" name="墨迹 6"/>
            </p:nvPicPr>
            <p:blipFill>
              <a:blip r:embed="rId10"/>
            </p:blipFill>
            <p:spPr>
              <a:xfrm>
                <a:off x="3341511" y="3643312"/>
                <a:ext cx="11289" cy="13535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3341511" y="3857625"/>
              <a:ext cx="5644" cy="90236"/>
            </p14:xfrm>
          </p:contentPart>
        </mc:Choice>
        <mc:Fallback xmlns="">
          <p:pic>
            <p:nvPicPr>
              <p:cNvPr id="8" name="墨迹 7"/>
            </p:nvPicPr>
            <p:blipFill>
              <a:blip r:embed="rId12"/>
            </p:blipFill>
            <p:spPr>
              <a:xfrm>
                <a:off x="3341511" y="3857625"/>
                <a:ext cx="5644" cy="9023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3358444" y="4049378"/>
              <a:ext cx="11289" cy="146635"/>
            </p14:xfrm>
          </p:contentPart>
        </mc:Choice>
        <mc:Fallback xmlns="">
          <p:pic>
            <p:nvPicPr>
              <p:cNvPr id="9" name="墨迹 8"/>
            </p:nvPicPr>
            <p:blipFill>
              <a:blip r:embed="rId14"/>
            </p:blipFill>
            <p:spPr>
              <a:xfrm>
                <a:off x="3358444" y="4049378"/>
                <a:ext cx="11289" cy="14663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5858933" y="513222"/>
              <a:ext cx="105018" cy="59958"/>
            </p14:xfrm>
          </p:contentPart>
        </mc:Choice>
        <mc:Fallback xmlns="">
          <p:pic>
            <p:nvPicPr>
              <p:cNvPr id="10" name="墨迹 9"/>
            </p:nvPicPr>
            <p:blipFill>
              <a:blip r:embed="rId16"/>
            </p:blipFill>
            <p:spPr>
              <a:xfrm>
                <a:off x="5858933" y="513222"/>
                <a:ext cx="105018" cy="5995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5677605" y="524501"/>
              <a:ext cx="1591734" cy="62038"/>
            </p14:xfrm>
          </p:contentPart>
        </mc:Choice>
        <mc:Fallback xmlns="">
          <p:pic>
            <p:nvPicPr>
              <p:cNvPr id="11" name="墨迹 10"/>
            </p:nvPicPr>
            <p:blipFill>
              <a:blip r:embed="rId18"/>
            </p:blipFill>
            <p:spPr>
              <a:xfrm>
                <a:off x="5677605" y="524501"/>
                <a:ext cx="1591734" cy="6203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4169480" y="535781"/>
              <a:ext cx="617008" cy="28199"/>
            </p14:xfrm>
          </p:contentPart>
        </mc:Choice>
        <mc:Fallback xmlns="">
          <p:pic>
            <p:nvPicPr>
              <p:cNvPr id="12" name="墨迹 11"/>
            </p:nvPicPr>
            <p:blipFill>
              <a:blip r:embed="rId20"/>
            </p:blipFill>
            <p:spPr>
              <a:xfrm>
                <a:off x="4169480" y="535781"/>
                <a:ext cx="617008" cy="2819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8498416" y="322878"/>
              <a:ext cx="184326" cy="173424"/>
            </p14:xfrm>
          </p:contentPart>
        </mc:Choice>
        <mc:Fallback xmlns="">
          <p:pic>
            <p:nvPicPr>
              <p:cNvPr id="13" name="墨迹 12"/>
            </p:nvPicPr>
            <p:blipFill>
              <a:blip r:embed="rId22"/>
            </p:blipFill>
            <p:spPr>
              <a:xfrm>
                <a:off x="8498416" y="322878"/>
                <a:ext cx="184326" cy="17342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8579555" y="374694"/>
              <a:ext cx="50800" cy="228764"/>
            </p14:xfrm>
          </p:contentPart>
        </mc:Choice>
        <mc:Fallback xmlns="">
          <p:pic>
            <p:nvPicPr>
              <p:cNvPr id="14" name="墨迹 13"/>
            </p:nvPicPr>
            <p:blipFill>
              <a:blip r:embed="rId24"/>
            </p:blipFill>
            <p:spPr>
              <a:xfrm>
                <a:off x="8579555" y="374694"/>
                <a:ext cx="50800" cy="22876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8689622" y="355483"/>
              <a:ext cx="127000" cy="177478"/>
            </p14:xfrm>
          </p:contentPart>
        </mc:Choice>
        <mc:Fallback xmlns="">
          <p:pic>
            <p:nvPicPr>
              <p:cNvPr id="15" name="墨迹 14"/>
            </p:nvPicPr>
            <p:blipFill>
              <a:blip r:embed="rId26"/>
            </p:blipFill>
            <p:spPr>
              <a:xfrm>
                <a:off x="8689622" y="355483"/>
                <a:ext cx="127000" cy="17747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8771466" y="344556"/>
              <a:ext cx="245534" cy="181708"/>
            </p14:xfrm>
          </p:contentPart>
        </mc:Choice>
        <mc:Fallback xmlns="">
          <p:pic>
            <p:nvPicPr>
              <p:cNvPr id="16" name="墨迹 15"/>
            </p:nvPicPr>
            <p:blipFill>
              <a:blip r:embed="rId28"/>
            </p:blipFill>
            <p:spPr>
              <a:xfrm>
                <a:off x="8771466" y="344556"/>
                <a:ext cx="245534" cy="18170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8949266" y="262250"/>
              <a:ext cx="97366" cy="535782"/>
            </p14:xfrm>
          </p:contentPart>
        </mc:Choice>
        <mc:Fallback xmlns="">
          <p:pic>
            <p:nvPicPr>
              <p:cNvPr id="17" name="墨迹 16"/>
            </p:nvPicPr>
            <p:blipFill>
              <a:blip r:embed="rId30"/>
            </p:blipFill>
            <p:spPr>
              <a:xfrm>
                <a:off x="8949266" y="262250"/>
                <a:ext cx="97366" cy="53578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9038872" y="427567"/>
              <a:ext cx="133350" cy="106804"/>
            </p14:xfrm>
          </p:contentPart>
        </mc:Choice>
        <mc:Fallback xmlns="">
          <p:pic>
            <p:nvPicPr>
              <p:cNvPr id="18" name="墨迹 17"/>
            </p:nvPicPr>
            <p:blipFill>
              <a:blip r:embed="rId32"/>
            </p:blipFill>
            <p:spPr>
              <a:xfrm>
                <a:off x="9038872" y="427567"/>
                <a:ext cx="133350" cy="10680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9101666" y="442019"/>
              <a:ext cx="31044" cy="172719"/>
            </p14:xfrm>
          </p:contentPart>
        </mc:Choice>
        <mc:Fallback xmlns="">
          <p:pic>
            <p:nvPicPr>
              <p:cNvPr id="19" name="墨迹 18"/>
            </p:nvPicPr>
            <p:blipFill>
              <a:blip r:embed="rId34"/>
            </p:blipFill>
            <p:spPr>
              <a:xfrm>
                <a:off x="9101666" y="442019"/>
                <a:ext cx="31044" cy="17271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9194800" y="270710"/>
              <a:ext cx="93133" cy="11280"/>
            </p14:xfrm>
          </p:contentPart>
        </mc:Choice>
        <mc:Fallback xmlns="">
          <p:pic>
            <p:nvPicPr>
              <p:cNvPr id="20" name="墨迹 19"/>
            </p:nvPicPr>
            <p:blipFill>
              <a:blip r:embed="rId36"/>
            </p:blipFill>
            <p:spPr>
              <a:xfrm>
                <a:off x="9194800" y="270710"/>
                <a:ext cx="93133" cy="1128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9237133" y="204442"/>
              <a:ext cx="25400" cy="136766"/>
            </p14:xfrm>
          </p:contentPart>
        </mc:Choice>
        <mc:Fallback xmlns="">
          <p:pic>
            <p:nvPicPr>
              <p:cNvPr id="21" name="墨迹 20"/>
            </p:nvPicPr>
            <p:blipFill>
              <a:blip r:embed="rId38"/>
            </p:blipFill>
            <p:spPr>
              <a:xfrm>
                <a:off x="9237133" y="204442"/>
                <a:ext cx="25400" cy="13676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9328502" y="470042"/>
              <a:ext cx="306564" cy="88298"/>
            </p14:xfrm>
          </p:contentPart>
        </mc:Choice>
        <mc:Fallback xmlns="">
          <p:pic>
            <p:nvPicPr>
              <p:cNvPr id="22" name="墨迹 21"/>
            </p:nvPicPr>
            <p:blipFill>
              <a:blip r:embed="rId40"/>
            </p:blipFill>
            <p:spPr>
              <a:xfrm>
                <a:off x="9328502" y="470042"/>
                <a:ext cx="306564" cy="8829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5616222" y="143109"/>
              <a:ext cx="182209" cy="499828"/>
            </p14:xfrm>
          </p:contentPart>
        </mc:Choice>
        <mc:Fallback xmlns="">
          <p:pic>
            <p:nvPicPr>
              <p:cNvPr id="23" name="墨迹 22"/>
            </p:nvPicPr>
            <p:blipFill>
              <a:blip r:embed="rId42"/>
            </p:blipFill>
            <p:spPr>
              <a:xfrm>
                <a:off x="5616222" y="143109"/>
                <a:ext cx="182209" cy="49982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7069666" y="129715"/>
              <a:ext cx="228600" cy="448364"/>
            </p14:xfrm>
          </p:contentPart>
        </mc:Choice>
        <mc:Fallback xmlns="">
          <p:pic>
            <p:nvPicPr>
              <p:cNvPr id="24" name="墨迹 23"/>
            </p:nvPicPr>
            <p:blipFill>
              <a:blip r:embed="rId44"/>
            </p:blipFill>
            <p:spPr>
              <a:xfrm>
                <a:off x="7069666" y="129715"/>
                <a:ext cx="228600" cy="44836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10019241" y="270710"/>
              <a:ext cx="237949" cy="197393"/>
            </p14:xfrm>
          </p:contentPart>
        </mc:Choice>
        <mc:Fallback xmlns="">
          <p:pic>
            <p:nvPicPr>
              <p:cNvPr id="25" name="墨迹 24"/>
            </p:nvPicPr>
            <p:blipFill>
              <a:blip r:embed="rId46"/>
            </p:blipFill>
            <p:spPr>
              <a:xfrm>
                <a:off x="10019241" y="270710"/>
                <a:ext cx="237949" cy="19739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0126133" y="286748"/>
              <a:ext cx="73378" cy="305431"/>
            </p14:xfrm>
          </p:contentPart>
        </mc:Choice>
        <mc:Fallback xmlns="">
          <p:pic>
            <p:nvPicPr>
              <p:cNvPr id="26" name="墨迹 25"/>
            </p:nvPicPr>
            <p:blipFill>
              <a:blip r:embed="rId48"/>
            </p:blipFill>
            <p:spPr>
              <a:xfrm>
                <a:off x="10126133" y="286748"/>
                <a:ext cx="73378" cy="30543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10340622" y="327108"/>
              <a:ext cx="293510" cy="199156"/>
            </p14:xfrm>
          </p:contentPart>
        </mc:Choice>
        <mc:Fallback xmlns="">
          <p:pic>
            <p:nvPicPr>
              <p:cNvPr id="27" name="墨迹 26"/>
            </p:nvPicPr>
            <p:blipFill>
              <a:blip r:embed="rId50"/>
            </p:blipFill>
            <p:spPr>
              <a:xfrm>
                <a:off x="10340622" y="327108"/>
                <a:ext cx="293510" cy="19915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10614377" y="246917"/>
              <a:ext cx="59267" cy="387560"/>
            </p14:xfrm>
          </p:contentPart>
        </mc:Choice>
        <mc:Fallback xmlns="">
          <p:pic>
            <p:nvPicPr>
              <p:cNvPr id="28" name="墨迹 27"/>
            </p:nvPicPr>
            <p:blipFill>
              <a:blip r:embed="rId52"/>
            </p:blipFill>
            <p:spPr>
              <a:xfrm>
                <a:off x="10614377" y="246917"/>
                <a:ext cx="59267" cy="38756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10809111" y="279170"/>
              <a:ext cx="141111" cy="2820"/>
            </p14:xfrm>
          </p:contentPart>
        </mc:Choice>
        <mc:Fallback xmlns="">
          <p:pic>
            <p:nvPicPr>
              <p:cNvPr id="29" name="墨迹 28"/>
            </p:nvPicPr>
            <p:blipFill>
              <a:blip r:embed="rId54"/>
            </p:blipFill>
            <p:spPr>
              <a:xfrm>
                <a:off x="10809111" y="279170"/>
                <a:ext cx="141111" cy="282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7049911" y="1906253"/>
              <a:ext cx="129822" cy="98696"/>
            </p14:xfrm>
          </p:contentPart>
        </mc:Choice>
        <mc:Fallback xmlns="">
          <p:pic>
            <p:nvPicPr>
              <p:cNvPr id="30" name="墨迹 29"/>
            </p:nvPicPr>
            <p:blipFill>
              <a:blip r:embed="rId56"/>
            </p:blipFill>
            <p:spPr>
              <a:xfrm>
                <a:off x="7049911" y="1906253"/>
                <a:ext cx="129822" cy="9869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3646311" y="1054643"/>
              <a:ext cx="1029405" cy="42298"/>
            </p14:xfrm>
          </p:contentPart>
        </mc:Choice>
        <mc:Fallback xmlns="">
          <p:pic>
            <p:nvPicPr>
              <p:cNvPr id="31" name="墨迹 30"/>
            </p:nvPicPr>
            <p:blipFill>
              <a:blip r:embed="rId58"/>
            </p:blipFill>
            <p:spPr>
              <a:xfrm>
                <a:off x="3646311" y="1054643"/>
                <a:ext cx="1029405" cy="4229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6719711" y="1065922"/>
              <a:ext cx="1227666" cy="16920"/>
            </p14:xfrm>
          </p:contentPart>
        </mc:Choice>
        <mc:Fallback xmlns="">
          <p:pic>
            <p:nvPicPr>
              <p:cNvPr id="32" name="墨迹 31"/>
            </p:nvPicPr>
            <p:blipFill>
              <a:blip r:embed="rId60"/>
            </p:blipFill>
            <p:spPr>
              <a:xfrm>
                <a:off x="6719711" y="1065922"/>
                <a:ext cx="1227666" cy="1692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5343525" y="2574569"/>
              <a:ext cx="97719" cy="177654"/>
            </p14:xfrm>
          </p:contentPart>
        </mc:Choice>
        <mc:Fallback xmlns="">
          <p:pic>
            <p:nvPicPr>
              <p:cNvPr id="33" name="墨迹 32"/>
            </p:nvPicPr>
            <p:blipFill>
              <a:blip r:embed="rId62"/>
            </p:blipFill>
            <p:spPr>
              <a:xfrm>
                <a:off x="5343525" y="2574569"/>
                <a:ext cx="97719" cy="17765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5424311" y="2594309"/>
              <a:ext cx="139171" cy="160734"/>
            </p14:xfrm>
          </p:contentPart>
        </mc:Choice>
        <mc:Fallback xmlns="">
          <p:pic>
            <p:nvPicPr>
              <p:cNvPr id="34" name="墨迹 33"/>
            </p:nvPicPr>
            <p:blipFill>
              <a:blip r:embed="rId64"/>
            </p:blipFill>
            <p:spPr>
              <a:xfrm>
                <a:off x="5424311" y="2594309"/>
                <a:ext cx="139171" cy="16073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5533672" y="2656347"/>
              <a:ext cx="96661" cy="101516"/>
            </p14:xfrm>
          </p:contentPart>
        </mc:Choice>
        <mc:Fallback xmlns="">
          <p:pic>
            <p:nvPicPr>
              <p:cNvPr id="35" name="墨迹 34"/>
            </p:nvPicPr>
            <p:blipFill>
              <a:blip r:embed="rId66"/>
            </p:blipFill>
            <p:spPr>
              <a:xfrm>
                <a:off x="5533672" y="2656347"/>
                <a:ext cx="96661" cy="10151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5588000" y="2688599"/>
              <a:ext cx="22577" cy="103103"/>
            </p14:xfrm>
          </p:contentPart>
        </mc:Choice>
        <mc:Fallback xmlns="">
          <p:pic>
            <p:nvPicPr>
              <p:cNvPr id="36" name="墨迹 35"/>
            </p:nvPicPr>
            <p:blipFill>
              <a:blip r:embed="rId68"/>
            </p:blipFill>
            <p:spPr>
              <a:xfrm>
                <a:off x="5588000" y="2688599"/>
                <a:ext cx="22577" cy="10310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5672666" y="2575979"/>
              <a:ext cx="33866" cy="164965"/>
            </p14:xfrm>
          </p:contentPart>
        </mc:Choice>
        <mc:Fallback xmlns="">
          <p:pic>
            <p:nvPicPr>
              <p:cNvPr id="37" name="墨迹 36"/>
            </p:nvPicPr>
            <p:blipFill>
              <a:blip r:embed="rId70"/>
            </p:blipFill>
            <p:spPr>
              <a:xfrm>
                <a:off x="5672666" y="2575979"/>
                <a:ext cx="33866" cy="16496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5683955" y="2678906"/>
              <a:ext cx="67734" cy="11279"/>
            </p14:xfrm>
          </p:contentPart>
        </mc:Choice>
        <mc:Fallback xmlns="">
          <p:pic>
            <p:nvPicPr>
              <p:cNvPr id="38" name="墨迹 37"/>
            </p:nvPicPr>
            <p:blipFill>
              <a:blip r:embed="rId72"/>
            </p:blipFill>
            <p:spPr>
              <a:xfrm>
                <a:off x="5683955" y="2678906"/>
                <a:ext cx="67734" cy="1127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5715000" y="2586906"/>
              <a:ext cx="70555" cy="410649"/>
            </p14:xfrm>
          </p:contentPart>
        </mc:Choice>
        <mc:Fallback xmlns="">
          <p:pic>
            <p:nvPicPr>
              <p:cNvPr id="39" name="墨迹 38"/>
            </p:nvPicPr>
            <p:blipFill>
              <a:blip r:embed="rId74"/>
            </p:blipFill>
            <p:spPr>
              <a:xfrm>
                <a:off x="5715000" y="2586906"/>
                <a:ext cx="70555" cy="41064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5804781" y="2543550"/>
              <a:ext cx="88019" cy="22560"/>
            </p14:xfrm>
          </p:contentPart>
        </mc:Choice>
        <mc:Fallback xmlns="">
          <p:pic>
            <p:nvPicPr>
              <p:cNvPr id="40" name="墨迹 39"/>
            </p:nvPicPr>
            <p:blipFill>
              <a:blip r:embed="rId76"/>
            </p:blipFill>
            <p:spPr>
              <a:xfrm>
                <a:off x="5804781" y="2543550"/>
                <a:ext cx="88019" cy="2256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5864577" y="2432164"/>
              <a:ext cx="22578" cy="184704"/>
            </p14:xfrm>
          </p:contentPart>
        </mc:Choice>
        <mc:Fallback xmlns="">
          <p:pic>
            <p:nvPicPr>
              <p:cNvPr id="41" name="墨迹 40"/>
            </p:nvPicPr>
            <p:blipFill>
              <a:blip r:embed="rId78"/>
            </p:blipFill>
            <p:spPr>
              <a:xfrm>
                <a:off x="5864577" y="2432164"/>
                <a:ext cx="22578" cy="18470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5835650" y="2543550"/>
              <a:ext cx="161572" cy="360"/>
            </p14:xfrm>
          </p:contentPart>
        </mc:Choice>
        <mc:Fallback xmlns="">
          <p:pic>
            <p:nvPicPr>
              <p:cNvPr id="42" name="墨迹 41"/>
            </p:nvPicPr>
            <p:blipFill>
              <a:blip r:embed="rId80"/>
            </p:blipFill>
            <p:spPr>
              <a:xfrm>
                <a:off x="5835650" y="2543550"/>
                <a:ext cx="161572" cy="36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6696251" y="2293637"/>
              <a:ext cx="110949" cy="161439"/>
            </p14:xfrm>
          </p:contentPart>
        </mc:Choice>
        <mc:Fallback xmlns="">
          <p:pic>
            <p:nvPicPr>
              <p:cNvPr id="43" name="墨迹 42"/>
            </p:nvPicPr>
            <p:blipFill>
              <a:blip r:embed="rId82"/>
            </p:blipFill>
            <p:spPr>
              <a:xfrm>
                <a:off x="6696251" y="2293637"/>
                <a:ext cx="110949" cy="16143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6801555" y="2271430"/>
              <a:ext cx="153812" cy="194044"/>
            </p14:xfrm>
          </p:contentPart>
        </mc:Choice>
        <mc:Fallback xmlns="">
          <p:pic>
            <p:nvPicPr>
              <p:cNvPr id="44" name="墨迹 43"/>
            </p:nvPicPr>
            <p:blipFill>
              <a:blip r:embed="rId84"/>
            </p:blipFill>
            <p:spPr>
              <a:xfrm>
                <a:off x="6801555" y="2271430"/>
                <a:ext cx="153812" cy="19404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6953955" y="2351797"/>
              <a:ext cx="84667" cy="110858"/>
            </p14:xfrm>
          </p:contentPart>
        </mc:Choice>
        <mc:Fallback xmlns="">
          <p:pic>
            <p:nvPicPr>
              <p:cNvPr id="45" name="墨迹 44"/>
            </p:nvPicPr>
            <p:blipFill>
              <a:blip r:embed="rId86"/>
            </p:blipFill>
            <p:spPr>
              <a:xfrm>
                <a:off x="6953955" y="2351797"/>
                <a:ext cx="84667" cy="11085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6962422" y="2372594"/>
              <a:ext cx="64911" cy="255553"/>
            </p14:xfrm>
          </p:contentPart>
        </mc:Choice>
        <mc:Fallback xmlns="">
          <p:pic>
            <p:nvPicPr>
              <p:cNvPr id="46" name="墨迹 45"/>
            </p:nvPicPr>
            <p:blipFill>
              <a:blip r:embed="rId88"/>
            </p:blipFill>
            <p:spPr>
              <a:xfrm>
                <a:off x="6962422" y="2372594"/>
                <a:ext cx="64911" cy="25555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6014155" y="2667626"/>
              <a:ext cx="8467" cy="313009"/>
            </p14:xfrm>
          </p:contentPart>
        </mc:Choice>
        <mc:Fallback xmlns="">
          <p:pic>
            <p:nvPicPr>
              <p:cNvPr id="47" name="墨迹 46"/>
            </p:nvPicPr>
            <p:blipFill>
              <a:blip r:embed="rId90"/>
            </p:blipFill>
            <p:spPr>
              <a:xfrm>
                <a:off x="6014155" y="2667626"/>
                <a:ext cx="8467" cy="31300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6005688" y="3017294"/>
              <a:ext cx="11289" cy="375047"/>
            </p14:xfrm>
          </p:contentPart>
        </mc:Choice>
        <mc:Fallback xmlns="">
          <p:pic>
            <p:nvPicPr>
              <p:cNvPr id="48" name="墨迹 47"/>
            </p:nvPicPr>
            <p:blipFill>
              <a:blip r:embed="rId92"/>
            </p:blipFill>
            <p:spPr>
              <a:xfrm>
                <a:off x="6005688" y="3017294"/>
                <a:ext cx="11289" cy="37504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6019800" y="3507957"/>
              <a:ext cx="8466" cy="138175"/>
            </p14:xfrm>
          </p:contentPart>
        </mc:Choice>
        <mc:Fallback xmlns="">
          <p:pic>
            <p:nvPicPr>
              <p:cNvPr id="49" name="墨迹 48"/>
            </p:nvPicPr>
            <p:blipFill>
              <a:blip r:embed="rId94"/>
            </p:blipFill>
            <p:spPr>
              <a:xfrm>
                <a:off x="6019800" y="3507957"/>
                <a:ext cx="8466" cy="13817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6005688" y="3665871"/>
              <a:ext cx="11289" cy="473744"/>
            </p14:xfrm>
          </p:contentPart>
        </mc:Choice>
        <mc:Fallback xmlns="">
          <p:pic>
            <p:nvPicPr>
              <p:cNvPr id="50" name="墨迹 49"/>
            </p:nvPicPr>
            <p:blipFill>
              <a:blip r:embed="rId96"/>
            </p:blipFill>
            <p:spPr>
              <a:xfrm>
                <a:off x="6005688" y="3665871"/>
                <a:ext cx="11289" cy="47374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6008511" y="2605588"/>
              <a:ext cx="8466" cy="112796"/>
            </p14:xfrm>
          </p:contentPart>
        </mc:Choice>
        <mc:Fallback xmlns="">
          <p:pic>
            <p:nvPicPr>
              <p:cNvPr id="51" name="墨迹 50"/>
            </p:nvPicPr>
            <p:blipFill>
              <a:blip r:embed="rId98"/>
            </p:blipFill>
            <p:spPr>
              <a:xfrm>
                <a:off x="6008511" y="2605588"/>
                <a:ext cx="8466" cy="112796"/>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6411030" y="2819901"/>
              <a:ext cx="413809" cy="16919"/>
            </p14:xfrm>
          </p:contentPart>
        </mc:Choice>
        <mc:Fallback xmlns="">
          <p:pic>
            <p:nvPicPr>
              <p:cNvPr id="52" name="墨迹 51"/>
            </p:nvPicPr>
            <p:blipFill>
              <a:blip r:embed="rId100"/>
            </p:blipFill>
            <p:spPr>
              <a:xfrm>
                <a:off x="6411030" y="2819901"/>
                <a:ext cx="413809" cy="169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8624711" y="2614048"/>
              <a:ext cx="105017" cy="59958"/>
            </p14:xfrm>
          </p:contentPart>
        </mc:Choice>
        <mc:Fallback xmlns="">
          <p:pic>
            <p:nvPicPr>
              <p:cNvPr id="53" name="墨迹 52"/>
            </p:nvPicPr>
            <p:blipFill>
              <a:blip r:embed="rId16"/>
            </p:blipFill>
            <p:spPr>
              <a:xfrm>
                <a:off x="8624711" y="2614048"/>
                <a:ext cx="105017" cy="5995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8472311" y="1426870"/>
              <a:ext cx="36689" cy="113501"/>
            </p14:xfrm>
          </p:contentPart>
        </mc:Choice>
        <mc:Fallback xmlns="">
          <p:pic>
            <p:nvPicPr>
              <p:cNvPr id="54" name="墨迹 53"/>
            </p:nvPicPr>
            <p:blipFill>
              <a:blip r:embed="rId103"/>
            </p:blipFill>
            <p:spPr>
              <a:xfrm>
                <a:off x="8472311" y="1426870"/>
                <a:ext cx="36689" cy="11350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8585200" y="1409950"/>
              <a:ext cx="8996" cy="5640"/>
            </p14:xfrm>
          </p:contentPart>
        </mc:Choice>
        <mc:Fallback xmlns="">
          <p:pic>
            <p:nvPicPr>
              <p:cNvPr id="55" name="墨迹 54"/>
            </p:nvPicPr>
            <p:blipFill>
              <a:blip r:embed="rId105"/>
            </p:blipFill>
            <p:spPr>
              <a:xfrm>
                <a:off x="8585200" y="1409950"/>
                <a:ext cx="8996" cy="564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8462433" y="1411889"/>
              <a:ext cx="43744" cy="112620"/>
            </p14:xfrm>
          </p:contentPart>
        </mc:Choice>
        <mc:Fallback xmlns="">
          <p:pic>
            <p:nvPicPr>
              <p:cNvPr id="56" name="墨迹 55"/>
            </p:nvPicPr>
            <p:blipFill>
              <a:blip r:embed="rId107"/>
            </p:blipFill>
            <p:spPr>
              <a:xfrm>
                <a:off x="8462433" y="1411889"/>
                <a:ext cx="43744" cy="11262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8346016" y="1383161"/>
              <a:ext cx="325261" cy="444135"/>
            </p14:xfrm>
          </p:contentPart>
        </mc:Choice>
        <mc:Fallback xmlns="">
          <p:pic>
            <p:nvPicPr>
              <p:cNvPr id="57" name="墨迹 56"/>
            </p:nvPicPr>
            <p:blipFill>
              <a:blip r:embed="rId109"/>
            </p:blipFill>
            <p:spPr>
              <a:xfrm>
                <a:off x="8346016" y="1383161"/>
                <a:ext cx="325261" cy="44413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8545688" y="1716438"/>
              <a:ext cx="152400" cy="91118"/>
            </p14:xfrm>
          </p:contentPart>
        </mc:Choice>
        <mc:Fallback xmlns="">
          <p:pic>
            <p:nvPicPr>
              <p:cNvPr id="58" name="墨迹 57"/>
            </p:nvPicPr>
            <p:blipFill>
              <a:blip r:embed="rId111"/>
            </p:blipFill>
            <p:spPr>
              <a:xfrm>
                <a:off x="8545688" y="1716438"/>
                <a:ext cx="152400" cy="9111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8698618" y="1303499"/>
              <a:ext cx="274637" cy="493659"/>
            </p14:xfrm>
          </p:contentPart>
        </mc:Choice>
        <mc:Fallback xmlns="">
          <p:pic>
            <p:nvPicPr>
              <p:cNvPr id="59" name="墨迹 58"/>
            </p:nvPicPr>
            <p:blipFill>
              <a:blip r:embed="rId113"/>
            </p:blipFill>
            <p:spPr>
              <a:xfrm>
                <a:off x="8698618" y="1303499"/>
                <a:ext cx="274637" cy="49365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8791046" y="1649642"/>
              <a:ext cx="386821" cy="197393"/>
            </p14:xfrm>
          </p:contentPart>
        </mc:Choice>
        <mc:Fallback xmlns="">
          <p:pic>
            <p:nvPicPr>
              <p:cNvPr id="60" name="墨迹 59"/>
            </p:nvPicPr>
            <p:blipFill>
              <a:blip r:embed="rId115"/>
            </p:blipFill>
            <p:spPr>
              <a:xfrm>
                <a:off x="8791046" y="1649642"/>
                <a:ext cx="386821" cy="197393"/>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8956146" y="1404310"/>
              <a:ext cx="207609" cy="180474"/>
            </p14:xfrm>
          </p:contentPart>
        </mc:Choice>
        <mc:Fallback xmlns="">
          <p:pic>
            <p:nvPicPr>
              <p:cNvPr id="61" name="墨迹 60"/>
            </p:nvPicPr>
            <p:blipFill>
              <a:blip r:embed="rId117"/>
            </p:blipFill>
            <p:spPr>
              <a:xfrm>
                <a:off x="8956146" y="1404310"/>
                <a:ext cx="207609" cy="18047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9000066" y="1349322"/>
              <a:ext cx="158044" cy="400250"/>
            </p14:xfrm>
          </p:contentPart>
        </mc:Choice>
        <mc:Fallback xmlns="">
          <p:pic>
            <p:nvPicPr>
              <p:cNvPr id="62" name="墨迹 61"/>
            </p:nvPicPr>
            <p:blipFill>
              <a:blip r:embed="rId119"/>
            </p:blipFill>
            <p:spPr>
              <a:xfrm>
                <a:off x="9000066" y="1349322"/>
                <a:ext cx="158044" cy="40025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9307688" y="1652462"/>
              <a:ext cx="16934" cy="45118"/>
            </p14:xfrm>
          </p:contentPart>
        </mc:Choice>
        <mc:Fallback xmlns="">
          <p:pic>
            <p:nvPicPr>
              <p:cNvPr id="63" name="墨迹 62"/>
            </p:nvPicPr>
            <p:blipFill>
              <a:blip r:embed="rId121"/>
            </p:blipFill>
            <p:spPr>
              <a:xfrm>
                <a:off x="9307688" y="1652462"/>
                <a:ext cx="16934" cy="4511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9274351" y="1737059"/>
              <a:ext cx="16404" cy="19739"/>
            </p14:xfrm>
          </p:contentPart>
        </mc:Choice>
        <mc:Fallback xmlns="">
          <p:pic>
            <p:nvPicPr>
              <p:cNvPr id="64" name="墨迹 63"/>
            </p:nvPicPr>
            <p:blipFill>
              <a:blip r:embed="rId123"/>
            </p:blipFill>
            <p:spPr>
              <a:xfrm>
                <a:off x="9274351" y="1737059"/>
                <a:ext cx="16404" cy="1973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9762066" y="1446256"/>
              <a:ext cx="403578" cy="465637"/>
            </p14:xfrm>
          </p:contentPart>
        </mc:Choice>
        <mc:Fallback xmlns="">
          <p:pic>
            <p:nvPicPr>
              <p:cNvPr id="65" name="墨迹 64"/>
            </p:nvPicPr>
            <p:blipFill>
              <a:blip r:embed="rId125"/>
            </p:blipFill>
            <p:spPr>
              <a:xfrm>
                <a:off x="9762066" y="1446256"/>
                <a:ext cx="403578" cy="46563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9979377" y="1617918"/>
              <a:ext cx="191912" cy="221362"/>
            </p14:xfrm>
          </p:contentPart>
        </mc:Choice>
        <mc:Fallback xmlns="">
          <p:pic>
            <p:nvPicPr>
              <p:cNvPr id="66" name="墨迹 65"/>
            </p:nvPicPr>
            <p:blipFill>
              <a:blip r:embed="rId127"/>
            </p:blipFill>
            <p:spPr>
              <a:xfrm>
                <a:off x="9979377" y="1617918"/>
                <a:ext cx="191912" cy="221362"/>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10052755" y="1400962"/>
              <a:ext cx="124178" cy="54107"/>
            </p14:xfrm>
          </p:contentPart>
        </mc:Choice>
        <mc:Fallback xmlns="">
          <p:pic>
            <p:nvPicPr>
              <p:cNvPr id="67" name="墨迹 66"/>
            </p:nvPicPr>
            <p:blipFill>
              <a:blip r:embed="rId129"/>
            </p:blipFill>
            <p:spPr>
              <a:xfrm>
                <a:off x="10052755" y="1400962"/>
                <a:ext cx="124178" cy="5410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10255955" y="1443789"/>
              <a:ext cx="146403" cy="375928"/>
            </p14:xfrm>
          </p:contentPart>
        </mc:Choice>
        <mc:Fallback xmlns="">
          <p:pic>
            <p:nvPicPr>
              <p:cNvPr id="68" name="墨迹 67"/>
            </p:nvPicPr>
            <p:blipFill>
              <a:blip r:embed="rId131"/>
            </p:blipFill>
            <p:spPr>
              <a:xfrm>
                <a:off x="10255955" y="1443789"/>
                <a:ext cx="146403" cy="375928"/>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10279944" y="1581788"/>
              <a:ext cx="176388" cy="206029"/>
            </p14:xfrm>
          </p:contentPart>
        </mc:Choice>
        <mc:Fallback xmlns="">
          <p:pic>
            <p:nvPicPr>
              <p:cNvPr id="69" name="墨迹 68"/>
            </p:nvPicPr>
            <p:blipFill>
              <a:blip r:embed="rId133"/>
            </p:blipFill>
            <p:spPr>
              <a:xfrm>
                <a:off x="10279944" y="1581788"/>
                <a:ext cx="176388" cy="20602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墨迹 69"/>
              <p14:cNvContentPartPr/>
              <p14:nvPr/>
            </p14:nvContentPartPr>
            <p14:xfrm>
              <a:off x="10354733" y="1330993"/>
              <a:ext cx="360539" cy="706562"/>
            </p14:xfrm>
          </p:contentPart>
        </mc:Choice>
        <mc:Fallback xmlns="">
          <p:pic>
            <p:nvPicPr>
              <p:cNvPr id="70" name="墨迹 69"/>
            </p:nvPicPr>
            <p:blipFill>
              <a:blip r:embed="rId135"/>
            </p:blipFill>
            <p:spPr>
              <a:xfrm>
                <a:off x="10354733" y="1330993"/>
                <a:ext cx="360539" cy="706562"/>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墨迹 70"/>
              <p14:cNvContentPartPr/>
              <p14:nvPr/>
            </p14:nvContentPartPr>
            <p14:xfrm>
              <a:off x="10487377" y="1645412"/>
              <a:ext cx="155223" cy="99401"/>
            </p14:xfrm>
          </p:contentPart>
        </mc:Choice>
        <mc:Fallback xmlns="">
          <p:pic>
            <p:nvPicPr>
              <p:cNvPr id="71" name="墨迹 70"/>
            </p:nvPicPr>
            <p:blipFill>
              <a:blip r:embed="rId137"/>
            </p:blipFill>
            <p:spPr>
              <a:xfrm>
                <a:off x="10487377" y="1645412"/>
                <a:ext cx="155223" cy="9940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墨迹 71"/>
              <p14:cNvContentPartPr/>
              <p14:nvPr/>
            </p14:nvContentPartPr>
            <p14:xfrm>
              <a:off x="10651067" y="1615627"/>
              <a:ext cx="42333" cy="85302"/>
            </p14:xfrm>
          </p:contentPart>
        </mc:Choice>
        <mc:Fallback xmlns="">
          <p:pic>
            <p:nvPicPr>
              <p:cNvPr id="72" name="墨迹 71"/>
            </p:nvPicPr>
            <p:blipFill>
              <a:blip r:embed="rId139"/>
            </p:blipFill>
            <p:spPr>
              <a:xfrm>
                <a:off x="10651067" y="1615627"/>
                <a:ext cx="42333" cy="85302"/>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墨迹 72"/>
              <p14:cNvContentPartPr/>
              <p14:nvPr/>
            </p14:nvContentPartPr>
            <p14:xfrm>
              <a:off x="10525125" y="1643297"/>
              <a:ext cx="323497" cy="204443"/>
            </p14:xfrm>
          </p:contentPart>
        </mc:Choice>
        <mc:Fallback xmlns="">
          <p:pic>
            <p:nvPicPr>
              <p:cNvPr id="73" name="墨迹 72"/>
            </p:nvPicPr>
            <p:blipFill>
              <a:blip r:embed="rId141"/>
            </p:blipFill>
            <p:spPr>
              <a:xfrm>
                <a:off x="10525125" y="1643297"/>
                <a:ext cx="323497" cy="204443"/>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墨迹 73"/>
              <p14:cNvContentPartPr/>
              <p14:nvPr/>
            </p14:nvContentPartPr>
            <p14:xfrm>
              <a:off x="9795051" y="2272840"/>
              <a:ext cx="54504" cy="76137"/>
            </p14:xfrm>
          </p:contentPart>
        </mc:Choice>
        <mc:Fallback xmlns="">
          <p:pic>
            <p:nvPicPr>
              <p:cNvPr id="74" name="墨迹 73"/>
            </p:nvPicPr>
            <p:blipFill>
              <a:blip r:embed="rId143"/>
            </p:blipFill>
            <p:spPr>
              <a:xfrm>
                <a:off x="9795051" y="2272840"/>
                <a:ext cx="54504" cy="7613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5" name="墨迹 74"/>
              <p14:cNvContentPartPr/>
              <p14:nvPr/>
            </p14:nvContentPartPr>
            <p14:xfrm>
              <a:off x="9683750" y="2246756"/>
              <a:ext cx="336550" cy="321469"/>
            </p14:xfrm>
          </p:contentPart>
        </mc:Choice>
        <mc:Fallback xmlns="">
          <p:pic>
            <p:nvPicPr>
              <p:cNvPr id="75" name="墨迹 74"/>
            </p:nvPicPr>
            <p:blipFill>
              <a:blip r:embed="rId145"/>
            </p:blipFill>
            <p:spPr>
              <a:xfrm>
                <a:off x="9683750" y="2246756"/>
                <a:ext cx="336550" cy="32146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6" name="墨迹 75"/>
              <p14:cNvContentPartPr/>
              <p14:nvPr/>
            </p14:nvContentPartPr>
            <p14:xfrm>
              <a:off x="9702800" y="2211507"/>
              <a:ext cx="191911" cy="505467"/>
            </p14:xfrm>
          </p:contentPart>
        </mc:Choice>
        <mc:Fallback xmlns="">
          <p:pic>
            <p:nvPicPr>
              <p:cNvPr id="76" name="墨迹 75"/>
            </p:nvPicPr>
            <p:blipFill>
              <a:blip r:embed="rId147"/>
            </p:blipFill>
            <p:spPr>
              <a:xfrm>
                <a:off x="9702800" y="2211507"/>
                <a:ext cx="191911" cy="505467"/>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7" name="墨迹 76"/>
              <p14:cNvContentPartPr/>
              <p14:nvPr/>
            </p14:nvContentPartPr>
            <p14:xfrm>
              <a:off x="10064044" y="2408195"/>
              <a:ext cx="11288" cy="138175"/>
            </p14:xfrm>
          </p:contentPart>
        </mc:Choice>
        <mc:Fallback xmlns="">
          <p:pic>
            <p:nvPicPr>
              <p:cNvPr id="77" name="墨迹 76"/>
            </p:nvPicPr>
            <p:blipFill>
              <a:blip r:embed="rId149"/>
            </p:blipFill>
            <p:spPr>
              <a:xfrm>
                <a:off x="10064044" y="2408195"/>
                <a:ext cx="11288" cy="13817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8" name="墨迹 77"/>
              <p14:cNvContentPartPr/>
              <p14:nvPr/>
            </p14:nvContentPartPr>
            <p14:xfrm>
              <a:off x="9953977" y="2226135"/>
              <a:ext cx="204082" cy="480970"/>
            </p14:xfrm>
          </p:contentPart>
        </mc:Choice>
        <mc:Fallback xmlns="">
          <p:pic>
            <p:nvPicPr>
              <p:cNvPr id="78" name="墨迹 77"/>
            </p:nvPicPr>
            <p:blipFill>
              <a:blip r:embed="rId151"/>
            </p:blipFill>
            <p:spPr>
              <a:xfrm>
                <a:off x="9953977" y="2226135"/>
                <a:ext cx="204082" cy="48097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9" name="墨迹 78"/>
              <p14:cNvContentPartPr/>
              <p14:nvPr/>
            </p14:nvContentPartPr>
            <p14:xfrm>
              <a:off x="10334977" y="2284120"/>
              <a:ext cx="87666" cy="121255"/>
            </p14:xfrm>
          </p:contentPart>
        </mc:Choice>
        <mc:Fallback xmlns="">
          <p:pic>
            <p:nvPicPr>
              <p:cNvPr id="79" name="墨迹 78"/>
            </p:nvPicPr>
            <p:blipFill>
              <a:blip r:embed="rId153"/>
            </p:blipFill>
            <p:spPr>
              <a:xfrm>
                <a:off x="10334977" y="2284120"/>
                <a:ext cx="87666" cy="12125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0" name="墨迹 79"/>
              <p14:cNvContentPartPr/>
              <p14:nvPr/>
            </p14:nvContentPartPr>
            <p14:xfrm>
              <a:off x="10299347" y="2363077"/>
              <a:ext cx="128764" cy="305959"/>
            </p14:xfrm>
          </p:contentPart>
        </mc:Choice>
        <mc:Fallback xmlns="">
          <p:pic>
            <p:nvPicPr>
              <p:cNvPr id="80" name="墨迹 79"/>
            </p:nvPicPr>
            <p:blipFill>
              <a:blip r:embed="rId155"/>
            </p:blipFill>
            <p:spPr>
              <a:xfrm>
                <a:off x="10299347" y="2363077"/>
                <a:ext cx="128764" cy="30595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1" name="墨迹 80"/>
              <p14:cNvContentPartPr/>
              <p14:nvPr/>
            </p14:nvContentPartPr>
            <p14:xfrm>
              <a:off x="10487377" y="2188243"/>
              <a:ext cx="122061" cy="87417"/>
            </p14:xfrm>
          </p:contentPart>
        </mc:Choice>
        <mc:Fallback xmlns="">
          <p:pic>
            <p:nvPicPr>
              <p:cNvPr id="81" name="墨迹 80"/>
            </p:nvPicPr>
            <p:blipFill>
              <a:blip r:embed="rId157"/>
            </p:blipFill>
            <p:spPr>
              <a:xfrm>
                <a:off x="10487377" y="2188243"/>
                <a:ext cx="122061" cy="87417"/>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2" name="墨迹 81"/>
              <p14:cNvContentPartPr/>
              <p14:nvPr/>
            </p14:nvContentPartPr>
            <p14:xfrm>
              <a:off x="10312400" y="2301039"/>
              <a:ext cx="267405" cy="343323"/>
            </p14:xfrm>
          </p:contentPart>
        </mc:Choice>
        <mc:Fallback xmlns="">
          <p:pic>
            <p:nvPicPr>
              <p:cNvPr id="82" name="墨迹 81"/>
            </p:nvPicPr>
            <p:blipFill>
              <a:blip r:embed="rId159"/>
            </p:blipFill>
            <p:spPr>
              <a:xfrm>
                <a:off x="10312400" y="2301039"/>
                <a:ext cx="267405" cy="34332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3" name="墨迹 82"/>
              <p14:cNvContentPartPr/>
              <p14:nvPr/>
            </p14:nvContentPartPr>
            <p14:xfrm>
              <a:off x="10498667" y="2430754"/>
              <a:ext cx="195438" cy="47939"/>
            </p14:xfrm>
          </p:contentPart>
        </mc:Choice>
        <mc:Fallback xmlns="">
          <p:pic>
            <p:nvPicPr>
              <p:cNvPr id="83" name="墨迹 82"/>
            </p:nvPicPr>
            <p:blipFill>
              <a:blip r:embed="rId161"/>
            </p:blipFill>
            <p:spPr>
              <a:xfrm>
                <a:off x="10498667" y="2430754"/>
                <a:ext cx="195438" cy="4793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4" name="墨迹 83"/>
              <p14:cNvContentPartPr/>
              <p14:nvPr/>
            </p14:nvContentPartPr>
            <p14:xfrm>
              <a:off x="10504311" y="2520991"/>
              <a:ext cx="163689" cy="104865"/>
            </p14:xfrm>
          </p:contentPart>
        </mc:Choice>
        <mc:Fallback xmlns="">
          <p:pic>
            <p:nvPicPr>
              <p:cNvPr id="84" name="墨迹 83"/>
            </p:nvPicPr>
            <p:blipFill>
              <a:blip r:embed="rId163"/>
            </p:blipFill>
            <p:spPr>
              <a:xfrm>
                <a:off x="10504311" y="2520991"/>
                <a:ext cx="163689" cy="10486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5" name="墨迹 84"/>
              <p14:cNvContentPartPr/>
              <p14:nvPr/>
            </p14:nvContentPartPr>
            <p14:xfrm>
              <a:off x="10622844" y="2133784"/>
              <a:ext cx="317676" cy="779174"/>
            </p14:xfrm>
          </p:contentPart>
        </mc:Choice>
        <mc:Fallback xmlns="">
          <p:pic>
            <p:nvPicPr>
              <p:cNvPr id="85" name="墨迹 84"/>
            </p:nvPicPr>
            <p:blipFill>
              <a:blip r:embed="rId165"/>
            </p:blipFill>
            <p:spPr>
              <a:xfrm>
                <a:off x="10622844" y="2133784"/>
                <a:ext cx="317676" cy="779174"/>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6" name="墨迹 85"/>
              <p14:cNvContentPartPr/>
              <p14:nvPr/>
            </p14:nvContentPartPr>
            <p14:xfrm>
              <a:off x="10707511" y="2354617"/>
              <a:ext cx="290689" cy="76138"/>
            </p14:xfrm>
          </p:contentPart>
        </mc:Choice>
        <mc:Fallback xmlns="">
          <p:pic>
            <p:nvPicPr>
              <p:cNvPr id="86" name="墨迹 85"/>
            </p:nvPicPr>
            <p:blipFill>
              <a:blip r:embed="rId167"/>
            </p:blipFill>
            <p:spPr>
              <a:xfrm>
                <a:off x="10707511" y="2354617"/>
                <a:ext cx="290689" cy="7613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7" name="墨迹 86"/>
              <p14:cNvContentPartPr/>
              <p14:nvPr/>
            </p14:nvContentPartPr>
            <p14:xfrm>
              <a:off x="10805582" y="2266143"/>
              <a:ext cx="198262" cy="359713"/>
            </p14:xfrm>
          </p:contentPart>
        </mc:Choice>
        <mc:Fallback xmlns="">
          <p:pic>
            <p:nvPicPr>
              <p:cNvPr id="87" name="墨迹 86"/>
            </p:nvPicPr>
            <p:blipFill>
              <a:blip r:embed="rId169"/>
            </p:blipFill>
            <p:spPr>
              <a:xfrm>
                <a:off x="10805582" y="2266143"/>
                <a:ext cx="198262" cy="359713"/>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8" name="墨迹 87"/>
              <p14:cNvContentPartPr/>
              <p14:nvPr/>
            </p14:nvContentPartPr>
            <p14:xfrm>
              <a:off x="10789355" y="2470233"/>
              <a:ext cx="166512" cy="197393"/>
            </p14:xfrm>
          </p:contentPart>
        </mc:Choice>
        <mc:Fallback xmlns="">
          <p:pic>
            <p:nvPicPr>
              <p:cNvPr id="88" name="墨迹 87"/>
            </p:nvPicPr>
            <p:blipFill>
              <a:blip r:embed="rId171"/>
            </p:blipFill>
            <p:spPr>
              <a:xfrm>
                <a:off x="10789355" y="2470233"/>
                <a:ext cx="166512" cy="197393"/>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9" name="墨迹 88"/>
              <p14:cNvContentPartPr/>
              <p14:nvPr/>
            </p14:nvContentPartPr>
            <p14:xfrm>
              <a:off x="10910711" y="2628148"/>
              <a:ext cx="129823" cy="73317"/>
            </p14:xfrm>
          </p:contentPart>
        </mc:Choice>
        <mc:Fallback xmlns="">
          <p:pic>
            <p:nvPicPr>
              <p:cNvPr id="89" name="墨迹 88"/>
            </p:nvPicPr>
            <p:blipFill>
              <a:blip r:embed="rId173"/>
            </p:blipFill>
            <p:spPr>
              <a:xfrm>
                <a:off x="10910711" y="2628148"/>
                <a:ext cx="129823" cy="73317"/>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0" name="墨迹 89"/>
              <p14:cNvContentPartPr/>
              <p14:nvPr/>
            </p14:nvContentPartPr>
            <p14:xfrm>
              <a:off x="11187288" y="2690185"/>
              <a:ext cx="16933" cy="360"/>
            </p14:xfrm>
          </p:contentPart>
        </mc:Choice>
        <mc:Fallback xmlns="">
          <p:pic>
            <p:nvPicPr>
              <p:cNvPr id="90" name="墨迹 89"/>
            </p:nvPicPr>
            <p:blipFill>
              <a:blip r:embed="rId175"/>
            </p:blipFill>
            <p:spPr>
              <a:xfrm>
                <a:off x="11187288" y="2690185"/>
                <a:ext cx="16933" cy="360"/>
              </a:xfrm>
              <a:prstGeom prst="rect"/>
            </p:spPr>
          </p:pic>
        </mc:Fallback>
      </mc:AlternateContent>
    </p:spTree>
    <p:custDataLst>
      <p:tags r:id="rId17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45763" y="433378"/>
            <a:ext cx="11700473" cy="4953010"/>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701623" y="1810376"/>
              <a:ext cx="632354" cy="635183"/>
            </p14:xfrm>
          </p:contentPart>
        </mc:Choice>
        <mc:Fallback xmlns="">
          <p:pic>
            <p:nvPicPr>
              <p:cNvPr id="2" name="墨迹 1"/>
            </p:nvPicPr>
            <p:blipFill>
              <a:blip r:embed="rId3"/>
            </p:blipFill>
            <p:spPr>
              <a:xfrm>
                <a:off x="1701623" y="1810376"/>
                <a:ext cx="632354" cy="63518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971925" y="2004949"/>
              <a:ext cx="430741" cy="328519"/>
            </p14:xfrm>
          </p:contentPart>
        </mc:Choice>
        <mc:Fallback xmlns="">
          <p:pic>
            <p:nvPicPr>
              <p:cNvPr id="4" name="墨迹 3"/>
            </p:nvPicPr>
            <p:blipFill>
              <a:blip r:embed="rId5"/>
            </p:blipFill>
            <p:spPr>
              <a:xfrm>
                <a:off x="3971925" y="2004949"/>
                <a:ext cx="430741" cy="32851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6911093" y="1235116"/>
              <a:ext cx="42862" cy="95877"/>
            </p14:xfrm>
          </p:contentPart>
        </mc:Choice>
        <mc:Fallback xmlns="">
          <p:pic>
            <p:nvPicPr>
              <p:cNvPr id="5" name="墨迹 4"/>
            </p:nvPicPr>
            <p:blipFill>
              <a:blip r:embed="rId7"/>
            </p:blipFill>
            <p:spPr>
              <a:xfrm>
                <a:off x="6911093" y="1235116"/>
                <a:ext cx="42862" cy="958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589844" y="3874544"/>
              <a:ext cx="6584950" cy="62038"/>
            </p14:xfrm>
          </p:contentPart>
        </mc:Choice>
        <mc:Fallback xmlns="">
          <p:pic>
            <p:nvPicPr>
              <p:cNvPr id="6" name="墨迹 5"/>
            </p:nvPicPr>
            <p:blipFill>
              <a:blip r:embed="rId9"/>
            </p:blipFill>
            <p:spPr>
              <a:xfrm>
                <a:off x="589844" y="3874544"/>
                <a:ext cx="6584950" cy="620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552450" y="4286250"/>
              <a:ext cx="8007350" cy="56398"/>
            </p14:xfrm>
          </p:contentPart>
        </mc:Choice>
        <mc:Fallback xmlns="">
          <p:pic>
            <p:nvPicPr>
              <p:cNvPr id="7" name="墨迹 6"/>
            </p:nvPicPr>
            <p:blipFill>
              <a:blip r:embed="rId11"/>
            </p:blipFill>
            <p:spPr>
              <a:xfrm>
                <a:off x="552450" y="4286250"/>
                <a:ext cx="8007350" cy="5639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8405988" y="496302"/>
              <a:ext cx="150989" cy="586540"/>
            </p14:xfrm>
          </p:contentPart>
        </mc:Choice>
        <mc:Fallback xmlns="">
          <p:pic>
            <p:nvPicPr>
              <p:cNvPr id="8" name="墨迹 7"/>
            </p:nvPicPr>
            <p:blipFill>
              <a:blip r:embed="rId13"/>
            </p:blipFill>
            <p:spPr>
              <a:xfrm>
                <a:off x="8405988" y="496302"/>
                <a:ext cx="150989" cy="58654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8497711" y="468103"/>
              <a:ext cx="263878" cy="389147"/>
            </p14:xfrm>
          </p:contentPart>
        </mc:Choice>
        <mc:Fallback xmlns="">
          <p:pic>
            <p:nvPicPr>
              <p:cNvPr id="9" name="墨迹 8"/>
            </p:nvPicPr>
            <p:blipFill>
              <a:blip r:embed="rId15"/>
            </p:blipFill>
            <p:spPr>
              <a:xfrm>
                <a:off x="8497711" y="468103"/>
                <a:ext cx="263878" cy="38914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8681155" y="744453"/>
              <a:ext cx="189971" cy="170957"/>
            </p14:xfrm>
          </p:contentPart>
        </mc:Choice>
        <mc:Fallback xmlns="">
          <p:pic>
            <p:nvPicPr>
              <p:cNvPr id="10" name="墨迹 9"/>
            </p:nvPicPr>
            <p:blipFill>
              <a:blip r:embed="rId17"/>
            </p:blipFill>
            <p:spPr>
              <a:xfrm>
                <a:off x="8681155" y="744453"/>
                <a:ext cx="189971" cy="17095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8680097" y="746568"/>
              <a:ext cx="105480" cy="17625"/>
            </p14:xfrm>
          </p:contentPart>
        </mc:Choice>
        <mc:Fallback xmlns="">
          <p:pic>
            <p:nvPicPr>
              <p:cNvPr id="11" name="墨迹 10"/>
            </p:nvPicPr>
            <p:blipFill>
              <a:blip r:embed="rId19"/>
            </p:blipFill>
            <p:spPr>
              <a:xfrm>
                <a:off x="8680097" y="746568"/>
                <a:ext cx="105480" cy="1762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8971844" y="837510"/>
              <a:ext cx="105017" cy="59958"/>
            </p14:xfrm>
          </p:contentPart>
        </mc:Choice>
        <mc:Fallback xmlns="">
          <p:pic>
            <p:nvPicPr>
              <p:cNvPr id="12" name="墨迹 11"/>
            </p:nvPicPr>
            <p:blipFill>
              <a:blip r:embed="rId21"/>
            </p:blipFill>
            <p:spPr>
              <a:xfrm>
                <a:off x="8971844" y="837510"/>
                <a:ext cx="105017" cy="5995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9149644" y="385445"/>
              <a:ext cx="241300" cy="220833"/>
            </p14:xfrm>
          </p:contentPart>
        </mc:Choice>
        <mc:Fallback xmlns="">
          <p:pic>
            <p:nvPicPr>
              <p:cNvPr id="13" name="墨迹 12"/>
            </p:nvPicPr>
            <p:blipFill>
              <a:blip r:embed="rId23"/>
            </p:blipFill>
            <p:spPr>
              <a:xfrm>
                <a:off x="9149644" y="385445"/>
                <a:ext cx="241300" cy="22083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9302044" y="507582"/>
              <a:ext cx="166511" cy="104336"/>
            </p14:xfrm>
          </p:contentPart>
        </mc:Choice>
        <mc:Fallback xmlns="">
          <p:pic>
            <p:nvPicPr>
              <p:cNvPr id="14" name="墨迹 13"/>
            </p:nvPicPr>
            <p:blipFill>
              <a:blip r:embed="rId25"/>
            </p:blipFill>
            <p:spPr>
              <a:xfrm>
                <a:off x="9302044" y="507582"/>
                <a:ext cx="166511" cy="10433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9490251" y="305254"/>
              <a:ext cx="41275" cy="316534"/>
            </p14:xfrm>
          </p:contentPart>
        </mc:Choice>
        <mc:Fallback xmlns="">
          <p:pic>
            <p:nvPicPr>
              <p:cNvPr id="15" name="墨迹 14"/>
            </p:nvPicPr>
            <p:blipFill>
              <a:blip r:embed="rId27"/>
            </p:blipFill>
            <p:spPr>
              <a:xfrm>
                <a:off x="9490251" y="305254"/>
                <a:ext cx="41275" cy="31653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9578622" y="313009"/>
              <a:ext cx="127881" cy="31018"/>
            </p14:xfrm>
          </p:contentPart>
        </mc:Choice>
        <mc:Fallback xmlns="">
          <p:pic>
            <p:nvPicPr>
              <p:cNvPr id="16" name="墨迹 15"/>
            </p:nvPicPr>
            <p:blipFill>
              <a:blip r:embed="rId29"/>
            </p:blipFill>
            <p:spPr>
              <a:xfrm>
                <a:off x="9578622" y="313009"/>
                <a:ext cx="127881" cy="3101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9544755" y="255201"/>
              <a:ext cx="183445" cy="318648"/>
            </p14:xfrm>
          </p:contentPart>
        </mc:Choice>
        <mc:Fallback xmlns="">
          <p:pic>
            <p:nvPicPr>
              <p:cNvPr id="17" name="墨迹 16"/>
            </p:nvPicPr>
            <p:blipFill>
              <a:blip r:embed="rId31"/>
            </p:blipFill>
            <p:spPr>
              <a:xfrm>
                <a:off x="9544755" y="255201"/>
                <a:ext cx="183445" cy="31864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9649177" y="505467"/>
              <a:ext cx="25400" cy="134650"/>
            </p14:xfrm>
          </p:contentPart>
        </mc:Choice>
        <mc:Fallback xmlns="">
          <p:pic>
            <p:nvPicPr>
              <p:cNvPr id="18" name="墨迹 17"/>
            </p:nvPicPr>
            <p:blipFill>
              <a:blip r:embed="rId33"/>
            </p:blipFill>
            <p:spPr>
              <a:xfrm>
                <a:off x="9649177" y="505467"/>
                <a:ext cx="25400" cy="13465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9747955" y="379805"/>
              <a:ext cx="94545" cy="192634"/>
            </p14:xfrm>
          </p:contentPart>
        </mc:Choice>
        <mc:Fallback xmlns="">
          <p:pic>
            <p:nvPicPr>
              <p:cNvPr id="19" name="墨迹 18"/>
            </p:nvPicPr>
            <p:blipFill>
              <a:blip r:embed="rId35"/>
            </p:blipFill>
            <p:spPr>
              <a:xfrm>
                <a:off x="9747955" y="379805"/>
                <a:ext cx="94545" cy="19263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9819216" y="276350"/>
              <a:ext cx="112184" cy="349668"/>
            </p14:xfrm>
          </p:contentPart>
        </mc:Choice>
        <mc:Fallback xmlns="">
          <p:pic>
            <p:nvPicPr>
              <p:cNvPr id="20" name="墨迹 19"/>
            </p:nvPicPr>
            <p:blipFill>
              <a:blip r:embed="rId37"/>
            </p:blipFill>
            <p:spPr>
              <a:xfrm>
                <a:off x="9819216" y="276350"/>
                <a:ext cx="112184" cy="34966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9978319" y="349667"/>
              <a:ext cx="207081" cy="169194"/>
            </p14:xfrm>
          </p:contentPart>
        </mc:Choice>
        <mc:Fallback xmlns="">
          <p:pic>
            <p:nvPicPr>
              <p:cNvPr id="21" name="墨迹 20"/>
            </p:nvPicPr>
            <p:blipFill>
              <a:blip r:embed="rId39"/>
            </p:blipFill>
            <p:spPr>
              <a:xfrm>
                <a:off x="9978319" y="349667"/>
                <a:ext cx="207081" cy="16919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0203744" y="224887"/>
              <a:ext cx="444500" cy="335568"/>
            </p14:xfrm>
          </p:contentPart>
        </mc:Choice>
        <mc:Fallback xmlns="">
          <p:pic>
            <p:nvPicPr>
              <p:cNvPr id="22" name="墨迹 21"/>
            </p:nvPicPr>
            <p:blipFill>
              <a:blip r:embed="rId41"/>
            </p:blipFill>
            <p:spPr>
              <a:xfrm>
                <a:off x="10203744" y="224887"/>
                <a:ext cx="444500" cy="33556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7789333" y="129715"/>
              <a:ext cx="95956" cy="128305"/>
            </p14:xfrm>
          </p:contentPart>
        </mc:Choice>
        <mc:Fallback xmlns="">
          <p:pic>
            <p:nvPicPr>
              <p:cNvPr id="23" name="墨迹 22"/>
            </p:nvPicPr>
            <p:blipFill>
              <a:blip r:embed="rId43"/>
            </p:blipFill>
            <p:spPr>
              <a:xfrm>
                <a:off x="7789333" y="129715"/>
                <a:ext cx="95956" cy="12830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7958666" y="191753"/>
              <a:ext cx="208844" cy="11279"/>
            </p14:xfrm>
          </p:contentPart>
        </mc:Choice>
        <mc:Fallback xmlns="">
          <p:pic>
            <p:nvPicPr>
              <p:cNvPr id="24" name="墨迹 23"/>
            </p:nvPicPr>
            <p:blipFill>
              <a:blip r:embed="rId45"/>
            </p:blipFill>
            <p:spPr>
              <a:xfrm>
                <a:off x="7958666" y="191753"/>
                <a:ext cx="208844" cy="1127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8257822" y="45118"/>
              <a:ext cx="107244" cy="400426"/>
            </p14:xfrm>
          </p:contentPart>
        </mc:Choice>
        <mc:Fallback xmlns="">
          <p:pic>
            <p:nvPicPr>
              <p:cNvPr id="25" name="墨迹 24"/>
            </p:nvPicPr>
            <p:blipFill>
              <a:blip r:embed="rId47"/>
            </p:blipFill>
            <p:spPr>
              <a:xfrm>
                <a:off x="8257822" y="45118"/>
                <a:ext cx="107244" cy="40042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8414455" y="95876"/>
              <a:ext cx="97367" cy="126896"/>
            </p14:xfrm>
          </p:contentPart>
        </mc:Choice>
        <mc:Fallback xmlns="">
          <p:pic>
            <p:nvPicPr>
              <p:cNvPr id="26" name="墨迹 25"/>
            </p:nvPicPr>
            <p:blipFill>
              <a:blip r:embed="rId49"/>
            </p:blipFill>
            <p:spPr>
              <a:xfrm>
                <a:off x="8414455" y="95876"/>
                <a:ext cx="97367" cy="12689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8579555" y="5639"/>
              <a:ext cx="45156" cy="60099"/>
            </p14:xfrm>
          </p:contentPart>
        </mc:Choice>
        <mc:Fallback xmlns="">
          <p:pic>
            <p:nvPicPr>
              <p:cNvPr id="27" name="墨迹 26"/>
            </p:nvPicPr>
            <p:blipFill>
              <a:blip r:embed="rId51"/>
            </p:blipFill>
            <p:spPr>
              <a:xfrm>
                <a:off x="8579555" y="5639"/>
                <a:ext cx="45156" cy="600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8621006" y="75256"/>
              <a:ext cx="184326" cy="161615"/>
            </p14:xfrm>
          </p:contentPart>
        </mc:Choice>
        <mc:Fallback xmlns="">
          <p:pic>
            <p:nvPicPr>
              <p:cNvPr id="28" name="墨迹 27"/>
            </p:nvPicPr>
            <p:blipFill>
              <a:blip r:embed="rId53"/>
            </p:blipFill>
            <p:spPr>
              <a:xfrm>
                <a:off x="8621006" y="75256"/>
                <a:ext cx="184326" cy="16161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8353777" y="1173078"/>
              <a:ext cx="5645" cy="104337"/>
            </p14:xfrm>
          </p:contentPart>
        </mc:Choice>
        <mc:Fallback xmlns="">
          <p:pic>
            <p:nvPicPr>
              <p:cNvPr id="32" name="墨迹 31"/>
            </p:nvPicPr>
            <p:blipFill>
              <a:blip r:embed="rId55"/>
            </p:blipFill>
            <p:spPr>
              <a:xfrm>
                <a:off x="8353777" y="1173078"/>
                <a:ext cx="5645" cy="10433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8328377" y="1188235"/>
              <a:ext cx="31045" cy="168137"/>
            </p14:xfrm>
          </p:contentPart>
        </mc:Choice>
        <mc:Fallback xmlns="">
          <p:pic>
            <p:nvPicPr>
              <p:cNvPr id="33" name="墨迹 32"/>
            </p:nvPicPr>
            <p:blipFill>
              <a:blip r:embed="rId57"/>
            </p:blipFill>
            <p:spPr>
              <a:xfrm>
                <a:off x="8328377" y="1188235"/>
                <a:ext cx="31045" cy="16813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5" name="墨迹 34"/>
              <p14:cNvContentPartPr/>
              <p14:nvPr/>
            </p14:nvContentPartPr>
            <p14:xfrm>
              <a:off x="8355894" y="1186297"/>
              <a:ext cx="390172" cy="233523"/>
            </p14:xfrm>
          </p:contentPart>
        </mc:Choice>
        <mc:Fallback xmlns="">
          <p:pic>
            <p:nvPicPr>
              <p:cNvPr id="35" name="墨迹 34"/>
            </p:nvPicPr>
            <p:blipFill>
              <a:blip r:embed="rId59"/>
            </p:blipFill>
            <p:spPr>
              <a:xfrm>
                <a:off x="8355894" y="1186297"/>
                <a:ext cx="390172" cy="23352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6" name="墨迹 35"/>
              <p14:cNvContentPartPr/>
              <p14:nvPr/>
            </p14:nvContentPartPr>
            <p14:xfrm>
              <a:off x="7763933" y="2402555"/>
              <a:ext cx="105018" cy="59959"/>
            </p14:xfrm>
          </p:contentPart>
        </mc:Choice>
        <mc:Fallback xmlns="">
          <p:pic>
            <p:nvPicPr>
              <p:cNvPr id="36" name="墨迹 35"/>
            </p:nvPicPr>
            <p:blipFill>
              <a:blip r:embed="rId21"/>
            </p:blipFill>
            <p:spPr>
              <a:xfrm>
                <a:off x="7763933" y="2402555"/>
                <a:ext cx="105018" cy="5995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7" name="墨迹 36"/>
              <p14:cNvContentPartPr/>
              <p14:nvPr/>
            </p14:nvContentPartPr>
            <p14:xfrm>
              <a:off x="8805333" y="1376111"/>
              <a:ext cx="105018" cy="59959"/>
            </p14:xfrm>
          </p:contentPart>
        </mc:Choice>
        <mc:Fallback xmlns="">
          <p:pic>
            <p:nvPicPr>
              <p:cNvPr id="37" name="墨迹 36"/>
            </p:nvPicPr>
            <p:blipFill>
              <a:blip r:embed="rId21"/>
            </p:blipFill>
            <p:spPr>
              <a:xfrm>
                <a:off x="8805333" y="1376111"/>
                <a:ext cx="105018" cy="5995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8" name="墨迹 37"/>
              <p14:cNvContentPartPr/>
              <p14:nvPr/>
            </p14:nvContentPartPr>
            <p14:xfrm>
              <a:off x="8726311" y="1342272"/>
              <a:ext cx="519289" cy="33839"/>
            </p14:xfrm>
          </p:contentPart>
        </mc:Choice>
        <mc:Fallback xmlns="">
          <p:pic>
            <p:nvPicPr>
              <p:cNvPr id="38" name="墨迹 37"/>
            </p:nvPicPr>
            <p:blipFill>
              <a:blip r:embed="rId63"/>
            </p:blipFill>
            <p:spPr>
              <a:xfrm>
                <a:off x="8726311" y="1342272"/>
                <a:ext cx="519289" cy="3383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9" name="墨迹 38"/>
              <p14:cNvContentPartPr/>
              <p14:nvPr/>
            </p14:nvContentPartPr>
            <p14:xfrm>
              <a:off x="10840155" y="3000375"/>
              <a:ext cx="14112" cy="5639"/>
            </p14:xfrm>
          </p:contentPart>
        </mc:Choice>
        <mc:Fallback xmlns="">
          <p:pic>
            <p:nvPicPr>
              <p:cNvPr id="39" name="墨迹 38"/>
            </p:nvPicPr>
            <p:blipFill>
              <a:blip r:embed="rId65"/>
            </p:blipFill>
            <p:spPr>
              <a:xfrm>
                <a:off x="10840155" y="3000375"/>
                <a:ext cx="14112" cy="563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0" name="墨迹 39"/>
              <p14:cNvContentPartPr/>
              <p14:nvPr/>
            </p14:nvContentPartPr>
            <p14:xfrm>
              <a:off x="10814755" y="2921417"/>
              <a:ext cx="147462" cy="47939"/>
            </p14:xfrm>
          </p:contentPart>
        </mc:Choice>
        <mc:Fallback xmlns="">
          <p:pic>
            <p:nvPicPr>
              <p:cNvPr id="40" name="墨迹 39"/>
            </p:nvPicPr>
            <p:blipFill>
              <a:blip r:embed="rId67"/>
            </p:blipFill>
            <p:spPr>
              <a:xfrm>
                <a:off x="10814755" y="2921417"/>
                <a:ext cx="147462" cy="4793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1" name="墨迹 40"/>
              <p14:cNvContentPartPr/>
              <p14:nvPr/>
            </p14:nvContentPartPr>
            <p14:xfrm>
              <a:off x="10727089" y="2963363"/>
              <a:ext cx="120121" cy="275998"/>
            </p14:xfrm>
          </p:contentPart>
        </mc:Choice>
        <mc:Fallback xmlns="">
          <p:pic>
            <p:nvPicPr>
              <p:cNvPr id="41" name="墨迹 40"/>
            </p:nvPicPr>
            <p:blipFill>
              <a:blip r:embed="rId69"/>
            </p:blipFill>
            <p:spPr>
              <a:xfrm>
                <a:off x="10727089" y="2963363"/>
                <a:ext cx="120121" cy="27599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2" name="墨迹 41"/>
              <p14:cNvContentPartPr/>
              <p14:nvPr/>
            </p14:nvContentPartPr>
            <p14:xfrm>
              <a:off x="10775244" y="3073692"/>
              <a:ext cx="132644" cy="39478"/>
            </p14:xfrm>
          </p:contentPart>
        </mc:Choice>
        <mc:Fallback xmlns="">
          <p:pic>
            <p:nvPicPr>
              <p:cNvPr id="42" name="墨迹 41"/>
            </p:nvPicPr>
            <p:blipFill>
              <a:blip r:embed="rId71"/>
            </p:blipFill>
            <p:spPr>
              <a:xfrm>
                <a:off x="10775244" y="3073692"/>
                <a:ext cx="132644" cy="3947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3" name="墨迹 42"/>
              <p14:cNvContentPartPr/>
              <p14:nvPr/>
            </p14:nvContentPartPr>
            <p14:xfrm>
              <a:off x="10884605" y="3058182"/>
              <a:ext cx="99483" cy="153685"/>
            </p14:xfrm>
          </p:contentPart>
        </mc:Choice>
        <mc:Fallback xmlns="">
          <p:pic>
            <p:nvPicPr>
              <p:cNvPr id="43" name="墨迹 42"/>
            </p:nvPicPr>
            <p:blipFill>
              <a:blip r:embed="rId73"/>
            </p:blipFill>
            <p:spPr>
              <a:xfrm>
                <a:off x="10884605" y="3058182"/>
                <a:ext cx="99483" cy="15368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4" name="墨迹 43"/>
              <p14:cNvContentPartPr/>
              <p14:nvPr/>
            </p14:nvContentPartPr>
            <p14:xfrm>
              <a:off x="11029244" y="3002313"/>
              <a:ext cx="296862" cy="234933"/>
            </p14:xfrm>
          </p:contentPart>
        </mc:Choice>
        <mc:Fallback xmlns="">
          <p:pic>
            <p:nvPicPr>
              <p:cNvPr id="44" name="墨迹 43"/>
            </p:nvPicPr>
            <p:blipFill>
              <a:blip r:embed="rId75"/>
            </p:blipFill>
            <p:spPr>
              <a:xfrm>
                <a:off x="11029244" y="3002313"/>
                <a:ext cx="296862" cy="23493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5" name="墨迹 44"/>
              <p14:cNvContentPartPr/>
              <p14:nvPr/>
            </p14:nvContentPartPr>
            <p14:xfrm>
              <a:off x="11139311" y="3124450"/>
              <a:ext cx="251177" cy="451184"/>
            </p14:xfrm>
          </p:contentPart>
        </mc:Choice>
        <mc:Fallback xmlns="">
          <p:pic>
            <p:nvPicPr>
              <p:cNvPr id="45" name="墨迹 44"/>
            </p:nvPicPr>
            <p:blipFill>
              <a:blip r:embed="rId77"/>
            </p:blipFill>
            <p:spPr>
              <a:xfrm>
                <a:off x="11139311" y="3124450"/>
                <a:ext cx="251177" cy="451184"/>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6" name="墨迹 45"/>
              <p14:cNvContentPartPr/>
              <p14:nvPr/>
            </p14:nvContentPartPr>
            <p14:xfrm>
              <a:off x="9431866" y="1381751"/>
              <a:ext cx="122061" cy="25379"/>
            </p14:xfrm>
          </p:contentPart>
        </mc:Choice>
        <mc:Fallback xmlns="">
          <p:pic>
            <p:nvPicPr>
              <p:cNvPr id="46" name="墨迹 45"/>
            </p:nvPicPr>
            <p:blipFill>
              <a:blip r:embed="rId79"/>
            </p:blipFill>
            <p:spPr>
              <a:xfrm>
                <a:off x="9431866" y="1381751"/>
                <a:ext cx="122061" cy="253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7" name="墨迹 46"/>
              <p14:cNvContentPartPr/>
              <p14:nvPr/>
            </p14:nvContentPartPr>
            <p14:xfrm>
              <a:off x="9420577" y="1406425"/>
              <a:ext cx="110067" cy="217838"/>
            </p14:xfrm>
          </p:contentPart>
        </mc:Choice>
        <mc:Fallback xmlns="">
          <p:pic>
            <p:nvPicPr>
              <p:cNvPr id="47" name="墨迹 46"/>
            </p:nvPicPr>
            <p:blipFill>
              <a:blip r:embed="rId81"/>
            </p:blipFill>
            <p:spPr>
              <a:xfrm>
                <a:off x="9420577" y="1406425"/>
                <a:ext cx="110067" cy="21783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8" name="墨迹 47"/>
              <p14:cNvContentPartPr/>
              <p14:nvPr/>
            </p14:nvContentPartPr>
            <p14:xfrm>
              <a:off x="9448800" y="1479038"/>
              <a:ext cx="118533" cy="32429"/>
            </p14:xfrm>
          </p:contentPart>
        </mc:Choice>
        <mc:Fallback xmlns="">
          <p:pic>
            <p:nvPicPr>
              <p:cNvPr id="48" name="墨迹 47"/>
            </p:nvPicPr>
            <p:blipFill>
              <a:blip r:embed="rId83"/>
            </p:blipFill>
            <p:spPr>
              <a:xfrm>
                <a:off x="9448800" y="1479038"/>
                <a:ext cx="118533" cy="3242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9" name="墨迹 48"/>
              <p14:cNvContentPartPr/>
              <p14:nvPr/>
            </p14:nvContentPartPr>
            <p14:xfrm>
              <a:off x="9558161" y="1460708"/>
              <a:ext cx="99483" cy="143815"/>
            </p14:xfrm>
          </p:contentPart>
        </mc:Choice>
        <mc:Fallback xmlns="">
          <p:pic>
            <p:nvPicPr>
              <p:cNvPr id="49" name="墨迹 48"/>
            </p:nvPicPr>
            <p:blipFill>
              <a:blip r:embed="rId85"/>
            </p:blipFill>
            <p:spPr>
              <a:xfrm>
                <a:off x="9558161" y="1460708"/>
                <a:ext cx="99483" cy="14381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0" name="墨迹 49"/>
              <p14:cNvContentPartPr/>
              <p14:nvPr/>
            </p14:nvContentPartPr>
            <p14:xfrm>
              <a:off x="9708444" y="1432509"/>
              <a:ext cx="79022" cy="217133"/>
            </p14:xfrm>
          </p:contentPart>
        </mc:Choice>
        <mc:Fallback xmlns="">
          <p:pic>
            <p:nvPicPr>
              <p:cNvPr id="50" name="墨迹 49"/>
            </p:nvPicPr>
            <p:blipFill>
              <a:blip r:embed="rId87"/>
            </p:blipFill>
            <p:spPr>
              <a:xfrm>
                <a:off x="9708444" y="1432509"/>
                <a:ext cx="79022" cy="21713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1" name="墨迹 50"/>
              <p14:cNvContentPartPr/>
              <p14:nvPr/>
            </p14:nvContentPartPr>
            <p14:xfrm>
              <a:off x="9860844" y="1421230"/>
              <a:ext cx="95956" cy="161615"/>
            </p14:xfrm>
          </p:contentPart>
        </mc:Choice>
        <mc:Fallback xmlns="">
          <p:pic>
            <p:nvPicPr>
              <p:cNvPr id="51" name="墨迹 50"/>
            </p:nvPicPr>
            <p:blipFill>
              <a:blip r:embed="rId89"/>
            </p:blipFill>
            <p:spPr>
              <a:xfrm>
                <a:off x="9860844" y="1421230"/>
                <a:ext cx="95956" cy="16161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2" name="墨迹 51"/>
              <p14:cNvContentPartPr/>
              <p14:nvPr/>
            </p14:nvContentPartPr>
            <p14:xfrm>
              <a:off x="9919405" y="1513405"/>
              <a:ext cx="82550" cy="139762"/>
            </p14:xfrm>
          </p:contentPart>
        </mc:Choice>
        <mc:Fallback xmlns="">
          <p:pic>
            <p:nvPicPr>
              <p:cNvPr id="52" name="墨迹 51"/>
            </p:nvPicPr>
            <p:blipFill>
              <a:blip r:embed="rId91"/>
            </p:blipFill>
            <p:spPr>
              <a:xfrm>
                <a:off x="9919405" y="1513405"/>
                <a:ext cx="82550" cy="139762"/>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3" name="墨迹 52"/>
              <p14:cNvContentPartPr/>
              <p14:nvPr/>
            </p14:nvContentPartPr>
            <p14:xfrm>
              <a:off x="10052755" y="1425107"/>
              <a:ext cx="22578" cy="156857"/>
            </p14:xfrm>
          </p:contentPart>
        </mc:Choice>
        <mc:Fallback xmlns="">
          <p:pic>
            <p:nvPicPr>
              <p:cNvPr id="53" name="墨迹 52"/>
            </p:nvPicPr>
            <p:blipFill>
              <a:blip r:embed="rId93"/>
            </p:blipFill>
            <p:spPr>
              <a:xfrm>
                <a:off x="10052755" y="1425107"/>
                <a:ext cx="22578" cy="15685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4" name="墨迹 53"/>
              <p14:cNvContentPartPr/>
              <p14:nvPr/>
            </p14:nvContentPartPr>
            <p14:xfrm>
              <a:off x="10069688" y="1483268"/>
              <a:ext cx="84667" cy="28199"/>
            </p14:xfrm>
          </p:contentPart>
        </mc:Choice>
        <mc:Fallback xmlns="">
          <p:pic>
            <p:nvPicPr>
              <p:cNvPr id="54" name="墨迹 53"/>
            </p:nvPicPr>
            <p:blipFill>
              <a:blip r:embed="rId95"/>
            </p:blipFill>
            <p:spPr>
              <a:xfrm>
                <a:off x="10069688" y="1483268"/>
                <a:ext cx="84667" cy="2819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5" name="墨迹 54"/>
              <p14:cNvContentPartPr/>
              <p14:nvPr/>
            </p14:nvContentPartPr>
            <p14:xfrm>
              <a:off x="10134600" y="1383866"/>
              <a:ext cx="36688" cy="364472"/>
            </p14:xfrm>
          </p:contentPart>
        </mc:Choice>
        <mc:Fallback xmlns="">
          <p:pic>
            <p:nvPicPr>
              <p:cNvPr id="55" name="墨迹 54"/>
            </p:nvPicPr>
            <p:blipFill>
              <a:blip r:embed="rId97"/>
            </p:blipFill>
            <p:spPr>
              <a:xfrm>
                <a:off x="10134600" y="1383866"/>
                <a:ext cx="36688" cy="36447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6" name="墨迹 55"/>
              <p14:cNvContentPartPr/>
              <p14:nvPr/>
            </p14:nvContentPartPr>
            <p14:xfrm>
              <a:off x="10154355" y="1500187"/>
              <a:ext cx="95956" cy="129715"/>
            </p14:xfrm>
          </p:contentPart>
        </mc:Choice>
        <mc:Fallback xmlns="">
          <p:pic>
            <p:nvPicPr>
              <p:cNvPr id="56" name="墨迹 55"/>
            </p:nvPicPr>
            <p:blipFill>
              <a:blip r:embed="rId99"/>
            </p:blipFill>
            <p:spPr>
              <a:xfrm>
                <a:off x="10154355" y="1500187"/>
                <a:ext cx="95956" cy="12971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7" name="墨迹 56"/>
              <p14:cNvContentPartPr/>
              <p14:nvPr/>
            </p14:nvContentPartPr>
            <p14:xfrm>
              <a:off x="10239022" y="1488907"/>
              <a:ext cx="84666" cy="16920"/>
            </p14:xfrm>
          </p:contentPart>
        </mc:Choice>
        <mc:Fallback xmlns="">
          <p:pic>
            <p:nvPicPr>
              <p:cNvPr id="57" name="墨迹 56"/>
            </p:nvPicPr>
            <p:blipFill>
              <a:blip r:embed="rId101"/>
            </p:blipFill>
            <p:spPr>
              <a:xfrm>
                <a:off x="10239022" y="1488907"/>
                <a:ext cx="84666" cy="1692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8" name="墨迹 57"/>
              <p14:cNvContentPartPr/>
              <p14:nvPr/>
            </p14:nvContentPartPr>
            <p14:xfrm>
              <a:off x="10340622" y="1421230"/>
              <a:ext cx="88371" cy="163554"/>
            </p14:xfrm>
          </p:contentPart>
        </mc:Choice>
        <mc:Fallback xmlns="">
          <p:pic>
            <p:nvPicPr>
              <p:cNvPr id="58" name="墨迹 57"/>
            </p:nvPicPr>
            <p:blipFill>
              <a:blip r:embed="rId103"/>
            </p:blipFill>
            <p:spPr>
              <a:xfrm>
                <a:off x="10340622" y="1421230"/>
                <a:ext cx="88371" cy="16355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9" name="墨迹 58"/>
              <p14:cNvContentPartPr/>
              <p14:nvPr/>
            </p14:nvContentPartPr>
            <p14:xfrm>
              <a:off x="10442222" y="1494547"/>
              <a:ext cx="67733" cy="81777"/>
            </p14:xfrm>
          </p:contentPart>
        </mc:Choice>
        <mc:Fallback xmlns="">
          <p:pic>
            <p:nvPicPr>
              <p:cNvPr id="59" name="墨迹 58"/>
            </p:nvPicPr>
            <p:blipFill>
              <a:blip r:embed="rId105"/>
            </p:blipFill>
            <p:spPr>
              <a:xfrm>
                <a:off x="10442222" y="1494547"/>
                <a:ext cx="67733" cy="81777"/>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0" name="墨迹 59"/>
              <p14:cNvContentPartPr/>
              <p14:nvPr/>
            </p14:nvContentPartPr>
            <p14:xfrm>
              <a:off x="10532532" y="1370472"/>
              <a:ext cx="110949" cy="262250"/>
            </p14:xfrm>
          </p:contentPart>
        </mc:Choice>
        <mc:Fallback xmlns="">
          <p:pic>
            <p:nvPicPr>
              <p:cNvPr id="60" name="墨迹 59"/>
            </p:nvPicPr>
            <p:blipFill>
              <a:blip r:embed="rId107"/>
            </p:blipFill>
            <p:spPr>
              <a:xfrm>
                <a:off x="10532532" y="1370472"/>
                <a:ext cx="110949" cy="26225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1" name="墨迹 60"/>
              <p14:cNvContentPartPr/>
              <p14:nvPr/>
            </p14:nvContentPartPr>
            <p14:xfrm>
              <a:off x="10634132" y="1490846"/>
              <a:ext cx="133350" cy="302611"/>
            </p14:xfrm>
          </p:contentPart>
        </mc:Choice>
        <mc:Fallback xmlns="">
          <p:pic>
            <p:nvPicPr>
              <p:cNvPr id="61" name="墨迹 60"/>
            </p:nvPicPr>
            <p:blipFill>
              <a:blip r:embed="rId109"/>
            </p:blipFill>
            <p:spPr>
              <a:xfrm>
                <a:off x="10634132" y="1490846"/>
                <a:ext cx="133350" cy="30261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2" name="墨迹 61"/>
              <p14:cNvContentPartPr/>
              <p14:nvPr/>
            </p14:nvContentPartPr>
            <p14:xfrm>
              <a:off x="1262591" y="5386011"/>
              <a:ext cx="159809" cy="53578"/>
            </p14:xfrm>
          </p:contentPart>
        </mc:Choice>
        <mc:Fallback xmlns="">
          <p:pic>
            <p:nvPicPr>
              <p:cNvPr id="62" name="墨迹 61"/>
            </p:nvPicPr>
            <p:blipFill>
              <a:blip r:embed="rId111"/>
            </p:blipFill>
            <p:spPr>
              <a:xfrm>
                <a:off x="1262591" y="5386011"/>
                <a:ext cx="159809" cy="5357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3" name="墨迹 62"/>
              <p14:cNvContentPartPr/>
              <p14:nvPr/>
            </p14:nvContentPartPr>
            <p14:xfrm>
              <a:off x="1258711" y="5476248"/>
              <a:ext cx="138289" cy="349668"/>
            </p14:xfrm>
          </p:contentPart>
        </mc:Choice>
        <mc:Fallback xmlns="">
          <p:pic>
            <p:nvPicPr>
              <p:cNvPr id="63" name="墨迹 62"/>
            </p:nvPicPr>
            <p:blipFill>
              <a:blip r:embed="rId113"/>
            </p:blipFill>
            <p:spPr>
              <a:xfrm>
                <a:off x="1258711" y="5476248"/>
                <a:ext cx="138289" cy="349668"/>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4" name="墨迹 63"/>
              <p14:cNvContentPartPr/>
              <p14:nvPr/>
            </p14:nvContentPartPr>
            <p14:xfrm>
              <a:off x="1281465" y="5668001"/>
              <a:ext cx="132468" cy="28200"/>
            </p14:xfrm>
          </p:contentPart>
        </mc:Choice>
        <mc:Fallback xmlns="">
          <p:pic>
            <p:nvPicPr>
              <p:cNvPr id="64" name="墨迹 63"/>
            </p:nvPicPr>
            <p:blipFill>
              <a:blip r:embed="rId115"/>
            </p:blipFill>
            <p:spPr>
              <a:xfrm>
                <a:off x="1281465" y="5668001"/>
                <a:ext cx="132468" cy="2820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5" name="墨迹 64"/>
              <p14:cNvContentPartPr/>
              <p14:nvPr/>
            </p14:nvContentPartPr>
            <p14:xfrm>
              <a:off x="1428044" y="5660599"/>
              <a:ext cx="104422" cy="156857"/>
            </p14:xfrm>
          </p:contentPart>
        </mc:Choice>
        <mc:Fallback xmlns="">
          <p:pic>
            <p:nvPicPr>
              <p:cNvPr id="65" name="墨迹 64"/>
            </p:nvPicPr>
            <p:blipFill>
              <a:blip r:embed="rId117"/>
            </p:blipFill>
            <p:spPr>
              <a:xfrm>
                <a:off x="1428044" y="5660599"/>
                <a:ext cx="104422" cy="156857"/>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6" name="墨迹 65"/>
              <p14:cNvContentPartPr/>
              <p14:nvPr/>
            </p14:nvContentPartPr>
            <p14:xfrm>
              <a:off x="1604433" y="5504447"/>
              <a:ext cx="105833" cy="276350"/>
            </p14:xfrm>
          </p:contentPart>
        </mc:Choice>
        <mc:Fallback xmlns="">
          <p:pic>
            <p:nvPicPr>
              <p:cNvPr id="66" name="墨迹 65"/>
            </p:nvPicPr>
            <p:blipFill>
              <a:blip r:embed="rId119"/>
            </p:blipFill>
            <p:spPr>
              <a:xfrm>
                <a:off x="1604433" y="5504447"/>
                <a:ext cx="105833" cy="27635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7" name="墨迹 66"/>
              <p14:cNvContentPartPr/>
              <p14:nvPr/>
            </p14:nvContentPartPr>
            <p14:xfrm>
              <a:off x="1744133" y="5467083"/>
              <a:ext cx="146755" cy="268596"/>
            </p14:xfrm>
          </p:contentPart>
        </mc:Choice>
        <mc:Fallback xmlns="">
          <p:pic>
            <p:nvPicPr>
              <p:cNvPr id="67" name="墨迹 66"/>
            </p:nvPicPr>
            <p:blipFill>
              <a:blip r:embed="rId121"/>
            </p:blipFill>
            <p:spPr>
              <a:xfrm>
                <a:off x="1744133" y="5467083"/>
                <a:ext cx="146755" cy="268596"/>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8" name="墨迹 67"/>
              <p14:cNvContentPartPr/>
              <p14:nvPr/>
            </p14:nvContentPartPr>
            <p14:xfrm>
              <a:off x="1858433" y="5594684"/>
              <a:ext cx="70555" cy="177653"/>
            </p14:xfrm>
          </p:contentPart>
        </mc:Choice>
        <mc:Fallback xmlns="">
          <p:pic>
            <p:nvPicPr>
              <p:cNvPr id="68" name="墨迹 67"/>
            </p:nvPicPr>
            <p:blipFill>
              <a:blip r:embed="rId123"/>
            </p:blipFill>
            <p:spPr>
              <a:xfrm>
                <a:off x="1858433" y="5594684"/>
                <a:ext cx="70555" cy="17765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9" name="墨迹 68"/>
              <p14:cNvContentPartPr/>
              <p14:nvPr/>
            </p14:nvContentPartPr>
            <p14:xfrm>
              <a:off x="2029177" y="5454393"/>
              <a:ext cx="8467" cy="238987"/>
            </p14:xfrm>
          </p:contentPart>
        </mc:Choice>
        <mc:Fallback xmlns="">
          <p:pic>
            <p:nvPicPr>
              <p:cNvPr id="69" name="墨迹 68"/>
            </p:nvPicPr>
            <p:blipFill>
              <a:blip r:embed="rId125"/>
            </p:blipFill>
            <p:spPr>
              <a:xfrm>
                <a:off x="2029177" y="5454393"/>
                <a:ext cx="8467" cy="23898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70" name="墨迹 69"/>
              <p14:cNvContentPartPr/>
              <p14:nvPr/>
            </p14:nvContentPartPr>
            <p14:xfrm>
              <a:off x="2037644" y="5589044"/>
              <a:ext cx="95956" cy="28199"/>
            </p14:xfrm>
          </p:contentPart>
        </mc:Choice>
        <mc:Fallback xmlns="">
          <p:pic>
            <p:nvPicPr>
              <p:cNvPr id="70" name="墨迹 69"/>
            </p:nvPicPr>
            <p:blipFill>
              <a:blip r:embed="rId127"/>
            </p:blipFill>
            <p:spPr>
              <a:xfrm>
                <a:off x="2037644" y="5589044"/>
                <a:ext cx="95956" cy="2819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1" name="墨迹 70"/>
              <p14:cNvContentPartPr/>
              <p14:nvPr/>
            </p14:nvContentPartPr>
            <p14:xfrm>
              <a:off x="2127955" y="5405398"/>
              <a:ext cx="33867" cy="451536"/>
            </p14:xfrm>
          </p:contentPart>
        </mc:Choice>
        <mc:Fallback xmlns="">
          <p:pic>
            <p:nvPicPr>
              <p:cNvPr id="71" name="墨迹 70"/>
            </p:nvPicPr>
            <p:blipFill>
              <a:blip r:embed="rId129"/>
            </p:blipFill>
            <p:spPr>
              <a:xfrm>
                <a:off x="2127955" y="5405398"/>
                <a:ext cx="33867" cy="451536"/>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2" name="墨迹 71"/>
              <p14:cNvContentPartPr/>
              <p14:nvPr/>
            </p14:nvContentPartPr>
            <p14:xfrm>
              <a:off x="2167466" y="5538286"/>
              <a:ext cx="67734" cy="180474"/>
            </p14:xfrm>
          </p:contentPart>
        </mc:Choice>
        <mc:Fallback xmlns="">
          <p:pic>
            <p:nvPicPr>
              <p:cNvPr id="72" name="墨迹 71"/>
            </p:nvPicPr>
            <p:blipFill>
              <a:blip r:embed="rId131"/>
            </p:blipFill>
            <p:spPr>
              <a:xfrm>
                <a:off x="2167466" y="5538286"/>
                <a:ext cx="67734" cy="18047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3" name="墨迹 72"/>
              <p14:cNvContentPartPr/>
              <p14:nvPr/>
            </p14:nvContentPartPr>
            <p14:xfrm>
              <a:off x="2212622" y="5566485"/>
              <a:ext cx="67733" cy="11279"/>
            </p14:xfrm>
          </p:contentPart>
        </mc:Choice>
        <mc:Fallback xmlns="">
          <p:pic>
            <p:nvPicPr>
              <p:cNvPr id="73" name="墨迹 72"/>
            </p:nvPicPr>
            <p:blipFill>
              <a:blip r:embed="rId133"/>
            </p:blipFill>
            <p:spPr>
              <a:xfrm>
                <a:off x="2212622" y="5566485"/>
                <a:ext cx="67733" cy="1127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4" name="墨迹 73"/>
              <p14:cNvContentPartPr/>
              <p14:nvPr/>
            </p14:nvContentPartPr>
            <p14:xfrm>
              <a:off x="2302933" y="5427604"/>
              <a:ext cx="118533" cy="285515"/>
            </p14:xfrm>
          </p:contentPart>
        </mc:Choice>
        <mc:Fallback xmlns="">
          <p:pic>
            <p:nvPicPr>
              <p:cNvPr id="74" name="墨迹 73"/>
            </p:nvPicPr>
            <p:blipFill>
              <a:blip r:embed="rId135"/>
            </p:blipFill>
            <p:spPr>
              <a:xfrm>
                <a:off x="2302933" y="5427604"/>
                <a:ext cx="118533" cy="285515"/>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5" name="墨迹 74"/>
              <p14:cNvContentPartPr/>
              <p14:nvPr/>
            </p14:nvContentPartPr>
            <p14:xfrm>
              <a:off x="2424994" y="5566485"/>
              <a:ext cx="75494" cy="107156"/>
            </p14:xfrm>
          </p:contentPart>
        </mc:Choice>
        <mc:Fallback xmlns="">
          <p:pic>
            <p:nvPicPr>
              <p:cNvPr id="75" name="墨迹 74"/>
            </p:nvPicPr>
            <p:blipFill>
              <a:blip r:embed="rId137"/>
            </p:blipFill>
            <p:spPr>
              <a:xfrm>
                <a:off x="2424994" y="5566485"/>
                <a:ext cx="75494" cy="10715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6" name="墨迹 75"/>
              <p14:cNvContentPartPr/>
              <p14:nvPr/>
            </p14:nvContentPartPr>
            <p14:xfrm>
              <a:off x="2503311" y="5342831"/>
              <a:ext cx="96837" cy="344909"/>
            </p14:xfrm>
          </p:contentPart>
        </mc:Choice>
        <mc:Fallback xmlns="">
          <p:pic>
            <p:nvPicPr>
              <p:cNvPr id="76" name="墨迹 75"/>
            </p:nvPicPr>
            <p:blipFill>
              <a:blip r:embed="rId139"/>
            </p:blipFill>
            <p:spPr>
              <a:xfrm>
                <a:off x="2503311" y="5342831"/>
                <a:ext cx="96837" cy="34490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7" name="墨迹 76"/>
              <p14:cNvContentPartPr/>
              <p14:nvPr/>
            </p14:nvContentPartPr>
            <p14:xfrm>
              <a:off x="2593622" y="5572125"/>
              <a:ext cx="79551" cy="242511"/>
            </p14:xfrm>
          </p:contentPart>
        </mc:Choice>
        <mc:Fallback xmlns="">
          <p:pic>
            <p:nvPicPr>
              <p:cNvPr id="77" name="墨迹 76"/>
            </p:nvPicPr>
            <p:blipFill>
              <a:blip r:embed="rId141"/>
            </p:blipFill>
            <p:spPr>
              <a:xfrm>
                <a:off x="2593622" y="5572125"/>
                <a:ext cx="79551" cy="24251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8" name="墨迹 77"/>
              <p14:cNvContentPartPr/>
              <p14:nvPr/>
            </p14:nvContentPartPr>
            <p14:xfrm>
              <a:off x="2751666" y="5569305"/>
              <a:ext cx="28222" cy="53578"/>
            </p14:xfrm>
          </p:contentPart>
        </mc:Choice>
        <mc:Fallback xmlns="">
          <p:pic>
            <p:nvPicPr>
              <p:cNvPr id="78" name="墨迹 77"/>
            </p:nvPicPr>
            <p:blipFill>
              <a:blip r:embed="rId143"/>
            </p:blipFill>
            <p:spPr>
              <a:xfrm>
                <a:off x="2751666" y="5569305"/>
                <a:ext cx="28222" cy="5357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9" name="墨迹 78"/>
              <p14:cNvContentPartPr/>
              <p14:nvPr/>
            </p14:nvContentPartPr>
            <p14:xfrm>
              <a:off x="2861733" y="5461267"/>
              <a:ext cx="124178" cy="212374"/>
            </p14:xfrm>
          </p:contentPart>
        </mc:Choice>
        <mc:Fallback xmlns="">
          <p:pic>
            <p:nvPicPr>
              <p:cNvPr id="79" name="墨迹 78"/>
            </p:nvPicPr>
            <p:blipFill>
              <a:blip r:embed="rId145"/>
            </p:blipFill>
            <p:spPr>
              <a:xfrm>
                <a:off x="2861733" y="5461267"/>
                <a:ext cx="124178" cy="212374"/>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80" name="墨迹 79"/>
              <p14:cNvContentPartPr/>
              <p14:nvPr/>
            </p14:nvContentPartPr>
            <p14:xfrm>
              <a:off x="2906888" y="5416325"/>
              <a:ext cx="129823" cy="248856"/>
            </p14:xfrm>
          </p:contentPart>
        </mc:Choice>
        <mc:Fallback xmlns="">
          <p:pic>
            <p:nvPicPr>
              <p:cNvPr id="80" name="墨迹 79"/>
            </p:nvPicPr>
            <p:blipFill>
              <a:blip r:embed="rId147"/>
            </p:blipFill>
            <p:spPr>
              <a:xfrm>
                <a:off x="2906888" y="5416325"/>
                <a:ext cx="129823" cy="24885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1" name="墨迹 80"/>
              <p14:cNvContentPartPr/>
              <p14:nvPr/>
            </p14:nvContentPartPr>
            <p14:xfrm>
              <a:off x="3087511" y="5457214"/>
              <a:ext cx="5644" cy="193868"/>
            </p14:xfrm>
          </p:contentPart>
        </mc:Choice>
        <mc:Fallback xmlns="">
          <p:pic>
            <p:nvPicPr>
              <p:cNvPr id="81" name="墨迹 80"/>
            </p:nvPicPr>
            <p:blipFill>
              <a:blip r:embed="rId149"/>
            </p:blipFill>
            <p:spPr>
              <a:xfrm>
                <a:off x="3087511" y="5457214"/>
                <a:ext cx="5644" cy="19386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2" name="墨迹 81"/>
              <p14:cNvContentPartPr/>
              <p14:nvPr/>
            </p14:nvContentPartPr>
            <p14:xfrm>
              <a:off x="3093155" y="5504447"/>
              <a:ext cx="70556" cy="45118"/>
            </p14:xfrm>
          </p:contentPart>
        </mc:Choice>
        <mc:Fallback xmlns="">
          <p:pic>
            <p:nvPicPr>
              <p:cNvPr id="82" name="墨迹 81"/>
            </p:nvPicPr>
            <p:blipFill>
              <a:blip r:embed="rId151"/>
            </p:blipFill>
            <p:spPr>
              <a:xfrm>
                <a:off x="3093155" y="5504447"/>
                <a:ext cx="70556" cy="4511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3" name="墨迹 82"/>
              <p14:cNvContentPartPr/>
              <p14:nvPr/>
            </p14:nvContentPartPr>
            <p14:xfrm>
              <a:off x="3160888" y="5388126"/>
              <a:ext cx="265289" cy="302434"/>
            </p14:xfrm>
          </p:contentPart>
        </mc:Choice>
        <mc:Fallback xmlns="">
          <p:pic>
            <p:nvPicPr>
              <p:cNvPr id="83" name="墨迹 82"/>
            </p:nvPicPr>
            <p:blipFill>
              <a:blip r:embed="rId153"/>
            </p:blipFill>
            <p:spPr>
              <a:xfrm>
                <a:off x="3160888" y="5388126"/>
                <a:ext cx="265289" cy="302434"/>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4" name="墨迹 83"/>
              <p14:cNvContentPartPr/>
              <p14:nvPr/>
            </p14:nvContentPartPr>
            <p14:xfrm>
              <a:off x="3541183" y="5481888"/>
              <a:ext cx="229305" cy="16919"/>
            </p14:xfrm>
          </p:contentPart>
        </mc:Choice>
        <mc:Fallback xmlns="">
          <p:pic>
            <p:nvPicPr>
              <p:cNvPr id="84" name="墨迹 83"/>
            </p:nvPicPr>
            <p:blipFill>
              <a:blip r:embed="rId155"/>
            </p:blipFill>
            <p:spPr>
              <a:xfrm>
                <a:off x="3541183" y="5481888"/>
                <a:ext cx="229305" cy="1691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5" name="墨迹 84"/>
              <p14:cNvContentPartPr/>
              <p14:nvPr/>
            </p14:nvContentPartPr>
            <p14:xfrm>
              <a:off x="3542947" y="5552385"/>
              <a:ext cx="244475" cy="14100"/>
            </p14:xfrm>
          </p:contentPart>
        </mc:Choice>
        <mc:Fallback xmlns="">
          <p:pic>
            <p:nvPicPr>
              <p:cNvPr id="85" name="墨迹 84"/>
            </p:nvPicPr>
            <p:blipFill>
              <a:blip r:embed="rId157"/>
            </p:blipFill>
            <p:spPr>
              <a:xfrm>
                <a:off x="3542947" y="5552385"/>
                <a:ext cx="244475" cy="1410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6" name="墨迹 85"/>
              <p14:cNvContentPartPr/>
              <p14:nvPr/>
            </p14:nvContentPartPr>
            <p14:xfrm>
              <a:off x="3632200" y="5309874"/>
              <a:ext cx="90311" cy="104336"/>
            </p14:xfrm>
          </p:contentPart>
        </mc:Choice>
        <mc:Fallback xmlns="">
          <p:pic>
            <p:nvPicPr>
              <p:cNvPr id="86" name="墨迹 85"/>
            </p:nvPicPr>
            <p:blipFill>
              <a:blip r:embed="rId159"/>
            </p:blipFill>
            <p:spPr>
              <a:xfrm>
                <a:off x="3632200" y="5309874"/>
                <a:ext cx="90311" cy="104336"/>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7" name="墨迹 86"/>
              <p14:cNvContentPartPr/>
              <p14:nvPr/>
            </p14:nvContentPartPr>
            <p14:xfrm>
              <a:off x="3972277" y="5318333"/>
              <a:ext cx="112360" cy="62038"/>
            </p14:xfrm>
          </p:contentPart>
        </mc:Choice>
        <mc:Fallback xmlns="">
          <p:pic>
            <p:nvPicPr>
              <p:cNvPr id="87" name="墨迹 86"/>
            </p:nvPicPr>
            <p:blipFill>
              <a:blip r:embed="rId161"/>
            </p:blipFill>
            <p:spPr>
              <a:xfrm>
                <a:off x="3972277" y="5318333"/>
                <a:ext cx="112360" cy="6203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8" name="墨迹 87"/>
              <p14:cNvContentPartPr/>
              <p14:nvPr/>
            </p14:nvContentPartPr>
            <p14:xfrm>
              <a:off x="3917244" y="5400815"/>
              <a:ext cx="129822" cy="306664"/>
            </p14:xfrm>
          </p:contentPart>
        </mc:Choice>
        <mc:Fallback xmlns="">
          <p:pic>
            <p:nvPicPr>
              <p:cNvPr id="88" name="墨迹 87"/>
            </p:nvPicPr>
            <p:blipFill>
              <a:blip r:embed="rId163"/>
            </p:blipFill>
            <p:spPr>
              <a:xfrm>
                <a:off x="3917244" y="5400815"/>
                <a:ext cx="129822" cy="306664"/>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9" name="墨迹 88"/>
              <p14:cNvContentPartPr/>
              <p14:nvPr/>
            </p14:nvContentPartPr>
            <p14:xfrm>
              <a:off x="3964869" y="5510087"/>
              <a:ext cx="135819" cy="16919"/>
            </p14:xfrm>
          </p:contentPart>
        </mc:Choice>
        <mc:Fallback xmlns="">
          <p:pic>
            <p:nvPicPr>
              <p:cNvPr id="89" name="墨迹 88"/>
            </p:nvPicPr>
            <p:blipFill>
              <a:blip r:embed="rId165"/>
            </p:blipFill>
            <p:spPr>
              <a:xfrm>
                <a:off x="3964869" y="5510087"/>
                <a:ext cx="135819" cy="1691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90" name="墨迹 89"/>
              <p14:cNvContentPartPr/>
              <p14:nvPr/>
            </p14:nvContentPartPr>
            <p14:xfrm>
              <a:off x="4138788" y="5487527"/>
              <a:ext cx="125589" cy="194573"/>
            </p14:xfrm>
          </p:contentPart>
        </mc:Choice>
        <mc:Fallback xmlns="">
          <p:pic>
            <p:nvPicPr>
              <p:cNvPr id="90" name="墨迹 89"/>
            </p:nvPicPr>
            <p:blipFill>
              <a:blip r:embed="rId167"/>
            </p:blipFill>
            <p:spPr>
              <a:xfrm>
                <a:off x="4138788" y="5487527"/>
                <a:ext cx="125589" cy="194573"/>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1" name="墨迹 90"/>
              <p14:cNvContentPartPr/>
              <p14:nvPr/>
            </p14:nvContentPartPr>
            <p14:xfrm>
              <a:off x="4346222" y="5414210"/>
              <a:ext cx="76200" cy="265071"/>
            </p14:xfrm>
          </p:contentPart>
        </mc:Choice>
        <mc:Fallback xmlns="">
          <p:pic>
            <p:nvPicPr>
              <p:cNvPr id="91" name="墨迹 90"/>
            </p:nvPicPr>
            <p:blipFill>
              <a:blip r:embed="rId169"/>
            </p:blipFill>
            <p:spPr>
              <a:xfrm>
                <a:off x="4346222" y="5414210"/>
                <a:ext cx="76200" cy="265071"/>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2" name="墨迹 91"/>
              <p14:cNvContentPartPr/>
              <p14:nvPr/>
            </p14:nvContentPartPr>
            <p14:xfrm>
              <a:off x="4476044" y="5359750"/>
              <a:ext cx="135467" cy="249738"/>
            </p14:xfrm>
          </p:contentPart>
        </mc:Choice>
        <mc:Fallback xmlns="">
          <p:pic>
            <p:nvPicPr>
              <p:cNvPr id="92" name="墨迹 91"/>
            </p:nvPicPr>
            <p:blipFill>
              <a:blip r:embed="rId171"/>
            </p:blipFill>
            <p:spPr>
              <a:xfrm>
                <a:off x="4476044" y="5359750"/>
                <a:ext cx="135467" cy="24973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3" name="墨迹 92"/>
              <p14:cNvContentPartPr/>
              <p14:nvPr/>
            </p14:nvContentPartPr>
            <p14:xfrm>
              <a:off x="4570412" y="5476248"/>
              <a:ext cx="74965" cy="208672"/>
            </p14:xfrm>
          </p:contentPart>
        </mc:Choice>
        <mc:Fallback xmlns="">
          <p:pic>
            <p:nvPicPr>
              <p:cNvPr id="93" name="墨迹 92"/>
            </p:nvPicPr>
            <p:blipFill>
              <a:blip r:embed="rId173"/>
            </p:blipFill>
            <p:spPr>
              <a:xfrm>
                <a:off x="4570412" y="5476248"/>
                <a:ext cx="74965" cy="208672"/>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4" name="墨迹 93"/>
              <p14:cNvContentPartPr/>
              <p14:nvPr/>
            </p14:nvContentPartPr>
            <p14:xfrm>
              <a:off x="4696177" y="5351115"/>
              <a:ext cx="33867" cy="204090"/>
            </p14:xfrm>
          </p:contentPart>
        </mc:Choice>
        <mc:Fallback xmlns="">
          <p:pic>
            <p:nvPicPr>
              <p:cNvPr id="94" name="墨迹 93"/>
            </p:nvPicPr>
            <p:blipFill>
              <a:blip r:embed="rId175"/>
            </p:blipFill>
            <p:spPr>
              <a:xfrm>
                <a:off x="4696177" y="5351115"/>
                <a:ext cx="33867" cy="20409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5" name="墨迹 94"/>
              <p14:cNvContentPartPr/>
              <p14:nvPr/>
            </p14:nvContentPartPr>
            <p14:xfrm>
              <a:off x="4707466" y="5453689"/>
              <a:ext cx="93134" cy="28199"/>
            </p14:xfrm>
          </p:contentPart>
        </mc:Choice>
        <mc:Fallback xmlns="">
          <p:pic>
            <p:nvPicPr>
              <p:cNvPr id="95" name="墨迹 94"/>
            </p:nvPicPr>
            <p:blipFill>
              <a:blip r:embed="rId177"/>
            </p:blipFill>
            <p:spPr>
              <a:xfrm>
                <a:off x="4707466" y="5453689"/>
                <a:ext cx="93134" cy="2819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6" name="墨迹 95"/>
              <p14:cNvContentPartPr/>
              <p14:nvPr/>
            </p14:nvContentPartPr>
            <p14:xfrm>
              <a:off x="4780844" y="5318510"/>
              <a:ext cx="45156" cy="442548"/>
            </p14:xfrm>
          </p:contentPart>
        </mc:Choice>
        <mc:Fallback xmlns="">
          <p:pic>
            <p:nvPicPr>
              <p:cNvPr id="96" name="墨迹 95"/>
            </p:nvPicPr>
            <p:blipFill>
              <a:blip r:embed="rId179"/>
            </p:blipFill>
            <p:spPr>
              <a:xfrm>
                <a:off x="4780844" y="5318510"/>
                <a:ext cx="45156" cy="44254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7" name="墨迹 96"/>
              <p14:cNvContentPartPr/>
              <p14:nvPr/>
            </p14:nvContentPartPr>
            <p14:xfrm>
              <a:off x="4809066" y="5452103"/>
              <a:ext cx="95956" cy="172542"/>
            </p14:xfrm>
          </p:contentPart>
        </mc:Choice>
        <mc:Fallback xmlns="">
          <p:pic>
            <p:nvPicPr>
              <p:cNvPr id="97" name="墨迹 96"/>
            </p:nvPicPr>
            <p:blipFill>
              <a:blip r:embed="rId181"/>
            </p:blipFill>
            <p:spPr>
              <a:xfrm>
                <a:off x="4809066" y="5452103"/>
                <a:ext cx="95956" cy="172542"/>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8" name="墨迹 97"/>
              <p14:cNvContentPartPr/>
              <p14:nvPr/>
            </p14:nvContentPartPr>
            <p14:xfrm>
              <a:off x="4859866" y="5470608"/>
              <a:ext cx="90311" cy="11280"/>
            </p14:xfrm>
          </p:contentPart>
        </mc:Choice>
        <mc:Fallback xmlns="">
          <p:pic>
            <p:nvPicPr>
              <p:cNvPr id="98" name="墨迹 97"/>
            </p:nvPicPr>
            <p:blipFill>
              <a:blip r:embed="rId183"/>
            </p:blipFill>
            <p:spPr>
              <a:xfrm>
                <a:off x="4859866" y="5470608"/>
                <a:ext cx="90311" cy="11280"/>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9" name="墨迹 98"/>
              <p14:cNvContentPartPr/>
              <p14:nvPr/>
            </p14:nvContentPartPr>
            <p14:xfrm>
              <a:off x="4961466" y="5386011"/>
              <a:ext cx="118534" cy="203033"/>
            </p14:xfrm>
          </p:contentPart>
        </mc:Choice>
        <mc:Fallback xmlns="">
          <p:pic>
            <p:nvPicPr>
              <p:cNvPr id="99" name="墨迹 98"/>
            </p:nvPicPr>
            <p:blipFill>
              <a:blip r:embed="rId185"/>
            </p:blipFill>
            <p:spPr>
              <a:xfrm>
                <a:off x="4961466" y="5386011"/>
                <a:ext cx="118534" cy="203033"/>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00" name="墨迹 99"/>
              <p14:cNvContentPartPr/>
              <p14:nvPr/>
            </p14:nvContentPartPr>
            <p14:xfrm>
              <a:off x="5084409" y="5487527"/>
              <a:ext cx="100013" cy="107157"/>
            </p14:xfrm>
          </p:contentPart>
        </mc:Choice>
        <mc:Fallback xmlns="">
          <p:pic>
            <p:nvPicPr>
              <p:cNvPr id="100" name="墨迹 99"/>
            </p:nvPicPr>
            <p:blipFill>
              <a:blip r:embed="rId187"/>
            </p:blipFill>
            <p:spPr>
              <a:xfrm>
                <a:off x="5084409" y="5487527"/>
                <a:ext cx="100013" cy="107157"/>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1" name="墨迹 100"/>
              <p14:cNvContentPartPr/>
              <p14:nvPr/>
            </p14:nvContentPartPr>
            <p14:xfrm>
              <a:off x="5178777" y="5329613"/>
              <a:ext cx="91194" cy="304549"/>
            </p14:xfrm>
          </p:contentPart>
        </mc:Choice>
        <mc:Fallback xmlns="">
          <p:pic>
            <p:nvPicPr>
              <p:cNvPr id="101" name="墨迹 100"/>
            </p:nvPicPr>
            <p:blipFill>
              <a:blip r:embed="rId189"/>
            </p:blipFill>
            <p:spPr>
              <a:xfrm>
                <a:off x="5178777" y="5329613"/>
                <a:ext cx="91194" cy="30454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2" name="墨迹 101"/>
              <p14:cNvContentPartPr/>
              <p14:nvPr/>
            </p14:nvContentPartPr>
            <p14:xfrm>
              <a:off x="5238044" y="5495987"/>
              <a:ext cx="92428" cy="279170"/>
            </p14:xfrm>
          </p:contentPart>
        </mc:Choice>
        <mc:Fallback xmlns="">
          <p:pic>
            <p:nvPicPr>
              <p:cNvPr id="102" name="墨迹 101"/>
            </p:nvPicPr>
            <p:blipFill>
              <a:blip r:embed="rId191"/>
            </p:blipFill>
            <p:spPr>
              <a:xfrm>
                <a:off x="5238044" y="5495987"/>
                <a:ext cx="92428" cy="27917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3" name="墨迹 102"/>
              <p14:cNvContentPartPr/>
              <p14:nvPr/>
            </p14:nvContentPartPr>
            <p14:xfrm>
              <a:off x="5373511" y="5481888"/>
              <a:ext cx="152400" cy="11279"/>
            </p14:xfrm>
          </p:contentPart>
        </mc:Choice>
        <mc:Fallback xmlns="">
          <p:pic>
            <p:nvPicPr>
              <p:cNvPr id="103" name="墨迹 102"/>
            </p:nvPicPr>
            <p:blipFill>
              <a:blip r:embed="rId193"/>
            </p:blipFill>
            <p:spPr>
              <a:xfrm>
                <a:off x="5373511" y="5481888"/>
                <a:ext cx="152400" cy="1127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4" name="墨迹 103"/>
              <p14:cNvContentPartPr/>
              <p14:nvPr/>
            </p14:nvContentPartPr>
            <p14:xfrm>
              <a:off x="5390444" y="5359750"/>
              <a:ext cx="50800" cy="268772"/>
            </p14:xfrm>
          </p:contentPart>
        </mc:Choice>
        <mc:Fallback xmlns="">
          <p:pic>
            <p:nvPicPr>
              <p:cNvPr id="104" name="墨迹 103"/>
            </p:nvPicPr>
            <p:blipFill>
              <a:blip r:embed="rId195"/>
            </p:blipFill>
            <p:spPr>
              <a:xfrm>
                <a:off x="5390444" y="5359750"/>
                <a:ext cx="50800" cy="268772"/>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5" name="墨迹 104"/>
              <p14:cNvContentPartPr/>
              <p14:nvPr/>
            </p14:nvContentPartPr>
            <p14:xfrm>
              <a:off x="5599288" y="5377199"/>
              <a:ext cx="107244" cy="203385"/>
            </p14:xfrm>
          </p:contentPart>
        </mc:Choice>
        <mc:Fallback xmlns="">
          <p:pic>
            <p:nvPicPr>
              <p:cNvPr id="105" name="墨迹 104"/>
            </p:nvPicPr>
            <p:blipFill>
              <a:blip r:embed="rId197"/>
            </p:blipFill>
            <p:spPr>
              <a:xfrm>
                <a:off x="5599288" y="5377199"/>
                <a:ext cx="107244" cy="20338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6" name="墨迹 105"/>
              <p14:cNvContentPartPr/>
              <p14:nvPr/>
            </p14:nvContentPartPr>
            <p14:xfrm>
              <a:off x="5590822" y="5374026"/>
              <a:ext cx="183444" cy="240397"/>
            </p14:xfrm>
          </p:contentPart>
        </mc:Choice>
        <mc:Fallback xmlns="">
          <p:pic>
            <p:nvPicPr>
              <p:cNvPr id="106" name="墨迹 105"/>
            </p:nvPicPr>
            <p:blipFill>
              <a:blip r:embed="rId199"/>
            </p:blipFill>
            <p:spPr>
              <a:xfrm>
                <a:off x="5590822" y="5374026"/>
                <a:ext cx="183444" cy="24039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7" name="墨迹 106"/>
              <p14:cNvContentPartPr/>
              <p14:nvPr/>
            </p14:nvContentPartPr>
            <p14:xfrm>
              <a:off x="5805311" y="5397291"/>
              <a:ext cx="36689" cy="152274"/>
            </p14:xfrm>
          </p:contentPart>
        </mc:Choice>
        <mc:Fallback xmlns="">
          <p:pic>
            <p:nvPicPr>
              <p:cNvPr id="107" name="墨迹 106"/>
            </p:nvPicPr>
            <p:blipFill>
              <a:blip r:embed="rId201"/>
            </p:blipFill>
            <p:spPr>
              <a:xfrm>
                <a:off x="5805311" y="5397291"/>
                <a:ext cx="36689" cy="152274"/>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8" name="墨迹 107"/>
              <p14:cNvContentPartPr/>
              <p14:nvPr/>
            </p14:nvContentPartPr>
            <p14:xfrm>
              <a:off x="5836355" y="5436769"/>
              <a:ext cx="62089" cy="28199"/>
            </p14:xfrm>
          </p:contentPart>
        </mc:Choice>
        <mc:Fallback xmlns="">
          <p:pic>
            <p:nvPicPr>
              <p:cNvPr id="108" name="墨迹 107"/>
            </p:nvPicPr>
            <p:blipFill>
              <a:blip r:embed="rId203"/>
            </p:blipFill>
            <p:spPr>
              <a:xfrm>
                <a:off x="5836355" y="5436769"/>
                <a:ext cx="62089" cy="2819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9" name="墨迹 108"/>
              <p14:cNvContentPartPr/>
              <p14:nvPr/>
            </p14:nvContentPartPr>
            <p14:xfrm>
              <a:off x="5887155" y="5309521"/>
              <a:ext cx="39512" cy="327461"/>
            </p14:xfrm>
          </p:contentPart>
        </mc:Choice>
        <mc:Fallback xmlns="">
          <p:pic>
            <p:nvPicPr>
              <p:cNvPr id="109" name="墨迹 108"/>
            </p:nvPicPr>
            <p:blipFill>
              <a:blip r:embed="rId205"/>
            </p:blipFill>
            <p:spPr>
              <a:xfrm>
                <a:off x="5887155" y="5309521"/>
                <a:ext cx="39512" cy="327461"/>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10" name="墨迹 109"/>
              <p14:cNvContentPartPr/>
              <p14:nvPr/>
            </p14:nvContentPartPr>
            <p14:xfrm>
              <a:off x="5926666" y="5438708"/>
              <a:ext cx="252589" cy="172191"/>
            </p14:xfrm>
          </p:contentPart>
        </mc:Choice>
        <mc:Fallback xmlns="">
          <p:pic>
            <p:nvPicPr>
              <p:cNvPr id="110" name="墨迹 109"/>
            </p:nvPicPr>
            <p:blipFill>
              <a:blip r:embed="rId207"/>
            </p:blipFill>
            <p:spPr>
              <a:xfrm>
                <a:off x="5926666" y="5438708"/>
                <a:ext cx="252589" cy="172191"/>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1" name="墨迹 110"/>
              <p14:cNvContentPartPr/>
              <p14:nvPr/>
            </p14:nvContentPartPr>
            <p14:xfrm>
              <a:off x="5585177" y="5831555"/>
              <a:ext cx="31045" cy="231232"/>
            </p14:xfrm>
          </p:contentPart>
        </mc:Choice>
        <mc:Fallback xmlns="">
          <p:pic>
            <p:nvPicPr>
              <p:cNvPr id="111" name="墨迹 110"/>
            </p:nvPicPr>
            <p:blipFill>
              <a:blip r:embed="rId209"/>
            </p:blipFill>
            <p:spPr>
              <a:xfrm>
                <a:off x="5585177" y="5831555"/>
                <a:ext cx="31045" cy="231232"/>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2" name="墨迹 111"/>
              <p14:cNvContentPartPr/>
              <p14:nvPr/>
            </p14:nvContentPartPr>
            <p14:xfrm>
              <a:off x="5680780" y="5831555"/>
              <a:ext cx="127353" cy="248152"/>
            </p14:xfrm>
          </p:contentPart>
        </mc:Choice>
        <mc:Fallback xmlns="">
          <p:pic>
            <p:nvPicPr>
              <p:cNvPr id="112" name="墨迹 111"/>
            </p:nvPicPr>
            <p:blipFill>
              <a:blip r:embed="rId211"/>
            </p:blipFill>
            <p:spPr>
              <a:xfrm>
                <a:off x="5680780" y="5831555"/>
                <a:ext cx="127353" cy="248152"/>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3" name="墨迹 112"/>
              <p14:cNvContentPartPr/>
              <p14:nvPr/>
            </p14:nvContentPartPr>
            <p14:xfrm>
              <a:off x="5858933" y="5895532"/>
              <a:ext cx="95956" cy="176420"/>
            </p14:xfrm>
          </p:contentPart>
        </mc:Choice>
        <mc:Fallback xmlns="">
          <p:pic>
            <p:nvPicPr>
              <p:cNvPr id="113" name="墨迹 112"/>
            </p:nvPicPr>
            <p:blipFill>
              <a:blip r:embed="rId213"/>
            </p:blipFill>
            <p:spPr>
              <a:xfrm>
                <a:off x="5858933" y="5895532"/>
                <a:ext cx="95956" cy="176420"/>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4" name="墨迹 113"/>
              <p14:cNvContentPartPr/>
              <p14:nvPr/>
            </p14:nvContentPartPr>
            <p14:xfrm>
              <a:off x="5771444" y="5824858"/>
              <a:ext cx="256822" cy="240750"/>
            </p14:xfrm>
          </p:contentPart>
        </mc:Choice>
        <mc:Fallback xmlns="">
          <p:pic>
            <p:nvPicPr>
              <p:cNvPr id="114" name="墨迹 113"/>
            </p:nvPicPr>
            <p:blipFill>
              <a:blip r:embed="rId215"/>
            </p:blipFill>
            <p:spPr>
              <a:xfrm>
                <a:off x="5771444" y="5824858"/>
                <a:ext cx="256822" cy="24075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5" name="墨迹 114"/>
              <p14:cNvContentPartPr/>
              <p14:nvPr/>
            </p14:nvContentPartPr>
            <p14:xfrm>
              <a:off x="2026355" y="5955631"/>
              <a:ext cx="22578" cy="349668"/>
            </p14:xfrm>
          </p:contentPart>
        </mc:Choice>
        <mc:Fallback xmlns="">
          <p:pic>
            <p:nvPicPr>
              <p:cNvPr id="115" name="墨迹 114"/>
            </p:nvPicPr>
            <p:blipFill>
              <a:blip r:embed="rId217"/>
            </p:blipFill>
            <p:spPr>
              <a:xfrm>
                <a:off x="2026355" y="5955631"/>
                <a:ext cx="22578" cy="349668"/>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6" name="墨迹 115"/>
              <p14:cNvContentPartPr/>
              <p14:nvPr/>
            </p14:nvContentPartPr>
            <p14:xfrm>
              <a:off x="2136069" y="5999339"/>
              <a:ext cx="212019" cy="277761"/>
            </p14:xfrm>
          </p:contentPart>
        </mc:Choice>
        <mc:Fallback xmlns="">
          <p:pic>
            <p:nvPicPr>
              <p:cNvPr id="116" name="墨迹 115"/>
            </p:nvPicPr>
            <p:blipFill>
              <a:blip r:embed="rId219"/>
            </p:blipFill>
            <p:spPr>
              <a:xfrm>
                <a:off x="2136069" y="5999339"/>
                <a:ext cx="212019" cy="277761"/>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7" name="墨迹 116"/>
              <p14:cNvContentPartPr/>
              <p14:nvPr/>
            </p14:nvContentPartPr>
            <p14:xfrm>
              <a:off x="5218112" y="6215062"/>
              <a:ext cx="189265" cy="293093"/>
            </p14:xfrm>
          </p:contentPart>
        </mc:Choice>
        <mc:Fallback xmlns="">
          <p:pic>
            <p:nvPicPr>
              <p:cNvPr id="117" name="墨迹 116"/>
            </p:nvPicPr>
            <p:blipFill>
              <a:blip r:embed="rId221"/>
            </p:blipFill>
            <p:spPr>
              <a:xfrm>
                <a:off x="5218112" y="6215062"/>
                <a:ext cx="189265" cy="293093"/>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8" name="墨迹 117"/>
              <p14:cNvContentPartPr/>
              <p14:nvPr/>
            </p14:nvContentPartPr>
            <p14:xfrm>
              <a:off x="5373511" y="6321513"/>
              <a:ext cx="180622" cy="220658"/>
            </p14:xfrm>
          </p:contentPart>
        </mc:Choice>
        <mc:Fallback xmlns="">
          <p:pic>
            <p:nvPicPr>
              <p:cNvPr id="118" name="墨迹 117"/>
            </p:nvPicPr>
            <p:blipFill>
              <a:blip r:embed="rId223"/>
            </p:blipFill>
            <p:spPr>
              <a:xfrm>
                <a:off x="5373511" y="6321513"/>
                <a:ext cx="180622" cy="220658"/>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9" name="墨迹 118"/>
              <p14:cNvContentPartPr/>
              <p14:nvPr/>
            </p14:nvContentPartPr>
            <p14:xfrm>
              <a:off x="5643738" y="6327858"/>
              <a:ext cx="141817" cy="169899"/>
            </p14:xfrm>
          </p:contentPart>
        </mc:Choice>
        <mc:Fallback xmlns="">
          <p:pic>
            <p:nvPicPr>
              <p:cNvPr id="119" name="墨迹 118"/>
            </p:nvPicPr>
            <p:blipFill>
              <a:blip r:embed="rId225"/>
            </p:blipFill>
            <p:spPr>
              <a:xfrm>
                <a:off x="5643738" y="6327858"/>
                <a:ext cx="141817" cy="169899"/>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20" name="墨迹 119"/>
              <p14:cNvContentPartPr/>
              <p14:nvPr/>
            </p14:nvContentPartPr>
            <p14:xfrm>
              <a:off x="5678311" y="6308119"/>
              <a:ext cx="101600" cy="214312"/>
            </p14:xfrm>
          </p:contentPart>
        </mc:Choice>
        <mc:Fallback xmlns="">
          <p:pic>
            <p:nvPicPr>
              <p:cNvPr id="120" name="墨迹 119"/>
            </p:nvPicPr>
            <p:blipFill>
              <a:blip r:embed="rId227"/>
            </p:blipFill>
            <p:spPr>
              <a:xfrm>
                <a:off x="5678311" y="6308119"/>
                <a:ext cx="101600" cy="214312"/>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1" name="墨迹 120"/>
              <p14:cNvContentPartPr/>
              <p14:nvPr/>
            </p14:nvContentPartPr>
            <p14:xfrm>
              <a:off x="5816600" y="6274280"/>
              <a:ext cx="128587" cy="217132"/>
            </p14:xfrm>
          </p:contentPart>
        </mc:Choice>
        <mc:Fallback xmlns="">
          <p:pic>
            <p:nvPicPr>
              <p:cNvPr id="121" name="墨迹 120"/>
            </p:nvPicPr>
            <p:blipFill>
              <a:blip r:embed="rId229"/>
            </p:blipFill>
            <p:spPr>
              <a:xfrm>
                <a:off x="5816600" y="6274280"/>
                <a:ext cx="128587" cy="217132"/>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2" name="墨迹 121"/>
              <p14:cNvContentPartPr/>
              <p14:nvPr/>
            </p14:nvContentPartPr>
            <p14:xfrm>
              <a:off x="5926666" y="6271460"/>
              <a:ext cx="115711" cy="33838"/>
            </p14:xfrm>
          </p:contentPart>
        </mc:Choice>
        <mc:Fallback xmlns="">
          <p:pic>
            <p:nvPicPr>
              <p:cNvPr id="122" name="墨迹 121"/>
            </p:nvPicPr>
            <p:blipFill>
              <a:blip r:embed="rId231"/>
            </p:blipFill>
            <p:spPr>
              <a:xfrm>
                <a:off x="5926666" y="6271460"/>
                <a:ext cx="115711" cy="33838"/>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3" name="墨迹 122"/>
              <p14:cNvContentPartPr/>
              <p14:nvPr/>
            </p14:nvContentPartPr>
            <p14:xfrm>
              <a:off x="6001984" y="6389896"/>
              <a:ext cx="46038" cy="70497"/>
            </p14:xfrm>
          </p:contentPart>
        </mc:Choice>
        <mc:Fallback xmlns="">
          <p:pic>
            <p:nvPicPr>
              <p:cNvPr id="123" name="墨迹 122"/>
            </p:nvPicPr>
            <p:blipFill>
              <a:blip r:embed="rId233"/>
            </p:blipFill>
            <p:spPr>
              <a:xfrm>
                <a:off x="6001984" y="6389896"/>
                <a:ext cx="46038" cy="70497"/>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4" name="墨迹 123"/>
              <p14:cNvContentPartPr/>
              <p14:nvPr/>
            </p14:nvContentPartPr>
            <p14:xfrm>
              <a:off x="6096000" y="6294019"/>
              <a:ext cx="124177" cy="150336"/>
            </p14:xfrm>
          </p:contentPart>
        </mc:Choice>
        <mc:Fallback xmlns="">
          <p:pic>
            <p:nvPicPr>
              <p:cNvPr id="124" name="墨迹 123"/>
            </p:nvPicPr>
            <p:blipFill>
              <a:blip r:embed="rId235"/>
            </p:blipFill>
            <p:spPr>
              <a:xfrm>
                <a:off x="6096000" y="6294019"/>
                <a:ext cx="124177" cy="150336"/>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5" name="墨迹 124"/>
              <p14:cNvContentPartPr/>
              <p14:nvPr/>
            </p14:nvContentPartPr>
            <p14:xfrm>
              <a:off x="6042377" y="6103676"/>
              <a:ext cx="356482" cy="822001"/>
            </p14:xfrm>
          </p:contentPart>
        </mc:Choice>
        <mc:Fallback xmlns="">
          <p:pic>
            <p:nvPicPr>
              <p:cNvPr id="125" name="墨迹 124"/>
            </p:nvPicPr>
            <p:blipFill>
              <a:blip r:embed="rId237"/>
            </p:blipFill>
            <p:spPr>
              <a:xfrm>
                <a:off x="6042377" y="6103676"/>
                <a:ext cx="356482" cy="822001"/>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6" name="墨迹 125"/>
              <p14:cNvContentPartPr/>
              <p14:nvPr/>
            </p14:nvContentPartPr>
            <p14:xfrm>
              <a:off x="6296377" y="6465152"/>
              <a:ext cx="113771" cy="116497"/>
            </p14:xfrm>
          </p:contentPart>
        </mc:Choice>
        <mc:Fallback xmlns="">
          <p:pic>
            <p:nvPicPr>
              <p:cNvPr id="126" name="墨迹 125"/>
            </p:nvPicPr>
            <p:blipFill>
              <a:blip r:embed="rId239"/>
            </p:blipFill>
            <p:spPr>
              <a:xfrm>
                <a:off x="6296377" y="6465152"/>
                <a:ext cx="113771" cy="116497"/>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7" name="墨迹 126"/>
              <p14:cNvContentPartPr/>
              <p14:nvPr/>
            </p14:nvContentPartPr>
            <p14:xfrm>
              <a:off x="9838266" y="1167439"/>
              <a:ext cx="33866" cy="176596"/>
            </p14:xfrm>
          </p:contentPart>
        </mc:Choice>
        <mc:Fallback xmlns="">
          <p:pic>
            <p:nvPicPr>
              <p:cNvPr id="127" name="墨迹 126"/>
            </p:nvPicPr>
            <p:blipFill>
              <a:blip r:embed="rId241"/>
            </p:blipFill>
            <p:spPr>
              <a:xfrm>
                <a:off x="9838266" y="1167439"/>
                <a:ext cx="33866" cy="17659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8" name="墨迹 127"/>
              <p14:cNvContentPartPr/>
              <p14:nvPr/>
            </p14:nvContentPartPr>
            <p14:xfrm>
              <a:off x="9826977" y="1060282"/>
              <a:ext cx="575734" cy="327109"/>
            </p14:xfrm>
          </p:contentPart>
        </mc:Choice>
        <mc:Fallback xmlns="">
          <p:pic>
            <p:nvPicPr>
              <p:cNvPr id="128" name="墨迹 127"/>
            </p:nvPicPr>
            <p:blipFill>
              <a:blip r:embed="rId243"/>
            </p:blipFill>
            <p:spPr>
              <a:xfrm>
                <a:off x="9826977" y="1060282"/>
                <a:ext cx="575734" cy="32710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9" name="墨迹 128"/>
              <p14:cNvContentPartPr/>
              <p14:nvPr/>
            </p14:nvContentPartPr>
            <p14:xfrm>
              <a:off x="7466718" y="5261935"/>
              <a:ext cx="136349" cy="302434"/>
            </p14:xfrm>
          </p:contentPart>
        </mc:Choice>
        <mc:Fallback xmlns="">
          <p:pic>
            <p:nvPicPr>
              <p:cNvPr id="129" name="墨迹 128"/>
            </p:nvPicPr>
            <p:blipFill>
              <a:blip r:embed="rId245"/>
            </p:blipFill>
            <p:spPr>
              <a:xfrm>
                <a:off x="7466718" y="5261935"/>
                <a:ext cx="136349" cy="302434"/>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0" name="墨迹 129"/>
              <p14:cNvContentPartPr/>
              <p14:nvPr/>
            </p14:nvContentPartPr>
            <p14:xfrm>
              <a:off x="7512755" y="5414210"/>
              <a:ext cx="115712" cy="16919"/>
            </p14:xfrm>
          </p:contentPart>
        </mc:Choice>
        <mc:Fallback xmlns="">
          <p:pic>
            <p:nvPicPr>
              <p:cNvPr id="130" name="墨迹 129"/>
            </p:nvPicPr>
            <p:blipFill>
              <a:blip r:embed="rId247"/>
            </p:blipFill>
            <p:spPr>
              <a:xfrm>
                <a:off x="7512755" y="5414210"/>
                <a:ext cx="115712" cy="16919"/>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1" name="墨迹 130"/>
              <p14:cNvContentPartPr/>
              <p14:nvPr/>
            </p14:nvContentPartPr>
            <p14:xfrm>
              <a:off x="7676444" y="5414210"/>
              <a:ext cx="87488" cy="149455"/>
            </p14:xfrm>
          </p:contentPart>
        </mc:Choice>
        <mc:Fallback xmlns="">
          <p:pic>
            <p:nvPicPr>
              <p:cNvPr id="131" name="墨迹 130"/>
            </p:nvPicPr>
            <p:blipFill>
              <a:blip r:embed="rId249"/>
            </p:blipFill>
            <p:spPr>
              <a:xfrm>
                <a:off x="7676444" y="5414210"/>
                <a:ext cx="87488" cy="149455"/>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2" name="墨迹 131"/>
              <p14:cNvContentPartPr/>
              <p14:nvPr/>
            </p14:nvContentPartPr>
            <p14:xfrm>
              <a:off x="7830784" y="5331728"/>
              <a:ext cx="99660" cy="220658"/>
            </p14:xfrm>
          </p:contentPart>
        </mc:Choice>
        <mc:Fallback xmlns="">
          <p:pic>
            <p:nvPicPr>
              <p:cNvPr id="132" name="墨迹 131"/>
            </p:nvPicPr>
            <p:blipFill>
              <a:blip r:embed="rId251"/>
            </p:blipFill>
            <p:spPr>
              <a:xfrm>
                <a:off x="7830784" y="5331728"/>
                <a:ext cx="99660" cy="220658"/>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3" name="墨迹 132"/>
              <p14:cNvContentPartPr/>
              <p14:nvPr/>
            </p14:nvContentPartPr>
            <p14:xfrm>
              <a:off x="7958666" y="5304939"/>
              <a:ext cx="107244" cy="188228"/>
            </p14:xfrm>
          </p:contentPart>
        </mc:Choice>
        <mc:Fallback xmlns="">
          <p:pic>
            <p:nvPicPr>
              <p:cNvPr id="133" name="墨迹 132"/>
            </p:nvPicPr>
            <p:blipFill>
              <a:blip r:embed="rId253"/>
            </p:blipFill>
            <p:spPr>
              <a:xfrm>
                <a:off x="7958666" y="5304939"/>
                <a:ext cx="107244" cy="188228"/>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4" name="墨迹 133"/>
              <p14:cNvContentPartPr/>
              <p14:nvPr/>
            </p14:nvContentPartPr>
            <p14:xfrm>
              <a:off x="8053916" y="5419850"/>
              <a:ext cx="62794" cy="132535"/>
            </p14:xfrm>
          </p:contentPart>
        </mc:Choice>
        <mc:Fallback xmlns="">
          <p:pic>
            <p:nvPicPr>
              <p:cNvPr id="134" name="墨迹 133"/>
            </p:nvPicPr>
            <p:blipFill>
              <a:blip r:embed="rId255"/>
            </p:blipFill>
            <p:spPr>
              <a:xfrm>
                <a:off x="8053916" y="5419850"/>
                <a:ext cx="62794" cy="132535"/>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5" name="墨迹 134"/>
              <p14:cNvContentPartPr/>
              <p14:nvPr/>
            </p14:nvContentPartPr>
            <p14:xfrm>
              <a:off x="8178800" y="5290134"/>
              <a:ext cx="28222" cy="200213"/>
            </p14:xfrm>
          </p:contentPart>
        </mc:Choice>
        <mc:Fallback xmlns="">
          <p:pic>
            <p:nvPicPr>
              <p:cNvPr id="135" name="墨迹 134"/>
            </p:nvPicPr>
            <p:blipFill>
              <a:blip r:embed="rId257"/>
            </p:blipFill>
            <p:spPr>
              <a:xfrm>
                <a:off x="8178800" y="5290134"/>
                <a:ext cx="28222" cy="200213"/>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6" name="墨迹 135"/>
              <p14:cNvContentPartPr/>
              <p14:nvPr/>
            </p14:nvContentPartPr>
            <p14:xfrm>
              <a:off x="8195733" y="5402930"/>
              <a:ext cx="98778" cy="28200"/>
            </p14:xfrm>
          </p:contentPart>
        </mc:Choice>
        <mc:Fallback xmlns="">
          <p:pic>
            <p:nvPicPr>
              <p:cNvPr id="136" name="墨迹 135"/>
            </p:nvPicPr>
            <p:blipFill>
              <a:blip r:embed="rId259"/>
            </p:blipFill>
            <p:spPr>
              <a:xfrm>
                <a:off x="8195733" y="5402930"/>
                <a:ext cx="98778" cy="2820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7" name="墨迹 136"/>
              <p14:cNvContentPartPr/>
              <p14:nvPr/>
            </p14:nvContentPartPr>
            <p14:xfrm>
              <a:off x="8257822" y="5271981"/>
              <a:ext cx="45155" cy="410119"/>
            </p14:xfrm>
          </p:contentPart>
        </mc:Choice>
        <mc:Fallback xmlns="">
          <p:pic>
            <p:nvPicPr>
              <p:cNvPr id="137" name="墨迹 136"/>
            </p:nvPicPr>
            <p:blipFill>
              <a:blip r:embed="rId261"/>
            </p:blipFill>
            <p:spPr>
              <a:xfrm>
                <a:off x="8257822" y="5271981"/>
                <a:ext cx="45155" cy="41011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8" name="墨迹 137"/>
              <p14:cNvContentPartPr/>
              <p14:nvPr/>
            </p14:nvContentPartPr>
            <p14:xfrm>
              <a:off x="8305800" y="5422141"/>
              <a:ext cx="62265" cy="118260"/>
            </p14:xfrm>
          </p:contentPart>
        </mc:Choice>
        <mc:Fallback xmlns="">
          <p:pic>
            <p:nvPicPr>
              <p:cNvPr id="138" name="墨迹 137"/>
            </p:nvPicPr>
            <p:blipFill>
              <a:blip r:embed="rId263"/>
            </p:blipFill>
            <p:spPr>
              <a:xfrm>
                <a:off x="8305800" y="5422141"/>
                <a:ext cx="62265" cy="11826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9" name="墨迹 138"/>
              <p14:cNvContentPartPr/>
              <p14:nvPr/>
            </p14:nvContentPartPr>
            <p14:xfrm>
              <a:off x="8359422" y="5402930"/>
              <a:ext cx="87488" cy="16920"/>
            </p14:xfrm>
          </p:contentPart>
        </mc:Choice>
        <mc:Fallback xmlns="">
          <p:pic>
            <p:nvPicPr>
              <p:cNvPr id="139" name="墨迹 138"/>
            </p:nvPicPr>
            <p:blipFill>
              <a:blip r:embed="rId265"/>
            </p:blipFill>
            <p:spPr>
              <a:xfrm>
                <a:off x="8359422" y="5402930"/>
                <a:ext cx="87488" cy="16920"/>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0" name="墨迹 139"/>
              <p14:cNvContentPartPr/>
              <p14:nvPr/>
            </p14:nvContentPartPr>
            <p14:xfrm>
              <a:off x="8458200" y="5295774"/>
              <a:ext cx="115711" cy="194750"/>
            </p14:xfrm>
          </p:contentPart>
        </mc:Choice>
        <mc:Fallback xmlns="">
          <p:pic>
            <p:nvPicPr>
              <p:cNvPr id="140" name="墨迹 139"/>
            </p:nvPicPr>
            <p:blipFill>
              <a:blip r:embed="rId267"/>
            </p:blipFill>
            <p:spPr>
              <a:xfrm>
                <a:off x="8458200" y="5295774"/>
                <a:ext cx="115711" cy="194750"/>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1" name="墨迹 140"/>
              <p14:cNvContentPartPr/>
              <p14:nvPr/>
            </p14:nvContentPartPr>
            <p14:xfrm>
              <a:off x="8612540" y="5386011"/>
              <a:ext cx="119415" cy="88122"/>
            </p14:xfrm>
          </p:contentPart>
        </mc:Choice>
        <mc:Fallback xmlns="">
          <p:pic>
            <p:nvPicPr>
              <p:cNvPr id="141" name="墨迹 140"/>
            </p:nvPicPr>
            <p:blipFill>
              <a:blip r:embed="rId269"/>
            </p:blipFill>
            <p:spPr>
              <a:xfrm>
                <a:off x="8612540" y="5386011"/>
                <a:ext cx="119415" cy="88122"/>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2" name="墨迹 141"/>
              <p14:cNvContentPartPr/>
              <p14:nvPr/>
            </p14:nvContentPartPr>
            <p14:xfrm>
              <a:off x="8743244" y="5212587"/>
              <a:ext cx="79022" cy="272121"/>
            </p14:xfrm>
          </p:contentPart>
        </mc:Choice>
        <mc:Fallback xmlns="">
          <p:pic>
            <p:nvPicPr>
              <p:cNvPr id="142" name="墨迹 141"/>
            </p:nvPicPr>
            <p:blipFill>
              <a:blip r:embed="rId271"/>
            </p:blipFill>
            <p:spPr>
              <a:xfrm>
                <a:off x="8743244" y="5212587"/>
                <a:ext cx="79022" cy="272121"/>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3" name="墨迹 142"/>
              <p14:cNvContentPartPr/>
              <p14:nvPr/>
            </p14:nvContentPartPr>
            <p14:xfrm>
              <a:off x="8805333" y="5363452"/>
              <a:ext cx="101600" cy="318649"/>
            </p14:xfrm>
          </p:contentPart>
        </mc:Choice>
        <mc:Fallback xmlns="">
          <p:pic>
            <p:nvPicPr>
              <p:cNvPr id="143" name="墨迹 142"/>
            </p:nvPicPr>
            <p:blipFill>
              <a:blip r:embed="rId273"/>
            </p:blipFill>
            <p:spPr>
              <a:xfrm>
                <a:off x="8805333" y="5363452"/>
                <a:ext cx="101600" cy="318649"/>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4" name="墨迹 143"/>
              <p14:cNvContentPartPr/>
              <p14:nvPr/>
            </p14:nvContentPartPr>
            <p14:xfrm>
              <a:off x="8983133" y="5363452"/>
              <a:ext cx="19756" cy="2820"/>
            </p14:xfrm>
          </p:contentPart>
        </mc:Choice>
        <mc:Fallback xmlns="">
          <p:pic>
            <p:nvPicPr>
              <p:cNvPr id="144" name="墨迹 143"/>
            </p:nvPicPr>
            <p:blipFill>
              <a:blip r:embed="rId275"/>
            </p:blipFill>
            <p:spPr>
              <a:xfrm>
                <a:off x="8983133" y="5363452"/>
                <a:ext cx="19756" cy="282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5" name="墨迹 144"/>
              <p14:cNvContentPartPr/>
              <p14:nvPr/>
            </p14:nvContentPartPr>
            <p14:xfrm>
              <a:off x="8997244" y="5364861"/>
              <a:ext cx="297038" cy="21150"/>
            </p14:xfrm>
          </p:contentPart>
        </mc:Choice>
        <mc:Fallback xmlns="">
          <p:pic>
            <p:nvPicPr>
              <p:cNvPr id="145" name="墨迹 144"/>
            </p:nvPicPr>
            <p:blipFill>
              <a:blip r:embed="rId277"/>
            </p:blipFill>
            <p:spPr>
              <a:xfrm>
                <a:off x="8997244" y="5364861"/>
                <a:ext cx="297038" cy="21150"/>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6" name="墨迹 145"/>
              <p14:cNvContentPartPr/>
              <p14:nvPr/>
            </p14:nvContentPartPr>
            <p14:xfrm>
              <a:off x="8999361" y="5431130"/>
              <a:ext cx="138994" cy="16919"/>
            </p14:xfrm>
          </p:contentPart>
        </mc:Choice>
        <mc:Fallback xmlns="">
          <p:pic>
            <p:nvPicPr>
              <p:cNvPr id="146" name="墨迹 145"/>
            </p:nvPicPr>
            <p:blipFill>
              <a:blip r:embed="rId279"/>
            </p:blipFill>
            <p:spPr>
              <a:xfrm>
                <a:off x="8999361" y="5431130"/>
                <a:ext cx="138994" cy="1691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7" name="墨迹 146"/>
              <p14:cNvContentPartPr/>
              <p14:nvPr/>
            </p14:nvContentPartPr>
            <p14:xfrm>
              <a:off x="9027936" y="5179629"/>
              <a:ext cx="178153" cy="144344"/>
            </p14:xfrm>
          </p:contentPart>
        </mc:Choice>
        <mc:Fallback xmlns="">
          <p:pic>
            <p:nvPicPr>
              <p:cNvPr id="147" name="墨迹 146"/>
            </p:nvPicPr>
            <p:blipFill>
              <a:blip r:embed="rId281"/>
            </p:blipFill>
            <p:spPr>
              <a:xfrm>
                <a:off x="9027936" y="5179629"/>
                <a:ext cx="178153" cy="14434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8" name="墨迹 147"/>
              <p14:cNvContentPartPr/>
              <p14:nvPr/>
            </p14:nvContentPartPr>
            <p14:xfrm>
              <a:off x="8911519" y="5386011"/>
              <a:ext cx="514703" cy="28199"/>
            </p14:xfrm>
          </p:contentPart>
        </mc:Choice>
        <mc:Fallback xmlns="">
          <p:pic>
            <p:nvPicPr>
              <p:cNvPr id="148" name="墨迹 147"/>
            </p:nvPicPr>
            <p:blipFill>
              <a:blip r:embed="rId283"/>
            </p:blipFill>
            <p:spPr>
              <a:xfrm>
                <a:off x="8911519" y="5386011"/>
                <a:ext cx="514703" cy="28199"/>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9" name="墨迹 148"/>
              <p14:cNvContentPartPr/>
              <p14:nvPr/>
            </p14:nvContentPartPr>
            <p14:xfrm>
              <a:off x="9369777" y="5282732"/>
              <a:ext cx="180623" cy="224534"/>
            </p14:xfrm>
          </p:contentPart>
        </mc:Choice>
        <mc:Fallback xmlns="">
          <p:pic>
            <p:nvPicPr>
              <p:cNvPr id="149" name="墨迹 148"/>
            </p:nvPicPr>
            <p:blipFill>
              <a:blip r:embed="rId285"/>
            </p:blipFill>
            <p:spPr>
              <a:xfrm>
                <a:off x="9369777" y="5282732"/>
                <a:ext cx="180623" cy="224534"/>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0" name="墨迹 149"/>
              <p14:cNvContentPartPr/>
              <p14:nvPr/>
            </p14:nvContentPartPr>
            <p14:xfrm>
              <a:off x="9595555" y="5188618"/>
              <a:ext cx="208845" cy="394786"/>
            </p14:xfrm>
          </p:contentPart>
        </mc:Choice>
        <mc:Fallback xmlns="">
          <p:pic>
            <p:nvPicPr>
              <p:cNvPr id="150" name="墨迹 149"/>
            </p:nvPicPr>
            <p:blipFill>
              <a:blip r:embed="rId287"/>
            </p:blipFill>
            <p:spPr>
              <a:xfrm>
                <a:off x="9595555" y="5188618"/>
                <a:ext cx="208845" cy="394786"/>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1" name="墨迹 150"/>
              <p14:cNvContentPartPr/>
              <p14:nvPr/>
            </p14:nvContentPartPr>
            <p14:xfrm>
              <a:off x="9675988" y="5419850"/>
              <a:ext cx="117122" cy="11279"/>
            </p14:xfrm>
          </p:contentPart>
        </mc:Choice>
        <mc:Fallback xmlns="">
          <p:pic>
            <p:nvPicPr>
              <p:cNvPr id="151" name="墨迹 150"/>
            </p:nvPicPr>
            <p:blipFill>
              <a:blip r:embed="rId289"/>
            </p:blipFill>
            <p:spPr>
              <a:xfrm>
                <a:off x="9675988" y="5419850"/>
                <a:ext cx="117122" cy="1127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2" name="墨迹 151"/>
              <p14:cNvContentPartPr/>
              <p14:nvPr/>
            </p14:nvContentPartPr>
            <p14:xfrm>
              <a:off x="9789583" y="5408570"/>
              <a:ext cx="107950" cy="124781"/>
            </p14:xfrm>
          </p:contentPart>
        </mc:Choice>
        <mc:Fallback xmlns="">
          <p:pic>
            <p:nvPicPr>
              <p:cNvPr id="152" name="墨迹 151"/>
            </p:nvPicPr>
            <p:blipFill>
              <a:blip r:embed="rId291"/>
            </p:blipFill>
            <p:spPr>
              <a:xfrm>
                <a:off x="9789583" y="5408570"/>
                <a:ext cx="107950" cy="124781"/>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3" name="墨迹 152"/>
              <p14:cNvContentPartPr/>
              <p14:nvPr/>
            </p14:nvContentPartPr>
            <p14:xfrm>
              <a:off x="9979377" y="5431130"/>
              <a:ext cx="105018" cy="59958"/>
            </p14:xfrm>
          </p:contentPart>
        </mc:Choice>
        <mc:Fallback xmlns="">
          <p:pic>
            <p:nvPicPr>
              <p:cNvPr id="153" name="墨迹 152"/>
            </p:nvPicPr>
            <p:blipFill>
              <a:blip r:embed="rId293"/>
            </p:blipFill>
            <p:spPr>
              <a:xfrm>
                <a:off x="9979377" y="5431130"/>
                <a:ext cx="105018" cy="5995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4" name="墨迹 153"/>
              <p14:cNvContentPartPr/>
              <p14:nvPr/>
            </p14:nvContentPartPr>
            <p14:xfrm>
              <a:off x="9938631" y="5431130"/>
              <a:ext cx="100013" cy="92351"/>
            </p14:xfrm>
          </p:contentPart>
        </mc:Choice>
        <mc:Fallback xmlns="">
          <p:pic>
            <p:nvPicPr>
              <p:cNvPr id="154" name="墨迹 153"/>
            </p:nvPicPr>
            <p:blipFill>
              <a:blip r:embed="rId295"/>
            </p:blipFill>
            <p:spPr>
              <a:xfrm>
                <a:off x="9938631" y="5431130"/>
                <a:ext cx="100013" cy="92351"/>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5" name="墨迹 154"/>
              <p14:cNvContentPartPr/>
              <p14:nvPr/>
            </p14:nvContentPartPr>
            <p14:xfrm>
              <a:off x="10069688" y="5298066"/>
              <a:ext cx="104775" cy="181002"/>
            </p14:xfrm>
          </p:contentPart>
        </mc:Choice>
        <mc:Fallback xmlns="">
          <p:pic>
            <p:nvPicPr>
              <p:cNvPr id="155" name="墨迹 154"/>
            </p:nvPicPr>
            <p:blipFill>
              <a:blip r:embed="rId297"/>
            </p:blipFill>
            <p:spPr>
              <a:xfrm>
                <a:off x="10069688" y="5298066"/>
                <a:ext cx="104775" cy="181002"/>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6" name="墨迹 155"/>
              <p14:cNvContentPartPr/>
              <p14:nvPr/>
            </p14:nvContentPartPr>
            <p14:xfrm>
              <a:off x="10016066" y="5391651"/>
              <a:ext cx="239889" cy="459643"/>
            </p14:xfrm>
          </p:contentPart>
        </mc:Choice>
        <mc:Fallback xmlns="">
          <p:pic>
            <p:nvPicPr>
              <p:cNvPr id="156" name="墨迹 155"/>
            </p:nvPicPr>
            <p:blipFill>
              <a:blip r:embed="rId299"/>
            </p:blipFill>
            <p:spPr>
              <a:xfrm>
                <a:off x="10016066" y="5391651"/>
                <a:ext cx="239889" cy="459643"/>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7" name="墨迹 156"/>
              <p14:cNvContentPartPr/>
              <p14:nvPr/>
            </p14:nvContentPartPr>
            <p14:xfrm>
              <a:off x="11061700" y="5323973"/>
              <a:ext cx="142522" cy="107157"/>
            </p14:xfrm>
          </p:contentPart>
        </mc:Choice>
        <mc:Fallback xmlns="">
          <p:pic>
            <p:nvPicPr>
              <p:cNvPr id="157" name="墨迹 156"/>
            </p:nvPicPr>
            <p:blipFill>
              <a:blip r:embed="rId301"/>
            </p:blipFill>
            <p:spPr>
              <a:xfrm>
                <a:off x="11061700" y="5323973"/>
                <a:ext cx="142522" cy="107157"/>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8" name="墨迹 157"/>
              <p14:cNvContentPartPr/>
              <p14:nvPr/>
            </p14:nvContentPartPr>
            <p14:xfrm>
              <a:off x="11277776" y="5276740"/>
              <a:ext cx="225601" cy="188228"/>
            </p14:xfrm>
          </p:contentPart>
        </mc:Choice>
        <mc:Fallback xmlns="">
          <p:pic>
            <p:nvPicPr>
              <p:cNvPr id="158" name="墨迹 157"/>
            </p:nvPicPr>
            <p:blipFill>
              <a:blip r:embed="rId303"/>
            </p:blipFill>
            <p:spPr>
              <a:xfrm>
                <a:off x="11277776" y="5276740"/>
                <a:ext cx="225601" cy="188228"/>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9" name="墨迹 158"/>
              <p14:cNvContentPartPr/>
              <p14:nvPr/>
            </p14:nvContentPartPr>
            <p14:xfrm>
              <a:off x="7905044" y="5718759"/>
              <a:ext cx="25400" cy="346848"/>
            </p14:xfrm>
          </p:contentPart>
        </mc:Choice>
        <mc:Fallback xmlns="">
          <p:pic>
            <p:nvPicPr>
              <p:cNvPr id="159" name="墨迹 158"/>
            </p:nvPicPr>
            <p:blipFill>
              <a:blip r:embed="rId305"/>
            </p:blipFill>
            <p:spPr>
              <a:xfrm>
                <a:off x="7905044" y="5718759"/>
                <a:ext cx="25400" cy="346848"/>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0" name="墨迹 159"/>
              <p14:cNvContentPartPr/>
              <p14:nvPr/>
            </p14:nvContentPartPr>
            <p14:xfrm>
              <a:off x="7907866" y="5739908"/>
              <a:ext cx="28222" cy="325699"/>
            </p14:xfrm>
          </p:contentPart>
        </mc:Choice>
        <mc:Fallback xmlns="">
          <p:pic>
            <p:nvPicPr>
              <p:cNvPr id="160" name="墨迹 159"/>
            </p:nvPicPr>
            <p:blipFill>
              <a:blip r:embed="rId307"/>
            </p:blipFill>
            <p:spPr>
              <a:xfrm>
                <a:off x="7907866" y="5739908"/>
                <a:ext cx="28222" cy="32569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1" name="墨迹 160"/>
              <p14:cNvContentPartPr/>
              <p14:nvPr/>
            </p14:nvContentPartPr>
            <p14:xfrm>
              <a:off x="8003998" y="5831555"/>
              <a:ext cx="236891" cy="121961"/>
            </p14:xfrm>
          </p:contentPart>
        </mc:Choice>
        <mc:Fallback xmlns="">
          <p:pic>
            <p:nvPicPr>
              <p:cNvPr id="161" name="墨迹 160"/>
            </p:nvPicPr>
            <p:blipFill>
              <a:blip r:embed="rId309"/>
            </p:blipFill>
            <p:spPr>
              <a:xfrm>
                <a:off x="8003998" y="5831555"/>
                <a:ext cx="236891" cy="121961"/>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2" name="墨迹 161"/>
              <p14:cNvContentPartPr/>
              <p14:nvPr/>
            </p14:nvContentPartPr>
            <p14:xfrm>
              <a:off x="8291688" y="5732507"/>
              <a:ext cx="38100" cy="265423"/>
            </p14:xfrm>
          </p:contentPart>
        </mc:Choice>
        <mc:Fallback xmlns="">
          <p:pic>
            <p:nvPicPr>
              <p:cNvPr id="162" name="墨迹 161"/>
            </p:nvPicPr>
            <p:blipFill>
              <a:blip r:embed="rId311"/>
            </p:blipFill>
            <p:spPr>
              <a:xfrm>
                <a:off x="8291688" y="5732507"/>
                <a:ext cx="38100" cy="265423"/>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3" name="墨迹 162"/>
              <p14:cNvContentPartPr/>
              <p14:nvPr/>
            </p14:nvContentPartPr>
            <p14:xfrm>
              <a:off x="9714088" y="5816575"/>
              <a:ext cx="71438" cy="120198"/>
            </p14:xfrm>
          </p:contentPart>
        </mc:Choice>
        <mc:Fallback xmlns="">
          <p:pic>
            <p:nvPicPr>
              <p:cNvPr id="163" name="墨迹 162"/>
            </p:nvPicPr>
            <p:blipFill>
              <a:blip r:embed="rId313"/>
            </p:blipFill>
            <p:spPr>
              <a:xfrm>
                <a:off x="9714088" y="5816575"/>
                <a:ext cx="71438" cy="120198"/>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4" name="墨迹 163"/>
              <p14:cNvContentPartPr/>
              <p14:nvPr/>
            </p14:nvContentPartPr>
            <p14:xfrm>
              <a:off x="9810044" y="5871034"/>
              <a:ext cx="36688" cy="62038"/>
            </p14:xfrm>
          </p:contentPart>
        </mc:Choice>
        <mc:Fallback xmlns="">
          <p:pic>
            <p:nvPicPr>
              <p:cNvPr id="164" name="墨迹 163"/>
            </p:nvPicPr>
            <p:blipFill>
              <a:blip r:embed="rId315"/>
            </p:blipFill>
            <p:spPr>
              <a:xfrm>
                <a:off x="9810044" y="5871034"/>
                <a:ext cx="36688" cy="62038"/>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5" name="墨迹 164"/>
              <p14:cNvContentPartPr/>
              <p14:nvPr/>
            </p14:nvContentPartPr>
            <p14:xfrm>
              <a:off x="9812866" y="5752598"/>
              <a:ext cx="132644" cy="285515"/>
            </p14:xfrm>
          </p:contentPart>
        </mc:Choice>
        <mc:Fallback xmlns="">
          <p:pic>
            <p:nvPicPr>
              <p:cNvPr id="165" name="墨迹 164"/>
            </p:nvPicPr>
            <p:blipFill>
              <a:blip r:embed="rId317"/>
            </p:blipFill>
            <p:spPr>
              <a:xfrm>
                <a:off x="9812866" y="5752598"/>
                <a:ext cx="132644" cy="285515"/>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6" name="墨迹 165"/>
              <p14:cNvContentPartPr/>
              <p14:nvPr/>
            </p14:nvContentPartPr>
            <p14:xfrm>
              <a:off x="9934222" y="5741319"/>
              <a:ext cx="138288" cy="45118"/>
            </p14:xfrm>
          </p:contentPart>
        </mc:Choice>
        <mc:Fallback xmlns="">
          <p:pic>
            <p:nvPicPr>
              <p:cNvPr id="166" name="墨迹 165"/>
            </p:nvPicPr>
            <p:blipFill>
              <a:blip r:embed="rId319"/>
            </p:blipFill>
            <p:spPr>
              <a:xfrm>
                <a:off x="9934222" y="5741319"/>
                <a:ext cx="138288" cy="45118"/>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7" name="墨迹 166"/>
              <p14:cNvContentPartPr/>
              <p14:nvPr/>
            </p14:nvContentPartPr>
            <p14:xfrm>
              <a:off x="10043583" y="5772161"/>
              <a:ext cx="199143" cy="332925"/>
            </p14:xfrm>
          </p:contentPart>
        </mc:Choice>
        <mc:Fallback xmlns="">
          <p:pic>
            <p:nvPicPr>
              <p:cNvPr id="167" name="墨迹 166"/>
            </p:nvPicPr>
            <p:blipFill>
              <a:blip r:embed="rId321"/>
            </p:blipFill>
            <p:spPr>
              <a:xfrm>
                <a:off x="10043583" y="5772161"/>
                <a:ext cx="199143" cy="332925"/>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8" name="墨迹 167"/>
              <p14:cNvContentPartPr/>
              <p14:nvPr/>
            </p14:nvContentPartPr>
            <p14:xfrm>
              <a:off x="10829572" y="6163246"/>
              <a:ext cx="158045" cy="245684"/>
            </p14:xfrm>
          </p:contentPart>
        </mc:Choice>
        <mc:Fallback xmlns="">
          <p:pic>
            <p:nvPicPr>
              <p:cNvPr id="168" name="墨迹 167"/>
            </p:nvPicPr>
            <p:blipFill>
              <a:blip r:embed="rId323"/>
            </p:blipFill>
            <p:spPr>
              <a:xfrm>
                <a:off x="10829572" y="6163246"/>
                <a:ext cx="158045" cy="245684"/>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9" name="墨迹 168"/>
              <p14:cNvContentPartPr/>
              <p14:nvPr/>
            </p14:nvContentPartPr>
            <p14:xfrm>
              <a:off x="10944577" y="6260180"/>
              <a:ext cx="218723" cy="188934"/>
            </p14:xfrm>
          </p:contentPart>
        </mc:Choice>
        <mc:Fallback xmlns="">
          <p:pic>
            <p:nvPicPr>
              <p:cNvPr id="169" name="墨迹 168"/>
            </p:nvPicPr>
            <p:blipFill>
              <a:blip r:embed="rId325"/>
            </p:blipFill>
            <p:spPr>
              <a:xfrm>
                <a:off x="10944577" y="6260180"/>
                <a:ext cx="218723" cy="188934"/>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0" name="墨迹 169"/>
              <p14:cNvContentPartPr/>
              <p14:nvPr/>
            </p14:nvContentPartPr>
            <p14:xfrm>
              <a:off x="11212688" y="6220702"/>
              <a:ext cx="172156" cy="191753"/>
            </p14:xfrm>
          </p:contentPart>
        </mc:Choice>
        <mc:Fallback xmlns="">
          <p:pic>
            <p:nvPicPr>
              <p:cNvPr id="170" name="墨迹 169"/>
            </p:nvPicPr>
            <p:blipFill>
              <a:blip r:embed="rId327"/>
            </p:blipFill>
            <p:spPr>
              <a:xfrm>
                <a:off x="11212688" y="6220702"/>
                <a:ext cx="172156" cy="191753"/>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1" name="墨迹 170"/>
              <p14:cNvContentPartPr/>
              <p14:nvPr/>
            </p14:nvContentPartPr>
            <p14:xfrm>
              <a:off x="11236677" y="6264410"/>
              <a:ext cx="105833" cy="133946"/>
            </p14:xfrm>
          </p:contentPart>
        </mc:Choice>
        <mc:Fallback xmlns="">
          <p:pic>
            <p:nvPicPr>
              <p:cNvPr id="171" name="墨迹 170"/>
            </p:nvPicPr>
            <p:blipFill>
              <a:blip r:embed="rId329"/>
            </p:blipFill>
            <p:spPr>
              <a:xfrm>
                <a:off x="11236677" y="6264410"/>
                <a:ext cx="105833" cy="133946"/>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2" name="墨迹 171"/>
              <p14:cNvContentPartPr/>
              <p14:nvPr/>
            </p14:nvContentPartPr>
            <p14:xfrm>
              <a:off x="11367911" y="6203783"/>
              <a:ext cx="152400" cy="207263"/>
            </p14:xfrm>
          </p:contentPart>
        </mc:Choice>
        <mc:Fallback xmlns="">
          <p:pic>
            <p:nvPicPr>
              <p:cNvPr id="172" name="墨迹 171"/>
            </p:nvPicPr>
            <p:blipFill>
              <a:blip r:embed="rId331"/>
            </p:blipFill>
            <p:spPr>
              <a:xfrm>
                <a:off x="11367911" y="6203783"/>
                <a:ext cx="152400" cy="207263"/>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3" name="墨迹 172"/>
              <p14:cNvContentPartPr/>
              <p14:nvPr/>
            </p14:nvContentPartPr>
            <p14:xfrm>
              <a:off x="11486444" y="6271460"/>
              <a:ext cx="107244" cy="5640"/>
            </p14:xfrm>
          </p:contentPart>
        </mc:Choice>
        <mc:Fallback xmlns="">
          <p:pic>
            <p:nvPicPr>
              <p:cNvPr id="173" name="墨迹 172"/>
            </p:nvPicPr>
            <p:blipFill>
              <a:blip r:embed="rId333"/>
            </p:blipFill>
            <p:spPr>
              <a:xfrm>
                <a:off x="11486444" y="6271460"/>
                <a:ext cx="107244" cy="5640"/>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4" name="墨迹 173"/>
              <p14:cNvContentPartPr/>
              <p14:nvPr/>
            </p14:nvContentPartPr>
            <p14:xfrm>
              <a:off x="11599332" y="6090986"/>
              <a:ext cx="107245" cy="283753"/>
            </p14:xfrm>
          </p:contentPart>
        </mc:Choice>
        <mc:Fallback xmlns="">
          <p:pic>
            <p:nvPicPr>
              <p:cNvPr id="174" name="墨迹 173"/>
            </p:nvPicPr>
            <p:blipFill>
              <a:blip r:embed="rId335"/>
            </p:blipFill>
            <p:spPr>
              <a:xfrm>
                <a:off x="11599332" y="6090986"/>
                <a:ext cx="107245" cy="28375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5" name="墨迹 174"/>
              <p14:cNvContentPartPr/>
              <p14:nvPr/>
            </p14:nvContentPartPr>
            <p14:xfrm>
              <a:off x="11706577" y="6310939"/>
              <a:ext cx="50800" cy="50758"/>
            </p14:xfrm>
          </p:contentPart>
        </mc:Choice>
        <mc:Fallback xmlns="">
          <p:pic>
            <p:nvPicPr>
              <p:cNvPr id="175" name="墨迹 174"/>
            </p:nvPicPr>
            <p:blipFill>
              <a:blip r:embed="rId337"/>
            </p:blipFill>
            <p:spPr>
              <a:xfrm>
                <a:off x="11706577" y="6310939"/>
                <a:ext cx="50800" cy="50758"/>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6" name="墨迹 175"/>
              <p14:cNvContentPartPr/>
              <p14:nvPr/>
            </p14:nvContentPartPr>
            <p14:xfrm>
              <a:off x="11748205" y="6147384"/>
              <a:ext cx="167217" cy="225592"/>
            </p14:xfrm>
          </p:contentPart>
        </mc:Choice>
        <mc:Fallback xmlns="">
          <p:pic>
            <p:nvPicPr>
              <p:cNvPr id="176" name="墨迹 175"/>
            </p:nvPicPr>
            <p:blipFill>
              <a:blip r:embed="rId339"/>
            </p:blipFill>
            <p:spPr>
              <a:xfrm>
                <a:off x="11748205" y="6147384"/>
                <a:ext cx="167217" cy="225592"/>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7" name="墨迹 176"/>
              <p14:cNvContentPartPr/>
              <p14:nvPr/>
            </p14:nvContentPartPr>
            <p14:xfrm>
              <a:off x="11650132" y="6079707"/>
              <a:ext cx="412045" cy="654217"/>
            </p14:xfrm>
          </p:contentPart>
        </mc:Choice>
        <mc:Fallback xmlns="">
          <p:pic>
            <p:nvPicPr>
              <p:cNvPr id="177" name="墨迹 176"/>
            </p:nvPicPr>
            <p:blipFill>
              <a:blip r:embed="rId341"/>
            </p:blipFill>
            <p:spPr>
              <a:xfrm>
                <a:off x="11650132" y="6079707"/>
                <a:ext cx="412045" cy="654217"/>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8" name="墨迹 177"/>
              <p14:cNvContentPartPr/>
              <p14:nvPr/>
            </p14:nvContentPartPr>
            <p14:xfrm>
              <a:off x="11929532" y="6419505"/>
              <a:ext cx="70556" cy="91646"/>
            </p14:xfrm>
          </p:contentPart>
        </mc:Choice>
        <mc:Fallback xmlns="">
          <p:pic>
            <p:nvPicPr>
              <p:cNvPr id="178" name="墨迹 177"/>
            </p:nvPicPr>
            <p:blipFill>
              <a:blip r:embed="rId343"/>
            </p:blipFill>
            <p:spPr>
              <a:xfrm>
                <a:off x="11929532" y="6419505"/>
                <a:ext cx="70556" cy="91646"/>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9" name="墨迹 178"/>
              <p14:cNvContentPartPr/>
              <p14:nvPr/>
            </p14:nvContentPartPr>
            <p14:xfrm>
              <a:off x="7877527" y="5577764"/>
              <a:ext cx="848784" cy="78958"/>
            </p14:xfrm>
          </p:contentPart>
        </mc:Choice>
        <mc:Fallback xmlns="">
          <p:pic>
            <p:nvPicPr>
              <p:cNvPr id="179" name="墨迹 178"/>
            </p:nvPicPr>
            <p:blipFill>
              <a:blip r:embed="rId345"/>
            </p:blipFill>
            <p:spPr>
              <a:xfrm>
                <a:off x="7877527" y="5577764"/>
                <a:ext cx="848784" cy="78958"/>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0" name="墨迹 179"/>
              <p14:cNvContentPartPr/>
              <p14:nvPr/>
            </p14:nvContentPartPr>
            <p14:xfrm>
              <a:off x="8167511" y="4834015"/>
              <a:ext cx="33866" cy="176949"/>
            </p14:xfrm>
          </p:contentPart>
        </mc:Choice>
        <mc:Fallback xmlns="">
          <p:pic>
            <p:nvPicPr>
              <p:cNvPr id="180" name="墨迹 179"/>
            </p:nvPicPr>
            <p:blipFill>
              <a:blip r:embed="rId347"/>
            </p:blipFill>
            <p:spPr>
              <a:xfrm>
                <a:off x="8167511" y="4834015"/>
                <a:ext cx="33866" cy="176949"/>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1" name="墨迹 180"/>
              <p14:cNvContentPartPr/>
              <p14:nvPr/>
            </p14:nvContentPartPr>
            <p14:xfrm>
              <a:off x="8211255" y="4833310"/>
              <a:ext cx="187678" cy="178359"/>
            </p14:xfrm>
          </p:contentPart>
        </mc:Choice>
        <mc:Fallback xmlns="">
          <p:pic>
            <p:nvPicPr>
              <p:cNvPr id="181" name="墨迹 180"/>
            </p:nvPicPr>
            <p:blipFill>
              <a:blip r:embed="rId349"/>
            </p:blipFill>
            <p:spPr>
              <a:xfrm>
                <a:off x="8211255" y="4833310"/>
                <a:ext cx="187678" cy="178359"/>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2" name="墨迹 181"/>
              <p14:cNvContentPartPr/>
              <p14:nvPr/>
            </p14:nvContentPartPr>
            <p14:xfrm>
              <a:off x="8429977" y="4716461"/>
              <a:ext cx="31045" cy="477797"/>
            </p14:xfrm>
          </p:contentPart>
        </mc:Choice>
        <mc:Fallback xmlns="">
          <p:pic>
            <p:nvPicPr>
              <p:cNvPr id="182" name="墨迹 181"/>
            </p:nvPicPr>
            <p:blipFill>
              <a:blip r:embed="rId351"/>
            </p:blipFill>
            <p:spPr>
              <a:xfrm>
                <a:off x="8429977" y="4716461"/>
                <a:ext cx="31045" cy="477797"/>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3" name="墨迹 182"/>
              <p14:cNvContentPartPr/>
              <p14:nvPr/>
            </p14:nvContentPartPr>
            <p14:xfrm>
              <a:off x="4876800" y="1001064"/>
              <a:ext cx="22577" cy="279171"/>
            </p14:xfrm>
          </p:contentPart>
        </mc:Choice>
        <mc:Fallback xmlns="">
          <p:pic>
            <p:nvPicPr>
              <p:cNvPr id="183" name="墨迹 182"/>
            </p:nvPicPr>
            <p:blipFill>
              <a:blip r:embed="rId353"/>
            </p:blipFill>
            <p:spPr>
              <a:xfrm>
                <a:off x="4876800" y="1001064"/>
                <a:ext cx="22577" cy="279171"/>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4" name="墨迹 183"/>
              <p14:cNvContentPartPr/>
              <p14:nvPr/>
            </p14:nvContentPartPr>
            <p14:xfrm>
              <a:off x="4988277" y="972160"/>
              <a:ext cx="114300" cy="285515"/>
            </p14:xfrm>
          </p:contentPart>
        </mc:Choice>
        <mc:Fallback xmlns="">
          <p:pic>
            <p:nvPicPr>
              <p:cNvPr id="184" name="墨迹 183"/>
            </p:nvPicPr>
            <p:blipFill>
              <a:blip r:embed="rId355"/>
            </p:blipFill>
            <p:spPr>
              <a:xfrm>
                <a:off x="4988277" y="972160"/>
                <a:ext cx="114300" cy="285515"/>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5" name="墨迹 184"/>
              <p14:cNvContentPartPr/>
              <p14:nvPr/>
            </p14:nvContentPartPr>
            <p14:xfrm>
              <a:off x="5179836" y="1034198"/>
              <a:ext cx="92075" cy="190344"/>
            </p14:xfrm>
          </p:contentPart>
        </mc:Choice>
        <mc:Fallback xmlns="">
          <p:pic>
            <p:nvPicPr>
              <p:cNvPr id="185" name="墨迹 184"/>
            </p:nvPicPr>
            <p:blipFill>
              <a:blip r:embed="rId357"/>
            </p:blipFill>
            <p:spPr>
              <a:xfrm>
                <a:off x="5179836" y="1034198"/>
                <a:ext cx="92075" cy="190344"/>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6" name="墨迹 185"/>
              <p14:cNvContentPartPr/>
              <p14:nvPr/>
            </p14:nvContentPartPr>
            <p14:xfrm>
              <a:off x="5161844" y="955065"/>
              <a:ext cx="172156" cy="311070"/>
            </p14:xfrm>
          </p:contentPart>
        </mc:Choice>
        <mc:Fallback xmlns="">
          <p:pic>
            <p:nvPicPr>
              <p:cNvPr id="186" name="墨迹 185"/>
            </p:nvPicPr>
            <p:blipFill>
              <a:blip r:embed="rId359"/>
            </p:blipFill>
            <p:spPr>
              <a:xfrm>
                <a:off x="5161844" y="955065"/>
                <a:ext cx="172156" cy="311070"/>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7" name="墨迹 186"/>
              <p14:cNvContentPartPr/>
              <p14:nvPr/>
            </p14:nvContentPartPr>
            <p14:xfrm>
              <a:off x="4536369" y="1336633"/>
              <a:ext cx="1133475" cy="124075"/>
            </p14:xfrm>
          </p:contentPart>
        </mc:Choice>
        <mc:Fallback xmlns="">
          <p:pic>
            <p:nvPicPr>
              <p:cNvPr id="187" name="墨迹 186"/>
            </p:nvPicPr>
            <p:blipFill>
              <a:blip r:embed="rId361"/>
            </p:blipFill>
            <p:spPr>
              <a:xfrm>
                <a:off x="4536369" y="1336633"/>
                <a:ext cx="1133475" cy="124075"/>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8" name="墨迹 187"/>
              <p14:cNvContentPartPr/>
              <p14:nvPr/>
            </p14:nvContentPartPr>
            <p14:xfrm>
              <a:off x="4624740" y="1634485"/>
              <a:ext cx="150460" cy="277231"/>
            </p14:xfrm>
          </p:contentPart>
        </mc:Choice>
        <mc:Fallback xmlns="">
          <p:pic>
            <p:nvPicPr>
              <p:cNvPr id="188" name="墨迹 187"/>
            </p:nvPicPr>
            <p:blipFill>
              <a:blip r:embed="rId363"/>
            </p:blipFill>
            <p:spPr>
              <a:xfrm>
                <a:off x="4624740" y="1634485"/>
                <a:ext cx="150460" cy="277231"/>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9" name="墨迹 188"/>
              <p14:cNvContentPartPr/>
              <p14:nvPr/>
            </p14:nvContentPartPr>
            <p14:xfrm>
              <a:off x="4735688" y="1627788"/>
              <a:ext cx="211667" cy="227707"/>
            </p14:xfrm>
          </p:contentPart>
        </mc:Choice>
        <mc:Fallback xmlns="">
          <p:pic>
            <p:nvPicPr>
              <p:cNvPr id="189" name="墨迹 188"/>
            </p:nvPicPr>
            <p:blipFill>
              <a:blip r:embed="rId365"/>
            </p:blipFill>
            <p:spPr>
              <a:xfrm>
                <a:off x="4735688" y="1627788"/>
                <a:ext cx="211667" cy="227707"/>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0" name="墨迹 189"/>
              <p14:cNvContentPartPr/>
              <p14:nvPr/>
            </p14:nvContentPartPr>
            <p14:xfrm>
              <a:off x="5034844" y="1629902"/>
              <a:ext cx="107244" cy="138176"/>
            </p14:xfrm>
          </p:contentPart>
        </mc:Choice>
        <mc:Fallback xmlns="">
          <p:pic>
            <p:nvPicPr>
              <p:cNvPr id="190" name="墨迹 189"/>
            </p:nvPicPr>
            <p:blipFill>
              <a:blip r:embed="rId367"/>
            </p:blipFill>
            <p:spPr>
              <a:xfrm>
                <a:off x="5034844" y="1629902"/>
                <a:ext cx="107244" cy="138176"/>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1" name="墨迹 190"/>
              <p14:cNvContentPartPr/>
              <p14:nvPr/>
            </p14:nvContentPartPr>
            <p14:xfrm>
              <a:off x="5032022" y="1650699"/>
              <a:ext cx="84666" cy="125838"/>
            </p14:xfrm>
          </p:contentPart>
        </mc:Choice>
        <mc:Fallback xmlns="">
          <p:pic>
            <p:nvPicPr>
              <p:cNvPr id="191" name="墨迹 190"/>
            </p:nvPicPr>
            <p:blipFill>
              <a:blip r:embed="rId369"/>
            </p:blipFill>
            <p:spPr>
              <a:xfrm>
                <a:off x="5032022" y="1650699"/>
                <a:ext cx="84666" cy="125838"/>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2" name="墨迹 191"/>
              <p14:cNvContentPartPr/>
              <p14:nvPr/>
            </p14:nvContentPartPr>
            <p14:xfrm>
              <a:off x="5108222" y="1535965"/>
              <a:ext cx="118356" cy="274411"/>
            </p14:xfrm>
          </p:contentPart>
        </mc:Choice>
        <mc:Fallback xmlns="">
          <p:pic>
            <p:nvPicPr>
              <p:cNvPr id="192" name="墨迹 191"/>
            </p:nvPicPr>
            <p:blipFill>
              <a:blip r:embed="rId371"/>
            </p:blipFill>
            <p:spPr>
              <a:xfrm>
                <a:off x="5108222" y="1535965"/>
                <a:ext cx="118356" cy="274411"/>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3" name="墨迹 192"/>
              <p14:cNvContentPartPr/>
              <p14:nvPr/>
            </p14:nvContentPartPr>
            <p14:xfrm>
              <a:off x="5221111" y="1584784"/>
              <a:ext cx="95956" cy="39479"/>
            </p14:xfrm>
          </p:contentPart>
        </mc:Choice>
        <mc:Fallback xmlns="">
          <p:pic>
            <p:nvPicPr>
              <p:cNvPr id="193" name="墨迹 192"/>
            </p:nvPicPr>
            <p:blipFill>
              <a:blip r:embed="rId373"/>
            </p:blipFill>
            <p:spPr>
              <a:xfrm>
                <a:off x="5221111" y="1584784"/>
                <a:ext cx="95956" cy="39479"/>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4" name="墨迹 193"/>
              <p14:cNvContentPartPr/>
              <p14:nvPr/>
            </p14:nvContentPartPr>
            <p14:xfrm>
              <a:off x="5294488" y="1680661"/>
              <a:ext cx="36689" cy="53578"/>
            </p14:xfrm>
          </p:contentPart>
        </mc:Choice>
        <mc:Fallback xmlns="">
          <p:pic>
            <p:nvPicPr>
              <p:cNvPr id="194" name="墨迹 193"/>
            </p:nvPicPr>
            <p:blipFill>
              <a:blip r:embed="rId375"/>
            </p:blipFill>
            <p:spPr>
              <a:xfrm>
                <a:off x="5294488" y="1680661"/>
                <a:ext cx="36689" cy="53578"/>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5" name="墨迹 194"/>
              <p14:cNvContentPartPr/>
              <p14:nvPr/>
            </p14:nvContentPartPr>
            <p14:xfrm>
              <a:off x="5373511" y="1569275"/>
              <a:ext cx="87489" cy="156504"/>
            </p14:xfrm>
          </p:contentPart>
        </mc:Choice>
        <mc:Fallback xmlns="">
          <p:pic>
            <p:nvPicPr>
              <p:cNvPr id="195" name="墨迹 194"/>
            </p:nvPicPr>
            <p:blipFill>
              <a:blip r:embed="rId377"/>
            </p:blipFill>
            <p:spPr>
              <a:xfrm>
                <a:off x="5373511" y="1569275"/>
                <a:ext cx="87489" cy="156504"/>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6" name="墨迹 195"/>
              <p14:cNvContentPartPr/>
              <p14:nvPr/>
            </p14:nvContentPartPr>
            <p14:xfrm>
              <a:off x="5350933" y="1460708"/>
              <a:ext cx="225778" cy="631658"/>
            </p14:xfrm>
          </p:contentPart>
        </mc:Choice>
        <mc:Fallback xmlns="">
          <p:pic>
            <p:nvPicPr>
              <p:cNvPr id="196" name="墨迹 195"/>
            </p:nvPicPr>
            <p:blipFill>
              <a:blip r:embed="rId379"/>
            </p:blipFill>
            <p:spPr>
              <a:xfrm>
                <a:off x="5350933" y="1460708"/>
                <a:ext cx="225778" cy="631658"/>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7" name="墨迹 196"/>
              <p14:cNvContentPartPr/>
              <p14:nvPr/>
            </p14:nvContentPartPr>
            <p14:xfrm>
              <a:off x="5520266" y="1759618"/>
              <a:ext cx="45156" cy="86360"/>
            </p14:xfrm>
          </p:contentPart>
        </mc:Choice>
        <mc:Fallback xmlns="">
          <p:pic>
            <p:nvPicPr>
              <p:cNvPr id="197" name="墨迹 196"/>
            </p:nvPicPr>
            <p:blipFill>
              <a:blip r:embed="rId381"/>
            </p:blipFill>
            <p:spPr>
              <a:xfrm>
                <a:off x="5520266" y="1759618"/>
                <a:ext cx="45156" cy="86360"/>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8" name="墨迹 197"/>
              <p14:cNvContentPartPr/>
              <p14:nvPr/>
            </p14:nvContentPartPr>
            <p14:xfrm>
              <a:off x="5753100" y="1263315"/>
              <a:ext cx="148166" cy="22560"/>
            </p14:xfrm>
          </p:contentPart>
        </mc:Choice>
        <mc:Fallback xmlns="">
          <p:pic>
            <p:nvPicPr>
              <p:cNvPr id="198" name="墨迹 197"/>
            </p:nvPicPr>
            <p:blipFill>
              <a:blip r:embed="rId383"/>
            </p:blipFill>
            <p:spPr>
              <a:xfrm>
                <a:off x="5753100" y="1263315"/>
                <a:ext cx="148166" cy="2256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9" name="墨迹 198"/>
              <p14:cNvContentPartPr/>
              <p14:nvPr/>
            </p14:nvContentPartPr>
            <p14:xfrm>
              <a:off x="5747984" y="1398671"/>
              <a:ext cx="170216" cy="11279"/>
            </p14:xfrm>
          </p:contentPart>
        </mc:Choice>
        <mc:Fallback xmlns="">
          <p:pic>
            <p:nvPicPr>
              <p:cNvPr id="199" name="墨迹 198"/>
            </p:nvPicPr>
            <p:blipFill>
              <a:blip r:embed="rId385"/>
            </p:blipFill>
            <p:spPr>
              <a:xfrm>
                <a:off x="5747984" y="1398671"/>
                <a:ext cx="170216" cy="11279"/>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00" name="墨迹 199"/>
              <p14:cNvContentPartPr/>
              <p14:nvPr/>
            </p14:nvContentPartPr>
            <p14:xfrm>
              <a:off x="6146800" y="1387391"/>
              <a:ext cx="1653822" cy="16919"/>
            </p14:xfrm>
          </p:contentPart>
        </mc:Choice>
        <mc:Fallback xmlns="">
          <p:pic>
            <p:nvPicPr>
              <p:cNvPr id="200" name="墨迹 199"/>
            </p:nvPicPr>
            <p:blipFill>
              <a:blip r:embed="rId387"/>
            </p:blipFill>
            <p:spPr>
              <a:xfrm>
                <a:off x="6146800" y="1387391"/>
                <a:ext cx="1653822" cy="16919"/>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1" name="墨迹 200"/>
              <p14:cNvContentPartPr/>
              <p14:nvPr/>
            </p14:nvContentPartPr>
            <p14:xfrm>
              <a:off x="6217355" y="1037723"/>
              <a:ext cx="103012" cy="276351"/>
            </p14:xfrm>
          </p:contentPart>
        </mc:Choice>
        <mc:Fallback xmlns="">
          <p:pic>
            <p:nvPicPr>
              <p:cNvPr id="201" name="墨迹 200"/>
            </p:nvPicPr>
            <p:blipFill>
              <a:blip r:embed="rId389"/>
            </p:blipFill>
            <p:spPr>
              <a:xfrm>
                <a:off x="6217355" y="1037723"/>
                <a:ext cx="103012" cy="276351"/>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2" name="墨迹 201"/>
              <p14:cNvContentPartPr/>
              <p14:nvPr/>
            </p14:nvContentPartPr>
            <p14:xfrm>
              <a:off x="9457090" y="5340893"/>
              <a:ext cx="172332" cy="19739"/>
            </p14:xfrm>
          </p:contentPart>
        </mc:Choice>
        <mc:Fallback xmlns="">
          <p:pic>
            <p:nvPicPr>
              <p:cNvPr id="202" name="墨迹 201"/>
            </p:nvPicPr>
            <p:blipFill>
              <a:blip r:embed="rId391"/>
            </p:blipFill>
            <p:spPr>
              <a:xfrm>
                <a:off x="9457090" y="5340893"/>
                <a:ext cx="172332" cy="19739"/>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3" name="墨迹 202"/>
              <p14:cNvContentPartPr/>
              <p14:nvPr/>
            </p14:nvContentPartPr>
            <p14:xfrm>
              <a:off x="9488663" y="5391651"/>
              <a:ext cx="109714" cy="138704"/>
            </p14:xfrm>
          </p:contentPart>
        </mc:Choice>
        <mc:Fallback xmlns="">
          <p:pic>
            <p:nvPicPr>
              <p:cNvPr id="203" name="墨迹 202"/>
            </p:nvPicPr>
            <p:blipFill>
              <a:blip r:embed="rId393"/>
            </p:blipFill>
            <p:spPr>
              <a:xfrm>
                <a:off x="9488663" y="5391651"/>
                <a:ext cx="109714" cy="138704"/>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4" name="墨迹 203"/>
              <p14:cNvContentPartPr/>
              <p14:nvPr/>
            </p14:nvContentPartPr>
            <p14:xfrm>
              <a:off x="9572977" y="5032819"/>
              <a:ext cx="33867" cy="285514"/>
            </p14:xfrm>
          </p:contentPart>
        </mc:Choice>
        <mc:Fallback xmlns="">
          <p:pic>
            <p:nvPicPr>
              <p:cNvPr id="204" name="墨迹 203"/>
            </p:nvPicPr>
            <p:blipFill>
              <a:blip r:embed="rId395"/>
            </p:blipFill>
            <p:spPr>
              <a:xfrm>
                <a:off x="9572977" y="5032819"/>
                <a:ext cx="33867" cy="285514"/>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5" name="墨迹 204"/>
              <p14:cNvContentPartPr/>
              <p14:nvPr/>
            </p14:nvContentPartPr>
            <p14:xfrm>
              <a:off x="6383866" y="1092359"/>
              <a:ext cx="101600" cy="187876"/>
            </p14:xfrm>
          </p:contentPart>
        </mc:Choice>
        <mc:Fallback xmlns="">
          <p:pic>
            <p:nvPicPr>
              <p:cNvPr id="205" name="墨迹 204"/>
            </p:nvPicPr>
            <p:blipFill>
              <a:blip r:embed="rId397"/>
            </p:blipFill>
            <p:spPr>
              <a:xfrm>
                <a:off x="6383866" y="1092359"/>
                <a:ext cx="101600" cy="187876"/>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6" name="墨迹 205"/>
              <p14:cNvContentPartPr/>
              <p14:nvPr/>
            </p14:nvContentPartPr>
            <p14:xfrm>
              <a:off x="6385277" y="1124259"/>
              <a:ext cx="94545" cy="119317"/>
            </p14:xfrm>
          </p:contentPart>
        </mc:Choice>
        <mc:Fallback xmlns="">
          <p:pic>
            <p:nvPicPr>
              <p:cNvPr id="206" name="墨迹 205"/>
            </p:nvPicPr>
            <p:blipFill>
              <a:blip r:embed="rId399"/>
            </p:blipFill>
            <p:spPr>
              <a:xfrm>
                <a:off x="6385277" y="1124259"/>
                <a:ext cx="94545" cy="119317"/>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7" name="墨迹 206"/>
              <p14:cNvContentPartPr/>
              <p14:nvPr/>
            </p14:nvContentPartPr>
            <p14:xfrm>
              <a:off x="6558844" y="1098175"/>
              <a:ext cx="5644" cy="165140"/>
            </p14:xfrm>
          </p:contentPart>
        </mc:Choice>
        <mc:Fallback xmlns="">
          <p:pic>
            <p:nvPicPr>
              <p:cNvPr id="207" name="墨迹 206"/>
            </p:nvPicPr>
            <p:blipFill>
              <a:blip r:embed="rId401"/>
            </p:blipFill>
            <p:spPr>
              <a:xfrm>
                <a:off x="6558844" y="1098175"/>
                <a:ext cx="5644" cy="165140"/>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8" name="墨迹 207"/>
              <p14:cNvContentPartPr/>
              <p14:nvPr/>
            </p14:nvContentPartPr>
            <p14:xfrm>
              <a:off x="6608233" y="1094121"/>
              <a:ext cx="128411" cy="137470"/>
            </p14:xfrm>
          </p:contentPart>
        </mc:Choice>
        <mc:Fallback xmlns="">
          <p:pic>
            <p:nvPicPr>
              <p:cNvPr id="208" name="墨迹 207"/>
            </p:nvPicPr>
            <p:blipFill>
              <a:blip r:embed="rId403"/>
            </p:blipFill>
            <p:spPr>
              <a:xfrm>
                <a:off x="6608233" y="1094121"/>
                <a:ext cx="128411" cy="137470"/>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9" name="墨迹 208"/>
              <p14:cNvContentPartPr/>
              <p14:nvPr/>
            </p14:nvContentPartPr>
            <p14:xfrm>
              <a:off x="6736644" y="1041953"/>
              <a:ext cx="19756" cy="387736"/>
            </p14:xfrm>
          </p:contentPart>
        </mc:Choice>
        <mc:Fallback xmlns="">
          <p:pic>
            <p:nvPicPr>
              <p:cNvPr id="209" name="墨迹 208"/>
            </p:nvPicPr>
            <p:blipFill>
              <a:blip r:embed="rId405"/>
            </p:blipFill>
            <p:spPr>
              <a:xfrm>
                <a:off x="6736644" y="1041953"/>
                <a:ext cx="19756" cy="387736"/>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10" name="墨迹 209"/>
              <p14:cNvContentPartPr/>
              <p14:nvPr/>
            </p14:nvContentPartPr>
            <p14:xfrm>
              <a:off x="6793794" y="1218197"/>
              <a:ext cx="177094" cy="28199"/>
            </p14:xfrm>
          </p:contentPart>
        </mc:Choice>
        <mc:Fallback xmlns="">
          <p:pic>
            <p:nvPicPr>
              <p:cNvPr id="210" name="墨迹 209"/>
            </p:nvPicPr>
            <p:blipFill>
              <a:blip r:embed="rId407"/>
            </p:blipFill>
            <p:spPr>
              <a:xfrm>
                <a:off x="6793794" y="1218197"/>
                <a:ext cx="177094" cy="28199"/>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1" name="墨迹 210"/>
              <p14:cNvContentPartPr/>
              <p14:nvPr/>
            </p14:nvContentPartPr>
            <p14:xfrm>
              <a:off x="7021688" y="1127960"/>
              <a:ext cx="67734" cy="113501"/>
            </p14:xfrm>
          </p:contentPart>
        </mc:Choice>
        <mc:Fallback xmlns="">
          <p:pic>
            <p:nvPicPr>
              <p:cNvPr id="211" name="墨迹 210"/>
            </p:nvPicPr>
            <p:blipFill>
              <a:blip r:embed="rId409"/>
            </p:blipFill>
            <p:spPr>
              <a:xfrm>
                <a:off x="7021688" y="1127960"/>
                <a:ext cx="67734" cy="113501"/>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2" name="墨迹 211"/>
              <p14:cNvContentPartPr/>
              <p14:nvPr/>
            </p14:nvContentPartPr>
            <p14:xfrm>
              <a:off x="7095066" y="1173078"/>
              <a:ext cx="70556" cy="54460"/>
            </p14:xfrm>
          </p:contentPart>
        </mc:Choice>
        <mc:Fallback xmlns="">
          <p:pic>
            <p:nvPicPr>
              <p:cNvPr id="212" name="墨迹 211"/>
            </p:nvPicPr>
            <p:blipFill>
              <a:blip r:embed="rId411"/>
            </p:blipFill>
            <p:spPr>
              <a:xfrm>
                <a:off x="7095066" y="1173078"/>
                <a:ext cx="70556" cy="54460"/>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3" name="墨迹 212"/>
              <p14:cNvContentPartPr/>
              <p14:nvPr/>
            </p14:nvContentPartPr>
            <p14:xfrm>
              <a:off x="7117644" y="1052880"/>
              <a:ext cx="105304" cy="283753"/>
            </p14:xfrm>
          </p:contentPart>
        </mc:Choice>
        <mc:Fallback xmlns="">
          <p:pic>
            <p:nvPicPr>
              <p:cNvPr id="213" name="墨迹 212"/>
            </p:nvPicPr>
            <p:blipFill>
              <a:blip r:embed="rId413"/>
            </p:blipFill>
            <p:spPr>
              <a:xfrm>
                <a:off x="7117644" y="1052880"/>
                <a:ext cx="105304" cy="283753"/>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4" name="墨迹 213"/>
              <p14:cNvContentPartPr/>
              <p14:nvPr/>
            </p14:nvContentPartPr>
            <p14:xfrm>
              <a:off x="7230533" y="1077202"/>
              <a:ext cx="70556" cy="28199"/>
            </p14:xfrm>
          </p:contentPart>
        </mc:Choice>
        <mc:Fallback xmlns="">
          <p:pic>
            <p:nvPicPr>
              <p:cNvPr id="214" name="墨迹 213"/>
            </p:nvPicPr>
            <p:blipFill>
              <a:blip r:embed="rId415"/>
            </p:blipFill>
            <p:spPr>
              <a:xfrm>
                <a:off x="7230533" y="1077202"/>
                <a:ext cx="70556" cy="28199"/>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5" name="墨迹 214"/>
              <p14:cNvContentPartPr/>
              <p14:nvPr/>
            </p14:nvContentPartPr>
            <p14:xfrm>
              <a:off x="7278511" y="1127960"/>
              <a:ext cx="98778" cy="155095"/>
            </p14:xfrm>
          </p:contentPart>
        </mc:Choice>
        <mc:Fallback xmlns="">
          <p:pic>
            <p:nvPicPr>
              <p:cNvPr id="215" name="墨迹 214"/>
            </p:nvPicPr>
            <p:blipFill>
              <a:blip r:embed="rId417"/>
            </p:blipFill>
            <p:spPr>
              <a:xfrm>
                <a:off x="7278511" y="1127960"/>
                <a:ext cx="98778" cy="155095"/>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6" name="墨迹 215"/>
              <p14:cNvContentPartPr/>
              <p14:nvPr/>
            </p14:nvContentPartPr>
            <p14:xfrm>
              <a:off x="7274983" y="1126374"/>
              <a:ext cx="74084" cy="165140"/>
            </p14:xfrm>
          </p:contentPart>
        </mc:Choice>
        <mc:Fallback xmlns="">
          <p:pic>
            <p:nvPicPr>
              <p:cNvPr id="216" name="墨迹 215"/>
            </p:nvPicPr>
            <p:blipFill>
              <a:blip r:embed="rId419"/>
            </p:blipFill>
            <p:spPr>
              <a:xfrm>
                <a:off x="7274983" y="1126374"/>
                <a:ext cx="74084" cy="165140"/>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7" name="墨迹 216"/>
              <p14:cNvContentPartPr/>
              <p14:nvPr/>
            </p14:nvContentPartPr>
            <p14:xfrm>
              <a:off x="7349066" y="994720"/>
              <a:ext cx="67734" cy="364472"/>
            </p14:xfrm>
          </p:contentPart>
        </mc:Choice>
        <mc:Fallback xmlns="">
          <p:pic>
            <p:nvPicPr>
              <p:cNvPr id="217" name="墨迹 216"/>
            </p:nvPicPr>
            <p:blipFill>
              <a:blip r:embed="rId421"/>
            </p:blipFill>
            <p:spPr>
              <a:xfrm>
                <a:off x="7349066" y="994720"/>
                <a:ext cx="67734" cy="364472"/>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8" name="墨迹 217"/>
              <p14:cNvContentPartPr/>
              <p14:nvPr/>
            </p14:nvContentPartPr>
            <p14:xfrm>
              <a:off x="7461955" y="1095531"/>
              <a:ext cx="163689" cy="221362"/>
            </p14:xfrm>
          </p:contentPart>
        </mc:Choice>
        <mc:Fallback xmlns="">
          <p:pic>
            <p:nvPicPr>
              <p:cNvPr id="218" name="墨迹 217"/>
            </p:nvPicPr>
            <p:blipFill>
              <a:blip r:embed="rId423"/>
            </p:blipFill>
            <p:spPr>
              <a:xfrm>
                <a:off x="7461955" y="1095531"/>
                <a:ext cx="163689" cy="221362"/>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9" name="墨迹 218"/>
              <p14:cNvContentPartPr/>
              <p14:nvPr/>
            </p14:nvContentPartPr>
            <p14:xfrm>
              <a:off x="7470422" y="1111041"/>
              <a:ext cx="118533" cy="211492"/>
            </p14:xfrm>
          </p:contentPart>
        </mc:Choice>
        <mc:Fallback xmlns="">
          <p:pic>
            <p:nvPicPr>
              <p:cNvPr id="219" name="墨迹 218"/>
            </p:nvPicPr>
            <p:blipFill>
              <a:blip r:embed="rId425"/>
            </p:blipFill>
            <p:spPr>
              <a:xfrm>
                <a:off x="7470422" y="1111041"/>
                <a:ext cx="118533" cy="211492"/>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0" name="墨迹 219"/>
              <p14:cNvContentPartPr/>
              <p14:nvPr/>
            </p14:nvContentPartPr>
            <p14:xfrm>
              <a:off x="7620000" y="1113861"/>
              <a:ext cx="22577" cy="228411"/>
            </p14:xfrm>
          </p:contentPart>
        </mc:Choice>
        <mc:Fallback xmlns="">
          <p:pic>
            <p:nvPicPr>
              <p:cNvPr id="220" name="墨迹 219"/>
            </p:nvPicPr>
            <p:blipFill>
              <a:blip r:embed="rId427"/>
            </p:blipFill>
            <p:spPr>
              <a:xfrm>
                <a:off x="7620000" y="1113861"/>
                <a:ext cx="22577" cy="228411"/>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1" name="墨迹 220"/>
              <p14:cNvContentPartPr/>
              <p14:nvPr/>
            </p14:nvContentPartPr>
            <p14:xfrm>
              <a:off x="7653866" y="951011"/>
              <a:ext cx="189971" cy="332749"/>
            </p14:xfrm>
          </p:contentPart>
        </mc:Choice>
        <mc:Fallback xmlns="">
          <p:pic>
            <p:nvPicPr>
              <p:cNvPr id="221" name="墨迹 220"/>
            </p:nvPicPr>
            <p:blipFill>
              <a:blip r:embed="rId429"/>
            </p:blipFill>
            <p:spPr>
              <a:xfrm>
                <a:off x="7653866" y="951011"/>
                <a:ext cx="189971" cy="332749"/>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22" name="墨迹 221"/>
              <p14:cNvContentPartPr/>
              <p14:nvPr/>
            </p14:nvContentPartPr>
            <p14:xfrm>
              <a:off x="6346296" y="1595359"/>
              <a:ext cx="127881" cy="278465"/>
            </p14:xfrm>
          </p:contentPart>
        </mc:Choice>
        <mc:Fallback xmlns="">
          <p:pic>
            <p:nvPicPr>
              <p:cNvPr id="222" name="墨迹 221"/>
            </p:nvPicPr>
            <p:blipFill>
              <a:blip r:embed="rId431"/>
            </p:blipFill>
            <p:spPr>
              <a:xfrm>
                <a:off x="6346296" y="1595359"/>
                <a:ext cx="127881" cy="278465"/>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3" name="墨迹 222"/>
              <p14:cNvContentPartPr/>
              <p14:nvPr/>
            </p14:nvContentPartPr>
            <p14:xfrm>
              <a:off x="6440311" y="1660921"/>
              <a:ext cx="191911" cy="231232"/>
            </p14:xfrm>
          </p:contentPart>
        </mc:Choice>
        <mc:Fallback xmlns="">
          <p:pic>
            <p:nvPicPr>
              <p:cNvPr id="223" name="墨迹 222"/>
            </p:nvPicPr>
            <p:blipFill>
              <a:blip r:embed="rId433"/>
            </p:blipFill>
            <p:spPr>
              <a:xfrm>
                <a:off x="6440311" y="1660921"/>
                <a:ext cx="191911" cy="231232"/>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4" name="墨迹 223"/>
              <p14:cNvContentPartPr/>
              <p14:nvPr/>
            </p14:nvContentPartPr>
            <p14:xfrm>
              <a:off x="6725355" y="1701105"/>
              <a:ext cx="132645" cy="145930"/>
            </p14:xfrm>
          </p:contentPart>
        </mc:Choice>
        <mc:Fallback xmlns="">
          <p:pic>
            <p:nvPicPr>
              <p:cNvPr id="224" name="墨迹 223"/>
            </p:nvPicPr>
            <p:blipFill>
              <a:blip r:embed="rId435"/>
            </p:blipFill>
            <p:spPr>
              <a:xfrm>
                <a:off x="6725355" y="1701105"/>
                <a:ext cx="132645" cy="145930"/>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5" name="墨迹 224"/>
              <p14:cNvContentPartPr/>
              <p14:nvPr/>
            </p14:nvContentPartPr>
            <p14:xfrm>
              <a:off x="6733822" y="1705511"/>
              <a:ext cx="93133" cy="152803"/>
            </p14:xfrm>
          </p:contentPart>
        </mc:Choice>
        <mc:Fallback xmlns="">
          <p:pic>
            <p:nvPicPr>
              <p:cNvPr id="225" name="墨迹 224"/>
            </p:nvPicPr>
            <p:blipFill>
              <a:blip r:embed="rId437"/>
            </p:blipFill>
            <p:spPr>
              <a:xfrm>
                <a:off x="6733822" y="1705511"/>
                <a:ext cx="93133" cy="152803"/>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6" name="墨迹 225"/>
              <p14:cNvContentPartPr/>
              <p14:nvPr/>
            </p14:nvContentPartPr>
            <p14:xfrm>
              <a:off x="6821311" y="1667266"/>
              <a:ext cx="119062" cy="282166"/>
            </p14:xfrm>
          </p:contentPart>
        </mc:Choice>
        <mc:Fallback xmlns="">
          <p:pic>
            <p:nvPicPr>
              <p:cNvPr id="226" name="墨迹 225"/>
            </p:nvPicPr>
            <p:blipFill>
              <a:blip r:embed="rId439"/>
            </p:blipFill>
            <p:spPr>
              <a:xfrm>
                <a:off x="6821311" y="1667266"/>
                <a:ext cx="119062" cy="282166"/>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7" name="墨迹 226"/>
              <p14:cNvContentPartPr/>
              <p14:nvPr/>
            </p14:nvContentPartPr>
            <p14:xfrm>
              <a:off x="6942666" y="1721549"/>
              <a:ext cx="107244" cy="38069"/>
            </p14:xfrm>
          </p:contentPart>
        </mc:Choice>
        <mc:Fallback xmlns="">
          <p:pic>
            <p:nvPicPr>
              <p:cNvPr id="227" name="墨迹 226"/>
            </p:nvPicPr>
            <p:blipFill>
              <a:blip r:embed="rId441"/>
            </p:blipFill>
            <p:spPr>
              <a:xfrm>
                <a:off x="6942666" y="1721549"/>
                <a:ext cx="107244" cy="38069"/>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8" name="墨迹 227"/>
              <p14:cNvContentPartPr/>
              <p14:nvPr/>
            </p14:nvContentPartPr>
            <p14:xfrm>
              <a:off x="7038622" y="1577029"/>
              <a:ext cx="79022" cy="314419"/>
            </p14:xfrm>
          </p:contentPart>
        </mc:Choice>
        <mc:Fallback xmlns="">
          <p:pic>
            <p:nvPicPr>
              <p:cNvPr id="228" name="墨迹 227"/>
            </p:nvPicPr>
            <p:blipFill>
              <a:blip r:embed="rId443"/>
            </p:blipFill>
            <p:spPr>
              <a:xfrm>
                <a:off x="7038622" y="1577029"/>
                <a:ext cx="79022" cy="314419"/>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9" name="墨迹 228"/>
              <p14:cNvContentPartPr/>
              <p14:nvPr/>
            </p14:nvContentPartPr>
            <p14:xfrm>
              <a:off x="7128933" y="1793457"/>
              <a:ext cx="70556" cy="53578"/>
            </p14:xfrm>
          </p:contentPart>
        </mc:Choice>
        <mc:Fallback xmlns="">
          <p:pic>
            <p:nvPicPr>
              <p:cNvPr id="229" name="墨迹 228"/>
            </p:nvPicPr>
            <p:blipFill>
              <a:blip r:embed="rId445"/>
            </p:blipFill>
            <p:spPr>
              <a:xfrm>
                <a:off x="7128933" y="1793457"/>
                <a:ext cx="70556" cy="53578"/>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30" name="墨迹 229"/>
              <p14:cNvContentPartPr/>
              <p14:nvPr/>
            </p14:nvContentPartPr>
            <p14:xfrm>
              <a:off x="7221361" y="1552884"/>
              <a:ext cx="130528" cy="229293"/>
            </p14:xfrm>
          </p:contentPart>
        </mc:Choice>
        <mc:Fallback xmlns="">
          <p:pic>
            <p:nvPicPr>
              <p:cNvPr id="230" name="墨迹 229"/>
            </p:nvPicPr>
            <p:blipFill>
              <a:blip r:embed="rId447"/>
            </p:blipFill>
            <p:spPr>
              <a:xfrm>
                <a:off x="7221361" y="1552884"/>
                <a:ext cx="130528" cy="229293"/>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31" name="墨迹 230"/>
              <p14:cNvContentPartPr/>
              <p14:nvPr/>
            </p14:nvContentPartPr>
            <p14:xfrm>
              <a:off x="7162800" y="1511643"/>
              <a:ext cx="293511" cy="642761"/>
            </p14:xfrm>
          </p:contentPart>
        </mc:Choice>
        <mc:Fallback xmlns="">
          <p:pic>
            <p:nvPicPr>
              <p:cNvPr id="231" name="墨迹 230"/>
            </p:nvPicPr>
            <p:blipFill>
              <a:blip r:embed="rId449"/>
            </p:blipFill>
            <p:spPr>
              <a:xfrm>
                <a:off x="7162800" y="1511643"/>
                <a:ext cx="293511" cy="642761"/>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32" name="墨迹 231"/>
              <p14:cNvContentPartPr/>
              <p14:nvPr/>
            </p14:nvContentPartPr>
            <p14:xfrm>
              <a:off x="7343422" y="1874529"/>
              <a:ext cx="83255" cy="78957"/>
            </p14:xfrm>
          </p:contentPart>
        </mc:Choice>
        <mc:Fallback xmlns="">
          <p:pic>
            <p:nvPicPr>
              <p:cNvPr id="232" name="墨迹 231"/>
            </p:nvPicPr>
            <p:blipFill>
              <a:blip r:embed="rId451"/>
            </p:blipFill>
            <p:spPr>
              <a:xfrm>
                <a:off x="7343422" y="1874529"/>
                <a:ext cx="83255" cy="78957"/>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3" name="墨迹 232"/>
              <p14:cNvContentPartPr/>
              <p14:nvPr/>
            </p14:nvContentPartPr>
            <p14:xfrm>
              <a:off x="7557911" y="2532271"/>
              <a:ext cx="105017" cy="59958"/>
            </p14:xfrm>
          </p:contentPart>
        </mc:Choice>
        <mc:Fallback xmlns="">
          <p:pic>
            <p:nvPicPr>
              <p:cNvPr id="233" name="墨迹 232"/>
            </p:nvPicPr>
            <p:blipFill>
              <a:blip r:embed="rId453"/>
            </p:blipFill>
            <p:spPr>
              <a:xfrm>
                <a:off x="7557911" y="2532271"/>
                <a:ext cx="105017" cy="59958"/>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4" name="墨迹 233"/>
              <p14:cNvContentPartPr/>
              <p14:nvPr/>
            </p14:nvContentPartPr>
            <p14:xfrm>
              <a:off x="5192888" y="2242526"/>
              <a:ext cx="16934" cy="154390"/>
            </p14:xfrm>
          </p:contentPart>
        </mc:Choice>
        <mc:Fallback xmlns="">
          <p:pic>
            <p:nvPicPr>
              <p:cNvPr id="234" name="墨迹 233"/>
            </p:nvPicPr>
            <p:blipFill>
              <a:blip r:embed="rId455"/>
            </p:blipFill>
            <p:spPr>
              <a:xfrm>
                <a:off x="5192888" y="2242526"/>
                <a:ext cx="16934" cy="154390"/>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5" name="墨迹 234"/>
              <p14:cNvContentPartPr/>
              <p14:nvPr/>
            </p14:nvContentPartPr>
            <p14:xfrm>
              <a:off x="5250744" y="2224197"/>
              <a:ext cx="74788" cy="161439"/>
            </p14:xfrm>
          </p:contentPart>
        </mc:Choice>
        <mc:Fallback xmlns="">
          <p:pic>
            <p:nvPicPr>
              <p:cNvPr id="235" name="墨迹 234"/>
            </p:nvPicPr>
            <p:blipFill>
              <a:blip r:embed="rId457"/>
            </p:blipFill>
            <p:spPr>
              <a:xfrm>
                <a:off x="5250744" y="2224197"/>
                <a:ext cx="74788" cy="161439"/>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6" name="墨迹 235"/>
              <p14:cNvContentPartPr/>
              <p14:nvPr/>
            </p14:nvContentPartPr>
            <p14:xfrm>
              <a:off x="5349169" y="2263499"/>
              <a:ext cx="69497" cy="126367"/>
            </p14:xfrm>
          </p:contentPart>
        </mc:Choice>
        <mc:Fallback xmlns="">
          <p:pic>
            <p:nvPicPr>
              <p:cNvPr id="236" name="墨迹 235"/>
            </p:nvPicPr>
            <p:blipFill>
              <a:blip r:embed="rId459"/>
            </p:blipFill>
            <p:spPr>
              <a:xfrm>
                <a:off x="5349169" y="2263499"/>
                <a:ext cx="69497" cy="126367"/>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7" name="墨迹 236"/>
              <p14:cNvContentPartPr/>
              <p14:nvPr/>
            </p14:nvContentPartPr>
            <p14:xfrm>
              <a:off x="5280377" y="2220672"/>
              <a:ext cx="166512" cy="224182"/>
            </p14:xfrm>
          </p:contentPart>
        </mc:Choice>
        <mc:Fallback xmlns="">
          <p:pic>
            <p:nvPicPr>
              <p:cNvPr id="237" name="墨迹 236"/>
            </p:nvPicPr>
            <p:blipFill>
              <a:blip r:embed="rId461"/>
            </p:blipFill>
            <p:spPr>
              <a:xfrm>
                <a:off x="5280377" y="2220672"/>
                <a:ext cx="166512" cy="224182"/>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8" name="墨迹 237"/>
              <p14:cNvContentPartPr/>
              <p14:nvPr/>
            </p14:nvContentPartPr>
            <p14:xfrm>
              <a:off x="4987925" y="2442034"/>
              <a:ext cx="603778" cy="33839"/>
            </p14:xfrm>
          </p:contentPart>
        </mc:Choice>
        <mc:Fallback xmlns="">
          <p:pic>
            <p:nvPicPr>
              <p:cNvPr id="238" name="墨迹 237"/>
            </p:nvPicPr>
            <p:blipFill>
              <a:blip r:embed="rId463"/>
            </p:blipFill>
            <p:spPr>
              <a:xfrm>
                <a:off x="4987925" y="2442034"/>
                <a:ext cx="603778" cy="33839"/>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9" name="墨迹 238"/>
              <p14:cNvContentPartPr/>
              <p14:nvPr/>
            </p14:nvContentPartPr>
            <p14:xfrm>
              <a:off x="5099755" y="2498432"/>
              <a:ext cx="87489" cy="186114"/>
            </p14:xfrm>
          </p:contentPart>
        </mc:Choice>
        <mc:Fallback xmlns="">
          <p:pic>
            <p:nvPicPr>
              <p:cNvPr id="239" name="墨迹 238"/>
            </p:nvPicPr>
            <p:blipFill>
              <a:blip r:embed="rId465"/>
            </p:blipFill>
            <p:spPr>
              <a:xfrm>
                <a:off x="5099755" y="2498432"/>
                <a:ext cx="87489" cy="186114"/>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40" name="墨迹 239"/>
              <p14:cNvContentPartPr/>
              <p14:nvPr/>
            </p14:nvContentPartPr>
            <p14:xfrm>
              <a:off x="5181600" y="2545665"/>
              <a:ext cx="81844" cy="31724"/>
            </p14:xfrm>
          </p:contentPart>
        </mc:Choice>
        <mc:Fallback xmlns="">
          <p:pic>
            <p:nvPicPr>
              <p:cNvPr id="240" name="墨迹 239"/>
            </p:nvPicPr>
            <p:blipFill>
              <a:blip r:embed="rId467"/>
            </p:blipFill>
            <p:spPr>
              <a:xfrm>
                <a:off x="5181600" y="2545665"/>
                <a:ext cx="81844" cy="31724"/>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41" name="墨迹 240"/>
              <p14:cNvContentPartPr/>
              <p14:nvPr/>
            </p14:nvContentPartPr>
            <p14:xfrm>
              <a:off x="5260622" y="2616868"/>
              <a:ext cx="19755" cy="47938"/>
            </p14:xfrm>
          </p:contentPart>
        </mc:Choice>
        <mc:Fallback xmlns="">
          <p:pic>
            <p:nvPicPr>
              <p:cNvPr id="241" name="墨迹 240"/>
            </p:nvPicPr>
            <p:blipFill>
              <a:blip r:embed="rId469"/>
            </p:blipFill>
            <p:spPr>
              <a:xfrm>
                <a:off x="5260622" y="2616868"/>
                <a:ext cx="19755" cy="47938"/>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42" name="墨迹 241"/>
              <p14:cNvContentPartPr/>
              <p14:nvPr/>
            </p14:nvContentPartPr>
            <p14:xfrm>
              <a:off x="5322711" y="2562409"/>
              <a:ext cx="90311" cy="102397"/>
            </p14:xfrm>
          </p:contentPart>
        </mc:Choice>
        <mc:Fallback xmlns="">
          <p:pic>
            <p:nvPicPr>
              <p:cNvPr id="242" name="墨迹 241"/>
            </p:nvPicPr>
            <p:blipFill>
              <a:blip r:embed="rId471"/>
            </p:blipFill>
            <p:spPr>
              <a:xfrm>
                <a:off x="5322711" y="2562409"/>
                <a:ext cx="90311" cy="102397"/>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43" name="墨迹 242"/>
              <p14:cNvContentPartPr/>
              <p14:nvPr/>
            </p14:nvContentPartPr>
            <p14:xfrm>
              <a:off x="5345288" y="2470233"/>
              <a:ext cx="169334" cy="473743"/>
            </p14:xfrm>
          </p:contentPart>
        </mc:Choice>
        <mc:Fallback xmlns="">
          <p:pic>
            <p:nvPicPr>
              <p:cNvPr id="243" name="墨迹 242"/>
            </p:nvPicPr>
            <p:blipFill>
              <a:blip r:embed="rId473"/>
            </p:blipFill>
            <p:spPr>
              <a:xfrm>
                <a:off x="5345288" y="2470233"/>
                <a:ext cx="169334" cy="473743"/>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4" name="墨迹 243"/>
              <p14:cNvContentPartPr/>
              <p14:nvPr/>
            </p14:nvContentPartPr>
            <p14:xfrm>
              <a:off x="5504744" y="2673266"/>
              <a:ext cx="43744" cy="38069"/>
            </p14:xfrm>
          </p:contentPart>
        </mc:Choice>
        <mc:Fallback xmlns="">
          <p:pic>
            <p:nvPicPr>
              <p:cNvPr id="244" name="墨迹 243"/>
            </p:nvPicPr>
            <p:blipFill>
              <a:blip r:embed="rId475"/>
            </p:blipFill>
            <p:spPr>
              <a:xfrm>
                <a:off x="5504744" y="2673266"/>
                <a:ext cx="43744" cy="38069"/>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5" name="墨迹 244"/>
              <p14:cNvContentPartPr/>
              <p14:nvPr/>
            </p14:nvContentPartPr>
            <p14:xfrm>
              <a:off x="5678311" y="2374356"/>
              <a:ext cx="133526" cy="45119"/>
            </p14:xfrm>
          </p:contentPart>
        </mc:Choice>
        <mc:Fallback xmlns="">
          <p:pic>
            <p:nvPicPr>
              <p:cNvPr id="245" name="墨迹 244"/>
            </p:nvPicPr>
            <p:blipFill>
              <a:blip r:embed="rId477"/>
            </p:blipFill>
            <p:spPr>
              <a:xfrm>
                <a:off x="5678311" y="2374356"/>
                <a:ext cx="133526" cy="45119"/>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6" name="墨迹 245"/>
              <p14:cNvContentPartPr/>
              <p14:nvPr/>
            </p14:nvContentPartPr>
            <p14:xfrm>
              <a:off x="5694186" y="2470233"/>
              <a:ext cx="139347" cy="11280"/>
            </p14:xfrm>
          </p:contentPart>
        </mc:Choice>
        <mc:Fallback xmlns="">
          <p:pic>
            <p:nvPicPr>
              <p:cNvPr id="246" name="墨迹 245"/>
            </p:nvPicPr>
            <p:blipFill>
              <a:blip r:embed="rId479"/>
            </p:blipFill>
            <p:spPr>
              <a:xfrm>
                <a:off x="5694186" y="2470233"/>
                <a:ext cx="139347" cy="11280"/>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7" name="墨迹 246"/>
              <p14:cNvContentPartPr/>
              <p14:nvPr/>
            </p14:nvContentPartPr>
            <p14:xfrm>
              <a:off x="5988755" y="2430754"/>
              <a:ext cx="524934" cy="16920"/>
            </p14:xfrm>
          </p:contentPart>
        </mc:Choice>
        <mc:Fallback xmlns="">
          <p:pic>
            <p:nvPicPr>
              <p:cNvPr id="247" name="墨迹 246"/>
            </p:nvPicPr>
            <p:blipFill>
              <a:blip r:embed="rId481"/>
            </p:blipFill>
            <p:spPr>
              <a:xfrm>
                <a:off x="5988755" y="2430754"/>
                <a:ext cx="524934" cy="16920"/>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8" name="墨迹 247"/>
              <p14:cNvContentPartPr/>
              <p14:nvPr/>
            </p14:nvContentPartPr>
            <p14:xfrm>
              <a:off x="6101644" y="2205162"/>
              <a:ext cx="82726" cy="245332"/>
            </p14:xfrm>
          </p:contentPart>
        </mc:Choice>
        <mc:Fallback xmlns="">
          <p:pic>
            <p:nvPicPr>
              <p:cNvPr id="248" name="墨迹 247"/>
            </p:nvPicPr>
            <p:blipFill>
              <a:blip r:embed="rId483"/>
            </p:blipFill>
            <p:spPr>
              <a:xfrm>
                <a:off x="6101644" y="2205162"/>
                <a:ext cx="82726" cy="245332"/>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49" name="墨迹 248"/>
              <p14:cNvContentPartPr/>
              <p14:nvPr/>
            </p14:nvContentPartPr>
            <p14:xfrm>
              <a:off x="6248400" y="2188243"/>
              <a:ext cx="62088" cy="208673"/>
            </p14:xfrm>
          </p:contentPart>
        </mc:Choice>
        <mc:Fallback xmlns="">
          <p:pic>
            <p:nvPicPr>
              <p:cNvPr id="249" name="墨迹 248"/>
            </p:nvPicPr>
            <p:blipFill>
              <a:blip r:embed="rId485"/>
            </p:blipFill>
            <p:spPr>
              <a:xfrm>
                <a:off x="6248400" y="2188243"/>
                <a:ext cx="62088" cy="208673"/>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50" name="墨迹 249"/>
              <p14:cNvContentPartPr/>
              <p14:nvPr/>
            </p14:nvContentPartPr>
            <p14:xfrm>
              <a:off x="6344355" y="2111224"/>
              <a:ext cx="90312" cy="361829"/>
            </p14:xfrm>
          </p:contentPart>
        </mc:Choice>
        <mc:Fallback xmlns="">
          <p:pic>
            <p:nvPicPr>
              <p:cNvPr id="250" name="墨迹 249"/>
            </p:nvPicPr>
            <p:blipFill>
              <a:blip r:embed="rId487"/>
            </p:blipFill>
            <p:spPr>
              <a:xfrm>
                <a:off x="6344355" y="2111224"/>
                <a:ext cx="90312" cy="361829"/>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51" name="墨迹 250"/>
              <p14:cNvContentPartPr/>
              <p14:nvPr/>
            </p14:nvContentPartPr>
            <p14:xfrm>
              <a:off x="6042377" y="2528041"/>
              <a:ext cx="87489" cy="167784"/>
            </p14:xfrm>
          </p:contentPart>
        </mc:Choice>
        <mc:Fallback xmlns="">
          <p:pic>
            <p:nvPicPr>
              <p:cNvPr id="251" name="墨迹 250"/>
            </p:nvPicPr>
            <p:blipFill>
              <a:blip r:embed="rId489"/>
            </p:blipFill>
            <p:spPr>
              <a:xfrm>
                <a:off x="6042377" y="2528041"/>
                <a:ext cx="87489" cy="167784"/>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52" name="墨迹 251"/>
              <p14:cNvContentPartPr/>
              <p14:nvPr/>
            </p14:nvContentPartPr>
            <p14:xfrm>
              <a:off x="6124222" y="2566110"/>
              <a:ext cx="81844" cy="22559"/>
            </p14:xfrm>
          </p:contentPart>
        </mc:Choice>
        <mc:Fallback xmlns="">
          <p:pic>
            <p:nvPicPr>
              <p:cNvPr id="252" name="墨迹 251"/>
            </p:nvPicPr>
            <p:blipFill>
              <a:blip r:embed="rId491"/>
            </p:blipFill>
            <p:spPr>
              <a:xfrm>
                <a:off x="6124222" y="2566110"/>
                <a:ext cx="81844" cy="22559"/>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53" name="墨迹 252"/>
              <p14:cNvContentPartPr/>
              <p14:nvPr/>
            </p14:nvContentPartPr>
            <p14:xfrm>
              <a:off x="6208888" y="2470233"/>
              <a:ext cx="71438" cy="195102"/>
            </p14:xfrm>
          </p:contentPart>
        </mc:Choice>
        <mc:Fallback xmlns="">
          <p:pic>
            <p:nvPicPr>
              <p:cNvPr id="253" name="墨迹 252"/>
            </p:nvPicPr>
            <p:blipFill>
              <a:blip r:embed="rId493"/>
            </p:blipFill>
            <p:spPr>
              <a:xfrm>
                <a:off x="6208888" y="2470233"/>
                <a:ext cx="71438" cy="195102"/>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4" name="墨迹 253"/>
              <p14:cNvContentPartPr/>
              <p14:nvPr/>
            </p14:nvContentPartPr>
            <p14:xfrm>
              <a:off x="6276622" y="2622508"/>
              <a:ext cx="50800" cy="22559"/>
            </p14:xfrm>
          </p:contentPart>
        </mc:Choice>
        <mc:Fallback xmlns="">
          <p:pic>
            <p:nvPicPr>
              <p:cNvPr id="254" name="墨迹 253"/>
            </p:nvPicPr>
            <p:blipFill>
              <a:blip r:embed="rId495"/>
            </p:blipFill>
            <p:spPr>
              <a:xfrm>
                <a:off x="6276622" y="2622508"/>
                <a:ext cx="50800" cy="22559"/>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5" name="墨迹 254"/>
              <p14:cNvContentPartPr/>
              <p14:nvPr/>
            </p14:nvContentPartPr>
            <p14:xfrm>
              <a:off x="6372577" y="2520991"/>
              <a:ext cx="47978" cy="146635"/>
            </p14:xfrm>
          </p:contentPart>
        </mc:Choice>
        <mc:Fallback xmlns="">
          <p:pic>
            <p:nvPicPr>
              <p:cNvPr id="255" name="墨迹 254"/>
            </p:nvPicPr>
            <p:blipFill>
              <a:blip r:embed="rId497"/>
            </p:blipFill>
            <p:spPr>
              <a:xfrm>
                <a:off x="6372577" y="2520991"/>
                <a:ext cx="47978" cy="146635"/>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6" name="墨迹 255"/>
              <p14:cNvContentPartPr/>
              <p14:nvPr/>
            </p14:nvContentPartPr>
            <p14:xfrm>
              <a:off x="6355644" y="2509712"/>
              <a:ext cx="195615" cy="352487"/>
            </p14:xfrm>
          </p:contentPart>
        </mc:Choice>
        <mc:Fallback xmlns="">
          <p:pic>
            <p:nvPicPr>
              <p:cNvPr id="256" name="墨迹 255"/>
            </p:nvPicPr>
            <p:blipFill>
              <a:blip r:embed="rId499"/>
            </p:blipFill>
            <p:spPr>
              <a:xfrm>
                <a:off x="6355644" y="2509712"/>
                <a:ext cx="195615" cy="352487"/>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7" name="墨迹 256"/>
              <p14:cNvContentPartPr/>
              <p14:nvPr/>
            </p14:nvContentPartPr>
            <p14:xfrm>
              <a:off x="6536266" y="2678906"/>
              <a:ext cx="53622" cy="50758"/>
            </p14:xfrm>
          </p:contentPart>
        </mc:Choice>
        <mc:Fallback xmlns="">
          <p:pic>
            <p:nvPicPr>
              <p:cNvPr id="257" name="墨迹 256"/>
            </p:nvPicPr>
            <p:blipFill>
              <a:blip r:embed="rId501"/>
            </p:blipFill>
            <p:spPr>
              <a:xfrm>
                <a:off x="6536266" y="2678906"/>
                <a:ext cx="53622" cy="50758"/>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58" name="墨迹 257"/>
              <p14:cNvContentPartPr/>
              <p14:nvPr/>
            </p14:nvContentPartPr>
            <p14:xfrm>
              <a:off x="6978473" y="2506539"/>
              <a:ext cx="119416" cy="174482"/>
            </p14:xfrm>
          </p:contentPart>
        </mc:Choice>
        <mc:Fallback xmlns="">
          <p:pic>
            <p:nvPicPr>
              <p:cNvPr id="258" name="墨迹 257"/>
            </p:nvPicPr>
            <p:blipFill>
              <a:blip r:embed="rId503"/>
            </p:blipFill>
            <p:spPr>
              <a:xfrm>
                <a:off x="6978473" y="2506539"/>
                <a:ext cx="119416" cy="174482"/>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59" name="墨迹 258"/>
              <p14:cNvContentPartPr/>
              <p14:nvPr/>
            </p14:nvContentPartPr>
            <p14:xfrm>
              <a:off x="7016044" y="2438333"/>
              <a:ext cx="156104" cy="226473"/>
            </p14:xfrm>
          </p:contentPart>
        </mc:Choice>
        <mc:Fallback xmlns="">
          <p:pic>
            <p:nvPicPr>
              <p:cNvPr id="259" name="墨迹 258"/>
            </p:nvPicPr>
            <p:blipFill>
              <a:blip r:embed="rId505"/>
            </p:blipFill>
            <p:spPr>
              <a:xfrm>
                <a:off x="7016044" y="2438333"/>
                <a:ext cx="156104" cy="226473"/>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60" name="墨迹 259"/>
              <p14:cNvContentPartPr/>
              <p14:nvPr/>
            </p14:nvContentPartPr>
            <p14:xfrm>
              <a:off x="7176381" y="2543550"/>
              <a:ext cx="148167" cy="16920"/>
            </p14:xfrm>
          </p:contentPart>
        </mc:Choice>
        <mc:Fallback xmlns="">
          <p:pic>
            <p:nvPicPr>
              <p:cNvPr id="260" name="墨迹 259"/>
            </p:nvPicPr>
            <p:blipFill>
              <a:blip r:embed="rId507"/>
            </p:blipFill>
            <p:spPr>
              <a:xfrm>
                <a:off x="7176381" y="2543550"/>
                <a:ext cx="148167" cy="16920"/>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61" name="墨迹 260"/>
              <p14:cNvContentPartPr/>
              <p14:nvPr/>
            </p14:nvContentPartPr>
            <p14:xfrm>
              <a:off x="7159977" y="2622508"/>
              <a:ext cx="149578" cy="5639"/>
            </p14:xfrm>
          </p:contentPart>
        </mc:Choice>
        <mc:Fallback xmlns="">
          <p:pic>
            <p:nvPicPr>
              <p:cNvPr id="261" name="墨迹 260"/>
            </p:nvPicPr>
            <p:blipFill>
              <a:blip r:embed="rId509"/>
            </p:blipFill>
            <p:spPr>
              <a:xfrm>
                <a:off x="7159977" y="2622508"/>
                <a:ext cx="149578" cy="5639"/>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62" name="墨迹 261"/>
              <p14:cNvContentPartPr/>
              <p14:nvPr/>
            </p14:nvContentPartPr>
            <p14:xfrm>
              <a:off x="7247466" y="2384226"/>
              <a:ext cx="25400" cy="100107"/>
            </p14:xfrm>
          </p:contentPart>
        </mc:Choice>
        <mc:Fallback xmlns="">
          <p:pic>
            <p:nvPicPr>
              <p:cNvPr id="262" name="墨迹 261"/>
            </p:nvPicPr>
            <p:blipFill>
              <a:blip r:embed="rId511"/>
            </p:blipFill>
            <p:spPr>
              <a:xfrm>
                <a:off x="7247466" y="2384226"/>
                <a:ext cx="25400" cy="100107"/>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63" name="墨迹 262"/>
              <p14:cNvContentPartPr/>
              <p14:nvPr/>
            </p14:nvContentPartPr>
            <p14:xfrm>
              <a:off x="7380111" y="2464593"/>
              <a:ext cx="93133" cy="217133"/>
            </p14:xfrm>
          </p:contentPart>
        </mc:Choice>
        <mc:Fallback xmlns="">
          <p:pic>
            <p:nvPicPr>
              <p:cNvPr id="263" name="墨迹 262"/>
            </p:nvPicPr>
            <p:blipFill>
              <a:blip r:embed="rId513"/>
            </p:blipFill>
            <p:spPr>
              <a:xfrm>
                <a:off x="7380111" y="2464593"/>
                <a:ext cx="93133" cy="217133"/>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64" name="墨迹 263"/>
              <p14:cNvContentPartPr/>
              <p14:nvPr/>
            </p14:nvContentPartPr>
            <p14:xfrm>
              <a:off x="7465483" y="2602768"/>
              <a:ext cx="44450" cy="67678"/>
            </p14:xfrm>
          </p:contentPart>
        </mc:Choice>
        <mc:Fallback xmlns="">
          <p:pic>
            <p:nvPicPr>
              <p:cNvPr id="264" name="墨迹 263"/>
            </p:nvPicPr>
            <p:blipFill>
              <a:blip r:embed="rId515"/>
            </p:blipFill>
            <p:spPr>
              <a:xfrm>
                <a:off x="7465483" y="2602768"/>
                <a:ext cx="44450" cy="67678"/>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5" name="墨迹 264"/>
              <p14:cNvContentPartPr/>
              <p14:nvPr/>
            </p14:nvContentPartPr>
            <p14:xfrm>
              <a:off x="7538155" y="2512003"/>
              <a:ext cx="136172" cy="471452"/>
            </p14:xfrm>
          </p:contentPart>
        </mc:Choice>
        <mc:Fallback xmlns="">
          <p:pic>
            <p:nvPicPr>
              <p:cNvPr id="265" name="墨迹 264"/>
            </p:nvPicPr>
            <p:blipFill>
              <a:blip r:embed="rId517"/>
            </p:blipFill>
            <p:spPr>
              <a:xfrm>
                <a:off x="7538155" y="2512003"/>
                <a:ext cx="136172" cy="471452"/>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6" name="墨迹 265"/>
              <p14:cNvContentPartPr/>
              <p14:nvPr/>
            </p14:nvContentPartPr>
            <p14:xfrm>
              <a:off x="7560027" y="2517290"/>
              <a:ext cx="85373" cy="77019"/>
            </p14:xfrm>
          </p:contentPart>
        </mc:Choice>
        <mc:Fallback xmlns="">
          <p:pic>
            <p:nvPicPr>
              <p:cNvPr id="266" name="墨迹 265"/>
            </p:nvPicPr>
            <p:blipFill>
              <a:blip r:embed="rId519"/>
            </p:blipFill>
            <p:spPr>
              <a:xfrm>
                <a:off x="7560027" y="2517290"/>
                <a:ext cx="85373" cy="77019"/>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1300" y="206375"/>
            <a:ext cx="8140700" cy="4463415"/>
          </a:xfrm>
          <a:prstGeom prst="rect">
            <a:avLst/>
          </a:prstGeom>
        </p:spPr>
      </p:pic>
      <p:pic>
        <p:nvPicPr>
          <p:cNvPr id="3" name="图片 2"/>
          <p:cNvPicPr>
            <a:picLocks noChangeAspect="1"/>
          </p:cNvPicPr>
          <p:nvPr/>
        </p:nvPicPr>
        <p:blipFill>
          <a:blip r:embed="rId2"/>
          <a:stretch>
            <a:fillRect/>
          </a:stretch>
        </p:blipFill>
        <p:spPr>
          <a:xfrm>
            <a:off x="241300" y="4564380"/>
            <a:ext cx="5454650" cy="2193925"/>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738533" y="1156159"/>
              <a:ext cx="90311" cy="5640"/>
            </p14:xfrm>
          </p:contentPart>
        </mc:Choice>
        <mc:Fallback xmlns="">
          <p:pic>
            <p:nvPicPr>
              <p:cNvPr id="4" name="墨迹 3"/>
            </p:nvPicPr>
            <p:blipFill>
              <a:blip r:embed="rId4"/>
            </p:blipFill>
            <p:spPr>
              <a:xfrm>
                <a:off x="7738533" y="1156159"/>
                <a:ext cx="90311" cy="564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5689600" y="541421"/>
              <a:ext cx="1592438" cy="33838"/>
            </p14:xfrm>
          </p:contentPart>
        </mc:Choice>
        <mc:Fallback xmlns="">
          <p:pic>
            <p:nvPicPr>
              <p:cNvPr id="5" name="墨迹 4"/>
            </p:nvPicPr>
            <p:blipFill>
              <a:blip r:embed="rId6"/>
            </p:blipFill>
            <p:spPr>
              <a:xfrm>
                <a:off x="5689600" y="541421"/>
                <a:ext cx="1592438" cy="3383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7089422" y="140995"/>
              <a:ext cx="146755" cy="417345"/>
            </p14:xfrm>
          </p:contentPart>
        </mc:Choice>
        <mc:Fallback xmlns="">
          <p:pic>
            <p:nvPicPr>
              <p:cNvPr id="6" name="墨迹 5"/>
            </p:nvPicPr>
            <p:blipFill>
              <a:blip r:embed="rId8"/>
            </p:blipFill>
            <p:spPr>
              <a:xfrm>
                <a:off x="7089422" y="140995"/>
                <a:ext cx="146755" cy="41734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5706533" y="149454"/>
              <a:ext cx="129822" cy="426510"/>
            </p14:xfrm>
          </p:contentPart>
        </mc:Choice>
        <mc:Fallback xmlns="">
          <p:pic>
            <p:nvPicPr>
              <p:cNvPr id="7" name="墨迹 6"/>
            </p:nvPicPr>
            <p:blipFill>
              <a:blip r:embed="rId10"/>
            </p:blipFill>
            <p:spPr>
              <a:xfrm>
                <a:off x="5706533" y="149454"/>
                <a:ext cx="129822" cy="42651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4185355" y="501942"/>
              <a:ext cx="553156" cy="39479"/>
            </p14:xfrm>
          </p:contentPart>
        </mc:Choice>
        <mc:Fallback xmlns="">
          <p:pic>
            <p:nvPicPr>
              <p:cNvPr id="8" name="墨迹 7"/>
            </p:nvPicPr>
            <p:blipFill>
              <a:blip r:embed="rId12"/>
            </p:blipFill>
            <p:spPr>
              <a:xfrm>
                <a:off x="4185355" y="501942"/>
                <a:ext cx="553156" cy="3947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8718902" y="246388"/>
              <a:ext cx="176742" cy="169018"/>
            </p14:xfrm>
          </p:contentPart>
        </mc:Choice>
        <mc:Fallback xmlns="">
          <p:pic>
            <p:nvPicPr>
              <p:cNvPr id="9" name="墨迹 8"/>
            </p:nvPicPr>
            <p:blipFill>
              <a:blip r:embed="rId14"/>
            </p:blipFill>
            <p:spPr>
              <a:xfrm>
                <a:off x="8718902" y="246388"/>
                <a:ext cx="176742" cy="16901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8818562" y="267538"/>
              <a:ext cx="71438" cy="234404"/>
            </p14:xfrm>
          </p:contentPart>
        </mc:Choice>
        <mc:Fallback xmlns="">
          <p:pic>
            <p:nvPicPr>
              <p:cNvPr id="10" name="墨迹 9"/>
            </p:nvPicPr>
            <p:blipFill>
              <a:blip r:embed="rId16"/>
            </p:blipFill>
            <p:spPr>
              <a:xfrm>
                <a:off x="8818562" y="267538"/>
                <a:ext cx="71438" cy="23440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8901818" y="265070"/>
              <a:ext cx="309915" cy="179769"/>
            </p14:xfrm>
          </p:contentPart>
        </mc:Choice>
        <mc:Fallback xmlns="">
          <p:pic>
            <p:nvPicPr>
              <p:cNvPr id="11" name="墨迹 10"/>
            </p:nvPicPr>
            <p:blipFill>
              <a:blip r:embed="rId18"/>
            </p:blipFill>
            <p:spPr>
              <a:xfrm>
                <a:off x="8901818" y="265070"/>
                <a:ext cx="309915" cy="17976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9175044" y="185232"/>
              <a:ext cx="64911" cy="542302"/>
            </p14:xfrm>
          </p:contentPart>
        </mc:Choice>
        <mc:Fallback xmlns="">
          <p:pic>
            <p:nvPicPr>
              <p:cNvPr id="12" name="墨迹 11"/>
            </p:nvPicPr>
            <p:blipFill>
              <a:blip r:embed="rId20"/>
            </p:blipFill>
            <p:spPr>
              <a:xfrm>
                <a:off x="9175044" y="185232"/>
                <a:ext cx="64911" cy="54230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9243836" y="334158"/>
              <a:ext cx="154164" cy="128305"/>
            </p14:xfrm>
          </p:contentPart>
        </mc:Choice>
        <mc:Fallback xmlns="">
          <p:pic>
            <p:nvPicPr>
              <p:cNvPr id="13" name="墨迹 12"/>
            </p:nvPicPr>
            <p:blipFill>
              <a:blip r:embed="rId22"/>
            </p:blipFill>
            <p:spPr>
              <a:xfrm>
                <a:off x="9243836" y="334158"/>
                <a:ext cx="154164" cy="12830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9310511" y="382801"/>
              <a:ext cx="59266" cy="189638"/>
            </p14:xfrm>
          </p:contentPart>
        </mc:Choice>
        <mc:Fallback xmlns="">
          <p:pic>
            <p:nvPicPr>
              <p:cNvPr id="14" name="墨迹 13"/>
            </p:nvPicPr>
            <p:blipFill>
              <a:blip r:embed="rId24"/>
            </p:blipFill>
            <p:spPr>
              <a:xfrm>
                <a:off x="9310511" y="382801"/>
                <a:ext cx="59266" cy="18963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9356901" y="180473"/>
              <a:ext cx="139876" cy="28199"/>
            </p14:xfrm>
          </p:contentPart>
        </mc:Choice>
        <mc:Fallback xmlns="">
          <p:pic>
            <p:nvPicPr>
              <p:cNvPr id="15" name="墨迹 14"/>
            </p:nvPicPr>
            <p:blipFill>
              <a:blip r:embed="rId26"/>
            </p:blipFill>
            <p:spPr>
              <a:xfrm>
                <a:off x="9356901" y="180473"/>
                <a:ext cx="139876" cy="2819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9417755" y="96405"/>
              <a:ext cx="31045" cy="146106"/>
            </p14:xfrm>
          </p:contentPart>
        </mc:Choice>
        <mc:Fallback xmlns="">
          <p:pic>
            <p:nvPicPr>
              <p:cNvPr id="16" name="墨迹 15"/>
            </p:nvPicPr>
            <p:blipFill>
              <a:blip r:embed="rId28"/>
            </p:blipFill>
            <p:spPr>
              <a:xfrm>
                <a:off x="9417755" y="96405"/>
                <a:ext cx="31045" cy="14610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9556044" y="377866"/>
              <a:ext cx="505178" cy="83187"/>
            </p14:xfrm>
          </p:contentPart>
        </mc:Choice>
        <mc:Fallback xmlns="">
          <p:pic>
            <p:nvPicPr>
              <p:cNvPr id="17" name="墨迹 16"/>
            </p:nvPicPr>
            <p:blipFill>
              <a:blip r:embed="rId30"/>
            </p:blipFill>
            <p:spPr>
              <a:xfrm>
                <a:off x="9556044" y="377866"/>
                <a:ext cx="505178" cy="8318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10248723" y="219952"/>
              <a:ext cx="173744" cy="154389"/>
            </p14:xfrm>
          </p:contentPart>
        </mc:Choice>
        <mc:Fallback xmlns="">
          <p:pic>
            <p:nvPicPr>
              <p:cNvPr id="18" name="墨迹 17"/>
            </p:nvPicPr>
            <p:blipFill>
              <a:blip r:embed="rId32"/>
            </p:blipFill>
            <p:spPr>
              <a:xfrm>
                <a:off x="10248723" y="219952"/>
                <a:ext cx="173744" cy="15438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10312400" y="236871"/>
              <a:ext cx="101600" cy="276351"/>
            </p14:xfrm>
          </p:contentPart>
        </mc:Choice>
        <mc:Fallback xmlns="">
          <p:pic>
            <p:nvPicPr>
              <p:cNvPr id="19" name="墨迹 18"/>
            </p:nvPicPr>
            <p:blipFill>
              <a:blip r:embed="rId34"/>
            </p:blipFill>
            <p:spPr>
              <a:xfrm>
                <a:off x="10312400" y="236871"/>
                <a:ext cx="101600" cy="27635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10461977" y="281990"/>
              <a:ext cx="237067" cy="183646"/>
            </p14:xfrm>
          </p:contentPart>
        </mc:Choice>
        <mc:Fallback xmlns="">
          <p:pic>
            <p:nvPicPr>
              <p:cNvPr id="20" name="墨迹 19"/>
            </p:nvPicPr>
            <p:blipFill>
              <a:blip r:embed="rId36"/>
            </p:blipFill>
            <p:spPr>
              <a:xfrm>
                <a:off x="10461977" y="281990"/>
                <a:ext cx="237067" cy="18364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10676467" y="217837"/>
              <a:ext cx="53622" cy="405361"/>
            </p14:xfrm>
          </p:contentPart>
        </mc:Choice>
        <mc:Fallback xmlns="">
          <p:pic>
            <p:nvPicPr>
              <p:cNvPr id="21" name="墨迹 20"/>
            </p:nvPicPr>
            <p:blipFill>
              <a:blip r:embed="rId38"/>
            </p:blipFill>
            <p:spPr>
              <a:xfrm>
                <a:off x="10676467" y="217837"/>
                <a:ext cx="53622" cy="40536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10859911" y="231231"/>
              <a:ext cx="138289" cy="22560"/>
            </p14:xfrm>
          </p:contentPart>
        </mc:Choice>
        <mc:Fallback xmlns="">
          <p:pic>
            <p:nvPicPr>
              <p:cNvPr id="22" name="墨迹 21"/>
            </p:nvPicPr>
            <p:blipFill>
              <a:blip r:embed="rId40"/>
            </p:blipFill>
            <p:spPr>
              <a:xfrm>
                <a:off x="10859911" y="231231"/>
                <a:ext cx="138289" cy="2256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10143066" y="992605"/>
              <a:ext cx="129822" cy="153684"/>
            </p14:xfrm>
          </p:contentPart>
        </mc:Choice>
        <mc:Fallback xmlns="">
          <p:pic>
            <p:nvPicPr>
              <p:cNvPr id="23" name="墨迹 22"/>
            </p:nvPicPr>
            <p:blipFill>
              <a:blip r:embed="rId42"/>
            </p:blipFill>
            <p:spPr>
              <a:xfrm>
                <a:off x="10143066" y="992605"/>
                <a:ext cx="129822" cy="15368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10295466" y="1054643"/>
              <a:ext cx="67734" cy="62037"/>
            </p14:xfrm>
          </p:contentPart>
        </mc:Choice>
        <mc:Fallback xmlns="">
          <p:pic>
            <p:nvPicPr>
              <p:cNvPr id="24" name="墨迹 23"/>
            </p:nvPicPr>
            <p:blipFill>
              <a:blip r:embed="rId44"/>
            </p:blipFill>
            <p:spPr>
              <a:xfrm>
                <a:off x="10295466" y="1054643"/>
                <a:ext cx="67734" cy="6203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10432873" y="1003884"/>
              <a:ext cx="105305" cy="116498"/>
            </p14:xfrm>
          </p:contentPart>
        </mc:Choice>
        <mc:Fallback xmlns="">
          <p:pic>
            <p:nvPicPr>
              <p:cNvPr id="25" name="墨迹 24"/>
            </p:nvPicPr>
            <p:blipFill>
              <a:blip r:embed="rId46"/>
            </p:blipFill>
            <p:spPr>
              <a:xfrm>
                <a:off x="10432873" y="1003884"/>
                <a:ext cx="105305" cy="11649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0572044" y="902368"/>
              <a:ext cx="28223" cy="298909"/>
            </p14:xfrm>
          </p:contentPart>
        </mc:Choice>
        <mc:Fallback xmlns="">
          <p:pic>
            <p:nvPicPr>
              <p:cNvPr id="26" name="墨迹 25"/>
            </p:nvPicPr>
            <p:blipFill>
              <a:blip r:embed="rId48"/>
            </p:blipFill>
            <p:spPr>
              <a:xfrm>
                <a:off x="10572044" y="902368"/>
                <a:ext cx="28223" cy="29890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10670822" y="951716"/>
              <a:ext cx="149578" cy="181884"/>
            </p14:xfrm>
          </p:contentPart>
        </mc:Choice>
        <mc:Fallback xmlns="">
          <p:pic>
            <p:nvPicPr>
              <p:cNvPr id="27" name="墨迹 26"/>
            </p:nvPicPr>
            <p:blipFill>
              <a:blip r:embed="rId50"/>
            </p:blipFill>
            <p:spPr>
              <a:xfrm>
                <a:off x="10670822" y="951716"/>
                <a:ext cx="149578" cy="18188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10687050" y="972160"/>
              <a:ext cx="99482" cy="195279"/>
            </p14:xfrm>
          </p:contentPart>
        </mc:Choice>
        <mc:Fallback xmlns="">
          <p:pic>
            <p:nvPicPr>
              <p:cNvPr id="28" name="墨迹 27"/>
            </p:nvPicPr>
            <p:blipFill>
              <a:blip r:embed="rId52"/>
            </p:blipFill>
            <p:spPr>
              <a:xfrm>
                <a:off x="10687050" y="972160"/>
                <a:ext cx="99482" cy="19527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10860439" y="955065"/>
              <a:ext cx="146226" cy="165845"/>
            </p14:xfrm>
          </p:contentPart>
        </mc:Choice>
        <mc:Fallback xmlns="">
          <p:pic>
            <p:nvPicPr>
              <p:cNvPr id="29" name="墨迹 28"/>
            </p:nvPicPr>
            <p:blipFill>
              <a:blip r:embed="rId54"/>
            </p:blipFill>
            <p:spPr>
              <a:xfrm>
                <a:off x="10860439" y="955065"/>
                <a:ext cx="146226" cy="16584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11034888" y="970046"/>
              <a:ext cx="110067" cy="152274"/>
            </p14:xfrm>
          </p:contentPart>
        </mc:Choice>
        <mc:Fallback xmlns="">
          <p:pic>
            <p:nvPicPr>
              <p:cNvPr id="30" name="墨迹 29"/>
            </p:nvPicPr>
            <p:blipFill>
              <a:blip r:embed="rId56"/>
            </p:blipFill>
            <p:spPr>
              <a:xfrm>
                <a:off x="11034888" y="970046"/>
                <a:ext cx="110067" cy="15227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11159067" y="1071562"/>
              <a:ext cx="50800" cy="50758"/>
            </p14:xfrm>
          </p:contentPart>
        </mc:Choice>
        <mc:Fallback xmlns="">
          <p:pic>
            <p:nvPicPr>
              <p:cNvPr id="31" name="墨迹 30"/>
            </p:nvPicPr>
            <p:blipFill>
              <a:blip r:embed="rId58"/>
            </p:blipFill>
            <p:spPr>
              <a:xfrm>
                <a:off x="11159067" y="1071562"/>
                <a:ext cx="50800" cy="5075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11266311" y="995425"/>
              <a:ext cx="161749" cy="109976"/>
            </p14:xfrm>
          </p:contentPart>
        </mc:Choice>
        <mc:Fallback xmlns="">
          <p:pic>
            <p:nvPicPr>
              <p:cNvPr id="32" name="墨迹 31"/>
            </p:nvPicPr>
            <p:blipFill>
              <a:blip r:embed="rId60"/>
            </p:blipFill>
            <p:spPr>
              <a:xfrm>
                <a:off x="11266311" y="995425"/>
                <a:ext cx="161749" cy="10997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11475331" y="975685"/>
              <a:ext cx="358246" cy="180474"/>
            </p14:xfrm>
          </p:contentPart>
        </mc:Choice>
        <mc:Fallback xmlns="">
          <p:pic>
            <p:nvPicPr>
              <p:cNvPr id="33" name="墨迹 32"/>
            </p:nvPicPr>
            <p:blipFill>
              <a:blip r:embed="rId62"/>
            </p:blipFill>
            <p:spPr>
              <a:xfrm>
                <a:off x="11475331" y="975685"/>
                <a:ext cx="358246" cy="18047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8500533" y="998245"/>
              <a:ext cx="186267" cy="246741"/>
            </p14:xfrm>
          </p:contentPart>
        </mc:Choice>
        <mc:Fallback xmlns="">
          <p:pic>
            <p:nvPicPr>
              <p:cNvPr id="34" name="墨迹 33"/>
            </p:nvPicPr>
            <p:blipFill>
              <a:blip r:embed="rId64"/>
            </p:blipFill>
            <p:spPr>
              <a:xfrm>
                <a:off x="8500533" y="998245"/>
                <a:ext cx="186267" cy="24674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8768644" y="1065922"/>
              <a:ext cx="143933" cy="135355"/>
            </p14:xfrm>
          </p:contentPart>
        </mc:Choice>
        <mc:Fallback xmlns="">
          <p:pic>
            <p:nvPicPr>
              <p:cNvPr id="35" name="墨迹 34"/>
            </p:nvPicPr>
            <p:blipFill>
              <a:blip r:embed="rId66"/>
            </p:blipFill>
            <p:spPr>
              <a:xfrm>
                <a:off x="8768644" y="1065922"/>
                <a:ext cx="143933" cy="13535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8805333" y="1094121"/>
              <a:ext cx="67734" cy="140995"/>
            </p14:xfrm>
          </p:contentPart>
        </mc:Choice>
        <mc:Fallback xmlns="">
          <p:pic>
            <p:nvPicPr>
              <p:cNvPr id="36" name="墨迹 35"/>
            </p:nvPicPr>
            <p:blipFill>
              <a:blip r:embed="rId68"/>
            </p:blipFill>
            <p:spPr>
              <a:xfrm>
                <a:off x="8805333" y="1094121"/>
                <a:ext cx="67734" cy="14099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8938683" y="1020804"/>
              <a:ext cx="171450" cy="186113"/>
            </p14:xfrm>
          </p:contentPart>
        </mc:Choice>
        <mc:Fallback xmlns="">
          <p:pic>
            <p:nvPicPr>
              <p:cNvPr id="37" name="墨迹 36"/>
            </p:nvPicPr>
            <p:blipFill>
              <a:blip r:embed="rId70"/>
            </p:blipFill>
            <p:spPr>
              <a:xfrm>
                <a:off x="8938683" y="1020804"/>
                <a:ext cx="171450" cy="18611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9134651" y="1084252"/>
              <a:ext cx="80609" cy="102221"/>
            </p14:xfrm>
          </p:contentPart>
        </mc:Choice>
        <mc:Fallback xmlns="">
          <p:pic>
            <p:nvPicPr>
              <p:cNvPr id="38" name="墨迹 37"/>
            </p:nvPicPr>
            <p:blipFill>
              <a:blip r:embed="rId72"/>
            </p:blipFill>
            <p:spPr>
              <a:xfrm>
                <a:off x="9134651" y="1084252"/>
                <a:ext cx="80609" cy="10222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9245600" y="1116680"/>
              <a:ext cx="39511" cy="42299"/>
            </p14:xfrm>
          </p:contentPart>
        </mc:Choice>
        <mc:Fallback xmlns="">
          <p:pic>
            <p:nvPicPr>
              <p:cNvPr id="39" name="墨迹 38"/>
            </p:nvPicPr>
            <p:blipFill>
              <a:blip r:embed="rId74"/>
            </p:blipFill>
            <p:spPr>
              <a:xfrm>
                <a:off x="9245600" y="1116680"/>
                <a:ext cx="39511" cy="4229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9335911" y="1071562"/>
              <a:ext cx="174978" cy="90237"/>
            </p14:xfrm>
          </p:contentPart>
        </mc:Choice>
        <mc:Fallback xmlns="">
          <p:pic>
            <p:nvPicPr>
              <p:cNvPr id="40" name="墨迹 39"/>
            </p:nvPicPr>
            <p:blipFill>
              <a:blip r:embed="rId76"/>
            </p:blipFill>
            <p:spPr>
              <a:xfrm>
                <a:off x="9335911" y="1071562"/>
                <a:ext cx="174978" cy="9023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8564033" y="1483268"/>
              <a:ext cx="182034" cy="197393"/>
            </p14:xfrm>
          </p:contentPart>
        </mc:Choice>
        <mc:Fallback xmlns="">
          <p:pic>
            <p:nvPicPr>
              <p:cNvPr id="41" name="墨迹 40"/>
            </p:nvPicPr>
            <p:blipFill>
              <a:blip r:embed="rId78"/>
            </p:blipFill>
            <p:spPr>
              <a:xfrm>
                <a:off x="8564033" y="1483268"/>
                <a:ext cx="182034" cy="19739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8803216" y="1494547"/>
              <a:ext cx="103716" cy="16920"/>
            </p14:xfrm>
          </p:contentPart>
        </mc:Choice>
        <mc:Fallback xmlns="">
          <p:pic>
            <p:nvPicPr>
              <p:cNvPr id="42" name="墨迹 41"/>
            </p:nvPicPr>
            <p:blipFill>
              <a:blip r:embed="rId80"/>
            </p:blipFill>
            <p:spPr>
              <a:xfrm>
                <a:off x="8803216" y="1494547"/>
                <a:ext cx="103716" cy="1692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8781697" y="1579144"/>
              <a:ext cx="164747" cy="14100"/>
            </p14:xfrm>
          </p:contentPart>
        </mc:Choice>
        <mc:Fallback xmlns="">
          <p:pic>
            <p:nvPicPr>
              <p:cNvPr id="43" name="墨迹 42"/>
            </p:nvPicPr>
            <p:blipFill>
              <a:blip r:embed="rId82"/>
            </p:blipFill>
            <p:spPr>
              <a:xfrm>
                <a:off x="8781697" y="1579144"/>
                <a:ext cx="164747" cy="141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9016294" y="1477628"/>
              <a:ext cx="71261" cy="99578"/>
            </p14:xfrm>
          </p:contentPart>
        </mc:Choice>
        <mc:Fallback xmlns="">
          <p:pic>
            <p:nvPicPr>
              <p:cNvPr id="44" name="墨迹 43"/>
            </p:nvPicPr>
            <p:blipFill>
              <a:blip r:embed="rId84"/>
            </p:blipFill>
            <p:spPr>
              <a:xfrm>
                <a:off x="9016294" y="1477628"/>
                <a:ext cx="71261" cy="9957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9138355" y="1500187"/>
              <a:ext cx="36689" cy="53578"/>
            </p14:xfrm>
          </p:contentPart>
        </mc:Choice>
        <mc:Fallback xmlns="">
          <p:pic>
            <p:nvPicPr>
              <p:cNvPr id="45" name="墨迹 44"/>
            </p:nvPicPr>
            <p:blipFill>
              <a:blip r:embed="rId86"/>
            </p:blipFill>
            <p:spPr>
              <a:xfrm>
                <a:off x="9138355" y="1500187"/>
                <a:ext cx="36689" cy="5357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9247540" y="1438149"/>
              <a:ext cx="88371" cy="95877"/>
            </p14:xfrm>
          </p:contentPart>
        </mc:Choice>
        <mc:Fallback xmlns="">
          <p:pic>
            <p:nvPicPr>
              <p:cNvPr id="46" name="墨迹 45"/>
            </p:nvPicPr>
            <p:blipFill>
              <a:blip r:embed="rId88"/>
            </p:blipFill>
            <p:spPr>
              <a:xfrm>
                <a:off x="9247540" y="1438149"/>
                <a:ext cx="88371" cy="9587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9369777" y="1349322"/>
              <a:ext cx="62089" cy="351078"/>
            </p14:xfrm>
          </p:contentPart>
        </mc:Choice>
        <mc:Fallback xmlns="">
          <p:pic>
            <p:nvPicPr>
              <p:cNvPr id="47" name="墨迹 46"/>
            </p:nvPicPr>
            <p:blipFill>
              <a:blip r:embed="rId90"/>
            </p:blipFill>
            <p:spPr>
              <a:xfrm>
                <a:off x="9369777" y="1349322"/>
                <a:ext cx="62089" cy="35107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9498365" y="1446609"/>
              <a:ext cx="260879" cy="68030"/>
            </p14:xfrm>
          </p:contentPart>
        </mc:Choice>
        <mc:Fallback xmlns="">
          <p:pic>
            <p:nvPicPr>
              <p:cNvPr id="48" name="墨迹 47"/>
            </p:nvPicPr>
            <p:blipFill>
              <a:blip r:embed="rId92"/>
            </p:blipFill>
            <p:spPr>
              <a:xfrm>
                <a:off x="9498365" y="1446609"/>
                <a:ext cx="260879" cy="6803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9832622" y="1391268"/>
              <a:ext cx="16933" cy="63801"/>
            </p14:xfrm>
          </p:contentPart>
        </mc:Choice>
        <mc:Fallback xmlns="">
          <p:pic>
            <p:nvPicPr>
              <p:cNvPr id="49" name="墨迹 48"/>
            </p:nvPicPr>
            <p:blipFill>
              <a:blip r:embed="rId94"/>
            </p:blipFill>
            <p:spPr>
              <a:xfrm>
                <a:off x="9832622" y="1391268"/>
                <a:ext cx="16933" cy="63801"/>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9896122" y="1345797"/>
              <a:ext cx="94544" cy="176949"/>
            </p14:xfrm>
          </p:contentPart>
        </mc:Choice>
        <mc:Fallback xmlns="">
          <p:pic>
            <p:nvPicPr>
              <p:cNvPr id="50" name="墨迹 49"/>
            </p:nvPicPr>
            <p:blipFill>
              <a:blip r:embed="rId96"/>
            </p:blipFill>
            <p:spPr>
              <a:xfrm>
                <a:off x="9896122" y="1345797"/>
                <a:ext cx="94544" cy="17694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10001955" y="1330993"/>
              <a:ext cx="67734" cy="45118"/>
            </p14:xfrm>
          </p:contentPart>
        </mc:Choice>
        <mc:Fallback xmlns="">
          <p:pic>
            <p:nvPicPr>
              <p:cNvPr id="51" name="墨迹 50"/>
            </p:nvPicPr>
            <p:blipFill>
              <a:blip r:embed="rId98"/>
            </p:blipFill>
            <p:spPr>
              <a:xfrm>
                <a:off x="10001955" y="1330993"/>
                <a:ext cx="67734" cy="4511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10080977" y="1272480"/>
              <a:ext cx="11289" cy="207968"/>
            </p14:xfrm>
          </p:contentPart>
        </mc:Choice>
        <mc:Fallback xmlns="">
          <p:pic>
            <p:nvPicPr>
              <p:cNvPr id="52" name="墨迹 51"/>
            </p:nvPicPr>
            <p:blipFill>
              <a:blip r:embed="rId100"/>
            </p:blipFill>
            <p:spPr>
              <a:xfrm>
                <a:off x="10080977" y="1272480"/>
                <a:ext cx="11289" cy="20796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7808383" y="1942383"/>
              <a:ext cx="127706" cy="255730"/>
            </p14:xfrm>
          </p:contentPart>
        </mc:Choice>
        <mc:Fallback xmlns="">
          <p:pic>
            <p:nvPicPr>
              <p:cNvPr id="53" name="墨迹 52"/>
            </p:nvPicPr>
            <p:blipFill>
              <a:blip r:embed="rId102"/>
            </p:blipFill>
            <p:spPr>
              <a:xfrm>
                <a:off x="7808383" y="1942383"/>
                <a:ext cx="127706" cy="25573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7851598" y="2098006"/>
              <a:ext cx="157869" cy="16919"/>
            </p14:xfrm>
          </p:contentPart>
        </mc:Choice>
        <mc:Fallback xmlns="">
          <p:pic>
            <p:nvPicPr>
              <p:cNvPr id="54" name="墨迹 53"/>
            </p:nvPicPr>
            <p:blipFill>
              <a:blip r:embed="rId104"/>
            </p:blipFill>
            <p:spPr>
              <a:xfrm>
                <a:off x="7851598" y="2098006"/>
                <a:ext cx="157869" cy="1691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7958666" y="1949256"/>
              <a:ext cx="42334" cy="317944"/>
            </p14:xfrm>
          </p:contentPart>
        </mc:Choice>
        <mc:Fallback xmlns="">
          <p:pic>
            <p:nvPicPr>
              <p:cNvPr id="55" name="墨迹 54"/>
            </p:nvPicPr>
            <p:blipFill>
              <a:blip r:embed="rId106"/>
            </p:blipFill>
            <p:spPr>
              <a:xfrm>
                <a:off x="7958666" y="1949256"/>
                <a:ext cx="42334" cy="31794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8218311" y="2075447"/>
              <a:ext cx="42333" cy="25379"/>
            </p14:xfrm>
          </p:contentPart>
        </mc:Choice>
        <mc:Fallback xmlns="">
          <p:pic>
            <p:nvPicPr>
              <p:cNvPr id="56" name="墨迹 55"/>
            </p:nvPicPr>
            <p:blipFill>
              <a:blip r:embed="rId108"/>
            </p:blipFill>
            <p:spPr>
              <a:xfrm>
                <a:off x="8218311" y="2075447"/>
                <a:ext cx="42333" cy="2537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8204905" y="2154404"/>
              <a:ext cx="41628" cy="31019"/>
            </p14:xfrm>
          </p:contentPart>
        </mc:Choice>
        <mc:Fallback xmlns="">
          <p:pic>
            <p:nvPicPr>
              <p:cNvPr id="57" name="墨迹 56"/>
            </p:nvPicPr>
            <p:blipFill>
              <a:blip r:embed="rId110"/>
            </p:blipFill>
            <p:spPr>
              <a:xfrm>
                <a:off x="8204905" y="2154404"/>
                <a:ext cx="41628" cy="3101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8590844" y="1940092"/>
              <a:ext cx="153987" cy="25379"/>
            </p14:xfrm>
          </p:contentPart>
        </mc:Choice>
        <mc:Fallback xmlns="">
          <p:pic>
            <p:nvPicPr>
              <p:cNvPr id="58" name="墨迹 57"/>
            </p:nvPicPr>
            <p:blipFill>
              <a:blip r:embed="rId112"/>
            </p:blipFill>
            <p:spPr>
              <a:xfrm>
                <a:off x="8590844" y="1940092"/>
                <a:ext cx="153987" cy="2537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8503355" y="1973930"/>
              <a:ext cx="143934" cy="315829"/>
            </p14:xfrm>
          </p:contentPart>
        </mc:Choice>
        <mc:Fallback xmlns="">
          <p:pic>
            <p:nvPicPr>
              <p:cNvPr id="59" name="墨迹 58"/>
            </p:nvPicPr>
            <p:blipFill>
              <a:blip r:embed="rId114"/>
            </p:blipFill>
            <p:spPr>
              <a:xfrm>
                <a:off x="8503355" y="1973930"/>
                <a:ext cx="143934" cy="31582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8579555" y="1973930"/>
              <a:ext cx="158045" cy="308075"/>
            </p14:xfrm>
          </p:contentPart>
        </mc:Choice>
        <mc:Fallback xmlns="">
          <p:pic>
            <p:nvPicPr>
              <p:cNvPr id="60" name="墨迹 59"/>
            </p:nvPicPr>
            <p:blipFill>
              <a:blip r:embed="rId116"/>
            </p:blipFill>
            <p:spPr>
              <a:xfrm>
                <a:off x="8579555" y="1973930"/>
                <a:ext cx="158045" cy="30807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8748888" y="2148764"/>
              <a:ext cx="64912" cy="62038"/>
            </p14:xfrm>
          </p:contentPart>
        </mc:Choice>
        <mc:Fallback xmlns="">
          <p:pic>
            <p:nvPicPr>
              <p:cNvPr id="61" name="墨迹 60"/>
            </p:nvPicPr>
            <p:blipFill>
              <a:blip r:embed="rId118"/>
            </p:blipFill>
            <p:spPr>
              <a:xfrm>
                <a:off x="8748888" y="2148764"/>
                <a:ext cx="64912" cy="62038"/>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8819444" y="1838575"/>
              <a:ext cx="186796" cy="487843"/>
            </p14:xfrm>
          </p:contentPart>
        </mc:Choice>
        <mc:Fallback xmlns="">
          <p:pic>
            <p:nvPicPr>
              <p:cNvPr id="62" name="墨迹 61"/>
            </p:nvPicPr>
            <p:blipFill>
              <a:blip r:embed="rId120"/>
            </p:blipFill>
            <p:spPr>
              <a:xfrm>
                <a:off x="8819444" y="1838575"/>
                <a:ext cx="186796" cy="48784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8912577" y="2057470"/>
              <a:ext cx="135467" cy="195631"/>
            </p14:xfrm>
          </p:contentPart>
        </mc:Choice>
        <mc:Fallback xmlns="">
          <p:pic>
            <p:nvPicPr>
              <p:cNvPr id="63" name="墨迹 62"/>
            </p:nvPicPr>
            <p:blipFill>
              <a:blip r:embed="rId122"/>
            </p:blipFill>
            <p:spPr>
              <a:xfrm>
                <a:off x="8912577" y="2057470"/>
                <a:ext cx="135467" cy="19563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8935155" y="2205162"/>
              <a:ext cx="119945" cy="104337"/>
            </p14:xfrm>
          </p:contentPart>
        </mc:Choice>
        <mc:Fallback xmlns="">
          <p:pic>
            <p:nvPicPr>
              <p:cNvPr id="64" name="墨迹 63"/>
            </p:nvPicPr>
            <p:blipFill>
              <a:blip r:embed="rId124"/>
            </p:blipFill>
            <p:spPr>
              <a:xfrm>
                <a:off x="8935155" y="2205162"/>
                <a:ext cx="119945" cy="104337"/>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8946444" y="2229660"/>
              <a:ext cx="127000" cy="65739"/>
            </p14:xfrm>
          </p:contentPart>
        </mc:Choice>
        <mc:Fallback xmlns="">
          <p:pic>
            <p:nvPicPr>
              <p:cNvPr id="65" name="墨迹 64"/>
            </p:nvPicPr>
            <p:blipFill>
              <a:blip r:embed="rId126"/>
            </p:blipFill>
            <p:spPr>
              <a:xfrm>
                <a:off x="8946444" y="2229660"/>
                <a:ext cx="127000" cy="6573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9060038" y="2004244"/>
              <a:ext cx="52917" cy="20445"/>
            </p14:xfrm>
          </p:contentPart>
        </mc:Choice>
        <mc:Fallback xmlns="">
          <p:pic>
            <p:nvPicPr>
              <p:cNvPr id="66" name="墨迹 65"/>
            </p:nvPicPr>
            <p:blipFill>
              <a:blip r:embed="rId128"/>
            </p:blipFill>
            <p:spPr>
              <a:xfrm>
                <a:off x="9060038" y="2004244"/>
                <a:ext cx="52917" cy="20445"/>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9148409" y="1964061"/>
              <a:ext cx="246768" cy="334158"/>
            </p14:xfrm>
          </p:contentPart>
        </mc:Choice>
        <mc:Fallback xmlns="">
          <p:pic>
            <p:nvPicPr>
              <p:cNvPr id="67" name="墨迹 66"/>
            </p:nvPicPr>
            <p:blipFill>
              <a:blip r:embed="rId130"/>
            </p:blipFill>
            <p:spPr>
              <a:xfrm>
                <a:off x="9148409" y="1964061"/>
                <a:ext cx="246768" cy="33415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9409288" y="2049363"/>
              <a:ext cx="28222" cy="116321"/>
            </p14:xfrm>
          </p:contentPart>
        </mc:Choice>
        <mc:Fallback xmlns="">
          <p:pic>
            <p:nvPicPr>
              <p:cNvPr id="68" name="墨迹 67"/>
            </p:nvPicPr>
            <p:blipFill>
              <a:blip r:embed="rId132"/>
            </p:blipFill>
            <p:spPr>
              <a:xfrm>
                <a:off x="9409288" y="2049363"/>
                <a:ext cx="28222" cy="11632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9441391" y="2035968"/>
              <a:ext cx="163160" cy="149984"/>
            </p14:xfrm>
          </p:contentPart>
        </mc:Choice>
        <mc:Fallback xmlns="">
          <p:pic>
            <p:nvPicPr>
              <p:cNvPr id="69" name="墨迹 68"/>
            </p:nvPicPr>
            <p:blipFill>
              <a:blip r:embed="rId134"/>
            </p:blipFill>
            <p:spPr>
              <a:xfrm>
                <a:off x="9441391" y="2035968"/>
                <a:ext cx="163160" cy="149984"/>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9502422" y="1910483"/>
              <a:ext cx="25400" cy="590769"/>
            </p14:xfrm>
          </p:contentPart>
        </mc:Choice>
        <mc:Fallback xmlns="">
          <p:pic>
            <p:nvPicPr>
              <p:cNvPr id="70" name="墨迹 69"/>
            </p:nvPicPr>
            <p:blipFill>
              <a:blip r:embed="rId136"/>
            </p:blipFill>
            <p:spPr>
              <a:xfrm>
                <a:off x="9502422" y="1910483"/>
                <a:ext cx="25400" cy="59076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9939866" y="1968467"/>
              <a:ext cx="98778" cy="247975"/>
            </p14:xfrm>
          </p:contentPart>
        </mc:Choice>
        <mc:Fallback xmlns="">
          <p:pic>
            <p:nvPicPr>
              <p:cNvPr id="71" name="墨迹 70"/>
            </p:nvPicPr>
            <p:blipFill>
              <a:blip r:embed="rId138"/>
            </p:blipFill>
            <p:spPr>
              <a:xfrm>
                <a:off x="9939866" y="1968467"/>
                <a:ext cx="98778" cy="24797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10151533" y="2055708"/>
              <a:ext cx="25400" cy="8459"/>
            </p14:xfrm>
          </p:contentPart>
        </mc:Choice>
        <mc:Fallback xmlns="">
          <p:pic>
            <p:nvPicPr>
              <p:cNvPr id="72" name="墨迹 71"/>
            </p:nvPicPr>
            <p:blipFill>
              <a:blip r:embed="rId140"/>
            </p:blipFill>
            <p:spPr>
              <a:xfrm>
                <a:off x="10151533" y="2055708"/>
                <a:ext cx="25400" cy="845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10103731" y="1983800"/>
              <a:ext cx="293335" cy="149455"/>
            </p14:xfrm>
          </p:contentPart>
        </mc:Choice>
        <mc:Fallback xmlns="">
          <p:pic>
            <p:nvPicPr>
              <p:cNvPr id="73" name="墨迹 72"/>
            </p:nvPicPr>
            <p:blipFill>
              <a:blip r:embed="rId142"/>
            </p:blipFill>
            <p:spPr>
              <a:xfrm>
                <a:off x="10103731" y="1983800"/>
                <a:ext cx="293335" cy="14945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10363200" y="1916122"/>
              <a:ext cx="50800" cy="466694"/>
            </p14:xfrm>
          </p:contentPart>
        </mc:Choice>
        <mc:Fallback xmlns="">
          <p:pic>
            <p:nvPicPr>
              <p:cNvPr id="74" name="墨迹 73"/>
            </p:nvPicPr>
            <p:blipFill>
              <a:blip r:embed="rId144"/>
            </p:blipFill>
            <p:spPr>
              <a:xfrm>
                <a:off x="10363200" y="1916122"/>
                <a:ext cx="50800" cy="466694"/>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10440635" y="2034206"/>
              <a:ext cx="113065" cy="108919"/>
            </p14:xfrm>
          </p:contentPart>
        </mc:Choice>
        <mc:Fallback xmlns="">
          <p:pic>
            <p:nvPicPr>
              <p:cNvPr id="75" name="墨迹 74"/>
            </p:nvPicPr>
            <p:blipFill>
              <a:blip r:embed="rId146"/>
            </p:blipFill>
            <p:spPr>
              <a:xfrm>
                <a:off x="10440635" y="2034206"/>
                <a:ext cx="113065" cy="10891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10478911" y="2069807"/>
              <a:ext cx="64911" cy="186114"/>
            </p14:xfrm>
          </p:contentPart>
        </mc:Choice>
        <mc:Fallback xmlns="">
          <p:pic>
            <p:nvPicPr>
              <p:cNvPr id="76" name="墨迹 75"/>
            </p:nvPicPr>
            <p:blipFill>
              <a:blip r:embed="rId148"/>
            </p:blipFill>
            <p:spPr>
              <a:xfrm>
                <a:off x="10478911" y="2069807"/>
                <a:ext cx="64911" cy="18611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10487377" y="1934452"/>
              <a:ext cx="132644" cy="28199"/>
            </p14:xfrm>
          </p:contentPart>
        </mc:Choice>
        <mc:Fallback xmlns="">
          <p:pic>
            <p:nvPicPr>
              <p:cNvPr id="77" name="墨迹 76"/>
            </p:nvPicPr>
            <p:blipFill>
              <a:blip r:embed="rId150"/>
            </p:blipFill>
            <p:spPr>
              <a:xfrm>
                <a:off x="10487377" y="1934452"/>
                <a:ext cx="132644" cy="2819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10518422" y="1859724"/>
              <a:ext cx="64912" cy="210083"/>
            </p14:xfrm>
          </p:contentPart>
        </mc:Choice>
        <mc:Fallback xmlns="">
          <p:pic>
            <p:nvPicPr>
              <p:cNvPr id="78" name="墨迹 77"/>
            </p:nvPicPr>
            <p:blipFill>
              <a:blip r:embed="rId152"/>
            </p:blipFill>
            <p:spPr>
              <a:xfrm>
                <a:off x="10518422" y="1859724"/>
                <a:ext cx="64912" cy="210083"/>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10535355" y="1894973"/>
              <a:ext cx="177800" cy="387737"/>
            </p14:xfrm>
          </p:contentPart>
        </mc:Choice>
        <mc:Fallback xmlns="">
          <p:pic>
            <p:nvPicPr>
              <p:cNvPr id="79" name="墨迹 78"/>
            </p:nvPicPr>
            <p:blipFill>
              <a:blip r:embed="rId154"/>
            </p:blipFill>
            <p:spPr>
              <a:xfrm>
                <a:off x="10535355" y="1894973"/>
                <a:ext cx="177800" cy="38773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10750550" y="2007769"/>
              <a:ext cx="158220" cy="25379"/>
            </p14:xfrm>
          </p:contentPart>
        </mc:Choice>
        <mc:Fallback xmlns="">
          <p:pic>
            <p:nvPicPr>
              <p:cNvPr id="80" name="墨迹 79"/>
            </p:nvPicPr>
            <p:blipFill>
              <a:blip r:embed="rId156"/>
            </p:blipFill>
            <p:spPr>
              <a:xfrm>
                <a:off x="10750550" y="2007769"/>
                <a:ext cx="158220" cy="2537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10741377" y="2092366"/>
              <a:ext cx="163688" cy="5640"/>
            </p14:xfrm>
          </p:contentPart>
        </mc:Choice>
        <mc:Fallback xmlns="">
          <p:pic>
            <p:nvPicPr>
              <p:cNvPr id="81" name="墨迹 80"/>
            </p:nvPicPr>
            <p:blipFill>
              <a:blip r:embed="rId158"/>
            </p:blipFill>
            <p:spPr>
              <a:xfrm>
                <a:off x="10741377" y="2092366"/>
                <a:ext cx="163688" cy="564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11023600" y="1975869"/>
              <a:ext cx="90311" cy="120198"/>
            </p14:xfrm>
          </p:contentPart>
        </mc:Choice>
        <mc:Fallback xmlns="">
          <p:pic>
            <p:nvPicPr>
              <p:cNvPr id="82" name="墨迹 81"/>
            </p:nvPicPr>
            <p:blipFill>
              <a:blip r:embed="rId160"/>
            </p:blipFill>
            <p:spPr>
              <a:xfrm>
                <a:off x="11023600" y="1975869"/>
                <a:ext cx="90311" cy="12019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11130844" y="2024689"/>
              <a:ext cx="70556" cy="50758"/>
            </p14:xfrm>
          </p:contentPart>
        </mc:Choice>
        <mc:Fallback xmlns="">
          <p:pic>
            <p:nvPicPr>
              <p:cNvPr id="83" name="墨迹 82"/>
            </p:nvPicPr>
            <p:blipFill>
              <a:blip r:embed="rId162"/>
            </p:blipFill>
            <p:spPr>
              <a:xfrm>
                <a:off x="11130844" y="2024689"/>
                <a:ext cx="70556" cy="5075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11283244" y="1934452"/>
              <a:ext cx="67733" cy="107156"/>
            </p14:xfrm>
          </p:contentPart>
        </mc:Choice>
        <mc:Fallback xmlns="">
          <p:pic>
            <p:nvPicPr>
              <p:cNvPr id="84" name="墨迹 83"/>
            </p:nvPicPr>
            <p:blipFill>
              <a:blip r:embed="rId164"/>
            </p:blipFill>
            <p:spPr>
              <a:xfrm>
                <a:off x="11283244" y="1934452"/>
                <a:ext cx="67733" cy="10715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11393311" y="1861663"/>
              <a:ext cx="31044" cy="323760"/>
            </p14:xfrm>
          </p:contentPart>
        </mc:Choice>
        <mc:Fallback xmlns="">
          <p:pic>
            <p:nvPicPr>
              <p:cNvPr id="85" name="墨迹 84"/>
            </p:nvPicPr>
            <p:blipFill>
              <a:blip r:embed="rId166"/>
            </p:blipFill>
            <p:spPr>
              <a:xfrm>
                <a:off x="11393311" y="1861663"/>
                <a:ext cx="31044" cy="32376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11486444" y="1929341"/>
              <a:ext cx="171098" cy="163025"/>
            </p14:xfrm>
          </p:contentPart>
        </mc:Choice>
        <mc:Fallback xmlns="">
          <p:pic>
            <p:nvPicPr>
              <p:cNvPr id="86" name="墨迹 85"/>
            </p:nvPicPr>
            <p:blipFill>
              <a:blip r:embed="rId168"/>
            </p:blipFill>
            <p:spPr>
              <a:xfrm>
                <a:off x="11486444" y="1929341"/>
                <a:ext cx="171098" cy="163025"/>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11672711" y="2007769"/>
              <a:ext cx="217311" cy="2820"/>
            </p14:xfrm>
          </p:contentPart>
        </mc:Choice>
        <mc:Fallback xmlns="">
          <p:pic>
            <p:nvPicPr>
              <p:cNvPr id="87" name="墨迹 86"/>
            </p:nvPicPr>
            <p:blipFill>
              <a:blip r:embed="rId170"/>
            </p:blipFill>
            <p:spPr>
              <a:xfrm>
                <a:off x="11672711" y="2007769"/>
                <a:ext cx="217311" cy="282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11497732" y="1938682"/>
              <a:ext cx="107245" cy="184703"/>
            </p14:xfrm>
          </p:contentPart>
        </mc:Choice>
        <mc:Fallback xmlns="">
          <p:pic>
            <p:nvPicPr>
              <p:cNvPr id="88" name="墨迹 87"/>
            </p:nvPicPr>
            <p:blipFill>
              <a:blip r:embed="rId172"/>
            </p:blipFill>
            <p:spPr>
              <a:xfrm>
                <a:off x="11497732" y="1938682"/>
                <a:ext cx="107245" cy="184703"/>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11613444" y="2090956"/>
              <a:ext cx="70556" cy="218543"/>
            </p14:xfrm>
          </p:contentPart>
        </mc:Choice>
        <mc:Fallback xmlns="">
          <p:pic>
            <p:nvPicPr>
              <p:cNvPr id="89" name="墨迹 88"/>
            </p:nvPicPr>
            <p:blipFill>
              <a:blip r:embed="rId174"/>
            </p:blipFill>
            <p:spPr>
              <a:xfrm>
                <a:off x="11613444" y="2090956"/>
                <a:ext cx="70556" cy="218543"/>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11720688" y="2098006"/>
              <a:ext cx="132644" cy="139056"/>
            </p14:xfrm>
          </p:contentPart>
        </mc:Choice>
        <mc:Fallback xmlns="">
          <p:pic>
            <p:nvPicPr>
              <p:cNvPr id="90" name="墨迹 89"/>
            </p:nvPicPr>
            <p:blipFill>
              <a:blip r:embed="rId176"/>
            </p:blipFill>
            <p:spPr>
              <a:xfrm>
                <a:off x="11720688" y="2098006"/>
                <a:ext cx="132644" cy="13905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11777132" y="1701458"/>
              <a:ext cx="36689" cy="303491"/>
            </p14:xfrm>
          </p:contentPart>
        </mc:Choice>
        <mc:Fallback xmlns="">
          <p:pic>
            <p:nvPicPr>
              <p:cNvPr id="91" name="墨迹 90"/>
            </p:nvPicPr>
            <p:blipFill>
              <a:blip r:embed="rId178"/>
            </p:blipFill>
            <p:spPr>
              <a:xfrm>
                <a:off x="11777132" y="1701458"/>
                <a:ext cx="36689" cy="303491"/>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9767181" y="2571750"/>
              <a:ext cx="167041" cy="11279"/>
            </p14:xfrm>
          </p:contentPart>
        </mc:Choice>
        <mc:Fallback xmlns="">
          <p:pic>
            <p:nvPicPr>
              <p:cNvPr id="92" name="墨迹 91"/>
            </p:nvPicPr>
            <p:blipFill>
              <a:blip r:embed="rId180"/>
            </p:blipFill>
            <p:spPr>
              <a:xfrm>
                <a:off x="9767181" y="2571750"/>
                <a:ext cx="167041" cy="1127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9724672" y="2650707"/>
              <a:ext cx="203905" cy="19739"/>
            </p14:xfrm>
          </p:contentPart>
        </mc:Choice>
        <mc:Fallback xmlns="">
          <p:pic>
            <p:nvPicPr>
              <p:cNvPr id="93" name="墨迹 92"/>
            </p:nvPicPr>
            <p:blipFill>
              <a:blip r:embed="rId182"/>
            </p:blipFill>
            <p:spPr>
              <a:xfrm>
                <a:off x="9724672" y="2650707"/>
                <a:ext cx="203905" cy="1973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10043936" y="2588669"/>
              <a:ext cx="91546" cy="95877"/>
            </p14:xfrm>
          </p:contentPart>
        </mc:Choice>
        <mc:Fallback xmlns="">
          <p:pic>
            <p:nvPicPr>
              <p:cNvPr id="94" name="墨迹 93"/>
            </p:nvPicPr>
            <p:blipFill>
              <a:blip r:embed="rId184"/>
            </p:blipFill>
            <p:spPr>
              <a:xfrm>
                <a:off x="10043936" y="2588669"/>
                <a:ext cx="91546" cy="95877"/>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10137422" y="2622508"/>
              <a:ext cx="76200" cy="42298"/>
            </p14:xfrm>
          </p:contentPart>
        </mc:Choice>
        <mc:Fallback xmlns="">
          <p:pic>
            <p:nvPicPr>
              <p:cNvPr id="95" name="墨迹 94"/>
            </p:nvPicPr>
            <p:blipFill>
              <a:blip r:embed="rId186"/>
            </p:blipFill>
            <p:spPr>
              <a:xfrm>
                <a:off x="10137422" y="2622508"/>
                <a:ext cx="76200" cy="42298"/>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10289822" y="2594309"/>
              <a:ext cx="82726" cy="86712"/>
            </p14:xfrm>
          </p:contentPart>
        </mc:Choice>
        <mc:Fallback xmlns="">
          <p:pic>
            <p:nvPicPr>
              <p:cNvPr id="96" name="墨迹 95"/>
            </p:nvPicPr>
            <p:blipFill>
              <a:blip r:embed="rId188"/>
            </p:blipFill>
            <p:spPr>
              <a:xfrm>
                <a:off x="10289822" y="2594309"/>
                <a:ext cx="82726" cy="86712"/>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10385777" y="2571750"/>
              <a:ext cx="124178" cy="109271"/>
            </p14:xfrm>
          </p:contentPart>
        </mc:Choice>
        <mc:Fallback xmlns="">
          <p:pic>
            <p:nvPicPr>
              <p:cNvPr id="97" name="墨迹 96"/>
            </p:nvPicPr>
            <p:blipFill>
              <a:blip r:embed="rId190"/>
            </p:blipFill>
            <p:spPr>
              <a:xfrm>
                <a:off x="10385777" y="2571750"/>
                <a:ext cx="124178" cy="109271"/>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10580511" y="2442034"/>
              <a:ext cx="47977" cy="375047"/>
            </p14:xfrm>
          </p:contentPart>
        </mc:Choice>
        <mc:Fallback xmlns="">
          <p:pic>
            <p:nvPicPr>
              <p:cNvPr id="98" name="墨迹 97"/>
            </p:nvPicPr>
            <p:blipFill>
              <a:blip r:embed="rId192"/>
            </p:blipFill>
            <p:spPr>
              <a:xfrm>
                <a:off x="10580511" y="2442034"/>
                <a:ext cx="47977" cy="37504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10730442" y="2578799"/>
              <a:ext cx="295980" cy="74023"/>
            </p14:xfrm>
          </p:contentPart>
        </mc:Choice>
        <mc:Fallback xmlns="">
          <p:pic>
            <p:nvPicPr>
              <p:cNvPr id="99" name="墨迹 98"/>
            </p:nvPicPr>
            <p:blipFill>
              <a:blip r:embed="rId194"/>
            </p:blipFill>
            <p:spPr>
              <a:xfrm>
                <a:off x="10730442" y="2578799"/>
                <a:ext cx="295980" cy="74023"/>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11074400" y="2543550"/>
              <a:ext cx="5644" cy="59218"/>
            </p14:xfrm>
          </p:contentPart>
        </mc:Choice>
        <mc:Fallback xmlns="">
          <p:pic>
            <p:nvPicPr>
              <p:cNvPr id="100" name="墨迹 99"/>
            </p:nvPicPr>
            <p:blipFill>
              <a:blip r:embed="rId196"/>
            </p:blipFill>
            <p:spPr>
              <a:xfrm>
                <a:off x="11074400" y="2543550"/>
                <a:ext cx="5644" cy="5921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11144073" y="2481689"/>
              <a:ext cx="62971" cy="169018"/>
            </p14:xfrm>
          </p:contentPart>
        </mc:Choice>
        <mc:Fallback xmlns="">
          <p:pic>
            <p:nvPicPr>
              <p:cNvPr id="101" name="墨迹 100"/>
            </p:nvPicPr>
            <p:blipFill>
              <a:blip r:embed="rId198"/>
            </p:blipFill>
            <p:spPr>
              <a:xfrm>
                <a:off x="11144073" y="2481689"/>
                <a:ext cx="62971" cy="169018"/>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11243732" y="2453314"/>
              <a:ext cx="73378" cy="28199"/>
            </p14:xfrm>
          </p:contentPart>
        </mc:Choice>
        <mc:Fallback xmlns="">
          <p:pic>
            <p:nvPicPr>
              <p:cNvPr id="102" name="墨迹 101"/>
            </p:nvPicPr>
            <p:blipFill>
              <a:blip r:embed="rId200"/>
            </p:blipFill>
            <p:spPr>
              <a:xfrm>
                <a:off x="11243732" y="2453314"/>
                <a:ext cx="73378" cy="2819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11331222" y="2385636"/>
              <a:ext cx="19756" cy="166374"/>
            </p14:xfrm>
          </p:contentPart>
        </mc:Choice>
        <mc:Fallback xmlns="">
          <p:pic>
            <p:nvPicPr>
              <p:cNvPr id="103" name="墨迹 102"/>
            </p:nvPicPr>
            <p:blipFill>
              <a:blip r:embed="rId202"/>
            </p:blipFill>
            <p:spPr>
              <a:xfrm>
                <a:off x="11331222" y="2385636"/>
                <a:ext cx="19756" cy="16637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8015111" y="3244825"/>
              <a:ext cx="112889" cy="110857"/>
            </p14:xfrm>
          </p:contentPart>
        </mc:Choice>
        <mc:Fallback xmlns="">
          <p:pic>
            <p:nvPicPr>
              <p:cNvPr id="104" name="墨迹 103"/>
            </p:nvPicPr>
            <p:blipFill>
              <a:blip r:embed="rId204"/>
            </p:blipFill>
            <p:spPr>
              <a:xfrm>
                <a:off x="8015111" y="3244825"/>
                <a:ext cx="112889" cy="110857"/>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8111066" y="3190541"/>
              <a:ext cx="211666" cy="142582"/>
            </p14:xfrm>
          </p:contentPart>
        </mc:Choice>
        <mc:Fallback xmlns="">
          <p:pic>
            <p:nvPicPr>
              <p:cNvPr id="105" name="墨迹 104"/>
            </p:nvPicPr>
            <p:blipFill>
              <a:blip r:embed="rId206"/>
            </p:blipFill>
            <p:spPr>
              <a:xfrm>
                <a:off x="8111066" y="3190541"/>
                <a:ext cx="211666" cy="14258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8302977" y="3096427"/>
              <a:ext cx="50800" cy="451008"/>
            </p14:xfrm>
          </p:contentPart>
        </mc:Choice>
        <mc:Fallback xmlns="">
          <p:pic>
            <p:nvPicPr>
              <p:cNvPr id="106" name="墨迹 105"/>
            </p:nvPicPr>
            <p:blipFill>
              <a:blip r:embed="rId208"/>
            </p:blipFill>
            <p:spPr>
              <a:xfrm>
                <a:off x="8302977" y="3096427"/>
                <a:ext cx="50800" cy="451008"/>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8355718" y="3245001"/>
              <a:ext cx="94015" cy="93762"/>
            </p14:xfrm>
          </p:contentPart>
        </mc:Choice>
        <mc:Fallback xmlns="">
          <p:pic>
            <p:nvPicPr>
              <p:cNvPr id="107" name="墨迹 106"/>
            </p:nvPicPr>
            <p:blipFill>
              <a:blip r:embed="rId210"/>
            </p:blipFill>
            <p:spPr>
              <a:xfrm>
                <a:off x="8355718" y="3245001"/>
                <a:ext cx="94015" cy="93762"/>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8384822" y="3257691"/>
              <a:ext cx="42333" cy="207967"/>
            </p14:xfrm>
          </p:contentPart>
        </mc:Choice>
        <mc:Fallback xmlns="">
          <p:pic>
            <p:nvPicPr>
              <p:cNvPr id="108" name="墨迹 107"/>
            </p:nvPicPr>
            <p:blipFill>
              <a:blip r:embed="rId212"/>
            </p:blipFill>
            <p:spPr>
              <a:xfrm>
                <a:off x="8384822" y="3257691"/>
                <a:ext cx="42333" cy="20796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8427155" y="3090611"/>
              <a:ext cx="104422" cy="33839"/>
            </p14:xfrm>
          </p:contentPart>
        </mc:Choice>
        <mc:Fallback xmlns="">
          <p:pic>
            <p:nvPicPr>
              <p:cNvPr id="109" name="墨迹 108"/>
            </p:nvPicPr>
            <p:blipFill>
              <a:blip r:embed="rId214"/>
            </p:blipFill>
            <p:spPr>
              <a:xfrm>
                <a:off x="8427155" y="3090611"/>
                <a:ext cx="104422" cy="3383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8480777" y="3015708"/>
              <a:ext cx="25400" cy="176420"/>
            </p14:xfrm>
          </p:contentPart>
        </mc:Choice>
        <mc:Fallback xmlns="">
          <p:pic>
            <p:nvPicPr>
              <p:cNvPr id="110" name="墨迹 109"/>
            </p:nvPicPr>
            <p:blipFill>
              <a:blip r:embed="rId216"/>
            </p:blipFill>
            <p:spPr>
              <a:xfrm>
                <a:off x="8480777" y="3015708"/>
                <a:ext cx="25400" cy="17642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8658577" y="3084972"/>
              <a:ext cx="49389" cy="95876"/>
            </p14:xfrm>
          </p:contentPart>
        </mc:Choice>
        <mc:Fallback xmlns="">
          <p:pic>
            <p:nvPicPr>
              <p:cNvPr id="111" name="墨迹 110"/>
            </p:nvPicPr>
            <p:blipFill>
              <a:blip r:embed="rId218"/>
            </p:blipFill>
            <p:spPr>
              <a:xfrm>
                <a:off x="8658577" y="3084972"/>
                <a:ext cx="49389" cy="95876"/>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8566150" y="3248526"/>
              <a:ext cx="160161" cy="36659"/>
            </p14:xfrm>
          </p:contentPart>
        </mc:Choice>
        <mc:Fallback xmlns="">
          <p:pic>
            <p:nvPicPr>
              <p:cNvPr id="112" name="墨迹 111"/>
            </p:nvPicPr>
            <p:blipFill>
              <a:blip r:embed="rId220"/>
            </p:blipFill>
            <p:spPr>
              <a:xfrm>
                <a:off x="8566150" y="3248526"/>
                <a:ext cx="160161" cy="3665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8794044" y="3053071"/>
              <a:ext cx="135466" cy="201095"/>
            </p14:xfrm>
          </p:contentPart>
        </mc:Choice>
        <mc:Fallback xmlns="">
          <p:pic>
            <p:nvPicPr>
              <p:cNvPr id="113" name="墨迹 112"/>
            </p:nvPicPr>
            <p:blipFill>
              <a:blip r:embed="rId222"/>
            </p:blipFill>
            <p:spPr>
              <a:xfrm>
                <a:off x="8794044" y="3053071"/>
                <a:ext cx="135466" cy="201095"/>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8923866" y="3045493"/>
              <a:ext cx="143934" cy="177654"/>
            </p14:xfrm>
          </p:contentPart>
        </mc:Choice>
        <mc:Fallback xmlns="">
          <p:pic>
            <p:nvPicPr>
              <p:cNvPr id="114" name="墨迹 113"/>
            </p:nvPicPr>
            <p:blipFill>
              <a:blip r:embed="rId224"/>
            </p:blipFill>
            <p:spPr>
              <a:xfrm>
                <a:off x="8923866" y="3045493"/>
                <a:ext cx="143934" cy="17765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8867422" y="3144190"/>
              <a:ext cx="110066" cy="265070"/>
            </p14:xfrm>
          </p:contentPart>
        </mc:Choice>
        <mc:Fallback xmlns="">
          <p:pic>
            <p:nvPicPr>
              <p:cNvPr id="115" name="墨迹 114"/>
            </p:nvPicPr>
            <p:blipFill>
              <a:blip r:embed="rId226"/>
            </p:blipFill>
            <p:spPr>
              <a:xfrm>
                <a:off x="8867422" y="3144190"/>
                <a:ext cx="110066" cy="26507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8911872" y="3283775"/>
              <a:ext cx="68438" cy="101516"/>
            </p14:xfrm>
          </p:contentPart>
        </mc:Choice>
        <mc:Fallback xmlns="">
          <p:pic>
            <p:nvPicPr>
              <p:cNvPr id="116" name="墨迹 115"/>
            </p:nvPicPr>
            <p:blipFill>
              <a:blip r:embed="rId228"/>
            </p:blipFill>
            <p:spPr>
              <a:xfrm>
                <a:off x="8911872" y="3283775"/>
                <a:ext cx="68438" cy="101516"/>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9106605" y="3017294"/>
              <a:ext cx="59972" cy="174834"/>
            </p14:xfrm>
          </p:contentPart>
        </mc:Choice>
        <mc:Fallback xmlns="">
          <p:pic>
            <p:nvPicPr>
              <p:cNvPr id="117" name="墨迹 116"/>
            </p:nvPicPr>
            <p:blipFill>
              <a:blip r:embed="rId230"/>
            </p:blipFill>
            <p:spPr>
              <a:xfrm>
                <a:off x="9106605" y="3017294"/>
                <a:ext cx="59972" cy="17483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9030052" y="3002313"/>
              <a:ext cx="212725" cy="421047"/>
            </p14:xfrm>
          </p:contentPart>
        </mc:Choice>
        <mc:Fallback xmlns="">
          <p:pic>
            <p:nvPicPr>
              <p:cNvPr id="118" name="墨迹 117"/>
            </p:nvPicPr>
            <p:blipFill>
              <a:blip r:embed="rId232"/>
            </p:blipFill>
            <p:spPr>
              <a:xfrm>
                <a:off x="9030052" y="3002313"/>
                <a:ext cx="212725" cy="421047"/>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9434688" y="3214687"/>
              <a:ext cx="132644" cy="28199"/>
            </p14:xfrm>
          </p:contentPart>
        </mc:Choice>
        <mc:Fallback xmlns="">
          <p:pic>
            <p:nvPicPr>
              <p:cNvPr id="119" name="墨迹 118"/>
            </p:nvPicPr>
            <p:blipFill>
              <a:blip r:embed="rId234"/>
            </p:blipFill>
            <p:spPr>
              <a:xfrm>
                <a:off x="9434688" y="3214687"/>
                <a:ext cx="132644" cy="2819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9452680" y="3288004"/>
              <a:ext cx="134409" cy="19740"/>
            </p14:xfrm>
          </p:contentPart>
        </mc:Choice>
        <mc:Fallback xmlns="">
          <p:pic>
            <p:nvPicPr>
              <p:cNvPr id="120" name="墨迹 119"/>
            </p:nvPicPr>
            <p:blipFill>
              <a:blip r:embed="rId236"/>
            </p:blipFill>
            <p:spPr>
              <a:xfrm>
                <a:off x="9452680" y="3288004"/>
                <a:ext cx="134409" cy="1974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9716911" y="3238656"/>
              <a:ext cx="96661" cy="112091"/>
            </p14:xfrm>
          </p:contentPart>
        </mc:Choice>
        <mc:Fallback xmlns="">
          <p:pic>
            <p:nvPicPr>
              <p:cNvPr id="121" name="墨迹 120"/>
            </p:nvPicPr>
            <p:blipFill>
              <a:blip r:embed="rId238"/>
            </p:blipFill>
            <p:spPr>
              <a:xfrm>
                <a:off x="9716911" y="3238656"/>
                <a:ext cx="96661" cy="112091"/>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9821333" y="3271085"/>
              <a:ext cx="62089" cy="39479"/>
            </p14:xfrm>
          </p:contentPart>
        </mc:Choice>
        <mc:Fallback xmlns="">
          <p:pic>
            <p:nvPicPr>
              <p:cNvPr id="122" name="墨迹 121"/>
            </p:nvPicPr>
            <p:blipFill>
              <a:blip r:embed="rId240"/>
            </p:blipFill>
            <p:spPr>
              <a:xfrm>
                <a:off x="9821333" y="3271085"/>
                <a:ext cx="62089" cy="3947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9973733" y="3209047"/>
              <a:ext cx="218722" cy="103632"/>
            </p14:xfrm>
          </p:contentPart>
        </mc:Choice>
        <mc:Fallback xmlns="">
          <p:pic>
            <p:nvPicPr>
              <p:cNvPr id="123" name="墨迹 122"/>
            </p:nvPicPr>
            <p:blipFill>
              <a:blip r:embed="rId242"/>
            </p:blipFill>
            <p:spPr>
              <a:xfrm>
                <a:off x="9973733" y="3209047"/>
                <a:ext cx="218722" cy="103632"/>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10230555" y="3130090"/>
              <a:ext cx="59267" cy="375047"/>
            </p14:xfrm>
          </p:contentPart>
        </mc:Choice>
        <mc:Fallback xmlns="">
          <p:pic>
            <p:nvPicPr>
              <p:cNvPr id="124" name="墨迹 123"/>
            </p:nvPicPr>
            <p:blipFill>
              <a:blip r:embed="rId244"/>
            </p:blipFill>
            <p:spPr>
              <a:xfrm>
                <a:off x="10230555" y="3130090"/>
                <a:ext cx="59267" cy="375047"/>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10399888" y="3231606"/>
              <a:ext cx="166512" cy="174834"/>
            </p14:xfrm>
          </p:contentPart>
        </mc:Choice>
        <mc:Fallback xmlns="">
          <p:pic>
            <p:nvPicPr>
              <p:cNvPr id="125" name="墨迹 124"/>
            </p:nvPicPr>
            <p:blipFill>
              <a:blip r:embed="rId246"/>
            </p:blipFill>
            <p:spPr>
              <a:xfrm>
                <a:off x="10399888" y="3231606"/>
                <a:ext cx="166512" cy="174834"/>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10430932" y="3212925"/>
              <a:ext cx="73378" cy="238634"/>
            </p14:xfrm>
          </p:contentPart>
        </mc:Choice>
        <mc:Fallback xmlns="">
          <p:pic>
            <p:nvPicPr>
              <p:cNvPr id="126" name="墨迹 125"/>
            </p:nvPicPr>
            <p:blipFill>
              <a:blip r:embed="rId248"/>
            </p:blipFill>
            <p:spPr>
              <a:xfrm>
                <a:off x="10430932" y="3212925"/>
                <a:ext cx="73378" cy="238634"/>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10659532" y="3182258"/>
              <a:ext cx="53623" cy="294680"/>
            </p14:xfrm>
          </p:contentPart>
        </mc:Choice>
        <mc:Fallback xmlns="">
          <p:pic>
            <p:nvPicPr>
              <p:cNvPr id="127" name="墨迹 126"/>
            </p:nvPicPr>
            <p:blipFill>
              <a:blip r:embed="rId250"/>
            </p:blipFill>
            <p:spPr>
              <a:xfrm>
                <a:off x="10659532" y="3182258"/>
                <a:ext cx="53623" cy="29468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10769600" y="3169569"/>
              <a:ext cx="217311" cy="236871"/>
            </p14:xfrm>
          </p:contentPart>
        </mc:Choice>
        <mc:Fallback xmlns="">
          <p:pic>
            <p:nvPicPr>
              <p:cNvPr id="128" name="墨迹 127"/>
            </p:nvPicPr>
            <p:blipFill>
              <a:blip r:embed="rId252"/>
            </p:blipFill>
            <p:spPr>
              <a:xfrm>
                <a:off x="10769600" y="3169569"/>
                <a:ext cx="217311" cy="236871"/>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11015132" y="3164634"/>
              <a:ext cx="189089" cy="227707"/>
            </p14:xfrm>
          </p:contentPart>
        </mc:Choice>
        <mc:Fallback xmlns="">
          <p:pic>
            <p:nvPicPr>
              <p:cNvPr id="129" name="墨迹 128"/>
            </p:nvPicPr>
            <p:blipFill>
              <a:blip r:embed="rId254"/>
            </p:blipFill>
            <p:spPr>
              <a:xfrm>
                <a:off x="11015132" y="3164634"/>
                <a:ext cx="189089" cy="227707"/>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11029244" y="3189132"/>
              <a:ext cx="93133" cy="217308"/>
            </p14:xfrm>
          </p:contentPart>
        </mc:Choice>
        <mc:Fallback xmlns="">
          <p:pic>
            <p:nvPicPr>
              <p:cNvPr id="130" name="墨迹 129"/>
            </p:nvPicPr>
            <p:blipFill>
              <a:blip r:embed="rId256"/>
            </p:blipFill>
            <p:spPr>
              <a:xfrm>
                <a:off x="11029244" y="3189132"/>
                <a:ext cx="93133" cy="217308"/>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11198577" y="3162166"/>
              <a:ext cx="95955" cy="272473"/>
            </p14:xfrm>
          </p:contentPart>
        </mc:Choice>
        <mc:Fallback xmlns="">
          <p:pic>
            <p:nvPicPr>
              <p:cNvPr id="131" name="墨迹 130"/>
            </p:nvPicPr>
            <p:blipFill>
              <a:blip r:embed="rId258"/>
            </p:blipFill>
            <p:spPr>
              <a:xfrm>
                <a:off x="11198577" y="3162166"/>
                <a:ext cx="95955" cy="27247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11341805" y="3210457"/>
              <a:ext cx="133350" cy="140995"/>
            </p14:xfrm>
          </p:contentPart>
        </mc:Choice>
        <mc:Fallback xmlns="">
          <p:pic>
            <p:nvPicPr>
              <p:cNvPr id="132" name="墨迹 131"/>
            </p:nvPicPr>
            <p:blipFill>
              <a:blip r:embed="rId260"/>
            </p:blipFill>
            <p:spPr>
              <a:xfrm>
                <a:off x="11341805" y="3210457"/>
                <a:ext cx="133350" cy="140995"/>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11503377" y="3000375"/>
              <a:ext cx="118533" cy="239691"/>
            </p14:xfrm>
          </p:contentPart>
        </mc:Choice>
        <mc:Fallback xmlns="">
          <p:pic>
            <p:nvPicPr>
              <p:cNvPr id="133" name="墨迹 132"/>
            </p:nvPicPr>
            <p:blipFill>
              <a:blip r:embed="rId262"/>
            </p:blipFill>
            <p:spPr>
              <a:xfrm>
                <a:off x="11503377" y="3000375"/>
                <a:ext cx="118533" cy="239691"/>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11646781" y="3259805"/>
              <a:ext cx="288396" cy="368350"/>
            </p14:xfrm>
          </p:contentPart>
        </mc:Choice>
        <mc:Fallback xmlns="">
          <p:pic>
            <p:nvPicPr>
              <p:cNvPr id="134" name="墨迹 133"/>
            </p:nvPicPr>
            <p:blipFill>
              <a:blip r:embed="rId264"/>
            </p:blipFill>
            <p:spPr>
              <a:xfrm>
                <a:off x="11646781" y="3259805"/>
                <a:ext cx="288396" cy="36835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11966222" y="3333123"/>
              <a:ext cx="16933" cy="47938"/>
            </p14:xfrm>
          </p:contentPart>
        </mc:Choice>
        <mc:Fallback xmlns="">
          <p:pic>
            <p:nvPicPr>
              <p:cNvPr id="135" name="墨迹 134"/>
            </p:nvPicPr>
            <p:blipFill>
              <a:blip r:embed="rId266"/>
            </p:blipFill>
            <p:spPr>
              <a:xfrm>
                <a:off x="11966222" y="3333123"/>
                <a:ext cx="16933" cy="47938"/>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12045244" y="3248526"/>
              <a:ext cx="132644" cy="183822"/>
            </p14:xfrm>
          </p:contentPart>
        </mc:Choice>
        <mc:Fallback xmlns="">
          <p:pic>
            <p:nvPicPr>
              <p:cNvPr id="136" name="墨迹 135"/>
            </p:nvPicPr>
            <p:blipFill>
              <a:blip r:embed="rId268"/>
            </p:blipFill>
            <p:spPr>
              <a:xfrm>
                <a:off x="12045244" y="3248526"/>
                <a:ext cx="132644" cy="183822"/>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12129911" y="3158289"/>
              <a:ext cx="33867" cy="28199"/>
            </p14:xfrm>
          </p:contentPart>
        </mc:Choice>
        <mc:Fallback xmlns="">
          <p:pic>
            <p:nvPicPr>
              <p:cNvPr id="137" name="墨迹 136"/>
            </p:nvPicPr>
            <p:blipFill>
              <a:blip r:embed="rId270"/>
            </p:blipFill>
            <p:spPr>
              <a:xfrm>
                <a:off x="12129911" y="3158289"/>
                <a:ext cx="33867" cy="2819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11211277" y="3159699"/>
              <a:ext cx="100188" cy="249561"/>
            </p14:xfrm>
          </p:contentPart>
        </mc:Choice>
        <mc:Fallback xmlns="">
          <p:pic>
            <p:nvPicPr>
              <p:cNvPr id="138" name="墨迹 137"/>
            </p:nvPicPr>
            <p:blipFill>
              <a:blip r:embed="rId272"/>
            </p:blipFill>
            <p:spPr>
              <a:xfrm>
                <a:off x="11211277" y="3159699"/>
                <a:ext cx="100188" cy="249561"/>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11362267" y="3192128"/>
              <a:ext cx="144638" cy="143110"/>
            </p14:xfrm>
          </p:contentPart>
        </mc:Choice>
        <mc:Fallback xmlns="">
          <p:pic>
            <p:nvPicPr>
              <p:cNvPr id="139" name="墨迹 138"/>
            </p:nvPicPr>
            <p:blipFill>
              <a:blip r:embed="rId274"/>
            </p:blipFill>
            <p:spPr>
              <a:xfrm>
                <a:off x="11362267" y="3192128"/>
                <a:ext cx="144638" cy="14311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11531600" y="2960896"/>
              <a:ext cx="107244" cy="259431"/>
            </p14:xfrm>
          </p:contentPart>
        </mc:Choice>
        <mc:Fallback xmlns="">
          <p:pic>
            <p:nvPicPr>
              <p:cNvPr id="140" name="墨迹 139"/>
            </p:nvPicPr>
            <p:blipFill>
              <a:blip r:embed="rId276"/>
            </p:blipFill>
            <p:spPr>
              <a:xfrm>
                <a:off x="11531600" y="2960896"/>
                <a:ext cx="107244" cy="259431"/>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3493911" y="4853050"/>
              <a:ext cx="310444" cy="243216"/>
            </p14:xfrm>
          </p:contentPart>
        </mc:Choice>
        <mc:Fallback xmlns="">
          <p:pic>
            <p:nvPicPr>
              <p:cNvPr id="141" name="墨迹 140"/>
            </p:nvPicPr>
            <p:blipFill>
              <a:blip r:embed="rId278"/>
            </p:blipFill>
            <p:spPr>
              <a:xfrm>
                <a:off x="3493911" y="4853050"/>
                <a:ext cx="310444" cy="243216"/>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316794" y="4745893"/>
              <a:ext cx="569383" cy="365530"/>
            </p14:xfrm>
          </p:contentPart>
        </mc:Choice>
        <mc:Fallback xmlns="">
          <p:pic>
            <p:nvPicPr>
              <p:cNvPr id="142" name="墨迹 141"/>
            </p:nvPicPr>
            <p:blipFill>
              <a:blip r:embed="rId280"/>
            </p:blipFill>
            <p:spPr>
              <a:xfrm>
                <a:off x="316794" y="4745893"/>
                <a:ext cx="569383" cy="36553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7577666" y="3985225"/>
              <a:ext cx="47978" cy="233347"/>
            </p14:xfrm>
          </p:contentPart>
        </mc:Choice>
        <mc:Fallback xmlns="">
          <p:pic>
            <p:nvPicPr>
              <p:cNvPr id="143" name="墨迹 142"/>
            </p:nvPicPr>
            <p:blipFill>
              <a:blip r:embed="rId282"/>
            </p:blipFill>
            <p:spPr>
              <a:xfrm>
                <a:off x="7577666" y="3985225"/>
                <a:ext cx="47978" cy="233347"/>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7608711" y="3930942"/>
              <a:ext cx="138818" cy="313009"/>
            </p14:xfrm>
          </p:contentPart>
        </mc:Choice>
        <mc:Fallback xmlns="">
          <p:pic>
            <p:nvPicPr>
              <p:cNvPr id="144" name="墨迹 143"/>
            </p:nvPicPr>
            <p:blipFill>
              <a:blip r:embed="rId284"/>
            </p:blipFill>
            <p:spPr>
              <a:xfrm>
                <a:off x="7608711" y="3930942"/>
                <a:ext cx="138818" cy="31300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7953022" y="4128335"/>
              <a:ext cx="45155" cy="25379"/>
            </p14:xfrm>
          </p:contentPart>
        </mc:Choice>
        <mc:Fallback xmlns="">
          <p:pic>
            <p:nvPicPr>
              <p:cNvPr id="145" name="墨迹 144"/>
            </p:nvPicPr>
            <p:blipFill>
              <a:blip r:embed="rId286"/>
            </p:blipFill>
            <p:spPr>
              <a:xfrm>
                <a:off x="7953022" y="4128335"/>
                <a:ext cx="45155" cy="2537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7917391" y="4201652"/>
              <a:ext cx="32809" cy="42299"/>
            </p14:xfrm>
          </p:contentPart>
        </mc:Choice>
        <mc:Fallback xmlns="">
          <p:pic>
            <p:nvPicPr>
              <p:cNvPr id="146" name="墨迹 145"/>
            </p:nvPicPr>
            <p:blipFill>
              <a:blip r:embed="rId288"/>
            </p:blipFill>
            <p:spPr>
              <a:xfrm>
                <a:off x="7917391" y="4201652"/>
                <a:ext cx="32809" cy="4229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8477955" y="4000911"/>
              <a:ext cx="208845" cy="249561"/>
            </p14:xfrm>
          </p:contentPart>
        </mc:Choice>
        <mc:Fallback xmlns="">
          <p:pic>
            <p:nvPicPr>
              <p:cNvPr id="147" name="墨迹 146"/>
            </p:nvPicPr>
            <p:blipFill>
              <a:blip r:embed="rId290"/>
            </p:blipFill>
            <p:spPr>
              <a:xfrm>
                <a:off x="8477955" y="4000911"/>
                <a:ext cx="208845" cy="249561"/>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8799688" y="3922482"/>
              <a:ext cx="102306" cy="8460"/>
            </p14:xfrm>
          </p:contentPart>
        </mc:Choice>
        <mc:Fallback xmlns="">
          <p:pic>
            <p:nvPicPr>
              <p:cNvPr id="148" name="墨迹 147"/>
            </p:nvPicPr>
            <p:blipFill>
              <a:blip r:embed="rId292"/>
            </p:blipFill>
            <p:spPr>
              <a:xfrm>
                <a:off x="8799688" y="3922482"/>
                <a:ext cx="102306" cy="846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8777111" y="3868904"/>
              <a:ext cx="39511" cy="160734"/>
            </p14:xfrm>
          </p:contentPart>
        </mc:Choice>
        <mc:Fallback xmlns="">
          <p:pic>
            <p:nvPicPr>
              <p:cNvPr id="149" name="墨迹 148"/>
            </p:nvPicPr>
            <p:blipFill>
              <a:blip r:embed="rId294"/>
            </p:blipFill>
            <p:spPr>
              <a:xfrm>
                <a:off x="8777111" y="3868904"/>
                <a:ext cx="39511" cy="160734"/>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8740069" y="4021179"/>
              <a:ext cx="117651" cy="126895"/>
            </p14:xfrm>
          </p:contentPart>
        </mc:Choice>
        <mc:Fallback xmlns="">
          <p:pic>
            <p:nvPicPr>
              <p:cNvPr id="150" name="墨迹 149"/>
            </p:nvPicPr>
            <p:blipFill>
              <a:blip r:embed="rId296"/>
            </p:blipFill>
            <p:spPr>
              <a:xfrm>
                <a:off x="8740069" y="4021179"/>
                <a:ext cx="117651" cy="126895"/>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8671983" y="4179093"/>
              <a:ext cx="88194" cy="69264"/>
            </p14:xfrm>
          </p:contentPart>
        </mc:Choice>
        <mc:Fallback xmlns="">
          <p:pic>
            <p:nvPicPr>
              <p:cNvPr id="151" name="墨迹 150"/>
            </p:nvPicPr>
            <p:blipFill>
              <a:blip r:embed="rId298"/>
            </p:blipFill>
            <p:spPr>
              <a:xfrm>
                <a:off x="8671983" y="4179093"/>
                <a:ext cx="88194" cy="69264"/>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8794044" y="4184733"/>
              <a:ext cx="59266" cy="24674"/>
            </p14:xfrm>
          </p:contentPart>
        </mc:Choice>
        <mc:Fallback xmlns="">
          <p:pic>
            <p:nvPicPr>
              <p:cNvPr id="152" name="墨迹 151"/>
            </p:nvPicPr>
            <p:blipFill>
              <a:blip r:embed="rId300"/>
            </p:blipFill>
            <p:spPr>
              <a:xfrm>
                <a:off x="8794044" y="4184733"/>
                <a:ext cx="59266" cy="24674"/>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8890000" y="4181913"/>
              <a:ext cx="33866" cy="14100"/>
            </p14:xfrm>
          </p:contentPart>
        </mc:Choice>
        <mc:Fallback xmlns="">
          <p:pic>
            <p:nvPicPr>
              <p:cNvPr id="153" name="墨迹 152"/>
            </p:nvPicPr>
            <p:blipFill>
              <a:blip r:embed="rId302"/>
            </p:blipFill>
            <p:spPr>
              <a:xfrm>
                <a:off x="8890000" y="4181913"/>
                <a:ext cx="33866" cy="1410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9042400" y="4156534"/>
              <a:ext cx="36688" cy="33839"/>
            </p14:xfrm>
          </p:contentPart>
        </mc:Choice>
        <mc:Fallback xmlns="">
          <p:pic>
            <p:nvPicPr>
              <p:cNvPr id="154" name="墨迹 153"/>
            </p:nvPicPr>
            <p:blipFill>
              <a:blip r:embed="rId304"/>
            </p:blipFill>
            <p:spPr>
              <a:xfrm>
                <a:off x="9042400" y="4156534"/>
                <a:ext cx="36688" cy="3383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9503480" y="3976060"/>
              <a:ext cx="75142" cy="202328"/>
            </p14:xfrm>
          </p:contentPart>
        </mc:Choice>
        <mc:Fallback xmlns="">
          <p:pic>
            <p:nvPicPr>
              <p:cNvPr id="155" name="墨迹 154"/>
            </p:nvPicPr>
            <p:blipFill>
              <a:blip r:embed="rId306"/>
            </p:blipFill>
            <p:spPr>
              <a:xfrm>
                <a:off x="9503480" y="3976060"/>
                <a:ext cx="75142" cy="20232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9584266" y="3976060"/>
              <a:ext cx="174978" cy="200918"/>
            </p14:xfrm>
          </p:contentPart>
        </mc:Choice>
        <mc:Fallback xmlns="">
          <p:pic>
            <p:nvPicPr>
              <p:cNvPr id="156" name="墨迹 155"/>
            </p:nvPicPr>
            <p:blipFill>
              <a:blip r:embed="rId308"/>
            </p:blipFill>
            <p:spPr>
              <a:xfrm>
                <a:off x="9584266" y="3976060"/>
                <a:ext cx="174978" cy="200918"/>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9756422" y="3985225"/>
              <a:ext cx="409222" cy="162144"/>
            </p14:xfrm>
          </p:contentPart>
        </mc:Choice>
        <mc:Fallback xmlns="">
          <p:pic>
            <p:nvPicPr>
              <p:cNvPr id="157" name="墨迹 156"/>
            </p:nvPicPr>
            <p:blipFill>
              <a:blip r:embed="rId310"/>
            </p:blipFill>
            <p:spPr>
              <a:xfrm>
                <a:off x="9756422" y="3985225"/>
                <a:ext cx="409222" cy="162144"/>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10143066" y="3950681"/>
              <a:ext cx="39511" cy="434265"/>
            </p14:xfrm>
          </p:contentPart>
        </mc:Choice>
        <mc:Fallback xmlns="">
          <p:pic>
            <p:nvPicPr>
              <p:cNvPr id="158" name="墨迹 157"/>
            </p:nvPicPr>
            <p:blipFill>
              <a:blip r:embed="rId312"/>
            </p:blipFill>
            <p:spPr>
              <a:xfrm>
                <a:off x="10143066" y="3950681"/>
                <a:ext cx="39511" cy="434265"/>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10258248" y="3848988"/>
              <a:ext cx="339196" cy="307546"/>
            </p14:xfrm>
          </p:contentPart>
        </mc:Choice>
        <mc:Fallback xmlns="">
          <p:pic>
            <p:nvPicPr>
              <p:cNvPr id="159" name="墨迹 158"/>
            </p:nvPicPr>
            <p:blipFill>
              <a:blip r:embed="rId314"/>
            </p:blipFill>
            <p:spPr>
              <a:xfrm>
                <a:off x="10258248" y="3848988"/>
                <a:ext cx="339196" cy="307546"/>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10656711" y="3825724"/>
              <a:ext cx="26282" cy="86889"/>
            </p14:xfrm>
          </p:contentPart>
        </mc:Choice>
        <mc:Fallback xmlns="">
          <p:pic>
            <p:nvPicPr>
              <p:cNvPr id="160" name="墨迹 159"/>
            </p:nvPicPr>
            <p:blipFill>
              <a:blip r:embed="rId316"/>
            </p:blipFill>
            <p:spPr>
              <a:xfrm>
                <a:off x="10656711" y="3825724"/>
                <a:ext cx="26282" cy="8688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10528123" y="3773027"/>
              <a:ext cx="337432" cy="408886"/>
            </p14:xfrm>
          </p:contentPart>
        </mc:Choice>
        <mc:Fallback xmlns="">
          <p:pic>
            <p:nvPicPr>
              <p:cNvPr id="161" name="墨迹 160"/>
            </p:nvPicPr>
            <p:blipFill>
              <a:blip r:embed="rId318"/>
            </p:blipFill>
            <p:spPr>
              <a:xfrm>
                <a:off x="10528123" y="3773027"/>
                <a:ext cx="337432" cy="408886"/>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8701616" y="4537221"/>
              <a:ext cx="254706" cy="256082"/>
            </p14:xfrm>
          </p:contentPart>
        </mc:Choice>
        <mc:Fallback xmlns="">
          <p:pic>
            <p:nvPicPr>
              <p:cNvPr id="162" name="墨迹 161"/>
            </p:nvPicPr>
            <p:blipFill>
              <a:blip r:embed="rId320"/>
            </p:blipFill>
            <p:spPr>
              <a:xfrm>
                <a:off x="8701616" y="4537221"/>
                <a:ext cx="254706" cy="256082"/>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8937977" y="4581987"/>
              <a:ext cx="443089" cy="156152"/>
            </p14:xfrm>
          </p:contentPart>
        </mc:Choice>
        <mc:Fallback xmlns="">
          <p:pic>
            <p:nvPicPr>
              <p:cNvPr id="163" name="墨迹 162"/>
            </p:nvPicPr>
            <p:blipFill>
              <a:blip r:embed="rId322"/>
            </p:blipFill>
            <p:spPr>
              <a:xfrm>
                <a:off x="8937977" y="4581987"/>
                <a:ext cx="443089" cy="156152"/>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9381066" y="4506378"/>
              <a:ext cx="28222" cy="436909"/>
            </p14:xfrm>
          </p:contentPart>
        </mc:Choice>
        <mc:Fallback xmlns="">
          <p:pic>
            <p:nvPicPr>
              <p:cNvPr id="164" name="墨迹 163"/>
            </p:nvPicPr>
            <p:blipFill>
              <a:blip r:embed="rId324"/>
            </p:blipFill>
            <p:spPr>
              <a:xfrm>
                <a:off x="9381066" y="4506378"/>
                <a:ext cx="28222" cy="436909"/>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9882716" y="4549205"/>
              <a:ext cx="94544" cy="164259"/>
            </p14:xfrm>
          </p:contentPart>
        </mc:Choice>
        <mc:Fallback xmlns="">
          <p:pic>
            <p:nvPicPr>
              <p:cNvPr id="165" name="墨迹 164"/>
            </p:nvPicPr>
            <p:blipFill>
              <a:blip r:embed="rId326"/>
            </p:blipFill>
            <p:spPr>
              <a:xfrm>
                <a:off x="9882716" y="4549205"/>
                <a:ext cx="94544" cy="16425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9990666" y="4523121"/>
              <a:ext cx="152400" cy="186114"/>
            </p14:xfrm>
          </p:contentPart>
        </mc:Choice>
        <mc:Fallback xmlns="">
          <p:pic>
            <p:nvPicPr>
              <p:cNvPr id="166" name="墨迹 165"/>
            </p:nvPicPr>
            <p:blipFill>
              <a:blip r:embed="rId328"/>
            </p:blipFill>
            <p:spPr>
              <a:xfrm>
                <a:off x="9990666" y="4523121"/>
                <a:ext cx="152400" cy="186114"/>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10154355" y="4482056"/>
              <a:ext cx="378177" cy="275117"/>
            </p14:xfrm>
          </p:contentPart>
        </mc:Choice>
        <mc:Fallback xmlns="">
          <p:pic>
            <p:nvPicPr>
              <p:cNvPr id="167" name="墨迹 166"/>
            </p:nvPicPr>
            <p:blipFill>
              <a:blip r:embed="rId330"/>
            </p:blipFill>
            <p:spPr>
              <a:xfrm>
                <a:off x="10154355" y="4482056"/>
                <a:ext cx="378177" cy="275117"/>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11065051" y="4466018"/>
              <a:ext cx="82726" cy="206558"/>
            </p14:xfrm>
          </p:contentPart>
        </mc:Choice>
        <mc:Fallback xmlns="">
          <p:pic>
            <p:nvPicPr>
              <p:cNvPr id="168" name="墨迹 167"/>
            </p:nvPicPr>
            <p:blipFill>
              <a:blip r:embed="rId332"/>
            </p:blipFill>
            <p:spPr>
              <a:xfrm>
                <a:off x="11065051" y="4466018"/>
                <a:ext cx="82726" cy="206558"/>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11192932" y="4470248"/>
              <a:ext cx="163689" cy="155800"/>
            </p14:xfrm>
          </p:contentPart>
        </mc:Choice>
        <mc:Fallback xmlns="">
          <p:pic>
            <p:nvPicPr>
              <p:cNvPr id="169" name="墨迹 168"/>
            </p:nvPicPr>
            <p:blipFill>
              <a:blip r:embed="rId334"/>
            </p:blipFill>
            <p:spPr>
              <a:xfrm>
                <a:off x="11192932" y="4470248"/>
                <a:ext cx="163689" cy="15580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11334044" y="4525941"/>
              <a:ext cx="67733" cy="14100"/>
            </p14:xfrm>
          </p:contentPart>
        </mc:Choice>
        <mc:Fallback xmlns="">
          <p:pic>
            <p:nvPicPr>
              <p:cNvPr id="170" name="墨迹 169"/>
            </p:nvPicPr>
            <p:blipFill>
              <a:blip r:embed="rId336"/>
            </p:blipFill>
            <p:spPr>
              <a:xfrm>
                <a:off x="11334044" y="4525941"/>
                <a:ext cx="67733" cy="1410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11339688" y="4398341"/>
              <a:ext cx="107244" cy="372932"/>
            </p14:xfrm>
          </p:contentPart>
        </mc:Choice>
        <mc:Fallback xmlns="">
          <p:pic>
            <p:nvPicPr>
              <p:cNvPr id="171" name="墨迹 170"/>
            </p:nvPicPr>
            <p:blipFill>
              <a:blip r:embed="rId338"/>
            </p:blipFill>
            <p:spPr>
              <a:xfrm>
                <a:off x="11339688" y="4398341"/>
                <a:ext cx="107244" cy="372932"/>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11417123" y="4517481"/>
              <a:ext cx="77788" cy="100107"/>
            </p14:xfrm>
          </p:contentPart>
        </mc:Choice>
        <mc:Fallback xmlns="">
          <p:pic>
            <p:nvPicPr>
              <p:cNvPr id="172" name="墨迹 171"/>
            </p:nvPicPr>
            <p:blipFill>
              <a:blip r:embed="rId340"/>
            </p:blipFill>
            <p:spPr>
              <a:xfrm>
                <a:off x="11417123" y="4517481"/>
                <a:ext cx="77788" cy="100107"/>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11486444" y="4395697"/>
              <a:ext cx="129823" cy="276879"/>
            </p14:xfrm>
          </p:contentPart>
        </mc:Choice>
        <mc:Fallback xmlns="">
          <p:pic>
            <p:nvPicPr>
              <p:cNvPr id="173" name="墨迹 172"/>
            </p:nvPicPr>
            <p:blipFill>
              <a:blip r:embed="rId342"/>
            </p:blipFill>
            <p:spPr>
              <a:xfrm>
                <a:off x="11486444" y="4395697"/>
                <a:ext cx="129823" cy="27687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11633200" y="4432884"/>
              <a:ext cx="95955" cy="176244"/>
            </p14:xfrm>
          </p:contentPart>
        </mc:Choice>
        <mc:Fallback xmlns="">
          <p:pic>
            <p:nvPicPr>
              <p:cNvPr id="174" name="墨迹 173"/>
            </p:nvPicPr>
            <p:blipFill>
              <a:blip r:embed="rId344"/>
            </p:blipFill>
            <p:spPr>
              <a:xfrm>
                <a:off x="11633200" y="4432884"/>
                <a:ext cx="95955" cy="176244"/>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11657718" y="4412264"/>
              <a:ext cx="139170" cy="181355"/>
            </p14:xfrm>
          </p:contentPart>
        </mc:Choice>
        <mc:Fallback xmlns="">
          <p:pic>
            <p:nvPicPr>
              <p:cNvPr id="175" name="墨迹 174"/>
            </p:nvPicPr>
            <p:blipFill>
              <a:blip r:embed="rId346"/>
            </p:blipFill>
            <p:spPr>
              <a:xfrm>
                <a:off x="11657718" y="4412264"/>
                <a:ext cx="139170" cy="181355"/>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11779955" y="4406624"/>
              <a:ext cx="234245" cy="212021"/>
            </p14:xfrm>
          </p:contentPart>
        </mc:Choice>
        <mc:Fallback xmlns="">
          <p:pic>
            <p:nvPicPr>
              <p:cNvPr id="176" name="墨迹 175"/>
            </p:nvPicPr>
            <p:blipFill>
              <a:blip r:embed="rId348"/>
            </p:blipFill>
            <p:spPr>
              <a:xfrm>
                <a:off x="11779955" y="4406624"/>
                <a:ext cx="234245" cy="212021"/>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11959343" y="4511842"/>
              <a:ext cx="128939" cy="126190"/>
            </p14:xfrm>
          </p:contentPart>
        </mc:Choice>
        <mc:Fallback xmlns="">
          <p:pic>
            <p:nvPicPr>
              <p:cNvPr id="177" name="墨迹 176"/>
            </p:nvPicPr>
            <p:blipFill>
              <a:blip r:embed="rId350"/>
            </p:blipFill>
            <p:spPr>
              <a:xfrm>
                <a:off x="11959343" y="4511842"/>
                <a:ext cx="128939" cy="12619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11991622" y="4511137"/>
              <a:ext cx="64912" cy="302434"/>
            </p14:xfrm>
          </p:contentPart>
        </mc:Choice>
        <mc:Fallback xmlns="">
          <p:pic>
            <p:nvPicPr>
              <p:cNvPr id="178" name="墨迹 177"/>
            </p:nvPicPr>
            <p:blipFill>
              <a:blip r:embed="rId352"/>
            </p:blipFill>
            <p:spPr>
              <a:xfrm>
                <a:off x="11991622" y="4511137"/>
                <a:ext cx="64912" cy="302434"/>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11638844" y="4408210"/>
              <a:ext cx="105127" cy="242159"/>
            </p14:xfrm>
          </p:contentPart>
        </mc:Choice>
        <mc:Fallback xmlns="">
          <p:pic>
            <p:nvPicPr>
              <p:cNvPr id="179" name="墨迹 178"/>
            </p:nvPicPr>
            <p:blipFill>
              <a:blip r:embed="rId354"/>
            </p:blipFill>
            <p:spPr>
              <a:xfrm>
                <a:off x="11638844" y="4408210"/>
                <a:ext cx="105127" cy="242159"/>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9508066" y="4940467"/>
              <a:ext cx="42334" cy="194573"/>
            </p14:xfrm>
          </p:contentPart>
        </mc:Choice>
        <mc:Fallback xmlns="">
          <p:pic>
            <p:nvPicPr>
              <p:cNvPr id="180" name="墨迹 179"/>
            </p:nvPicPr>
            <p:blipFill>
              <a:blip r:embed="rId356"/>
            </p:blipFill>
            <p:spPr>
              <a:xfrm>
                <a:off x="9508066" y="4940467"/>
                <a:ext cx="42334" cy="194573"/>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9911644" y="4945402"/>
              <a:ext cx="58561" cy="99401"/>
            </p14:xfrm>
          </p:contentPart>
        </mc:Choice>
        <mc:Fallback xmlns="">
          <p:pic>
            <p:nvPicPr>
              <p:cNvPr id="181" name="墨迹 180"/>
            </p:nvPicPr>
            <p:blipFill>
              <a:blip r:embed="rId358"/>
            </p:blipFill>
            <p:spPr>
              <a:xfrm>
                <a:off x="9911644" y="4945402"/>
                <a:ext cx="58561" cy="99401"/>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9883422" y="5047623"/>
              <a:ext cx="84666" cy="64858"/>
            </p14:xfrm>
          </p:contentPart>
        </mc:Choice>
        <mc:Fallback xmlns="">
          <p:pic>
            <p:nvPicPr>
              <p:cNvPr id="182" name="墨迹 181"/>
            </p:nvPicPr>
            <p:blipFill>
              <a:blip r:embed="rId360"/>
            </p:blipFill>
            <p:spPr>
              <a:xfrm>
                <a:off x="9883422" y="5047623"/>
                <a:ext cx="84666" cy="64858"/>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10258601" y="4850230"/>
              <a:ext cx="158220" cy="169194"/>
            </p14:xfrm>
          </p:contentPart>
        </mc:Choice>
        <mc:Fallback xmlns="">
          <p:pic>
            <p:nvPicPr>
              <p:cNvPr id="183" name="墨迹 182"/>
            </p:nvPicPr>
            <p:blipFill>
              <a:blip r:embed="rId362"/>
            </p:blipFill>
            <p:spPr>
              <a:xfrm>
                <a:off x="10258601" y="4850230"/>
                <a:ext cx="158220" cy="169194"/>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10351911" y="4871732"/>
              <a:ext cx="50800" cy="345085"/>
            </p14:xfrm>
          </p:contentPart>
        </mc:Choice>
        <mc:Fallback xmlns="">
          <p:pic>
            <p:nvPicPr>
              <p:cNvPr id="184" name="墨迹 183"/>
            </p:nvPicPr>
            <p:blipFill>
              <a:blip r:embed="rId364"/>
            </p:blipFill>
            <p:spPr>
              <a:xfrm>
                <a:off x="10351911" y="4871732"/>
                <a:ext cx="50800" cy="345085"/>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10827985" y="4902927"/>
              <a:ext cx="75670" cy="91118"/>
            </p14:xfrm>
          </p:contentPart>
        </mc:Choice>
        <mc:Fallback xmlns="">
          <p:pic>
            <p:nvPicPr>
              <p:cNvPr id="185" name="墨迹 184"/>
            </p:nvPicPr>
            <p:blipFill>
              <a:blip r:embed="rId366"/>
            </p:blipFill>
            <p:spPr>
              <a:xfrm>
                <a:off x="10827985" y="4902927"/>
                <a:ext cx="75670" cy="91118"/>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10790413" y="5025064"/>
              <a:ext cx="109008" cy="87417"/>
            </p14:xfrm>
          </p:contentPart>
        </mc:Choice>
        <mc:Fallback xmlns="">
          <p:pic>
            <p:nvPicPr>
              <p:cNvPr id="186" name="墨迹 185"/>
            </p:nvPicPr>
            <p:blipFill>
              <a:blip r:embed="rId368"/>
            </p:blipFill>
            <p:spPr>
              <a:xfrm>
                <a:off x="10790413" y="5025064"/>
                <a:ext cx="109008" cy="87417"/>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11161888" y="4908567"/>
              <a:ext cx="47977" cy="339269"/>
            </p14:xfrm>
          </p:contentPart>
        </mc:Choice>
        <mc:Fallback xmlns="">
          <p:pic>
            <p:nvPicPr>
              <p:cNvPr id="187" name="墨迹 186"/>
            </p:nvPicPr>
            <p:blipFill>
              <a:blip r:embed="rId370"/>
            </p:blipFill>
            <p:spPr>
              <a:xfrm>
                <a:off x="11161888" y="4908567"/>
                <a:ext cx="47977" cy="33926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墨迹 187"/>
              <p14:cNvContentPartPr/>
              <p14:nvPr/>
            </p14:nvContentPartPr>
            <p14:xfrm>
              <a:off x="7343422" y="5463206"/>
              <a:ext cx="11288" cy="213783"/>
            </p14:xfrm>
          </p:contentPart>
        </mc:Choice>
        <mc:Fallback xmlns="">
          <p:pic>
            <p:nvPicPr>
              <p:cNvPr id="188" name="墨迹 187"/>
            </p:nvPicPr>
            <p:blipFill>
              <a:blip r:embed="rId372"/>
            </p:blipFill>
            <p:spPr>
              <a:xfrm>
                <a:off x="7343422" y="5463206"/>
                <a:ext cx="11288" cy="213783"/>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墨迹 188"/>
              <p14:cNvContentPartPr/>
              <p14:nvPr/>
            </p14:nvContentPartPr>
            <p14:xfrm>
              <a:off x="7308321" y="5476248"/>
              <a:ext cx="197379" cy="214312"/>
            </p14:xfrm>
          </p:contentPart>
        </mc:Choice>
        <mc:Fallback xmlns="">
          <p:pic>
            <p:nvPicPr>
              <p:cNvPr id="189" name="墨迹 188"/>
            </p:nvPicPr>
            <p:blipFill>
              <a:blip r:embed="rId374"/>
            </p:blipFill>
            <p:spPr>
              <a:xfrm>
                <a:off x="7308321" y="5476248"/>
                <a:ext cx="197379" cy="214312"/>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墨迹 189"/>
              <p14:cNvContentPartPr/>
              <p14:nvPr/>
            </p14:nvContentPartPr>
            <p14:xfrm>
              <a:off x="7394222" y="5388302"/>
              <a:ext cx="45155" cy="369936"/>
            </p14:xfrm>
          </p:contentPart>
        </mc:Choice>
        <mc:Fallback xmlns="">
          <p:pic>
            <p:nvPicPr>
              <p:cNvPr id="190" name="墨迹 189"/>
            </p:nvPicPr>
            <p:blipFill>
              <a:blip r:embed="rId376"/>
            </p:blipFill>
            <p:spPr>
              <a:xfrm>
                <a:off x="7394222" y="5388302"/>
                <a:ext cx="45155" cy="369936"/>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墨迹 190"/>
              <p14:cNvContentPartPr/>
              <p14:nvPr/>
            </p14:nvContentPartPr>
            <p14:xfrm>
              <a:off x="7569200" y="5408570"/>
              <a:ext cx="218193" cy="45119"/>
            </p14:xfrm>
          </p:contentPart>
        </mc:Choice>
        <mc:Fallback xmlns="">
          <p:pic>
            <p:nvPicPr>
              <p:cNvPr id="191" name="墨迹 190"/>
            </p:nvPicPr>
            <p:blipFill>
              <a:blip r:embed="rId378"/>
            </p:blipFill>
            <p:spPr>
              <a:xfrm>
                <a:off x="7569200" y="5408570"/>
                <a:ext cx="218193" cy="45119"/>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墨迹 191"/>
              <p14:cNvContentPartPr/>
              <p14:nvPr/>
            </p14:nvContentPartPr>
            <p14:xfrm>
              <a:off x="7620000" y="5360632"/>
              <a:ext cx="39511" cy="129010"/>
            </p14:xfrm>
          </p:contentPart>
        </mc:Choice>
        <mc:Fallback xmlns="">
          <p:pic>
            <p:nvPicPr>
              <p:cNvPr id="192" name="墨迹 191"/>
            </p:nvPicPr>
            <p:blipFill>
              <a:blip r:embed="rId380"/>
            </p:blipFill>
            <p:spPr>
              <a:xfrm>
                <a:off x="7620000" y="5360632"/>
                <a:ext cx="39511" cy="12901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墨迹 192"/>
              <p14:cNvContentPartPr/>
              <p14:nvPr/>
            </p14:nvContentPartPr>
            <p14:xfrm>
              <a:off x="7571140" y="5337368"/>
              <a:ext cx="182915" cy="358833"/>
            </p14:xfrm>
          </p:contentPart>
        </mc:Choice>
        <mc:Fallback xmlns="">
          <p:pic>
            <p:nvPicPr>
              <p:cNvPr id="193" name="墨迹 192"/>
            </p:nvPicPr>
            <p:blipFill>
              <a:blip r:embed="rId382"/>
            </p:blipFill>
            <p:spPr>
              <a:xfrm>
                <a:off x="7571140" y="5337368"/>
                <a:ext cx="182915" cy="358833"/>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墨迹 193"/>
              <p14:cNvContentPartPr/>
              <p14:nvPr/>
            </p14:nvContentPartPr>
            <p14:xfrm>
              <a:off x="7625644" y="5493167"/>
              <a:ext cx="183444" cy="62038"/>
            </p14:xfrm>
          </p:contentPart>
        </mc:Choice>
        <mc:Fallback xmlns="">
          <p:pic>
            <p:nvPicPr>
              <p:cNvPr id="194" name="墨迹 193"/>
            </p:nvPicPr>
            <p:blipFill>
              <a:blip r:embed="rId384"/>
            </p:blipFill>
            <p:spPr>
              <a:xfrm>
                <a:off x="7625644" y="5493167"/>
                <a:ext cx="183444" cy="62038"/>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墨迹 194"/>
              <p14:cNvContentPartPr/>
              <p14:nvPr/>
            </p14:nvContentPartPr>
            <p14:xfrm>
              <a:off x="7730066" y="5521366"/>
              <a:ext cx="42334" cy="391966"/>
            </p14:xfrm>
          </p:contentPart>
        </mc:Choice>
        <mc:Fallback xmlns="">
          <p:pic>
            <p:nvPicPr>
              <p:cNvPr id="195" name="墨迹 194"/>
            </p:nvPicPr>
            <p:blipFill>
              <a:blip r:embed="rId386"/>
            </p:blipFill>
            <p:spPr>
              <a:xfrm>
                <a:off x="7730066" y="5521366"/>
                <a:ext cx="42334" cy="391966"/>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墨迹 195"/>
              <p14:cNvContentPartPr/>
              <p14:nvPr/>
            </p14:nvContentPartPr>
            <p14:xfrm>
              <a:off x="7655806" y="5572125"/>
              <a:ext cx="54504" cy="135355"/>
            </p14:xfrm>
          </p:contentPart>
        </mc:Choice>
        <mc:Fallback xmlns="">
          <p:pic>
            <p:nvPicPr>
              <p:cNvPr id="196" name="墨迹 195"/>
            </p:nvPicPr>
            <p:blipFill>
              <a:blip r:embed="rId388"/>
            </p:blipFill>
            <p:spPr>
              <a:xfrm>
                <a:off x="7655806" y="5572125"/>
                <a:ext cx="54504" cy="135355"/>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墨迹 196"/>
              <p14:cNvContentPartPr/>
              <p14:nvPr/>
            </p14:nvContentPartPr>
            <p14:xfrm>
              <a:off x="7907866" y="5326264"/>
              <a:ext cx="71966" cy="152804"/>
            </p14:xfrm>
          </p:contentPart>
        </mc:Choice>
        <mc:Fallback xmlns="">
          <p:pic>
            <p:nvPicPr>
              <p:cNvPr id="197" name="墨迹 196"/>
            </p:nvPicPr>
            <p:blipFill>
              <a:blip r:embed="rId390"/>
            </p:blipFill>
            <p:spPr>
              <a:xfrm>
                <a:off x="7907866" y="5326264"/>
                <a:ext cx="71966" cy="152804"/>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墨迹 197"/>
              <p14:cNvContentPartPr/>
              <p14:nvPr/>
            </p14:nvContentPartPr>
            <p14:xfrm>
              <a:off x="7812263" y="5481888"/>
              <a:ext cx="189618" cy="279698"/>
            </p14:xfrm>
          </p:contentPart>
        </mc:Choice>
        <mc:Fallback xmlns="">
          <p:pic>
            <p:nvPicPr>
              <p:cNvPr id="198" name="墨迹 197"/>
            </p:nvPicPr>
            <p:blipFill>
              <a:blip r:embed="rId392"/>
            </p:blipFill>
            <p:spPr>
              <a:xfrm>
                <a:off x="7812263" y="5481888"/>
                <a:ext cx="189618" cy="279698"/>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墨迹 198"/>
              <p14:cNvContentPartPr/>
              <p14:nvPr/>
            </p14:nvContentPartPr>
            <p14:xfrm>
              <a:off x="8082844" y="5549565"/>
              <a:ext cx="28222" cy="121256"/>
            </p14:xfrm>
          </p:contentPart>
        </mc:Choice>
        <mc:Fallback xmlns="">
          <p:pic>
            <p:nvPicPr>
              <p:cNvPr id="199" name="墨迹 198"/>
            </p:nvPicPr>
            <p:blipFill>
              <a:blip r:embed="rId394"/>
            </p:blipFill>
            <p:spPr>
              <a:xfrm>
                <a:off x="8082844" y="5549565"/>
                <a:ext cx="28222" cy="121256"/>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墨迹 199"/>
              <p14:cNvContentPartPr/>
              <p14:nvPr/>
            </p14:nvContentPartPr>
            <p14:xfrm>
              <a:off x="8144933" y="5386716"/>
              <a:ext cx="16934" cy="560455"/>
            </p14:xfrm>
          </p:contentPart>
        </mc:Choice>
        <mc:Fallback xmlns="">
          <p:pic>
            <p:nvPicPr>
              <p:cNvPr id="200" name="墨迹 199"/>
            </p:nvPicPr>
            <p:blipFill>
              <a:blip r:embed="rId396"/>
            </p:blipFill>
            <p:spPr>
              <a:xfrm>
                <a:off x="8144933" y="5386716"/>
                <a:ext cx="16934" cy="560455"/>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墨迹 200"/>
              <p14:cNvContentPartPr/>
              <p14:nvPr/>
            </p14:nvContentPartPr>
            <p14:xfrm>
              <a:off x="8099777" y="5455980"/>
              <a:ext cx="141112" cy="71026"/>
            </p14:xfrm>
          </p:contentPart>
        </mc:Choice>
        <mc:Fallback xmlns="">
          <p:pic>
            <p:nvPicPr>
              <p:cNvPr id="201" name="墨迹 200"/>
            </p:nvPicPr>
            <p:blipFill>
              <a:blip r:embed="rId398"/>
            </p:blipFill>
            <p:spPr>
              <a:xfrm>
                <a:off x="8099777" y="5455980"/>
                <a:ext cx="141112" cy="71026"/>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墨迹 201"/>
              <p14:cNvContentPartPr/>
              <p14:nvPr/>
            </p14:nvContentPartPr>
            <p14:xfrm>
              <a:off x="8286044" y="5419850"/>
              <a:ext cx="59266" cy="16919"/>
            </p14:xfrm>
          </p:contentPart>
        </mc:Choice>
        <mc:Fallback xmlns="">
          <p:pic>
            <p:nvPicPr>
              <p:cNvPr id="202" name="墨迹 201"/>
            </p:nvPicPr>
            <p:blipFill>
              <a:blip r:embed="rId400"/>
            </p:blipFill>
            <p:spPr>
              <a:xfrm>
                <a:off x="8286044" y="5419850"/>
                <a:ext cx="59266" cy="16919"/>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墨迹 202"/>
              <p14:cNvContentPartPr/>
              <p14:nvPr/>
            </p14:nvContentPartPr>
            <p14:xfrm>
              <a:off x="8187090" y="5476248"/>
              <a:ext cx="191029" cy="234052"/>
            </p14:xfrm>
          </p:contentPart>
        </mc:Choice>
        <mc:Fallback xmlns="">
          <p:pic>
            <p:nvPicPr>
              <p:cNvPr id="203" name="墨迹 202"/>
            </p:nvPicPr>
            <p:blipFill>
              <a:blip r:embed="rId402"/>
            </p:blipFill>
            <p:spPr>
              <a:xfrm>
                <a:off x="8187090" y="5476248"/>
                <a:ext cx="191029" cy="234052"/>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墨迹 203"/>
              <p14:cNvContentPartPr/>
              <p14:nvPr/>
            </p14:nvContentPartPr>
            <p14:xfrm>
              <a:off x="8540044" y="5611603"/>
              <a:ext cx="26811" cy="42299"/>
            </p14:xfrm>
          </p:contentPart>
        </mc:Choice>
        <mc:Fallback xmlns="">
          <p:pic>
            <p:nvPicPr>
              <p:cNvPr id="204" name="墨迹 203"/>
            </p:nvPicPr>
            <p:blipFill>
              <a:blip r:embed="rId404"/>
            </p:blipFill>
            <p:spPr>
              <a:xfrm>
                <a:off x="8540044" y="5611603"/>
                <a:ext cx="26811" cy="42299"/>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墨迹 204"/>
              <p14:cNvContentPartPr/>
              <p14:nvPr/>
            </p14:nvContentPartPr>
            <p14:xfrm>
              <a:off x="8505472" y="5701840"/>
              <a:ext cx="26105" cy="19740"/>
            </p14:xfrm>
          </p:contentPart>
        </mc:Choice>
        <mc:Fallback xmlns="">
          <p:pic>
            <p:nvPicPr>
              <p:cNvPr id="205" name="墨迹 204"/>
            </p:nvPicPr>
            <p:blipFill>
              <a:blip r:embed="rId406"/>
            </p:blipFill>
            <p:spPr>
              <a:xfrm>
                <a:off x="8505472" y="5701840"/>
                <a:ext cx="26105" cy="1974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墨迹 205"/>
              <p14:cNvContentPartPr/>
              <p14:nvPr/>
            </p14:nvContentPartPr>
            <p14:xfrm>
              <a:off x="8946444" y="5534056"/>
              <a:ext cx="158044" cy="308779"/>
            </p14:xfrm>
          </p:contentPart>
        </mc:Choice>
        <mc:Fallback xmlns="">
          <p:pic>
            <p:nvPicPr>
              <p:cNvPr id="206" name="墨迹 205"/>
            </p:nvPicPr>
            <p:blipFill>
              <a:blip r:embed="rId408"/>
            </p:blipFill>
            <p:spPr>
              <a:xfrm>
                <a:off x="8946444" y="5534056"/>
                <a:ext cx="158044" cy="30877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墨迹 206"/>
              <p14:cNvContentPartPr/>
              <p14:nvPr/>
            </p14:nvContentPartPr>
            <p14:xfrm>
              <a:off x="9092318" y="5684921"/>
              <a:ext cx="116593" cy="16919"/>
            </p14:xfrm>
          </p:contentPart>
        </mc:Choice>
        <mc:Fallback xmlns="">
          <p:pic>
            <p:nvPicPr>
              <p:cNvPr id="207" name="墨迹 206"/>
            </p:nvPicPr>
            <p:blipFill>
              <a:blip r:embed="rId410"/>
            </p:blipFill>
            <p:spPr>
              <a:xfrm>
                <a:off x="9092318" y="5684921"/>
                <a:ext cx="116593" cy="16919"/>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墨迹 207"/>
              <p14:cNvContentPartPr/>
              <p14:nvPr/>
            </p14:nvContentPartPr>
            <p14:xfrm>
              <a:off x="9258828" y="5605963"/>
              <a:ext cx="116594" cy="188229"/>
            </p14:xfrm>
          </p:contentPart>
        </mc:Choice>
        <mc:Fallback xmlns="">
          <p:pic>
            <p:nvPicPr>
              <p:cNvPr id="208" name="墨迹 207"/>
            </p:nvPicPr>
            <p:blipFill>
              <a:blip r:embed="rId412"/>
            </p:blipFill>
            <p:spPr>
              <a:xfrm>
                <a:off x="9258828" y="5605963"/>
                <a:ext cx="116594" cy="188229"/>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墨迹 208"/>
              <p14:cNvContentPartPr/>
              <p14:nvPr/>
            </p14:nvContentPartPr>
            <p14:xfrm>
              <a:off x="9364133" y="5583757"/>
              <a:ext cx="156634" cy="197040"/>
            </p14:xfrm>
          </p:contentPart>
        </mc:Choice>
        <mc:Fallback xmlns="">
          <p:pic>
            <p:nvPicPr>
              <p:cNvPr id="209" name="墨迹 208"/>
            </p:nvPicPr>
            <p:blipFill>
              <a:blip r:embed="rId414"/>
            </p:blipFill>
            <p:spPr>
              <a:xfrm>
                <a:off x="9364133" y="5583757"/>
                <a:ext cx="156634" cy="19704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墨迹 209"/>
              <p14:cNvContentPartPr/>
              <p14:nvPr/>
            </p14:nvContentPartPr>
            <p14:xfrm>
              <a:off x="9498894" y="5679281"/>
              <a:ext cx="130528" cy="78957"/>
            </p14:xfrm>
          </p:contentPart>
        </mc:Choice>
        <mc:Fallback xmlns="">
          <p:pic>
            <p:nvPicPr>
              <p:cNvPr id="210" name="墨迹 209"/>
            </p:nvPicPr>
            <p:blipFill>
              <a:blip r:embed="rId416"/>
            </p:blipFill>
            <p:spPr>
              <a:xfrm>
                <a:off x="9498894" y="5679281"/>
                <a:ext cx="130528" cy="78957"/>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墨迹 210"/>
              <p14:cNvContentPartPr/>
              <p14:nvPr/>
            </p14:nvContentPartPr>
            <p14:xfrm>
              <a:off x="9558866" y="5682100"/>
              <a:ext cx="36689" cy="186114"/>
            </p14:xfrm>
          </p:contentPart>
        </mc:Choice>
        <mc:Fallback xmlns="">
          <p:pic>
            <p:nvPicPr>
              <p:cNvPr id="211" name="墨迹 210"/>
            </p:nvPicPr>
            <p:blipFill>
              <a:blip r:embed="rId418"/>
            </p:blipFill>
            <p:spPr>
              <a:xfrm>
                <a:off x="9558866" y="5682100"/>
                <a:ext cx="36689" cy="186114"/>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墨迹 211"/>
              <p14:cNvContentPartPr/>
              <p14:nvPr/>
            </p14:nvContentPartPr>
            <p14:xfrm>
              <a:off x="9671755" y="5525244"/>
              <a:ext cx="59267" cy="241453"/>
            </p14:xfrm>
          </p:contentPart>
        </mc:Choice>
        <mc:Fallback xmlns="">
          <p:pic>
            <p:nvPicPr>
              <p:cNvPr id="212" name="墨迹 211"/>
            </p:nvPicPr>
            <p:blipFill>
              <a:blip r:embed="rId420"/>
            </p:blipFill>
            <p:spPr>
              <a:xfrm>
                <a:off x="9671755" y="5525244"/>
                <a:ext cx="59267" cy="241453"/>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墨迹 212"/>
              <p14:cNvContentPartPr/>
              <p14:nvPr/>
            </p14:nvContentPartPr>
            <p14:xfrm>
              <a:off x="9691511" y="5651082"/>
              <a:ext cx="118533" cy="39478"/>
            </p14:xfrm>
          </p:contentPart>
        </mc:Choice>
        <mc:Fallback xmlns="">
          <p:pic>
            <p:nvPicPr>
              <p:cNvPr id="213" name="墨迹 212"/>
            </p:nvPicPr>
            <p:blipFill>
              <a:blip r:embed="rId422"/>
            </p:blipFill>
            <p:spPr>
              <a:xfrm>
                <a:off x="9691511" y="5651082"/>
                <a:ext cx="118533" cy="39478"/>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墨迹 213"/>
              <p14:cNvContentPartPr/>
              <p14:nvPr/>
            </p14:nvContentPartPr>
            <p14:xfrm>
              <a:off x="9770533" y="5479773"/>
              <a:ext cx="62089" cy="478678"/>
            </p14:xfrm>
          </p:contentPart>
        </mc:Choice>
        <mc:Fallback xmlns="">
          <p:pic>
            <p:nvPicPr>
              <p:cNvPr id="214" name="墨迹 213"/>
            </p:nvPicPr>
            <p:blipFill>
              <a:blip r:embed="rId424"/>
            </p:blipFill>
            <p:spPr>
              <a:xfrm>
                <a:off x="9770533" y="5479773"/>
                <a:ext cx="62089" cy="478678"/>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墨迹 214"/>
              <p14:cNvContentPartPr/>
              <p14:nvPr/>
            </p14:nvContentPartPr>
            <p14:xfrm>
              <a:off x="9892065" y="5523305"/>
              <a:ext cx="124001" cy="9341"/>
            </p14:xfrm>
          </p:contentPart>
        </mc:Choice>
        <mc:Fallback xmlns="">
          <p:pic>
            <p:nvPicPr>
              <p:cNvPr id="215" name="墨迹 214"/>
            </p:nvPicPr>
            <p:blipFill>
              <a:blip r:embed="rId426"/>
            </p:blipFill>
            <p:spPr>
              <a:xfrm>
                <a:off x="9892065" y="5523305"/>
                <a:ext cx="124001" cy="9341"/>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墨迹 215"/>
              <p14:cNvContentPartPr/>
              <p14:nvPr/>
            </p14:nvContentPartPr>
            <p14:xfrm>
              <a:off x="9925755" y="5449987"/>
              <a:ext cx="53622" cy="212374"/>
            </p14:xfrm>
          </p:contentPart>
        </mc:Choice>
        <mc:Fallback xmlns="">
          <p:pic>
            <p:nvPicPr>
              <p:cNvPr id="216" name="墨迹 215"/>
            </p:nvPicPr>
            <p:blipFill>
              <a:blip r:embed="rId428"/>
            </p:blipFill>
            <p:spPr>
              <a:xfrm>
                <a:off x="9925755" y="5449987"/>
                <a:ext cx="53622" cy="212374"/>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墨迹 216"/>
              <p14:cNvContentPartPr/>
              <p14:nvPr/>
            </p14:nvContentPartPr>
            <p14:xfrm>
              <a:off x="9914466" y="5436769"/>
              <a:ext cx="198437" cy="377867"/>
            </p14:xfrm>
          </p:contentPart>
        </mc:Choice>
        <mc:Fallback xmlns="">
          <p:pic>
            <p:nvPicPr>
              <p:cNvPr id="217" name="墨迹 216"/>
            </p:nvPicPr>
            <p:blipFill>
              <a:blip r:embed="rId430"/>
            </p:blipFill>
            <p:spPr>
              <a:xfrm>
                <a:off x="9914466" y="5436769"/>
                <a:ext cx="198437" cy="377867"/>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墨迹 217"/>
              <p14:cNvContentPartPr/>
              <p14:nvPr/>
            </p14:nvContentPartPr>
            <p14:xfrm>
              <a:off x="10133718" y="5634162"/>
              <a:ext cx="173037" cy="11280"/>
            </p14:xfrm>
          </p:contentPart>
        </mc:Choice>
        <mc:Fallback xmlns="">
          <p:pic>
            <p:nvPicPr>
              <p:cNvPr id="218" name="墨迹 217"/>
            </p:nvPicPr>
            <p:blipFill>
              <a:blip r:embed="rId432"/>
            </p:blipFill>
            <p:spPr>
              <a:xfrm>
                <a:off x="10133718" y="5634162"/>
                <a:ext cx="173037" cy="1128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墨迹 218"/>
              <p14:cNvContentPartPr/>
              <p14:nvPr/>
            </p14:nvContentPartPr>
            <p14:xfrm>
              <a:off x="10207977" y="5543925"/>
              <a:ext cx="42334" cy="236872"/>
            </p14:xfrm>
          </p:contentPart>
        </mc:Choice>
        <mc:Fallback xmlns="">
          <p:pic>
            <p:nvPicPr>
              <p:cNvPr id="219" name="墨迹 218"/>
            </p:nvPicPr>
            <p:blipFill>
              <a:blip r:embed="rId434"/>
            </p:blipFill>
            <p:spPr>
              <a:xfrm>
                <a:off x="10207977" y="5543925"/>
                <a:ext cx="42334" cy="236872"/>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墨迹 219"/>
              <p14:cNvContentPartPr/>
              <p14:nvPr/>
            </p14:nvContentPartPr>
            <p14:xfrm>
              <a:off x="10453511" y="5501627"/>
              <a:ext cx="107244" cy="215018"/>
            </p14:xfrm>
          </p:contentPart>
        </mc:Choice>
        <mc:Fallback xmlns="">
          <p:pic>
            <p:nvPicPr>
              <p:cNvPr id="220" name="墨迹 219"/>
            </p:nvPicPr>
            <p:blipFill>
              <a:blip r:embed="rId436"/>
            </p:blipFill>
            <p:spPr>
              <a:xfrm>
                <a:off x="10453511" y="5501627"/>
                <a:ext cx="107244" cy="215018"/>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墨迹 220"/>
              <p14:cNvContentPartPr/>
              <p14:nvPr/>
            </p14:nvContentPartPr>
            <p14:xfrm>
              <a:off x="10588977" y="5521366"/>
              <a:ext cx="33867" cy="197393"/>
            </p14:xfrm>
          </p:contentPart>
        </mc:Choice>
        <mc:Fallback xmlns="">
          <p:pic>
            <p:nvPicPr>
              <p:cNvPr id="221" name="墨迹 220"/>
            </p:nvPicPr>
            <p:blipFill>
              <a:blip r:embed="rId438"/>
            </p:blipFill>
            <p:spPr>
              <a:xfrm>
                <a:off x="10588977" y="5521366"/>
                <a:ext cx="33867" cy="197393"/>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墨迹 221"/>
              <p14:cNvContentPartPr/>
              <p14:nvPr/>
            </p14:nvContentPartPr>
            <p14:xfrm>
              <a:off x="10628488" y="5594684"/>
              <a:ext cx="67733" cy="22559"/>
            </p14:xfrm>
          </p:contentPart>
        </mc:Choice>
        <mc:Fallback xmlns="">
          <p:pic>
            <p:nvPicPr>
              <p:cNvPr id="222" name="墨迹 221"/>
            </p:nvPicPr>
            <p:blipFill>
              <a:blip r:embed="rId440"/>
            </p:blipFill>
            <p:spPr>
              <a:xfrm>
                <a:off x="10628488" y="5594684"/>
                <a:ext cx="67733" cy="22559"/>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3" name="墨迹 222"/>
              <p14:cNvContentPartPr/>
              <p14:nvPr/>
            </p14:nvContentPartPr>
            <p14:xfrm>
              <a:off x="10710332" y="5472547"/>
              <a:ext cx="25400" cy="327990"/>
            </p14:xfrm>
          </p:contentPart>
        </mc:Choice>
        <mc:Fallback xmlns="">
          <p:pic>
            <p:nvPicPr>
              <p:cNvPr id="223" name="墨迹 222"/>
            </p:nvPicPr>
            <p:blipFill>
              <a:blip r:embed="rId442"/>
            </p:blipFill>
            <p:spPr>
              <a:xfrm>
                <a:off x="10710332" y="5472547"/>
                <a:ext cx="25400" cy="32799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4" name="墨迹 223"/>
              <p14:cNvContentPartPr/>
              <p14:nvPr/>
            </p14:nvContentPartPr>
            <p14:xfrm>
              <a:off x="10786532" y="5448049"/>
              <a:ext cx="115712" cy="22559"/>
            </p14:xfrm>
          </p:contentPart>
        </mc:Choice>
        <mc:Fallback xmlns="">
          <p:pic>
            <p:nvPicPr>
              <p:cNvPr id="224" name="墨迹 223"/>
            </p:nvPicPr>
            <p:blipFill>
              <a:blip r:embed="rId444"/>
            </p:blipFill>
            <p:spPr>
              <a:xfrm>
                <a:off x="10786532" y="5448049"/>
                <a:ext cx="115712" cy="22559"/>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5" name="墨迹 224"/>
              <p14:cNvContentPartPr/>
              <p14:nvPr/>
            </p14:nvContentPartPr>
            <p14:xfrm>
              <a:off x="10823222" y="5399229"/>
              <a:ext cx="53623" cy="158796"/>
            </p14:xfrm>
          </p:contentPart>
        </mc:Choice>
        <mc:Fallback xmlns="">
          <p:pic>
            <p:nvPicPr>
              <p:cNvPr id="225" name="墨迹 224"/>
            </p:nvPicPr>
            <p:blipFill>
              <a:blip r:embed="rId446"/>
            </p:blipFill>
            <p:spPr>
              <a:xfrm>
                <a:off x="10823222" y="5399229"/>
                <a:ext cx="53623" cy="158796"/>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6" name="墨迹 225"/>
              <p14:cNvContentPartPr/>
              <p14:nvPr/>
            </p14:nvContentPartPr>
            <p14:xfrm>
              <a:off x="10916355" y="5386011"/>
              <a:ext cx="143933" cy="349668"/>
            </p14:xfrm>
          </p:contentPart>
        </mc:Choice>
        <mc:Fallback xmlns="">
          <p:pic>
            <p:nvPicPr>
              <p:cNvPr id="226" name="墨迹 225"/>
            </p:nvPicPr>
            <p:blipFill>
              <a:blip r:embed="rId448"/>
            </p:blipFill>
            <p:spPr>
              <a:xfrm>
                <a:off x="10916355" y="5386011"/>
                <a:ext cx="143933" cy="349668"/>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7" name="墨迹 226"/>
              <p14:cNvContentPartPr/>
              <p14:nvPr/>
            </p14:nvContentPartPr>
            <p14:xfrm>
              <a:off x="11096977" y="5560845"/>
              <a:ext cx="174977" cy="360"/>
            </p14:xfrm>
          </p:contentPart>
        </mc:Choice>
        <mc:Fallback xmlns="">
          <p:pic>
            <p:nvPicPr>
              <p:cNvPr id="227" name="墨迹 226"/>
            </p:nvPicPr>
            <p:blipFill>
              <a:blip r:embed="rId450"/>
            </p:blipFill>
            <p:spPr>
              <a:xfrm>
                <a:off x="11096977" y="5560845"/>
                <a:ext cx="174977" cy="360"/>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8" name="墨迹 227"/>
              <p14:cNvContentPartPr/>
              <p14:nvPr/>
            </p14:nvContentPartPr>
            <p14:xfrm>
              <a:off x="11176000" y="5444876"/>
              <a:ext cx="50800" cy="293623"/>
            </p14:xfrm>
          </p:contentPart>
        </mc:Choice>
        <mc:Fallback xmlns="">
          <p:pic>
            <p:nvPicPr>
              <p:cNvPr id="228" name="墨迹 227"/>
            </p:nvPicPr>
            <p:blipFill>
              <a:blip r:embed="rId452"/>
            </p:blipFill>
            <p:spPr>
              <a:xfrm>
                <a:off x="11176000" y="5444876"/>
                <a:ext cx="50800" cy="293623"/>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9" name="墨迹 228"/>
              <p14:cNvContentPartPr/>
              <p14:nvPr/>
            </p14:nvContentPartPr>
            <p14:xfrm>
              <a:off x="11350977" y="5436769"/>
              <a:ext cx="124177" cy="274059"/>
            </p14:xfrm>
          </p:contentPart>
        </mc:Choice>
        <mc:Fallback xmlns="">
          <p:pic>
            <p:nvPicPr>
              <p:cNvPr id="229" name="墨迹 228"/>
            </p:nvPicPr>
            <p:blipFill>
              <a:blip r:embed="rId454"/>
            </p:blipFill>
            <p:spPr>
              <a:xfrm>
                <a:off x="11350977" y="5436769"/>
                <a:ext cx="124177" cy="274059"/>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0" name="墨迹 229"/>
              <p14:cNvContentPartPr/>
              <p14:nvPr/>
            </p14:nvContentPartPr>
            <p14:xfrm>
              <a:off x="11473038" y="5467083"/>
              <a:ext cx="116593" cy="208673"/>
            </p14:xfrm>
          </p:contentPart>
        </mc:Choice>
        <mc:Fallback xmlns="">
          <p:pic>
            <p:nvPicPr>
              <p:cNvPr id="230" name="墨迹 229"/>
            </p:nvPicPr>
            <p:blipFill>
              <a:blip r:embed="rId456"/>
            </p:blipFill>
            <p:spPr>
              <a:xfrm>
                <a:off x="11473038" y="5467083"/>
                <a:ext cx="116593" cy="208673"/>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1" name="墨迹 230"/>
              <p14:cNvContentPartPr/>
              <p14:nvPr/>
            </p14:nvContentPartPr>
            <p14:xfrm>
              <a:off x="11565467" y="5397291"/>
              <a:ext cx="194733" cy="265775"/>
            </p14:xfrm>
          </p:contentPart>
        </mc:Choice>
        <mc:Fallback xmlns="">
          <p:pic>
            <p:nvPicPr>
              <p:cNvPr id="231" name="墨迹 230"/>
            </p:nvPicPr>
            <p:blipFill>
              <a:blip r:embed="rId458"/>
            </p:blipFill>
            <p:spPr>
              <a:xfrm>
                <a:off x="11565467" y="5397291"/>
                <a:ext cx="194733" cy="265775"/>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2" name="墨迹 231"/>
              <p14:cNvContentPartPr/>
              <p14:nvPr/>
            </p14:nvContentPartPr>
            <p14:xfrm>
              <a:off x="11680295" y="5470608"/>
              <a:ext cx="150460" cy="208673"/>
            </p14:xfrm>
          </p:contentPart>
        </mc:Choice>
        <mc:Fallback xmlns="">
          <p:pic>
            <p:nvPicPr>
              <p:cNvPr id="232" name="墨迹 231"/>
            </p:nvPicPr>
            <p:blipFill>
              <a:blip r:embed="rId460"/>
            </p:blipFill>
            <p:spPr>
              <a:xfrm>
                <a:off x="11680295" y="5470608"/>
                <a:ext cx="150460" cy="208673"/>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3" name="墨迹 232"/>
              <p14:cNvContentPartPr/>
              <p14:nvPr/>
            </p14:nvContentPartPr>
            <p14:xfrm>
              <a:off x="11825111" y="5397291"/>
              <a:ext cx="101600" cy="14099"/>
            </p14:xfrm>
          </p:contentPart>
        </mc:Choice>
        <mc:Fallback xmlns="">
          <p:pic>
            <p:nvPicPr>
              <p:cNvPr id="233" name="墨迹 232"/>
            </p:nvPicPr>
            <p:blipFill>
              <a:blip r:embed="rId462"/>
            </p:blipFill>
            <p:spPr>
              <a:xfrm>
                <a:off x="11825111" y="5397291"/>
                <a:ext cx="101600" cy="14099"/>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4" name="墨迹 233"/>
              <p14:cNvContentPartPr/>
              <p14:nvPr/>
            </p14:nvContentPartPr>
            <p14:xfrm>
              <a:off x="11864622" y="5352172"/>
              <a:ext cx="39512" cy="115616"/>
            </p14:xfrm>
          </p:contentPart>
        </mc:Choice>
        <mc:Fallback xmlns="">
          <p:pic>
            <p:nvPicPr>
              <p:cNvPr id="234" name="墨迹 233"/>
            </p:nvPicPr>
            <p:blipFill>
              <a:blip r:embed="rId464"/>
            </p:blipFill>
            <p:spPr>
              <a:xfrm>
                <a:off x="11864622" y="5352172"/>
                <a:ext cx="39512" cy="115616"/>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5" name="墨迹 234"/>
              <p14:cNvContentPartPr/>
              <p14:nvPr/>
            </p14:nvContentPartPr>
            <p14:xfrm>
              <a:off x="11881555" y="5314985"/>
              <a:ext cx="163689" cy="384035"/>
            </p14:xfrm>
          </p:contentPart>
        </mc:Choice>
        <mc:Fallback xmlns="">
          <p:pic>
            <p:nvPicPr>
              <p:cNvPr id="235" name="墨迹 234"/>
            </p:nvPicPr>
            <p:blipFill>
              <a:blip r:embed="rId466"/>
            </p:blipFill>
            <p:spPr>
              <a:xfrm>
                <a:off x="11881555" y="5314985"/>
                <a:ext cx="163689" cy="384035"/>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6" name="墨迹 235"/>
              <p14:cNvContentPartPr/>
              <p14:nvPr/>
            </p14:nvContentPartPr>
            <p14:xfrm>
              <a:off x="9304161" y="6062787"/>
              <a:ext cx="277283" cy="22560"/>
            </p14:xfrm>
          </p:contentPart>
        </mc:Choice>
        <mc:Fallback xmlns="">
          <p:pic>
            <p:nvPicPr>
              <p:cNvPr id="236" name="墨迹 235"/>
            </p:nvPicPr>
            <p:blipFill>
              <a:blip r:embed="rId468"/>
            </p:blipFill>
            <p:spPr>
              <a:xfrm>
                <a:off x="9304161" y="6062787"/>
                <a:ext cx="277283" cy="22560"/>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7" name="墨迹 236"/>
              <p14:cNvContentPartPr/>
              <p14:nvPr/>
            </p14:nvContentPartPr>
            <p14:xfrm>
              <a:off x="9328150" y="6158664"/>
              <a:ext cx="289983" cy="19740"/>
            </p14:xfrm>
          </p:contentPart>
        </mc:Choice>
        <mc:Fallback xmlns="">
          <p:pic>
            <p:nvPicPr>
              <p:cNvPr id="237" name="墨迹 236"/>
            </p:nvPicPr>
            <p:blipFill>
              <a:blip r:embed="rId470"/>
            </p:blipFill>
            <p:spPr>
              <a:xfrm>
                <a:off x="9328150" y="6158664"/>
                <a:ext cx="289983" cy="19740"/>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8" name="墨迹 237"/>
              <p14:cNvContentPartPr/>
              <p14:nvPr/>
            </p14:nvContentPartPr>
            <p14:xfrm>
              <a:off x="9872133" y="6040228"/>
              <a:ext cx="135467" cy="301906"/>
            </p14:xfrm>
          </p:contentPart>
        </mc:Choice>
        <mc:Fallback xmlns="">
          <p:pic>
            <p:nvPicPr>
              <p:cNvPr id="238" name="墨迹 237"/>
            </p:nvPicPr>
            <p:blipFill>
              <a:blip r:embed="rId472"/>
            </p:blipFill>
            <p:spPr>
              <a:xfrm>
                <a:off x="9872133" y="6040228"/>
                <a:ext cx="135467" cy="301906"/>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9" name="墨迹 238"/>
              <p14:cNvContentPartPr/>
              <p14:nvPr/>
            </p14:nvContentPartPr>
            <p14:xfrm>
              <a:off x="10035822" y="6067017"/>
              <a:ext cx="291571" cy="404656"/>
            </p14:xfrm>
          </p:contentPart>
        </mc:Choice>
        <mc:Fallback xmlns="">
          <p:pic>
            <p:nvPicPr>
              <p:cNvPr id="239" name="墨迹 238"/>
            </p:nvPicPr>
            <p:blipFill>
              <a:blip r:embed="rId474"/>
            </p:blipFill>
            <p:spPr>
              <a:xfrm>
                <a:off x="10035822" y="6067017"/>
                <a:ext cx="291571" cy="404656"/>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0" name="墨迹 239"/>
              <p14:cNvContentPartPr/>
              <p14:nvPr/>
            </p14:nvContentPartPr>
            <p14:xfrm>
              <a:off x="10397066" y="6062787"/>
              <a:ext cx="93134" cy="11280"/>
            </p14:xfrm>
          </p:contentPart>
        </mc:Choice>
        <mc:Fallback xmlns="">
          <p:pic>
            <p:nvPicPr>
              <p:cNvPr id="240" name="墨迹 239"/>
            </p:nvPicPr>
            <p:blipFill>
              <a:blip r:embed="rId476"/>
            </p:blipFill>
            <p:spPr>
              <a:xfrm>
                <a:off x="10397066" y="6062787"/>
                <a:ext cx="93134" cy="11280"/>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1" name="墨迹 240"/>
              <p14:cNvContentPartPr/>
              <p14:nvPr/>
            </p14:nvContentPartPr>
            <p14:xfrm>
              <a:off x="10487377" y="5972550"/>
              <a:ext cx="184855" cy="355308"/>
            </p14:xfrm>
          </p:contentPart>
        </mc:Choice>
        <mc:Fallback xmlns="">
          <p:pic>
            <p:nvPicPr>
              <p:cNvPr id="241" name="墨迹 240"/>
            </p:nvPicPr>
            <p:blipFill>
              <a:blip r:embed="rId478"/>
            </p:blipFill>
            <p:spPr>
              <a:xfrm>
                <a:off x="10487377" y="5972550"/>
                <a:ext cx="184855" cy="355308"/>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2" name="墨迹 241"/>
              <p14:cNvContentPartPr/>
              <p14:nvPr/>
            </p14:nvContentPartPr>
            <p14:xfrm>
              <a:off x="10694987" y="6114955"/>
              <a:ext cx="195968" cy="23970"/>
            </p14:xfrm>
          </p:contentPart>
        </mc:Choice>
        <mc:Fallback xmlns="">
          <p:pic>
            <p:nvPicPr>
              <p:cNvPr id="242" name="墨迹 241"/>
            </p:nvPicPr>
            <p:blipFill>
              <a:blip r:embed="rId480"/>
            </p:blipFill>
            <p:spPr>
              <a:xfrm>
                <a:off x="10694987" y="6114955"/>
                <a:ext cx="195968" cy="2397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3" name="墨迹 242"/>
              <p14:cNvContentPartPr/>
              <p14:nvPr/>
            </p14:nvContentPartPr>
            <p14:xfrm>
              <a:off x="10761132" y="6042167"/>
              <a:ext cx="53623" cy="280051"/>
            </p14:xfrm>
          </p:contentPart>
        </mc:Choice>
        <mc:Fallback xmlns="">
          <p:pic>
            <p:nvPicPr>
              <p:cNvPr id="243" name="墨迹 242"/>
            </p:nvPicPr>
            <p:blipFill>
              <a:blip r:embed="rId482"/>
            </p:blipFill>
            <p:spPr>
              <a:xfrm>
                <a:off x="10761132" y="6042167"/>
                <a:ext cx="53623" cy="280051"/>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4" name="墨迹 243"/>
              <p14:cNvContentPartPr/>
              <p14:nvPr/>
            </p14:nvContentPartPr>
            <p14:xfrm>
              <a:off x="11014427" y="5989470"/>
              <a:ext cx="144638" cy="298910"/>
            </p14:xfrm>
          </p:contentPart>
        </mc:Choice>
        <mc:Fallback xmlns="">
          <p:pic>
            <p:nvPicPr>
              <p:cNvPr id="244" name="墨迹 243"/>
            </p:nvPicPr>
            <p:blipFill>
              <a:blip r:embed="rId484"/>
            </p:blipFill>
            <p:spPr>
              <a:xfrm>
                <a:off x="11014427" y="5989470"/>
                <a:ext cx="144638" cy="298910"/>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5" name="墨迹 244"/>
              <p14:cNvContentPartPr/>
              <p14:nvPr/>
            </p14:nvContentPartPr>
            <p14:xfrm>
              <a:off x="11142132" y="6036703"/>
              <a:ext cx="191912" cy="234757"/>
            </p14:xfrm>
          </p:contentPart>
        </mc:Choice>
        <mc:Fallback xmlns="">
          <p:pic>
            <p:nvPicPr>
              <p:cNvPr id="245" name="墨迹 244"/>
            </p:nvPicPr>
            <p:blipFill>
              <a:blip r:embed="rId486"/>
            </p:blipFill>
            <p:spPr>
              <a:xfrm>
                <a:off x="11142132" y="6036703"/>
                <a:ext cx="191912" cy="234757"/>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6" name="墨迹 245"/>
              <p14:cNvContentPartPr/>
              <p14:nvPr/>
            </p14:nvContentPartPr>
            <p14:xfrm>
              <a:off x="11396132" y="6079707"/>
              <a:ext cx="149578" cy="8459"/>
            </p14:xfrm>
          </p:contentPart>
        </mc:Choice>
        <mc:Fallback xmlns="">
          <p:pic>
            <p:nvPicPr>
              <p:cNvPr id="246" name="墨迹 245"/>
            </p:nvPicPr>
            <p:blipFill>
              <a:blip r:embed="rId488"/>
            </p:blipFill>
            <p:spPr>
              <a:xfrm>
                <a:off x="11396132" y="6079707"/>
                <a:ext cx="149578" cy="8459"/>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7" name="墨迹 246"/>
              <p14:cNvContentPartPr/>
              <p14:nvPr/>
            </p14:nvContentPartPr>
            <p14:xfrm>
              <a:off x="11503377" y="5944352"/>
              <a:ext cx="178682" cy="346847"/>
            </p14:xfrm>
          </p:contentPart>
        </mc:Choice>
        <mc:Fallback xmlns="">
          <p:pic>
            <p:nvPicPr>
              <p:cNvPr id="247" name="墨迹 246"/>
            </p:nvPicPr>
            <p:blipFill>
              <a:blip r:embed="rId490"/>
            </p:blipFill>
            <p:spPr>
              <a:xfrm>
                <a:off x="11503377" y="5944352"/>
                <a:ext cx="178682" cy="346847"/>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8" name="墨迹 247"/>
              <p14:cNvContentPartPr/>
              <p14:nvPr/>
            </p14:nvContentPartPr>
            <p14:xfrm>
              <a:off x="8606190" y="6406286"/>
              <a:ext cx="103187" cy="229823"/>
            </p14:xfrm>
          </p:contentPart>
        </mc:Choice>
        <mc:Fallback xmlns="">
          <p:pic>
            <p:nvPicPr>
              <p:cNvPr id="248" name="墨迹 247"/>
            </p:nvPicPr>
            <p:blipFill>
              <a:blip r:embed="rId492"/>
            </p:blipFill>
            <p:spPr>
              <a:xfrm>
                <a:off x="8606190" y="6406286"/>
                <a:ext cx="103187" cy="229823"/>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9" name="墨迹 248"/>
              <p14:cNvContentPartPr/>
              <p14:nvPr/>
            </p14:nvContentPartPr>
            <p14:xfrm>
              <a:off x="8754533" y="6382846"/>
              <a:ext cx="163689" cy="236343"/>
            </p14:xfrm>
          </p:contentPart>
        </mc:Choice>
        <mc:Fallback xmlns="">
          <p:pic>
            <p:nvPicPr>
              <p:cNvPr id="249" name="墨迹 248"/>
            </p:nvPicPr>
            <p:blipFill>
              <a:blip r:embed="rId494"/>
            </p:blipFill>
            <p:spPr>
              <a:xfrm>
                <a:off x="8754533" y="6382846"/>
                <a:ext cx="163689" cy="236343"/>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0" name="墨迹 249"/>
              <p14:cNvContentPartPr/>
              <p14:nvPr/>
            </p14:nvContentPartPr>
            <p14:xfrm>
              <a:off x="8912577" y="6447704"/>
              <a:ext cx="169334" cy="190343"/>
            </p14:xfrm>
          </p:contentPart>
        </mc:Choice>
        <mc:Fallback xmlns="">
          <p:pic>
            <p:nvPicPr>
              <p:cNvPr id="250" name="墨迹 249"/>
            </p:nvPicPr>
            <p:blipFill>
              <a:blip r:embed="rId496"/>
            </p:blipFill>
            <p:spPr>
              <a:xfrm>
                <a:off x="8912577" y="6447704"/>
                <a:ext cx="169334" cy="190343"/>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1" name="墨迹 250"/>
              <p14:cNvContentPartPr/>
              <p14:nvPr/>
            </p14:nvContentPartPr>
            <p14:xfrm>
              <a:off x="9121422" y="6372977"/>
              <a:ext cx="152400" cy="11279"/>
            </p14:xfrm>
          </p:contentPart>
        </mc:Choice>
        <mc:Fallback xmlns="">
          <p:pic>
            <p:nvPicPr>
              <p:cNvPr id="251" name="墨迹 250"/>
            </p:nvPicPr>
            <p:blipFill>
              <a:blip r:embed="rId498"/>
            </p:blipFill>
            <p:spPr>
              <a:xfrm>
                <a:off x="9121422" y="6372977"/>
                <a:ext cx="152400" cy="11279"/>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2" name="墨迹 251"/>
              <p14:cNvContentPartPr/>
              <p14:nvPr/>
            </p14:nvContentPartPr>
            <p14:xfrm>
              <a:off x="9186333" y="6308824"/>
              <a:ext cx="42334" cy="151569"/>
            </p14:xfrm>
          </p:contentPart>
        </mc:Choice>
        <mc:Fallback xmlns="">
          <p:pic>
            <p:nvPicPr>
              <p:cNvPr id="252" name="墨迹 251"/>
            </p:nvPicPr>
            <p:blipFill>
              <a:blip r:embed="rId500"/>
            </p:blipFill>
            <p:spPr>
              <a:xfrm>
                <a:off x="9186333" y="6308824"/>
                <a:ext cx="42334" cy="151569"/>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3" name="墨迹 252"/>
              <p14:cNvContentPartPr/>
              <p14:nvPr/>
            </p14:nvContentPartPr>
            <p14:xfrm>
              <a:off x="9454444" y="6401175"/>
              <a:ext cx="182386" cy="231232"/>
            </p14:xfrm>
          </p:contentPart>
        </mc:Choice>
        <mc:Fallback xmlns="">
          <p:pic>
            <p:nvPicPr>
              <p:cNvPr id="253" name="墨迹 252"/>
            </p:nvPicPr>
            <p:blipFill>
              <a:blip r:embed="rId502"/>
            </p:blipFill>
            <p:spPr>
              <a:xfrm>
                <a:off x="9454444" y="6401175"/>
                <a:ext cx="182386" cy="231232"/>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4" name="墨迹 253"/>
              <p14:cNvContentPartPr/>
              <p14:nvPr/>
            </p14:nvContentPartPr>
            <p14:xfrm>
              <a:off x="9708444" y="6432194"/>
              <a:ext cx="118533" cy="288512"/>
            </p14:xfrm>
          </p:contentPart>
        </mc:Choice>
        <mc:Fallback xmlns="">
          <p:pic>
            <p:nvPicPr>
              <p:cNvPr id="254" name="墨迹 253"/>
            </p:nvPicPr>
            <p:blipFill>
              <a:blip r:embed="rId504"/>
            </p:blipFill>
            <p:spPr>
              <a:xfrm>
                <a:off x="9708444" y="6432194"/>
                <a:ext cx="118533" cy="288512"/>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5" name="墨迹 254"/>
              <p14:cNvContentPartPr/>
              <p14:nvPr/>
            </p14:nvContentPartPr>
            <p14:xfrm>
              <a:off x="9869311" y="6493351"/>
              <a:ext cx="228600" cy="175891"/>
            </p14:xfrm>
          </p:contentPart>
        </mc:Choice>
        <mc:Fallback xmlns="">
          <p:pic>
            <p:nvPicPr>
              <p:cNvPr id="255" name="墨迹 254"/>
            </p:nvPicPr>
            <p:blipFill>
              <a:blip r:embed="rId506"/>
            </p:blipFill>
            <p:spPr>
              <a:xfrm>
                <a:off x="9869311" y="6493351"/>
                <a:ext cx="228600" cy="175891"/>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6" name="墨迹 255"/>
              <p14:cNvContentPartPr/>
              <p14:nvPr/>
            </p14:nvContentPartPr>
            <p14:xfrm>
              <a:off x="10148711" y="6536531"/>
              <a:ext cx="149578" cy="11279"/>
            </p14:xfrm>
          </p:contentPart>
        </mc:Choice>
        <mc:Fallback xmlns="">
          <p:pic>
            <p:nvPicPr>
              <p:cNvPr id="256" name="墨迹 255"/>
            </p:nvPicPr>
            <p:blipFill>
              <a:blip r:embed="rId508"/>
            </p:blipFill>
            <p:spPr>
              <a:xfrm>
                <a:off x="10148711" y="6536531"/>
                <a:ext cx="149578" cy="11279"/>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7" name="墨迹 256"/>
              <p14:cNvContentPartPr/>
              <p14:nvPr/>
            </p14:nvContentPartPr>
            <p14:xfrm>
              <a:off x="10174111" y="6429375"/>
              <a:ext cx="183444" cy="327108"/>
            </p14:xfrm>
          </p:contentPart>
        </mc:Choice>
        <mc:Fallback xmlns="">
          <p:pic>
            <p:nvPicPr>
              <p:cNvPr id="257" name="墨迹 256"/>
            </p:nvPicPr>
            <p:blipFill>
              <a:blip r:embed="rId510"/>
            </p:blipFill>
            <p:spPr>
              <a:xfrm>
                <a:off x="10174111" y="6429375"/>
                <a:ext cx="183444" cy="327108"/>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8" name="墨迹 257"/>
              <p14:cNvContentPartPr/>
              <p14:nvPr/>
            </p14:nvContentPartPr>
            <p14:xfrm>
              <a:off x="8528755" y="6302126"/>
              <a:ext cx="101600" cy="364120"/>
            </p14:xfrm>
          </p:contentPart>
        </mc:Choice>
        <mc:Fallback xmlns="">
          <p:pic>
            <p:nvPicPr>
              <p:cNvPr id="258" name="墨迹 257"/>
            </p:nvPicPr>
            <p:blipFill>
              <a:blip r:embed="rId512"/>
            </p:blipFill>
            <p:spPr>
              <a:xfrm>
                <a:off x="8528755" y="6302126"/>
                <a:ext cx="101600" cy="36412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9" name="墨迹 258"/>
              <p14:cNvContentPartPr/>
              <p14:nvPr/>
            </p14:nvContentPartPr>
            <p14:xfrm>
              <a:off x="9112955" y="6412455"/>
              <a:ext cx="177800" cy="276350"/>
            </p14:xfrm>
          </p:contentPart>
        </mc:Choice>
        <mc:Fallback xmlns="">
          <p:pic>
            <p:nvPicPr>
              <p:cNvPr id="259" name="墨迹 258"/>
            </p:nvPicPr>
            <p:blipFill>
              <a:blip r:embed="rId514"/>
            </p:blipFill>
            <p:spPr>
              <a:xfrm>
                <a:off x="9112955" y="6412455"/>
                <a:ext cx="177800" cy="27635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0" name="墨迹 259"/>
              <p14:cNvContentPartPr/>
              <p14:nvPr/>
            </p14:nvContentPartPr>
            <p14:xfrm>
              <a:off x="3171472" y="5261935"/>
              <a:ext cx="181328" cy="284810"/>
            </p14:xfrm>
          </p:contentPart>
        </mc:Choice>
        <mc:Fallback xmlns="">
          <p:pic>
            <p:nvPicPr>
              <p:cNvPr id="260" name="墨迹 259"/>
            </p:nvPicPr>
            <p:blipFill>
              <a:blip r:embed="rId516"/>
            </p:blipFill>
            <p:spPr>
              <a:xfrm>
                <a:off x="3171472" y="5261935"/>
                <a:ext cx="181328" cy="284810"/>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1" name="墨迹 260"/>
              <p14:cNvContentPartPr/>
              <p14:nvPr/>
            </p14:nvContentPartPr>
            <p14:xfrm>
              <a:off x="10852502" y="6564730"/>
              <a:ext cx="39863" cy="62038"/>
            </p14:xfrm>
          </p:contentPart>
        </mc:Choice>
        <mc:Fallback xmlns="">
          <p:pic>
            <p:nvPicPr>
              <p:cNvPr id="261" name="墨迹 260"/>
            </p:nvPicPr>
            <p:blipFill>
              <a:blip r:embed="rId518"/>
            </p:blipFill>
            <p:spPr>
              <a:xfrm>
                <a:off x="10852502" y="6564730"/>
                <a:ext cx="39863" cy="62038"/>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2" name="墨迹 261"/>
              <p14:cNvContentPartPr/>
              <p14:nvPr/>
            </p14:nvContentPartPr>
            <p14:xfrm>
              <a:off x="10706805" y="6666246"/>
              <a:ext cx="37395" cy="56398"/>
            </p14:xfrm>
          </p:contentPart>
        </mc:Choice>
        <mc:Fallback xmlns="">
          <p:pic>
            <p:nvPicPr>
              <p:cNvPr id="262" name="墨迹 261"/>
            </p:nvPicPr>
            <p:blipFill>
              <a:blip r:embed="rId520"/>
            </p:blipFill>
            <p:spPr>
              <a:xfrm>
                <a:off x="10706805" y="6666246"/>
                <a:ext cx="37395" cy="56398"/>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3" name="墨迹 262"/>
              <p14:cNvContentPartPr/>
              <p14:nvPr/>
            </p14:nvContentPartPr>
            <p14:xfrm>
              <a:off x="10948635" y="6722644"/>
              <a:ext cx="35454" cy="31019"/>
            </p14:xfrm>
          </p:contentPart>
        </mc:Choice>
        <mc:Fallback xmlns="">
          <p:pic>
            <p:nvPicPr>
              <p:cNvPr id="263" name="墨迹 262"/>
            </p:nvPicPr>
            <p:blipFill>
              <a:blip r:embed="rId522"/>
            </p:blipFill>
            <p:spPr>
              <a:xfrm>
                <a:off x="10948635" y="6722644"/>
                <a:ext cx="35454" cy="31019"/>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4" name="墨迹 263"/>
              <p14:cNvContentPartPr/>
              <p14:nvPr/>
            </p14:nvContentPartPr>
            <p14:xfrm>
              <a:off x="11548886" y="6533711"/>
              <a:ext cx="224014" cy="203033"/>
            </p14:xfrm>
          </p:contentPart>
        </mc:Choice>
        <mc:Fallback xmlns="">
          <p:pic>
            <p:nvPicPr>
              <p:cNvPr id="264" name="墨迹 263"/>
            </p:nvPicPr>
            <p:blipFill>
              <a:blip r:embed="rId524"/>
            </p:blipFill>
            <p:spPr>
              <a:xfrm>
                <a:off x="11548886" y="6533711"/>
                <a:ext cx="224014" cy="203033"/>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5" name="墨迹 264"/>
              <p14:cNvContentPartPr/>
              <p14:nvPr/>
            </p14:nvContentPartPr>
            <p14:xfrm>
              <a:off x="11120437" y="6700085"/>
              <a:ext cx="267230" cy="22559"/>
            </p14:xfrm>
          </p:contentPart>
        </mc:Choice>
        <mc:Fallback xmlns="">
          <p:pic>
            <p:nvPicPr>
              <p:cNvPr id="265" name="墨迹 264"/>
            </p:nvPicPr>
            <p:blipFill>
              <a:blip r:embed="rId526"/>
            </p:blipFill>
            <p:spPr>
              <a:xfrm>
                <a:off x="11120437" y="6700085"/>
                <a:ext cx="267230" cy="22559"/>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6" name="墨迹 265"/>
              <p14:cNvContentPartPr/>
              <p14:nvPr/>
            </p14:nvContentPartPr>
            <p14:xfrm>
              <a:off x="11892844" y="6671886"/>
              <a:ext cx="242711" cy="8460"/>
            </p14:xfrm>
          </p:contentPart>
        </mc:Choice>
        <mc:Fallback xmlns="">
          <p:pic>
            <p:nvPicPr>
              <p:cNvPr id="266" name="墨迹 265"/>
            </p:nvPicPr>
            <p:blipFill>
              <a:blip r:embed="rId528"/>
            </p:blipFill>
            <p:spPr>
              <a:xfrm>
                <a:off x="11892844" y="6671886"/>
                <a:ext cx="242711" cy="8460"/>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7" name="墨迹 266"/>
              <p14:cNvContentPartPr/>
              <p14:nvPr/>
            </p14:nvContentPartPr>
            <p14:xfrm>
              <a:off x="8517466" y="4521006"/>
              <a:ext cx="62089" cy="580900"/>
            </p14:xfrm>
          </p:contentPart>
        </mc:Choice>
        <mc:Fallback xmlns="">
          <p:pic>
            <p:nvPicPr>
              <p:cNvPr id="267" name="墨迹 266"/>
            </p:nvPicPr>
            <p:blipFill>
              <a:blip r:embed="rId530"/>
            </p:blipFill>
            <p:spPr>
              <a:xfrm>
                <a:off x="8517466" y="4521006"/>
                <a:ext cx="62089" cy="580900"/>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8" name="墨迹 267"/>
              <p14:cNvContentPartPr/>
              <p14:nvPr/>
            </p14:nvContentPartPr>
            <p14:xfrm>
              <a:off x="8438444" y="4303169"/>
              <a:ext cx="3742267" cy="964406"/>
            </p14:xfrm>
          </p:contentPart>
        </mc:Choice>
        <mc:Fallback xmlns="">
          <p:pic>
            <p:nvPicPr>
              <p:cNvPr id="268" name="墨迹 267"/>
            </p:nvPicPr>
            <p:blipFill>
              <a:blip r:embed="rId532"/>
            </p:blipFill>
            <p:spPr>
              <a:xfrm>
                <a:off x="8438444" y="4303169"/>
                <a:ext cx="3742267" cy="964406"/>
              </a:xfrm>
              <a:prstGeom prst="rect"/>
            </p:spPr>
          </p:pic>
        </mc:Fallback>
      </mc:AlternateContent>
    </p:spTree>
    <p:custDataLst>
      <p:tags r:id="rId53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1300" y="206375"/>
            <a:ext cx="8140700" cy="4463415"/>
          </a:xfrm>
          <a:prstGeom prst="rect">
            <a:avLst/>
          </a:prstGeom>
        </p:spPr>
      </p:pic>
      <p:pic>
        <p:nvPicPr>
          <p:cNvPr id="3" name="图片 2"/>
          <p:cNvPicPr>
            <a:picLocks noChangeAspect="1"/>
          </p:cNvPicPr>
          <p:nvPr/>
        </p:nvPicPr>
        <p:blipFill>
          <a:blip r:embed="rId2"/>
          <a:stretch>
            <a:fillRect/>
          </a:stretch>
        </p:blipFill>
        <p:spPr>
          <a:xfrm>
            <a:off x="241300" y="4564380"/>
            <a:ext cx="5454650" cy="2193925"/>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3355622" y="3107531"/>
              <a:ext cx="8466" cy="129715"/>
            </p14:xfrm>
          </p:contentPart>
        </mc:Choice>
        <mc:Fallback xmlns="">
          <p:pic>
            <p:nvPicPr>
              <p:cNvPr id="4" name="墨迹 3"/>
            </p:nvPicPr>
            <p:blipFill>
              <a:blip r:embed="rId4"/>
            </p:blipFill>
            <p:spPr>
              <a:xfrm>
                <a:off x="3355622" y="3107531"/>
                <a:ext cx="8466" cy="12971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3349977" y="3293644"/>
              <a:ext cx="2823" cy="93057"/>
            </p14:xfrm>
          </p:contentPart>
        </mc:Choice>
        <mc:Fallback xmlns="">
          <p:pic>
            <p:nvPicPr>
              <p:cNvPr id="5" name="墨迹 4"/>
            </p:nvPicPr>
            <p:blipFill>
              <a:blip r:embed="rId6"/>
            </p:blipFill>
            <p:spPr>
              <a:xfrm>
                <a:off x="3349977" y="3293644"/>
                <a:ext cx="2823" cy="9305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3344333" y="3479758"/>
              <a:ext cx="8467" cy="73317"/>
            </p14:xfrm>
          </p:contentPart>
        </mc:Choice>
        <mc:Fallback xmlns="">
          <p:pic>
            <p:nvPicPr>
              <p:cNvPr id="6" name="墨迹 5"/>
            </p:nvPicPr>
            <p:blipFill>
              <a:blip r:embed="rId8"/>
            </p:blipFill>
            <p:spPr>
              <a:xfrm>
                <a:off x="3344333" y="3479758"/>
                <a:ext cx="8467" cy="7331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3341511" y="3643312"/>
              <a:ext cx="11289" cy="135355"/>
            </p14:xfrm>
          </p:contentPart>
        </mc:Choice>
        <mc:Fallback xmlns="">
          <p:pic>
            <p:nvPicPr>
              <p:cNvPr id="7" name="墨迹 6"/>
            </p:nvPicPr>
            <p:blipFill>
              <a:blip r:embed="rId10"/>
            </p:blipFill>
            <p:spPr>
              <a:xfrm>
                <a:off x="3341511" y="3643312"/>
                <a:ext cx="11289" cy="13535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3341511" y="3857625"/>
              <a:ext cx="5644" cy="90236"/>
            </p14:xfrm>
          </p:contentPart>
        </mc:Choice>
        <mc:Fallback xmlns="">
          <p:pic>
            <p:nvPicPr>
              <p:cNvPr id="8" name="墨迹 7"/>
            </p:nvPicPr>
            <p:blipFill>
              <a:blip r:embed="rId12"/>
            </p:blipFill>
            <p:spPr>
              <a:xfrm>
                <a:off x="3341511" y="3857625"/>
                <a:ext cx="5644" cy="9023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3358444" y="4049378"/>
              <a:ext cx="11289" cy="146635"/>
            </p14:xfrm>
          </p:contentPart>
        </mc:Choice>
        <mc:Fallback xmlns="">
          <p:pic>
            <p:nvPicPr>
              <p:cNvPr id="9" name="墨迹 8"/>
            </p:nvPicPr>
            <p:blipFill>
              <a:blip r:embed="rId14"/>
            </p:blipFill>
            <p:spPr>
              <a:xfrm>
                <a:off x="3358444" y="4049378"/>
                <a:ext cx="11289" cy="14663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5858933" y="513222"/>
              <a:ext cx="105018" cy="59958"/>
            </p14:xfrm>
          </p:contentPart>
        </mc:Choice>
        <mc:Fallback xmlns="">
          <p:pic>
            <p:nvPicPr>
              <p:cNvPr id="10" name="墨迹 9"/>
            </p:nvPicPr>
            <p:blipFill>
              <a:blip r:embed="rId16"/>
            </p:blipFill>
            <p:spPr>
              <a:xfrm>
                <a:off x="5858933" y="513222"/>
                <a:ext cx="105018" cy="5995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5677605" y="524501"/>
              <a:ext cx="1591734" cy="62038"/>
            </p14:xfrm>
          </p:contentPart>
        </mc:Choice>
        <mc:Fallback xmlns="">
          <p:pic>
            <p:nvPicPr>
              <p:cNvPr id="11" name="墨迹 10"/>
            </p:nvPicPr>
            <p:blipFill>
              <a:blip r:embed="rId18"/>
            </p:blipFill>
            <p:spPr>
              <a:xfrm>
                <a:off x="5677605" y="524501"/>
                <a:ext cx="1591734" cy="6203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4169480" y="535781"/>
              <a:ext cx="617008" cy="28199"/>
            </p14:xfrm>
          </p:contentPart>
        </mc:Choice>
        <mc:Fallback xmlns="">
          <p:pic>
            <p:nvPicPr>
              <p:cNvPr id="12" name="墨迹 11"/>
            </p:nvPicPr>
            <p:blipFill>
              <a:blip r:embed="rId20"/>
            </p:blipFill>
            <p:spPr>
              <a:xfrm>
                <a:off x="4169480" y="535781"/>
                <a:ext cx="617008" cy="2819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8498416" y="322878"/>
              <a:ext cx="184326" cy="173424"/>
            </p14:xfrm>
          </p:contentPart>
        </mc:Choice>
        <mc:Fallback xmlns="">
          <p:pic>
            <p:nvPicPr>
              <p:cNvPr id="13" name="墨迹 12"/>
            </p:nvPicPr>
            <p:blipFill>
              <a:blip r:embed="rId22"/>
            </p:blipFill>
            <p:spPr>
              <a:xfrm>
                <a:off x="8498416" y="322878"/>
                <a:ext cx="184326" cy="17342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8579555" y="374694"/>
              <a:ext cx="50800" cy="228764"/>
            </p14:xfrm>
          </p:contentPart>
        </mc:Choice>
        <mc:Fallback xmlns="">
          <p:pic>
            <p:nvPicPr>
              <p:cNvPr id="14" name="墨迹 13"/>
            </p:nvPicPr>
            <p:blipFill>
              <a:blip r:embed="rId24"/>
            </p:blipFill>
            <p:spPr>
              <a:xfrm>
                <a:off x="8579555" y="374694"/>
                <a:ext cx="50800" cy="22876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8689622" y="355483"/>
              <a:ext cx="127000" cy="177478"/>
            </p14:xfrm>
          </p:contentPart>
        </mc:Choice>
        <mc:Fallback xmlns="">
          <p:pic>
            <p:nvPicPr>
              <p:cNvPr id="15" name="墨迹 14"/>
            </p:nvPicPr>
            <p:blipFill>
              <a:blip r:embed="rId26"/>
            </p:blipFill>
            <p:spPr>
              <a:xfrm>
                <a:off x="8689622" y="355483"/>
                <a:ext cx="127000" cy="17747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8771466" y="344556"/>
              <a:ext cx="245534" cy="181708"/>
            </p14:xfrm>
          </p:contentPart>
        </mc:Choice>
        <mc:Fallback xmlns="">
          <p:pic>
            <p:nvPicPr>
              <p:cNvPr id="16" name="墨迹 15"/>
            </p:nvPicPr>
            <p:blipFill>
              <a:blip r:embed="rId28"/>
            </p:blipFill>
            <p:spPr>
              <a:xfrm>
                <a:off x="8771466" y="344556"/>
                <a:ext cx="245534" cy="18170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8949266" y="262250"/>
              <a:ext cx="97366" cy="535782"/>
            </p14:xfrm>
          </p:contentPart>
        </mc:Choice>
        <mc:Fallback xmlns="">
          <p:pic>
            <p:nvPicPr>
              <p:cNvPr id="17" name="墨迹 16"/>
            </p:nvPicPr>
            <p:blipFill>
              <a:blip r:embed="rId30"/>
            </p:blipFill>
            <p:spPr>
              <a:xfrm>
                <a:off x="8949266" y="262250"/>
                <a:ext cx="97366" cy="53578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9038872" y="427567"/>
              <a:ext cx="133350" cy="106804"/>
            </p14:xfrm>
          </p:contentPart>
        </mc:Choice>
        <mc:Fallback xmlns="">
          <p:pic>
            <p:nvPicPr>
              <p:cNvPr id="18" name="墨迹 17"/>
            </p:nvPicPr>
            <p:blipFill>
              <a:blip r:embed="rId32"/>
            </p:blipFill>
            <p:spPr>
              <a:xfrm>
                <a:off x="9038872" y="427567"/>
                <a:ext cx="133350" cy="10680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9101666" y="442019"/>
              <a:ext cx="31044" cy="172719"/>
            </p14:xfrm>
          </p:contentPart>
        </mc:Choice>
        <mc:Fallback xmlns="">
          <p:pic>
            <p:nvPicPr>
              <p:cNvPr id="19" name="墨迹 18"/>
            </p:nvPicPr>
            <p:blipFill>
              <a:blip r:embed="rId34"/>
            </p:blipFill>
            <p:spPr>
              <a:xfrm>
                <a:off x="9101666" y="442019"/>
                <a:ext cx="31044" cy="17271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9194800" y="270710"/>
              <a:ext cx="93133" cy="11280"/>
            </p14:xfrm>
          </p:contentPart>
        </mc:Choice>
        <mc:Fallback xmlns="">
          <p:pic>
            <p:nvPicPr>
              <p:cNvPr id="20" name="墨迹 19"/>
            </p:nvPicPr>
            <p:blipFill>
              <a:blip r:embed="rId36"/>
            </p:blipFill>
            <p:spPr>
              <a:xfrm>
                <a:off x="9194800" y="270710"/>
                <a:ext cx="93133" cy="1128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9237133" y="204442"/>
              <a:ext cx="25400" cy="136766"/>
            </p14:xfrm>
          </p:contentPart>
        </mc:Choice>
        <mc:Fallback xmlns="">
          <p:pic>
            <p:nvPicPr>
              <p:cNvPr id="21" name="墨迹 20"/>
            </p:nvPicPr>
            <p:blipFill>
              <a:blip r:embed="rId38"/>
            </p:blipFill>
            <p:spPr>
              <a:xfrm>
                <a:off x="9237133" y="204442"/>
                <a:ext cx="25400" cy="13676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9328502" y="470042"/>
              <a:ext cx="306564" cy="88298"/>
            </p14:xfrm>
          </p:contentPart>
        </mc:Choice>
        <mc:Fallback xmlns="">
          <p:pic>
            <p:nvPicPr>
              <p:cNvPr id="22" name="墨迹 21"/>
            </p:nvPicPr>
            <p:blipFill>
              <a:blip r:embed="rId40"/>
            </p:blipFill>
            <p:spPr>
              <a:xfrm>
                <a:off x="9328502" y="470042"/>
                <a:ext cx="306564" cy="8829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5616222" y="143109"/>
              <a:ext cx="182209" cy="499828"/>
            </p14:xfrm>
          </p:contentPart>
        </mc:Choice>
        <mc:Fallback xmlns="">
          <p:pic>
            <p:nvPicPr>
              <p:cNvPr id="23" name="墨迹 22"/>
            </p:nvPicPr>
            <p:blipFill>
              <a:blip r:embed="rId42"/>
            </p:blipFill>
            <p:spPr>
              <a:xfrm>
                <a:off x="5616222" y="143109"/>
                <a:ext cx="182209" cy="49982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7069666" y="129715"/>
              <a:ext cx="228600" cy="448364"/>
            </p14:xfrm>
          </p:contentPart>
        </mc:Choice>
        <mc:Fallback xmlns="">
          <p:pic>
            <p:nvPicPr>
              <p:cNvPr id="24" name="墨迹 23"/>
            </p:nvPicPr>
            <p:blipFill>
              <a:blip r:embed="rId44"/>
            </p:blipFill>
            <p:spPr>
              <a:xfrm>
                <a:off x="7069666" y="129715"/>
                <a:ext cx="228600" cy="44836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10019241" y="270710"/>
              <a:ext cx="237949" cy="197393"/>
            </p14:xfrm>
          </p:contentPart>
        </mc:Choice>
        <mc:Fallback xmlns="">
          <p:pic>
            <p:nvPicPr>
              <p:cNvPr id="25" name="墨迹 24"/>
            </p:nvPicPr>
            <p:blipFill>
              <a:blip r:embed="rId46"/>
            </p:blipFill>
            <p:spPr>
              <a:xfrm>
                <a:off x="10019241" y="270710"/>
                <a:ext cx="237949" cy="19739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0126133" y="286748"/>
              <a:ext cx="73378" cy="305431"/>
            </p14:xfrm>
          </p:contentPart>
        </mc:Choice>
        <mc:Fallback xmlns="">
          <p:pic>
            <p:nvPicPr>
              <p:cNvPr id="26" name="墨迹 25"/>
            </p:nvPicPr>
            <p:blipFill>
              <a:blip r:embed="rId48"/>
            </p:blipFill>
            <p:spPr>
              <a:xfrm>
                <a:off x="10126133" y="286748"/>
                <a:ext cx="73378" cy="30543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10340622" y="327108"/>
              <a:ext cx="293510" cy="199156"/>
            </p14:xfrm>
          </p:contentPart>
        </mc:Choice>
        <mc:Fallback xmlns="">
          <p:pic>
            <p:nvPicPr>
              <p:cNvPr id="27" name="墨迹 26"/>
            </p:nvPicPr>
            <p:blipFill>
              <a:blip r:embed="rId50"/>
            </p:blipFill>
            <p:spPr>
              <a:xfrm>
                <a:off x="10340622" y="327108"/>
                <a:ext cx="293510" cy="19915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10614377" y="246917"/>
              <a:ext cx="59267" cy="387560"/>
            </p14:xfrm>
          </p:contentPart>
        </mc:Choice>
        <mc:Fallback xmlns="">
          <p:pic>
            <p:nvPicPr>
              <p:cNvPr id="28" name="墨迹 27"/>
            </p:nvPicPr>
            <p:blipFill>
              <a:blip r:embed="rId52"/>
            </p:blipFill>
            <p:spPr>
              <a:xfrm>
                <a:off x="10614377" y="246917"/>
                <a:ext cx="59267" cy="38756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10809111" y="279170"/>
              <a:ext cx="141111" cy="2820"/>
            </p14:xfrm>
          </p:contentPart>
        </mc:Choice>
        <mc:Fallback xmlns="">
          <p:pic>
            <p:nvPicPr>
              <p:cNvPr id="29" name="墨迹 28"/>
            </p:nvPicPr>
            <p:blipFill>
              <a:blip r:embed="rId54"/>
            </p:blipFill>
            <p:spPr>
              <a:xfrm>
                <a:off x="10809111" y="279170"/>
                <a:ext cx="141111" cy="282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7049911" y="1906253"/>
              <a:ext cx="129822" cy="98696"/>
            </p14:xfrm>
          </p:contentPart>
        </mc:Choice>
        <mc:Fallback xmlns="">
          <p:pic>
            <p:nvPicPr>
              <p:cNvPr id="30" name="墨迹 29"/>
            </p:nvPicPr>
            <p:blipFill>
              <a:blip r:embed="rId56"/>
            </p:blipFill>
            <p:spPr>
              <a:xfrm>
                <a:off x="7049911" y="1906253"/>
                <a:ext cx="129822" cy="9869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3646311" y="1054643"/>
              <a:ext cx="1029405" cy="42298"/>
            </p14:xfrm>
          </p:contentPart>
        </mc:Choice>
        <mc:Fallback xmlns="">
          <p:pic>
            <p:nvPicPr>
              <p:cNvPr id="31" name="墨迹 30"/>
            </p:nvPicPr>
            <p:blipFill>
              <a:blip r:embed="rId58"/>
            </p:blipFill>
            <p:spPr>
              <a:xfrm>
                <a:off x="3646311" y="1054643"/>
                <a:ext cx="1029405" cy="4229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6719711" y="1065922"/>
              <a:ext cx="1227666" cy="16920"/>
            </p14:xfrm>
          </p:contentPart>
        </mc:Choice>
        <mc:Fallback xmlns="">
          <p:pic>
            <p:nvPicPr>
              <p:cNvPr id="32" name="墨迹 31"/>
            </p:nvPicPr>
            <p:blipFill>
              <a:blip r:embed="rId60"/>
            </p:blipFill>
            <p:spPr>
              <a:xfrm>
                <a:off x="6719711" y="1065922"/>
                <a:ext cx="1227666" cy="1692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5343525" y="2574569"/>
              <a:ext cx="97719" cy="177654"/>
            </p14:xfrm>
          </p:contentPart>
        </mc:Choice>
        <mc:Fallback xmlns="">
          <p:pic>
            <p:nvPicPr>
              <p:cNvPr id="33" name="墨迹 32"/>
            </p:nvPicPr>
            <p:blipFill>
              <a:blip r:embed="rId62"/>
            </p:blipFill>
            <p:spPr>
              <a:xfrm>
                <a:off x="5343525" y="2574569"/>
                <a:ext cx="97719" cy="17765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5424311" y="2594309"/>
              <a:ext cx="139171" cy="160734"/>
            </p14:xfrm>
          </p:contentPart>
        </mc:Choice>
        <mc:Fallback xmlns="">
          <p:pic>
            <p:nvPicPr>
              <p:cNvPr id="34" name="墨迹 33"/>
            </p:nvPicPr>
            <p:blipFill>
              <a:blip r:embed="rId64"/>
            </p:blipFill>
            <p:spPr>
              <a:xfrm>
                <a:off x="5424311" y="2594309"/>
                <a:ext cx="139171" cy="16073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5533672" y="2656347"/>
              <a:ext cx="96661" cy="101516"/>
            </p14:xfrm>
          </p:contentPart>
        </mc:Choice>
        <mc:Fallback xmlns="">
          <p:pic>
            <p:nvPicPr>
              <p:cNvPr id="35" name="墨迹 34"/>
            </p:nvPicPr>
            <p:blipFill>
              <a:blip r:embed="rId66"/>
            </p:blipFill>
            <p:spPr>
              <a:xfrm>
                <a:off x="5533672" y="2656347"/>
                <a:ext cx="96661" cy="10151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5588000" y="2688599"/>
              <a:ext cx="22577" cy="103103"/>
            </p14:xfrm>
          </p:contentPart>
        </mc:Choice>
        <mc:Fallback xmlns="">
          <p:pic>
            <p:nvPicPr>
              <p:cNvPr id="36" name="墨迹 35"/>
            </p:nvPicPr>
            <p:blipFill>
              <a:blip r:embed="rId68"/>
            </p:blipFill>
            <p:spPr>
              <a:xfrm>
                <a:off x="5588000" y="2688599"/>
                <a:ext cx="22577" cy="10310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5672666" y="2575979"/>
              <a:ext cx="33866" cy="164965"/>
            </p14:xfrm>
          </p:contentPart>
        </mc:Choice>
        <mc:Fallback xmlns="">
          <p:pic>
            <p:nvPicPr>
              <p:cNvPr id="37" name="墨迹 36"/>
            </p:nvPicPr>
            <p:blipFill>
              <a:blip r:embed="rId70"/>
            </p:blipFill>
            <p:spPr>
              <a:xfrm>
                <a:off x="5672666" y="2575979"/>
                <a:ext cx="33866" cy="16496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5683955" y="2678906"/>
              <a:ext cx="67734" cy="11279"/>
            </p14:xfrm>
          </p:contentPart>
        </mc:Choice>
        <mc:Fallback xmlns="">
          <p:pic>
            <p:nvPicPr>
              <p:cNvPr id="38" name="墨迹 37"/>
            </p:nvPicPr>
            <p:blipFill>
              <a:blip r:embed="rId72"/>
            </p:blipFill>
            <p:spPr>
              <a:xfrm>
                <a:off x="5683955" y="2678906"/>
                <a:ext cx="67734" cy="1127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5715000" y="2586906"/>
              <a:ext cx="70555" cy="410649"/>
            </p14:xfrm>
          </p:contentPart>
        </mc:Choice>
        <mc:Fallback xmlns="">
          <p:pic>
            <p:nvPicPr>
              <p:cNvPr id="39" name="墨迹 38"/>
            </p:nvPicPr>
            <p:blipFill>
              <a:blip r:embed="rId74"/>
            </p:blipFill>
            <p:spPr>
              <a:xfrm>
                <a:off x="5715000" y="2586906"/>
                <a:ext cx="70555" cy="41064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5804781" y="2543550"/>
              <a:ext cx="88019" cy="22560"/>
            </p14:xfrm>
          </p:contentPart>
        </mc:Choice>
        <mc:Fallback xmlns="">
          <p:pic>
            <p:nvPicPr>
              <p:cNvPr id="40" name="墨迹 39"/>
            </p:nvPicPr>
            <p:blipFill>
              <a:blip r:embed="rId76"/>
            </p:blipFill>
            <p:spPr>
              <a:xfrm>
                <a:off x="5804781" y="2543550"/>
                <a:ext cx="88019" cy="2256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5864577" y="2432164"/>
              <a:ext cx="22578" cy="184704"/>
            </p14:xfrm>
          </p:contentPart>
        </mc:Choice>
        <mc:Fallback xmlns="">
          <p:pic>
            <p:nvPicPr>
              <p:cNvPr id="41" name="墨迹 40"/>
            </p:nvPicPr>
            <p:blipFill>
              <a:blip r:embed="rId78"/>
            </p:blipFill>
            <p:spPr>
              <a:xfrm>
                <a:off x="5864577" y="2432164"/>
                <a:ext cx="22578" cy="18470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5835650" y="2543550"/>
              <a:ext cx="161572" cy="360"/>
            </p14:xfrm>
          </p:contentPart>
        </mc:Choice>
        <mc:Fallback xmlns="">
          <p:pic>
            <p:nvPicPr>
              <p:cNvPr id="42" name="墨迹 41"/>
            </p:nvPicPr>
            <p:blipFill>
              <a:blip r:embed="rId80"/>
            </p:blipFill>
            <p:spPr>
              <a:xfrm>
                <a:off x="5835650" y="2543550"/>
                <a:ext cx="161572" cy="36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6696251" y="2293637"/>
              <a:ext cx="110949" cy="161439"/>
            </p14:xfrm>
          </p:contentPart>
        </mc:Choice>
        <mc:Fallback xmlns="">
          <p:pic>
            <p:nvPicPr>
              <p:cNvPr id="43" name="墨迹 42"/>
            </p:nvPicPr>
            <p:blipFill>
              <a:blip r:embed="rId82"/>
            </p:blipFill>
            <p:spPr>
              <a:xfrm>
                <a:off x="6696251" y="2293637"/>
                <a:ext cx="110949" cy="16143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6801555" y="2271430"/>
              <a:ext cx="153812" cy="194044"/>
            </p14:xfrm>
          </p:contentPart>
        </mc:Choice>
        <mc:Fallback xmlns="">
          <p:pic>
            <p:nvPicPr>
              <p:cNvPr id="44" name="墨迹 43"/>
            </p:nvPicPr>
            <p:blipFill>
              <a:blip r:embed="rId84"/>
            </p:blipFill>
            <p:spPr>
              <a:xfrm>
                <a:off x="6801555" y="2271430"/>
                <a:ext cx="153812" cy="19404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6953955" y="2351797"/>
              <a:ext cx="84667" cy="110858"/>
            </p14:xfrm>
          </p:contentPart>
        </mc:Choice>
        <mc:Fallback xmlns="">
          <p:pic>
            <p:nvPicPr>
              <p:cNvPr id="45" name="墨迹 44"/>
            </p:nvPicPr>
            <p:blipFill>
              <a:blip r:embed="rId86"/>
            </p:blipFill>
            <p:spPr>
              <a:xfrm>
                <a:off x="6953955" y="2351797"/>
                <a:ext cx="84667" cy="11085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6962422" y="2372594"/>
              <a:ext cx="64911" cy="255553"/>
            </p14:xfrm>
          </p:contentPart>
        </mc:Choice>
        <mc:Fallback xmlns="">
          <p:pic>
            <p:nvPicPr>
              <p:cNvPr id="46" name="墨迹 45"/>
            </p:nvPicPr>
            <p:blipFill>
              <a:blip r:embed="rId88"/>
            </p:blipFill>
            <p:spPr>
              <a:xfrm>
                <a:off x="6962422" y="2372594"/>
                <a:ext cx="64911" cy="25555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6014155" y="2667626"/>
              <a:ext cx="8467" cy="313009"/>
            </p14:xfrm>
          </p:contentPart>
        </mc:Choice>
        <mc:Fallback xmlns="">
          <p:pic>
            <p:nvPicPr>
              <p:cNvPr id="47" name="墨迹 46"/>
            </p:nvPicPr>
            <p:blipFill>
              <a:blip r:embed="rId90"/>
            </p:blipFill>
            <p:spPr>
              <a:xfrm>
                <a:off x="6014155" y="2667626"/>
                <a:ext cx="8467" cy="31300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6005688" y="3017294"/>
              <a:ext cx="11289" cy="375047"/>
            </p14:xfrm>
          </p:contentPart>
        </mc:Choice>
        <mc:Fallback xmlns="">
          <p:pic>
            <p:nvPicPr>
              <p:cNvPr id="48" name="墨迹 47"/>
            </p:nvPicPr>
            <p:blipFill>
              <a:blip r:embed="rId92"/>
            </p:blipFill>
            <p:spPr>
              <a:xfrm>
                <a:off x="6005688" y="3017294"/>
                <a:ext cx="11289" cy="37504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6019800" y="3507957"/>
              <a:ext cx="8466" cy="138175"/>
            </p14:xfrm>
          </p:contentPart>
        </mc:Choice>
        <mc:Fallback xmlns="">
          <p:pic>
            <p:nvPicPr>
              <p:cNvPr id="49" name="墨迹 48"/>
            </p:nvPicPr>
            <p:blipFill>
              <a:blip r:embed="rId94"/>
            </p:blipFill>
            <p:spPr>
              <a:xfrm>
                <a:off x="6019800" y="3507957"/>
                <a:ext cx="8466" cy="13817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6005688" y="3665871"/>
              <a:ext cx="11289" cy="473744"/>
            </p14:xfrm>
          </p:contentPart>
        </mc:Choice>
        <mc:Fallback xmlns="">
          <p:pic>
            <p:nvPicPr>
              <p:cNvPr id="50" name="墨迹 49"/>
            </p:nvPicPr>
            <p:blipFill>
              <a:blip r:embed="rId96"/>
            </p:blipFill>
            <p:spPr>
              <a:xfrm>
                <a:off x="6005688" y="3665871"/>
                <a:ext cx="11289" cy="47374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6008511" y="2605588"/>
              <a:ext cx="8466" cy="112796"/>
            </p14:xfrm>
          </p:contentPart>
        </mc:Choice>
        <mc:Fallback xmlns="">
          <p:pic>
            <p:nvPicPr>
              <p:cNvPr id="51" name="墨迹 50"/>
            </p:nvPicPr>
            <p:blipFill>
              <a:blip r:embed="rId98"/>
            </p:blipFill>
            <p:spPr>
              <a:xfrm>
                <a:off x="6008511" y="2605588"/>
                <a:ext cx="8466" cy="112796"/>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6411030" y="2819901"/>
              <a:ext cx="413809" cy="16919"/>
            </p14:xfrm>
          </p:contentPart>
        </mc:Choice>
        <mc:Fallback xmlns="">
          <p:pic>
            <p:nvPicPr>
              <p:cNvPr id="52" name="墨迹 51"/>
            </p:nvPicPr>
            <p:blipFill>
              <a:blip r:embed="rId100"/>
            </p:blipFill>
            <p:spPr>
              <a:xfrm>
                <a:off x="6411030" y="2819901"/>
                <a:ext cx="413809" cy="169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1664405" y="6717005"/>
              <a:ext cx="439032" cy="45118"/>
            </p14:xfrm>
          </p:contentPart>
        </mc:Choice>
        <mc:Fallback xmlns="">
          <p:pic>
            <p:nvPicPr>
              <p:cNvPr id="53" name="墨迹 52"/>
            </p:nvPicPr>
            <p:blipFill>
              <a:blip r:embed="rId102"/>
            </p:blipFill>
            <p:spPr>
              <a:xfrm>
                <a:off x="1664405" y="6717005"/>
                <a:ext cx="439032" cy="4511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5616222" y="6192503"/>
              <a:ext cx="127881" cy="78957"/>
            </p14:xfrm>
          </p:contentPart>
        </mc:Choice>
        <mc:Fallback xmlns="">
          <p:pic>
            <p:nvPicPr>
              <p:cNvPr id="54" name="墨迹 53"/>
            </p:nvPicPr>
            <p:blipFill>
              <a:blip r:embed="rId104"/>
            </p:blipFill>
            <p:spPr>
              <a:xfrm>
                <a:off x="5616222" y="6192503"/>
                <a:ext cx="127881" cy="7895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5609166" y="6294019"/>
              <a:ext cx="150284" cy="36659"/>
            </p14:xfrm>
          </p:contentPart>
        </mc:Choice>
        <mc:Fallback xmlns="">
          <p:pic>
            <p:nvPicPr>
              <p:cNvPr id="55" name="墨迹 54"/>
            </p:nvPicPr>
            <p:blipFill>
              <a:blip r:embed="rId106"/>
            </p:blipFill>
            <p:spPr>
              <a:xfrm>
                <a:off x="5609166" y="6294019"/>
                <a:ext cx="150284" cy="3665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5484283" y="6361697"/>
              <a:ext cx="337256" cy="39478"/>
            </p14:xfrm>
          </p:contentPart>
        </mc:Choice>
        <mc:Fallback xmlns="">
          <p:pic>
            <p:nvPicPr>
              <p:cNvPr id="56" name="墨迹 55"/>
            </p:nvPicPr>
            <p:blipFill>
              <a:blip r:embed="rId108"/>
            </p:blipFill>
            <p:spPr>
              <a:xfrm>
                <a:off x="5484283" y="6361697"/>
                <a:ext cx="337256" cy="3947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5473700" y="6215767"/>
              <a:ext cx="249766" cy="360242"/>
            </p14:xfrm>
          </p:contentPart>
        </mc:Choice>
        <mc:Fallback xmlns="">
          <p:pic>
            <p:nvPicPr>
              <p:cNvPr id="57" name="墨迹 56"/>
            </p:nvPicPr>
            <p:blipFill>
              <a:blip r:embed="rId110"/>
            </p:blipFill>
            <p:spPr>
              <a:xfrm>
                <a:off x="5473700" y="6215767"/>
                <a:ext cx="249766" cy="36024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5658555" y="6353942"/>
              <a:ext cx="217312" cy="280052"/>
            </p14:xfrm>
          </p:contentPart>
        </mc:Choice>
        <mc:Fallback xmlns="">
          <p:pic>
            <p:nvPicPr>
              <p:cNvPr id="58" name="墨迹 57"/>
            </p:nvPicPr>
            <p:blipFill>
              <a:blip r:embed="rId112"/>
            </p:blipFill>
            <p:spPr>
              <a:xfrm>
                <a:off x="5658555" y="6353942"/>
                <a:ext cx="217312" cy="28005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5882216" y="6192503"/>
              <a:ext cx="268816" cy="427920"/>
            </p14:xfrm>
          </p:contentPart>
        </mc:Choice>
        <mc:Fallback xmlns="">
          <p:pic>
            <p:nvPicPr>
              <p:cNvPr id="59" name="墨迹 58"/>
            </p:nvPicPr>
            <p:blipFill>
              <a:blip r:embed="rId114"/>
            </p:blipFill>
            <p:spPr>
              <a:xfrm>
                <a:off x="5882216" y="6192503"/>
                <a:ext cx="268816" cy="42792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6383866" y="6406815"/>
              <a:ext cx="56444" cy="50759"/>
            </p14:xfrm>
          </p:contentPart>
        </mc:Choice>
        <mc:Fallback xmlns="">
          <p:pic>
            <p:nvPicPr>
              <p:cNvPr id="60" name="墨迹 59"/>
            </p:nvPicPr>
            <p:blipFill>
              <a:blip r:embed="rId116"/>
            </p:blipFill>
            <p:spPr>
              <a:xfrm>
                <a:off x="6383866" y="6406815"/>
                <a:ext cx="56444" cy="5075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6349294" y="6561910"/>
              <a:ext cx="54328" cy="22559"/>
            </p14:xfrm>
          </p:contentPart>
        </mc:Choice>
        <mc:Fallback xmlns="">
          <p:pic>
            <p:nvPicPr>
              <p:cNvPr id="61" name="墨迹 60"/>
            </p:nvPicPr>
            <p:blipFill>
              <a:blip r:embed="rId118"/>
            </p:blipFill>
            <p:spPr>
              <a:xfrm>
                <a:off x="6349294" y="6561910"/>
                <a:ext cx="54328" cy="2255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6050844" y="3987340"/>
              <a:ext cx="11288" cy="12689"/>
            </p14:xfrm>
          </p:contentPart>
        </mc:Choice>
        <mc:Fallback xmlns="">
          <p:pic>
            <p:nvPicPr>
              <p:cNvPr id="62" name="墨迹 61"/>
            </p:nvPicPr>
            <p:blipFill>
              <a:blip r:embed="rId120"/>
            </p:blipFill>
            <p:spPr>
              <a:xfrm>
                <a:off x="6050844" y="3987340"/>
                <a:ext cx="11288" cy="1268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5998633" y="3976060"/>
              <a:ext cx="68792" cy="11280"/>
            </p14:xfrm>
          </p:contentPart>
        </mc:Choice>
        <mc:Fallback xmlns="">
          <p:pic>
            <p:nvPicPr>
              <p:cNvPr id="63" name="墨迹 62"/>
            </p:nvPicPr>
            <p:blipFill>
              <a:blip r:embed="rId122"/>
            </p:blipFill>
            <p:spPr>
              <a:xfrm>
                <a:off x="5998633" y="3976060"/>
                <a:ext cx="68792" cy="1128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6159500" y="3897103"/>
              <a:ext cx="81844" cy="112796"/>
            </p14:xfrm>
          </p:contentPart>
        </mc:Choice>
        <mc:Fallback xmlns="">
          <p:pic>
            <p:nvPicPr>
              <p:cNvPr id="64" name="墨迹 63"/>
            </p:nvPicPr>
            <p:blipFill>
              <a:blip r:embed="rId124"/>
            </p:blipFill>
            <p:spPr>
              <a:xfrm>
                <a:off x="6159500" y="3897103"/>
                <a:ext cx="81844" cy="11279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6270977" y="3936582"/>
              <a:ext cx="56445" cy="73317"/>
            </p14:xfrm>
          </p:contentPart>
        </mc:Choice>
        <mc:Fallback xmlns="">
          <p:pic>
            <p:nvPicPr>
              <p:cNvPr id="65" name="墨迹 64"/>
            </p:nvPicPr>
            <p:blipFill>
              <a:blip r:embed="rId126"/>
            </p:blipFill>
            <p:spPr>
              <a:xfrm>
                <a:off x="6270977" y="3936582"/>
                <a:ext cx="56445" cy="7331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6386688" y="3868199"/>
              <a:ext cx="8467" cy="192458"/>
            </p14:xfrm>
          </p:contentPart>
        </mc:Choice>
        <mc:Fallback xmlns="">
          <p:pic>
            <p:nvPicPr>
              <p:cNvPr id="66" name="墨迹 65"/>
            </p:nvPicPr>
            <p:blipFill>
              <a:blip r:embed="rId128"/>
            </p:blipFill>
            <p:spPr>
              <a:xfrm>
                <a:off x="6386688" y="3868199"/>
                <a:ext cx="8467" cy="192458"/>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6472413" y="3857625"/>
              <a:ext cx="111831" cy="140995"/>
            </p14:xfrm>
          </p:contentPart>
        </mc:Choice>
        <mc:Fallback xmlns="">
          <p:pic>
            <p:nvPicPr>
              <p:cNvPr id="67" name="墨迹 66"/>
            </p:nvPicPr>
            <p:blipFill>
              <a:blip r:embed="rId130"/>
            </p:blipFill>
            <p:spPr>
              <a:xfrm>
                <a:off x="6472413" y="3857625"/>
                <a:ext cx="111831" cy="14099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1095022" y="6649327"/>
              <a:ext cx="88900" cy="126191"/>
            </p14:xfrm>
          </p:contentPart>
        </mc:Choice>
        <mc:Fallback xmlns="">
          <p:pic>
            <p:nvPicPr>
              <p:cNvPr id="68" name="墨迹 67"/>
            </p:nvPicPr>
            <p:blipFill>
              <a:blip r:embed="rId132"/>
            </p:blipFill>
            <p:spPr>
              <a:xfrm>
                <a:off x="1095022" y="6649327"/>
                <a:ext cx="88900" cy="12619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1247422" y="6705725"/>
              <a:ext cx="42333" cy="70497"/>
            </p14:xfrm>
          </p:contentPart>
        </mc:Choice>
        <mc:Fallback xmlns="">
          <p:pic>
            <p:nvPicPr>
              <p:cNvPr id="69" name="墨迹 68"/>
            </p:nvPicPr>
            <p:blipFill>
              <a:blip r:embed="rId134"/>
            </p:blipFill>
            <p:spPr>
              <a:xfrm>
                <a:off x="1247422" y="6705725"/>
                <a:ext cx="42333" cy="7049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1394177" y="6643687"/>
              <a:ext cx="28223" cy="225592"/>
            </p14:xfrm>
          </p:contentPart>
        </mc:Choice>
        <mc:Fallback xmlns="">
          <p:pic>
            <p:nvPicPr>
              <p:cNvPr id="70" name="墨迹 69"/>
            </p:nvPicPr>
            <p:blipFill>
              <a:blip r:embed="rId136"/>
            </p:blipFill>
            <p:spPr>
              <a:xfrm>
                <a:off x="1394177" y="6643687"/>
                <a:ext cx="28223" cy="22559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1473200" y="6654966"/>
              <a:ext cx="101600" cy="157915"/>
            </p14:xfrm>
          </p:contentPart>
        </mc:Choice>
        <mc:Fallback xmlns="">
          <p:pic>
            <p:nvPicPr>
              <p:cNvPr id="71" name="墨迹 70"/>
            </p:nvPicPr>
            <p:blipFill>
              <a:blip r:embed="rId138"/>
            </p:blipFill>
            <p:spPr>
              <a:xfrm>
                <a:off x="1473200" y="6654966"/>
                <a:ext cx="101600" cy="15791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2491316" y="6668361"/>
              <a:ext cx="43039" cy="99402"/>
            </p14:xfrm>
          </p:contentPart>
        </mc:Choice>
        <mc:Fallback xmlns="">
          <p:pic>
            <p:nvPicPr>
              <p:cNvPr id="72" name="墨迹 71"/>
            </p:nvPicPr>
            <p:blipFill>
              <a:blip r:embed="rId140"/>
            </p:blipFill>
            <p:spPr>
              <a:xfrm>
                <a:off x="2491316" y="6668361"/>
                <a:ext cx="43039" cy="99402"/>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2579511" y="6739564"/>
              <a:ext cx="59266" cy="53578"/>
            </p14:xfrm>
          </p:contentPart>
        </mc:Choice>
        <mc:Fallback xmlns="">
          <p:pic>
            <p:nvPicPr>
              <p:cNvPr id="73" name="墨迹 72"/>
            </p:nvPicPr>
            <p:blipFill>
              <a:blip r:embed="rId142"/>
            </p:blipFill>
            <p:spPr>
              <a:xfrm>
                <a:off x="2579511" y="6739564"/>
                <a:ext cx="59266" cy="5357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2698044" y="6677526"/>
              <a:ext cx="5644" cy="76137"/>
            </p14:xfrm>
          </p:contentPart>
        </mc:Choice>
        <mc:Fallback xmlns="">
          <p:pic>
            <p:nvPicPr>
              <p:cNvPr id="74" name="墨迹 73"/>
            </p:nvPicPr>
            <p:blipFill>
              <a:blip r:embed="rId144"/>
            </p:blipFill>
            <p:spPr>
              <a:xfrm>
                <a:off x="2698044" y="6677526"/>
                <a:ext cx="5644" cy="7613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2686755" y="6604208"/>
              <a:ext cx="79022" cy="217838"/>
            </p14:xfrm>
          </p:contentPart>
        </mc:Choice>
        <mc:Fallback xmlns="">
          <p:pic>
            <p:nvPicPr>
              <p:cNvPr id="75" name="墨迹 74"/>
            </p:nvPicPr>
            <p:blipFill>
              <a:blip r:embed="rId146"/>
            </p:blipFill>
            <p:spPr>
              <a:xfrm>
                <a:off x="2686755" y="6604208"/>
                <a:ext cx="79022" cy="21783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2822222" y="6598569"/>
              <a:ext cx="110066" cy="253791"/>
            </p14:xfrm>
          </p:contentPart>
        </mc:Choice>
        <mc:Fallback xmlns="">
          <p:pic>
            <p:nvPicPr>
              <p:cNvPr id="76" name="墨迹 75"/>
            </p:nvPicPr>
            <p:blipFill>
              <a:blip r:embed="rId148"/>
            </p:blipFill>
            <p:spPr>
              <a:xfrm>
                <a:off x="2822222" y="6598569"/>
                <a:ext cx="110066" cy="253791"/>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7851422" y="5230916"/>
              <a:ext cx="22578" cy="228412"/>
            </p14:xfrm>
          </p:contentPart>
        </mc:Choice>
        <mc:Fallback xmlns="">
          <p:pic>
            <p:nvPicPr>
              <p:cNvPr id="77" name="墨迹 76"/>
            </p:nvPicPr>
            <p:blipFill>
              <a:blip r:embed="rId150"/>
            </p:blipFill>
            <p:spPr>
              <a:xfrm>
                <a:off x="7851422" y="5230916"/>
                <a:ext cx="22578" cy="22841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7840133" y="5188618"/>
              <a:ext cx="162278" cy="279170"/>
            </p14:xfrm>
          </p:contentPart>
        </mc:Choice>
        <mc:Fallback xmlns="">
          <p:pic>
            <p:nvPicPr>
              <p:cNvPr id="78" name="墨迹 77"/>
            </p:nvPicPr>
            <p:blipFill>
              <a:blip r:embed="rId152"/>
            </p:blipFill>
            <p:spPr>
              <a:xfrm>
                <a:off x="7840133" y="5188618"/>
                <a:ext cx="162278" cy="27917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8144933" y="5301414"/>
              <a:ext cx="33867" cy="53578"/>
            </p14:xfrm>
          </p:contentPart>
        </mc:Choice>
        <mc:Fallback xmlns="">
          <p:pic>
            <p:nvPicPr>
              <p:cNvPr id="79" name="墨迹 78"/>
            </p:nvPicPr>
            <p:blipFill>
              <a:blip r:embed="rId154"/>
            </p:blipFill>
            <p:spPr>
              <a:xfrm>
                <a:off x="8144933" y="5301414"/>
                <a:ext cx="33867" cy="53578"/>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8120238" y="5397291"/>
              <a:ext cx="38806" cy="39478"/>
            </p14:xfrm>
          </p:contentPart>
        </mc:Choice>
        <mc:Fallback xmlns="">
          <p:pic>
            <p:nvPicPr>
              <p:cNvPr id="80" name="墨迹 79"/>
            </p:nvPicPr>
            <p:blipFill>
              <a:blip r:embed="rId156"/>
            </p:blipFill>
            <p:spPr>
              <a:xfrm>
                <a:off x="8120238" y="5397291"/>
                <a:ext cx="38806" cy="3947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8542866" y="5003033"/>
              <a:ext cx="36689" cy="413996"/>
            </p14:xfrm>
          </p:contentPart>
        </mc:Choice>
        <mc:Fallback xmlns="">
          <p:pic>
            <p:nvPicPr>
              <p:cNvPr id="81" name="墨迹 80"/>
            </p:nvPicPr>
            <p:blipFill>
              <a:blip r:embed="rId158"/>
            </p:blipFill>
            <p:spPr>
              <a:xfrm>
                <a:off x="8542866" y="5003033"/>
                <a:ext cx="36689" cy="41399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8612716" y="5120940"/>
              <a:ext cx="153811" cy="219953"/>
            </p14:xfrm>
          </p:contentPart>
        </mc:Choice>
        <mc:Fallback xmlns="">
          <p:pic>
            <p:nvPicPr>
              <p:cNvPr id="82" name="墨迹 81"/>
            </p:nvPicPr>
            <p:blipFill>
              <a:blip r:embed="rId160"/>
            </p:blipFill>
            <p:spPr>
              <a:xfrm>
                <a:off x="8612716" y="5120940"/>
                <a:ext cx="153811" cy="219953"/>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8839200" y="5132220"/>
              <a:ext cx="121355" cy="11280"/>
            </p14:xfrm>
          </p:contentPart>
        </mc:Choice>
        <mc:Fallback xmlns="">
          <p:pic>
            <p:nvPicPr>
              <p:cNvPr id="83" name="墨迹 82"/>
            </p:nvPicPr>
            <p:blipFill>
              <a:blip r:embed="rId162"/>
            </p:blipFill>
            <p:spPr>
              <a:xfrm>
                <a:off x="8839200" y="5132220"/>
                <a:ext cx="121355" cy="1128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8848372" y="5211177"/>
              <a:ext cx="148872" cy="11280"/>
            </p14:xfrm>
          </p:contentPart>
        </mc:Choice>
        <mc:Fallback xmlns="">
          <p:pic>
            <p:nvPicPr>
              <p:cNvPr id="84" name="墨迹 83"/>
            </p:nvPicPr>
            <p:blipFill>
              <a:blip r:embed="rId164"/>
            </p:blipFill>
            <p:spPr>
              <a:xfrm>
                <a:off x="8848372" y="5211177"/>
                <a:ext cx="148872" cy="1128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9245600" y="5149139"/>
              <a:ext cx="1286932" cy="28199"/>
            </p14:xfrm>
          </p:contentPart>
        </mc:Choice>
        <mc:Fallback xmlns="">
          <p:pic>
            <p:nvPicPr>
              <p:cNvPr id="85" name="墨迹 84"/>
            </p:nvPicPr>
            <p:blipFill>
              <a:blip r:embed="rId166"/>
            </p:blipFill>
            <p:spPr>
              <a:xfrm>
                <a:off x="9245600" y="5149139"/>
                <a:ext cx="1286932" cy="2819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9471377" y="4827670"/>
              <a:ext cx="79023" cy="286220"/>
            </p14:xfrm>
          </p:contentPart>
        </mc:Choice>
        <mc:Fallback xmlns="">
          <p:pic>
            <p:nvPicPr>
              <p:cNvPr id="86" name="墨迹 85"/>
            </p:nvPicPr>
            <p:blipFill>
              <a:blip r:embed="rId168"/>
            </p:blipFill>
            <p:spPr>
              <a:xfrm>
                <a:off x="9471377" y="4827670"/>
                <a:ext cx="79023" cy="28622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9550400" y="4957386"/>
              <a:ext cx="93133" cy="11280"/>
            </p14:xfrm>
          </p:contentPart>
        </mc:Choice>
        <mc:Fallback xmlns="">
          <p:pic>
            <p:nvPicPr>
              <p:cNvPr id="87" name="墨迹 86"/>
            </p:nvPicPr>
            <p:blipFill>
              <a:blip r:embed="rId170"/>
            </p:blipFill>
            <p:spPr>
              <a:xfrm>
                <a:off x="9550400" y="4957386"/>
                <a:ext cx="93133" cy="1128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9716028" y="4853755"/>
              <a:ext cx="82727" cy="216427"/>
            </p14:xfrm>
          </p:contentPart>
        </mc:Choice>
        <mc:Fallback xmlns="">
          <p:pic>
            <p:nvPicPr>
              <p:cNvPr id="88" name="墨迹 87"/>
            </p:nvPicPr>
            <p:blipFill>
              <a:blip r:embed="rId172"/>
            </p:blipFill>
            <p:spPr>
              <a:xfrm>
                <a:off x="9716028" y="4853755"/>
                <a:ext cx="82727" cy="216427"/>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9798755" y="4831195"/>
              <a:ext cx="138289" cy="201271"/>
            </p14:xfrm>
          </p:contentPart>
        </mc:Choice>
        <mc:Fallback xmlns="">
          <p:pic>
            <p:nvPicPr>
              <p:cNvPr id="89" name="墨迹 88"/>
            </p:nvPicPr>
            <p:blipFill>
              <a:blip r:embed="rId174"/>
            </p:blipFill>
            <p:spPr>
              <a:xfrm>
                <a:off x="9798755" y="4831195"/>
                <a:ext cx="138289" cy="201271"/>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9915525" y="4900988"/>
              <a:ext cx="111830" cy="118436"/>
            </p14:xfrm>
          </p:contentPart>
        </mc:Choice>
        <mc:Fallback xmlns="">
          <p:pic>
            <p:nvPicPr>
              <p:cNvPr id="90" name="墨迹 89"/>
            </p:nvPicPr>
            <p:blipFill>
              <a:blip r:embed="rId176"/>
            </p:blipFill>
            <p:spPr>
              <a:xfrm>
                <a:off x="9915525" y="4900988"/>
                <a:ext cx="111830" cy="11843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9968088" y="4933241"/>
              <a:ext cx="39512" cy="173600"/>
            </p14:xfrm>
          </p:contentPart>
        </mc:Choice>
        <mc:Fallback xmlns="">
          <p:pic>
            <p:nvPicPr>
              <p:cNvPr id="91" name="墨迹 90"/>
            </p:nvPicPr>
            <p:blipFill>
              <a:blip r:embed="rId178"/>
            </p:blipFill>
            <p:spPr>
              <a:xfrm>
                <a:off x="9968088" y="4933241"/>
                <a:ext cx="39512" cy="17360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10021711" y="4788192"/>
              <a:ext cx="160866" cy="327108"/>
            </p14:xfrm>
          </p:contentPart>
        </mc:Choice>
        <mc:Fallback xmlns="">
          <p:pic>
            <p:nvPicPr>
              <p:cNvPr id="92" name="墨迹 91"/>
            </p:nvPicPr>
            <p:blipFill>
              <a:blip r:embed="rId180"/>
            </p:blipFill>
            <p:spPr>
              <a:xfrm>
                <a:off x="10021711" y="4788192"/>
                <a:ext cx="160866" cy="32710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10313811" y="4782552"/>
              <a:ext cx="107598" cy="242512"/>
            </p14:xfrm>
          </p:contentPart>
        </mc:Choice>
        <mc:Fallback xmlns="">
          <p:pic>
            <p:nvPicPr>
              <p:cNvPr id="93" name="墨迹 92"/>
            </p:nvPicPr>
            <p:blipFill>
              <a:blip r:embed="rId182"/>
            </p:blipFill>
            <p:spPr>
              <a:xfrm>
                <a:off x="10313811" y="4782552"/>
                <a:ext cx="107598" cy="242512"/>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10430932" y="4829962"/>
              <a:ext cx="28223" cy="161263"/>
            </p14:xfrm>
          </p:contentPart>
        </mc:Choice>
        <mc:Fallback xmlns="">
          <p:pic>
            <p:nvPicPr>
              <p:cNvPr id="94" name="墨迹 93"/>
            </p:nvPicPr>
            <p:blipFill>
              <a:blip r:embed="rId184"/>
            </p:blipFill>
            <p:spPr>
              <a:xfrm>
                <a:off x="10430932" y="4829962"/>
                <a:ext cx="28223" cy="161263"/>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10436577" y="4892528"/>
              <a:ext cx="98777" cy="42299"/>
            </p14:xfrm>
          </p:contentPart>
        </mc:Choice>
        <mc:Fallback xmlns="">
          <p:pic>
            <p:nvPicPr>
              <p:cNvPr id="95" name="墨迹 94"/>
            </p:nvPicPr>
            <p:blipFill>
              <a:blip r:embed="rId186"/>
            </p:blipFill>
            <p:spPr>
              <a:xfrm>
                <a:off x="10436577" y="4892528"/>
                <a:ext cx="98777" cy="4229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10524067" y="4789602"/>
              <a:ext cx="36688" cy="325699"/>
            </p14:xfrm>
          </p:contentPart>
        </mc:Choice>
        <mc:Fallback xmlns="">
          <p:pic>
            <p:nvPicPr>
              <p:cNvPr id="96" name="墨迹 95"/>
            </p:nvPicPr>
            <p:blipFill>
              <a:blip r:embed="rId188"/>
            </p:blipFill>
            <p:spPr>
              <a:xfrm>
                <a:off x="10524067" y="4789602"/>
                <a:ext cx="36688" cy="32569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10572044" y="4799472"/>
              <a:ext cx="129823" cy="28198"/>
            </p14:xfrm>
          </p:contentPart>
        </mc:Choice>
        <mc:Fallback xmlns="">
          <p:pic>
            <p:nvPicPr>
              <p:cNvPr id="97" name="墨迹 96"/>
            </p:nvPicPr>
            <p:blipFill>
              <a:blip r:embed="rId190"/>
            </p:blipFill>
            <p:spPr>
              <a:xfrm>
                <a:off x="10572044" y="4799472"/>
                <a:ext cx="129823" cy="2819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10653888" y="4743073"/>
              <a:ext cx="25400" cy="112796"/>
            </p14:xfrm>
          </p:contentPart>
        </mc:Choice>
        <mc:Fallback xmlns="">
          <p:pic>
            <p:nvPicPr>
              <p:cNvPr id="98" name="墨迹 97"/>
            </p:nvPicPr>
            <p:blipFill>
              <a:blip r:embed="rId192"/>
            </p:blipFill>
            <p:spPr>
              <a:xfrm>
                <a:off x="10653888" y="4743073"/>
                <a:ext cx="25400" cy="112796"/>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10622844" y="4697955"/>
              <a:ext cx="191911" cy="386327"/>
            </p14:xfrm>
          </p:contentPart>
        </mc:Choice>
        <mc:Fallback xmlns="">
          <p:pic>
            <p:nvPicPr>
              <p:cNvPr id="99" name="墨迹 98"/>
            </p:nvPicPr>
            <p:blipFill>
              <a:blip r:embed="rId194"/>
            </p:blipFill>
            <p:spPr>
              <a:xfrm>
                <a:off x="10622844" y="4697955"/>
                <a:ext cx="191911" cy="386327"/>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9907940" y="5205537"/>
              <a:ext cx="82726" cy="238282"/>
            </p14:xfrm>
          </p:contentPart>
        </mc:Choice>
        <mc:Fallback xmlns="">
          <p:pic>
            <p:nvPicPr>
              <p:cNvPr id="100" name="墨迹 99"/>
            </p:nvPicPr>
            <p:blipFill>
              <a:blip r:embed="rId196"/>
            </p:blipFill>
            <p:spPr>
              <a:xfrm>
                <a:off x="9907940" y="5205537"/>
                <a:ext cx="82726" cy="238282"/>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10028061" y="5231974"/>
              <a:ext cx="107421" cy="168137"/>
            </p14:xfrm>
          </p:contentPart>
        </mc:Choice>
        <mc:Fallback xmlns="">
          <p:pic>
            <p:nvPicPr>
              <p:cNvPr id="101" name="墨迹 100"/>
            </p:nvPicPr>
            <p:blipFill>
              <a:blip r:embed="rId198"/>
            </p:blipFill>
            <p:spPr>
              <a:xfrm>
                <a:off x="10028061" y="5231974"/>
                <a:ext cx="107421" cy="16813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10120488" y="5275506"/>
              <a:ext cx="129822" cy="133064"/>
            </p14:xfrm>
          </p:contentPart>
        </mc:Choice>
        <mc:Fallback xmlns="">
          <p:pic>
            <p:nvPicPr>
              <p:cNvPr id="102" name="墨迹 101"/>
            </p:nvPicPr>
            <p:blipFill>
              <a:blip r:embed="rId200"/>
            </p:blipFill>
            <p:spPr>
              <a:xfrm>
                <a:off x="10120488" y="5275506"/>
                <a:ext cx="129822" cy="133064"/>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10219972" y="5340893"/>
              <a:ext cx="75494" cy="78957"/>
            </p14:xfrm>
          </p:contentPart>
        </mc:Choice>
        <mc:Fallback xmlns="">
          <p:pic>
            <p:nvPicPr>
              <p:cNvPr id="103" name="墨迹 102"/>
            </p:nvPicPr>
            <p:blipFill>
              <a:blip r:embed="rId202"/>
            </p:blipFill>
            <p:spPr>
              <a:xfrm>
                <a:off x="10219972" y="5340893"/>
                <a:ext cx="75494" cy="7895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10261600" y="5363452"/>
              <a:ext cx="22577" cy="87417"/>
            </p14:xfrm>
          </p:contentPart>
        </mc:Choice>
        <mc:Fallback xmlns="">
          <p:pic>
            <p:nvPicPr>
              <p:cNvPr id="104" name="墨迹 103"/>
            </p:nvPicPr>
            <p:blipFill>
              <a:blip r:embed="rId204"/>
            </p:blipFill>
            <p:spPr>
              <a:xfrm>
                <a:off x="10261600" y="5363452"/>
                <a:ext cx="22577" cy="87417"/>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10329333" y="5261935"/>
              <a:ext cx="39511" cy="172014"/>
            </p14:xfrm>
          </p:contentPart>
        </mc:Choice>
        <mc:Fallback xmlns="">
          <p:pic>
            <p:nvPicPr>
              <p:cNvPr id="105" name="墨迹 104"/>
            </p:nvPicPr>
            <p:blipFill>
              <a:blip r:embed="rId206"/>
            </p:blipFill>
            <p:spPr>
              <a:xfrm>
                <a:off x="10329333" y="5261935"/>
                <a:ext cx="39511" cy="172014"/>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10357555" y="5343712"/>
              <a:ext cx="70556" cy="25379"/>
            </p14:xfrm>
          </p:contentPart>
        </mc:Choice>
        <mc:Fallback xmlns="">
          <p:pic>
            <p:nvPicPr>
              <p:cNvPr id="106" name="墨迹 105"/>
            </p:nvPicPr>
            <p:blipFill>
              <a:blip r:embed="rId208"/>
            </p:blipFill>
            <p:spPr>
              <a:xfrm>
                <a:off x="10357555" y="5343712"/>
                <a:ext cx="70556" cy="2537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10405532" y="5211177"/>
              <a:ext cx="36689" cy="375047"/>
            </p14:xfrm>
          </p:contentPart>
        </mc:Choice>
        <mc:Fallback xmlns="">
          <p:pic>
            <p:nvPicPr>
              <p:cNvPr id="107" name="墨迹 106"/>
            </p:nvPicPr>
            <p:blipFill>
              <a:blip r:embed="rId210"/>
            </p:blipFill>
            <p:spPr>
              <a:xfrm>
                <a:off x="10405532" y="5211177"/>
                <a:ext cx="36689" cy="375047"/>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10487377" y="5261935"/>
              <a:ext cx="101600" cy="5640"/>
            </p14:xfrm>
          </p:contentPart>
        </mc:Choice>
        <mc:Fallback xmlns="">
          <p:pic>
            <p:nvPicPr>
              <p:cNvPr id="108" name="墨迹 107"/>
            </p:nvPicPr>
            <p:blipFill>
              <a:blip r:embed="rId212"/>
            </p:blipFill>
            <p:spPr>
              <a:xfrm>
                <a:off x="10487377" y="5261935"/>
                <a:ext cx="101600" cy="564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10518422" y="5194258"/>
              <a:ext cx="31045" cy="146635"/>
            </p14:xfrm>
          </p:contentPart>
        </mc:Choice>
        <mc:Fallback xmlns="">
          <p:pic>
            <p:nvPicPr>
              <p:cNvPr id="109" name="墨迹 108"/>
            </p:nvPicPr>
            <p:blipFill>
              <a:blip r:embed="rId214"/>
            </p:blipFill>
            <p:spPr>
              <a:xfrm>
                <a:off x="10518422" y="5194258"/>
                <a:ext cx="31045" cy="14663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10526888" y="5182978"/>
              <a:ext cx="169333" cy="324288"/>
            </p14:xfrm>
          </p:contentPart>
        </mc:Choice>
        <mc:Fallback xmlns="">
          <p:pic>
            <p:nvPicPr>
              <p:cNvPr id="110" name="墨迹 109"/>
            </p:nvPicPr>
            <p:blipFill>
              <a:blip r:embed="rId216"/>
            </p:blipFill>
            <p:spPr>
              <a:xfrm>
                <a:off x="10526888" y="5182978"/>
                <a:ext cx="169333" cy="324288"/>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9945511" y="5318333"/>
              <a:ext cx="115711" cy="11280"/>
            </p14:xfrm>
          </p:contentPart>
        </mc:Choice>
        <mc:Fallback xmlns="">
          <p:pic>
            <p:nvPicPr>
              <p:cNvPr id="111" name="墨迹 110"/>
            </p:nvPicPr>
            <p:blipFill>
              <a:blip r:embed="rId218"/>
            </p:blipFill>
            <p:spPr>
              <a:xfrm>
                <a:off x="9945511" y="5318333"/>
                <a:ext cx="115711" cy="1128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10581217" y="5098381"/>
              <a:ext cx="363361" cy="39479"/>
            </p14:xfrm>
          </p:contentPart>
        </mc:Choice>
        <mc:Fallback xmlns="">
          <p:pic>
            <p:nvPicPr>
              <p:cNvPr id="112" name="墨迹 111"/>
            </p:nvPicPr>
            <p:blipFill>
              <a:blip r:embed="rId220"/>
            </p:blipFill>
            <p:spPr>
              <a:xfrm>
                <a:off x="10581217" y="5098381"/>
                <a:ext cx="363361" cy="3947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11026422" y="5075822"/>
              <a:ext cx="25400" cy="360"/>
            </p14:xfrm>
          </p:contentPart>
        </mc:Choice>
        <mc:Fallback xmlns="">
          <p:pic>
            <p:nvPicPr>
              <p:cNvPr id="113" name="墨迹 112"/>
            </p:nvPicPr>
            <p:blipFill>
              <a:blip r:embed="rId222"/>
            </p:blipFill>
            <p:spPr>
              <a:xfrm>
                <a:off x="11026422" y="5075822"/>
                <a:ext cx="25400" cy="36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11016368" y="5047623"/>
              <a:ext cx="150107" cy="22559"/>
            </p14:xfrm>
          </p:contentPart>
        </mc:Choice>
        <mc:Fallback xmlns="">
          <p:pic>
            <p:nvPicPr>
              <p:cNvPr id="114" name="墨迹 113"/>
            </p:nvPicPr>
            <p:blipFill>
              <a:blip r:embed="rId224"/>
            </p:blipFill>
            <p:spPr>
              <a:xfrm>
                <a:off x="11016368" y="5047623"/>
                <a:ext cx="150107" cy="2255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10993967" y="5137860"/>
              <a:ext cx="167922" cy="28199"/>
            </p14:xfrm>
          </p:contentPart>
        </mc:Choice>
        <mc:Fallback xmlns="">
          <p:pic>
            <p:nvPicPr>
              <p:cNvPr id="115" name="墨迹 114"/>
            </p:nvPicPr>
            <p:blipFill>
              <a:blip r:embed="rId226"/>
            </p:blipFill>
            <p:spPr>
              <a:xfrm>
                <a:off x="10993967" y="5137860"/>
                <a:ext cx="167922" cy="2819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11356622" y="5120940"/>
              <a:ext cx="550333" cy="11280"/>
            </p14:xfrm>
          </p:contentPart>
        </mc:Choice>
        <mc:Fallback xmlns="">
          <p:pic>
            <p:nvPicPr>
              <p:cNvPr id="116" name="墨迹 115"/>
            </p:nvPicPr>
            <p:blipFill>
              <a:blip r:embed="rId228"/>
            </p:blipFill>
            <p:spPr>
              <a:xfrm>
                <a:off x="11356622" y="5120940"/>
                <a:ext cx="550333" cy="1128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11367911" y="4805111"/>
              <a:ext cx="112889" cy="130421"/>
            </p14:xfrm>
          </p:contentPart>
        </mc:Choice>
        <mc:Fallback xmlns="">
          <p:pic>
            <p:nvPicPr>
              <p:cNvPr id="117" name="墨迹 116"/>
            </p:nvPicPr>
            <p:blipFill>
              <a:blip r:embed="rId230"/>
            </p:blipFill>
            <p:spPr>
              <a:xfrm>
                <a:off x="11367911" y="4805111"/>
                <a:ext cx="112889" cy="130421"/>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11463867" y="4889708"/>
              <a:ext cx="59972" cy="90237"/>
            </p14:xfrm>
          </p:contentPart>
        </mc:Choice>
        <mc:Fallback xmlns="">
          <p:pic>
            <p:nvPicPr>
              <p:cNvPr id="118" name="墨迹 117"/>
            </p:nvPicPr>
            <p:blipFill>
              <a:blip r:embed="rId232"/>
            </p:blipFill>
            <p:spPr>
              <a:xfrm>
                <a:off x="11463867" y="4889708"/>
                <a:ext cx="59972" cy="90237"/>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11582400" y="4731794"/>
              <a:ext cx="118532" cy="191753"/>
            </p14:xfrm>
          </p:contentPart>
        </mc:Choice>
        <mc:Fallback xmlns="">
          <p:pic>
            <p:nvPicPr>
              <p:cNvPr id="119" name="墨迹 118"/>
            </p:nvPicPr>
            <p:blipFill>
              <a:blip r:embed="rId234"/>
            </p:blipFill>
            <p:spPr>
              <a:xfrm>
                <a:off x="11582400" y="4731794"/>
                <a:ext cx="118532" cy="191753"/>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11770077" y="4664116"/>
              <a:ext cx="148167" cy="219953"/>
            </p14:xfrm>
          </p:contentPart>
        </mc:Choice>
        <mc:Fallback xmlns="">
          <p:pic>
            <p:nvPicPr>
              <p:cNvPr id="120" name="墨迹 119"/>
            </p:nvPicPr>
            <p:blipFill>
              <a:blip r:embed="rId236"/>
            </p:blipFill>
            <p:spPr>
              <a:xfrm>
                <a:off x="11770077" y="4664116"/>
                <a:ext cx="148167" cy="219953"/>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11435644" y="5216817"/>
              <a:ext cx="110949" cy="143815"/>
            </p14:xfrm>
          </p:contentPart>
        </mc:Choice>
        <mc:Fallback xmlns="">
          <p:pic>
            <p:nvPicPr>
              <p:cNvPr id="121" name="墨迹 120"/>
            </p:nvPicPr>
            <p:blipFill>
              <a:blip r:embed="rId238"/>
            </p:blipFill>
            <p:spPr>
              <a:xfrm>
                <a:off x="11435644" y="5216817"/>
                <a:ext cx="110949" cy="143815"/>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11565467" y="5256296"/>
              <a:ext cx="50800" cy="56398"/>
            </p14:xfrm>
          </p:contentPart>
        </mc:Choice>
        <mc:Fallback xmlns="">
          <p:pic>
            <p:nvPicPr>
              <p:cNvPr id="122" name="墨迹 121"/>
            </p:nvPicPr>
            <p:blipFill>
              <a:blip r:embed="rId240"/>
            </p:blipFill>
            <p:spPr>
              <a:xfrm>
                <a:off x="11565467" y="5256296"/>
                <a:ext cx="50800" cy="56398"/>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11644488" y="5182978"/>
              <a:ext cx="62089" cy="253791"/>
            </p14:xfrm>
          </p:contentPart>
        </mc:Choice>
        <mc:Fallback xmlns="">
          <p:pic>
            <p:nvPicPr>
              <p:cNvPr id="123" name="墨迹 122"/>
            </p:nvPicPr>
            <p:blipFill>
              <a:blip r:embed="rId242"/>
            </p:blipFill>
            <p:spPr>
              <a:xfrm>
                <a:off x="11644488" y="5182978"/>
                <a:ext cx="62089" cy="253791"/>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11755789" y="5233736"/>
              <a:ext cx="122943" cy="146635"/>
            </p14:xfrm>
          </p:contentPart>
        </mc:Choice>
        <mc:Fallback xmlns="">
          <p:pic>
            <p:nvPicPr>
              <p:cNvPr id="124" name="墨迹 123"/>
            </p:nvPicPr>
            <p:blipFill>
              <a:blip r:embed="rId244"/>
            </p:blipFill>
            <p:spPr>
              <a:xfrm>
                <a:off x="11755789" y="5233736"/>
                <a:ext cx="122943" cy="146635"/>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11909777" y="4790131"/>
              <a:ext cx="94014" cy="222243"/>
            </p14:xfrm>
          </p:contentPart>
        </mc:Choice>
        <mc:Fallback xmlns="">
          <p:pic>
            <p:nvPicPr>
              <p:cNvPr id="125" name="墨迹 124"/>
            </p:nvPicPr>
            <p:blipFill>
              <a:blip r:embed="rId246"/>
            </p:blipFill>
            <p:spPr>
              <a:xfrm>
                <a:off x="11909777" y="4790131"/>
                <a:ext cx="94014" cy="222243"/>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11985977" y="4834720"/>
              <a:ext cx="45861" cy="170604"/>
            </p14:xfrm>
          </p:contentPart>
        </mc:Choice>
        <mc:Fallback xmlns="">
          <p:pic>
            <p:nvPicPr>
              <p:cNvPr id="126" name="墨迹 125"/>
            </p:nvPicPr>
            <p:blipFill>
              <a:blip r:embed="rId248"/>
            </p:blipFill>
            <p:spPr>
              <a:xfrm>
                <a:off x="11985977" y="4834720"/>
                <a:ext cx="45861" cy="170604"/>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12011377" y="4895348"/>
              <a:ext cx="84667" cy="22559"/>
            </p14:xfrm>
          </p:contentPart>
        </mc:Choice>
        <mc:Fallback xmlns="">
          <p:pic>
            <p:nvPicPr>
              <p:cNvPr id="127" name="墨迹 126"/>
            </p:nvPicPr>
            <p:blipFill>
              <a:blip r:embed="rId250"/>
            </p:blipFill>
            <p:spPr>
              <a:xfrm>
                <a:off x="12011377" y="4895348"/>
                <a:ext cx="84667" cy="2255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12014200" y="4803701"/>
              <a:ext cx="107244" cy="336979"/>
            </p14:xfrm>
          </p:contentPart>
        </mc:Choice>
        <mc:Fallback xmlns="">
          <p:pic>
            <p:nvPicPr>
              <p:cNvPr id="128" name="墨迹 127"/>
            </p:nvPicPr>
            <p:blipFill>
              <a:blip r:embed="rId252"/>
            </p:blipFill>
            <p:spPr>
              <a:xfrm>
                <a:off x="12014200" y="4803701"/>
                <a:ext cx="107244" cy="33697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12141200" y="4805111"/>
              <a:ext cx="31044" cy="2820"/>
            </p14:xfrm>
          </p:contentPart>
        </mc:Choice>
        <mc:Fallback xmlns="">
          <p:pic>
            <p:nvPicPr>
              <p:cNvPr id="129" name="墨迹 128"/>
            </p:nvPicPr>
            <p:blipFill>
              <a:blip r:embed="rId254"/>
            </p:blipFill>
            <p:spPr>
              <a:xfrm>
                <a:off x="12141200" y="4805111"/>
                <a:ext cx="31044" cy="282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12149667" y="4769686"/>
              <a:ext cx="25400" cy="103103"/>
            </p14:xfrm>
          </p:contentPart>
        </mc:Choice>
        <mc:Fallback xmlns="">
          <p:pic>
            <p:nvPicPr>
              <p:cNvPr id="130" name="墨迹 129"/>
            </p:nvPicPr>
            <p:blipFill>
              <a:blip r:embed="rId256"/>
            </p:blipFill>
            <p:spPr>
              <a:xfrm>
                <a:off x="12149667" y="4769686"/>
                <a:ext cx="25400" cy="103103"/>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12065000" y="5030704"/>
              <a:ext cx="124177" cy="45118"/>
            </p14:xfrm>
          </p:contentPart>
        </mc:Choice>
        <mc:Fallback xmlns="">
          <p:pic>
            <p:nvPicPr>
              <p:cNvPr id="131" name="墨迹 130"/>
            </p:nvPicPr>
            <p:blipFill>
              <a:blip r:embed="rId258"/>
            </p:blipFill>
            <p:spPr>
              <a:xfrm>
                <a:off x="12065000" y="5030704"/>
                <a:ext cx="124177" cy="45118"/>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11853332" y="5104021"/>
              <a:ext cx="318912" cy="25379"/>
            </p14:xfrm>
          </p:contentPart>
        </mc:Choice>
        <mc:Fallback xmlns="">
          <p:pic>
            <p:nvPicPr>
              <p:cNvPr id="132" name="墨迹 131"/>
            </p:nvPicPr>
            <p:blipFill>
              <a:blip r:embed="rId260"/>
            </p:blipFill>
            <p:spPr>
              <a:xfrm>
                <a:off x="11853332" y="5104021"/>
                <a:ext cx="318912" cy="2537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8784166" y="5735679"/>
              <a:ext cx="94544" cy="211492"/>
            </p14:xfrm>
          </p:contentPart>
        </mc:Choice>
        <mc:Fallback xmlns="">
          <p:pic>
            <p:nvPicPr>
              <p:cNvPr id="133" name="墨迹 132"/>
            </p:nvPicPr>
            <p:blipFill>
              <a:blip r:embed="rId262"/>
            </p:blipFill>
            <p:spPr>
              <a:xfrm>
                <a:off x="8784166" y="5735679"/>
                <a:ext cx="94544" cy="211492"/>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8910461" y="5745372"/>
              <a:ext cx="126294" cy="143991"/>
            </p14:xfrm>
          </p:contentPart>
        </mc:Choice>
        <mc:Fallback xmlns="">
          <p:pic>
            <p:nvPicPr>
              <p:cNvPr id="134" name="墨迹 133"/>
            </p:nvPicPr>
            <p:blipFill>
              <a:blip r:embed="rId264"/>
            </p:blipFill>
            <p:spPr>
              <a:xfrm>
                <a:off x="8910461" y="5745372"/>
                <a:ext cx="126294" cy="143991"/>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9050866" y="5674170"/>
              <a:ext cx="19756" cy="227883"/>
            </p14:xfrm>
          </p:contentPart>
        </mc:Choice>
        <mc:Fallback xmlns="">
          <p:pic>
            <p:nvPicPr>
              <p:cNvPr id="135" name="墨迹 134"/>
            </p:nvPicPr>
            <p:blipFill>
              <a:blip r:embed="rId266"/>
            </p:blipFill>
            <p:spPr>
              <a:xfrm>
                <a:off x="9050866" y="5674170"/>
                <a:ext cx="19756" cy="227883"/>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9110133" y="5769518"/>
              <a:ext cx="101600" cy="14099"/>
            </p14:xfrm>
          </p:contentPart>
        </mc:Choice>
        <mc:Fallback xmlns="">
          <p:pic>
            <p:nvPicPr>
              <p:cNvPr id="136" name="墨迹 135"/>
            </p:nvPicPr>
            <p:blipFill>
              <a:blip r:embed="rId268"/>
            </p:blipFill>
            <p:spPr>
              <a:xfrm>
                <a:off x="9110133" y="5769518"/>
                <a:ext cx="101600" cy="1409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9099550" y="5837195"/>
              <a:ext cx="140405" cy="5640"/>
            </p14:xfrm>
          </p:contentPart>
        </mc:Choice>
        <mc:Fallback xmlns="">
          <p:pic>
            <p:nvPicPr>
              <p:cNvPr id="137" name="墨迹 136"/>
            </p:nvPicPr>
            <p:blipFill>
              <a:blip r:embed="rId270"/>
            </p:blipFill>
            <p:spPr>
              <a:xfrm>
                <a:off x="9099550" y="5837195"/>
                <a:ext cx="140405" cy="564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9309628" y="5667296"/>
              <a:ext cx="91899" cy="226297"/>
            </p14:xfrm>
          </p:contentPart>
        </mc:Choice>
        <mc:Fallback xmlns="">
          <p:pic>
            <p:nvPicPr>
              <p:cNvPr id="138" name="墨迹 137"/>
            </p:nvPicPr>
            <p:blipFill>
              <a:blip r:embed="rId272"/>
            </p:blipFill>
            <p:spPr>
              <a:xfrm>
                <a:off x="9309628" y="5667296"/>
                <a:ext cx="91899" cy="226297"/>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9045222" y="6215062"/>
              <a:ext cx="143933" cy="50758"/>
            </p14:xfrm>
          </p:contentPart>
        </mc:Choice>
        <mc:Fallback xmlns="">
          <p:pic>
            <p:nvPicPr>
              <p:cNvPr id="139" name="墨迹 138"/>
            </p:nvPicPr>
            <p:blipFill>
              <a:blip r:embed="rId274"/>
            </p:blipFill>
            <p:spPr>
              <a:xfrm>
                <a:off x="9045222" y="6215062"/>
                <a:ext cx="143933" cy="50758"/>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9026348" y="6344777"/>
              <a:ext cx="188207" cy="14100"/>
            </p14:xfrm>
          </p:contentPart>
        </mc:Choice>
        <mc:Fallback xmlns="">
          <p:pic>
            <p:nvPicPr>
              <p:cNvPr id="140" name="墨迹 139"/>
            </p:nvPicPr>
            <p:blipFill>
              <a:blip r:embed="rId276"/>
            </p:blipFill>
            <p:spPr>
              <a:xfrm>
                <a:off x="9026348" y="6344777"/>
                <a:ext cx="188207" cy="1410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9479844" y="6277100"/>
              <a:ext cx="1467556" cy="28199"/>
            </p14:xfrm>
          </p:contentPart>
        </mc:Choice>
        <mc:Fallback xmlns="">
          <p:pic>
            <p:nvPicPr>
              <p:cNvPr id="141" name="墨迹 140"/>
            </p:nvPicPr>
            <p:blipFill>
              <a:blip r:embed="rId278"/>
            </p:blipFill>
            <p:spPr>
              <a:xfrm>
                <a:off x="9479844" y="6277100"/>
                <a:ext cx="1467556" cy="2819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9917288" y="6028949"/>
              <a:ext cx="73378" cy="132888"/>
            </p14:xfrm>
          </p:contentPart>
        </mc:Choice>
        <mc:Fallback xmlns="">
          <p:pic>
            <p:nvPicPr>
              <p:cNvPr id="142" name="墨迹 141"/>
            </p:nvPicPr>
            <p:blipFill>
              <a:blip r:embed="rId280"/>
            </p:blipFill>
            <p:spPr>
              <a:xfrm>
                <a:off x="9917288" y="6028949"/>
                <a:ext cx="73378" cy="132888"/>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10018888" y="6068427"/>
              <a:ext cx="50800" cy="53578"/>
            </p14:xfrm>
          </p:contentPart>
        </mc:Choice>
        <mc:Fallback xmlns="">
          <p:pic>
            <p:nvPicPr>
              <p:cNvPr id="143" name="墨迹 142"/>
            </p:nvPicPr>
            <p:blipFill>
              <a:blip r:embed="rId282"/>
            </p:blipFill>
            <p:spPr>
              <a:xfrm>
                <a:off x="10018888" y="6068427"/>
                <a:ext cx="50800" cy="5357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10128602" y="5961271"/>
              <a:ext cx="113242" cy="186113"/>
            </p14:xfrm>
          </p:contentPart>
        </mc:Choice>
        <mc:Fallback xmlns="">
          <p:pic>
            <p:nvPicPr>
              <p:cNvPr id="144" name="墨迹 143"/>
            </p:nvPicPr>
            <p:blipFill>
              <a:blip r:embed="rId284"/>
            </p:blipFill>
            <p:spPr>
              <a:xfrm>
                <a:off x="10128602" y="5961271"/>
                <a:ext cx="113242" cy="186113"/>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10222088" y="5972550"/>
              <a:ext cx="146756" cy="246213"/>
            </p14:xfrm>
          </p:contentPart>
        </mc:Choice>
        <mc:Fallback xmlns="">
          <p:pic>
            <p:nvPicPr>
              <p:cNvPr id="145" name="墨迹 144"/>
            </p:nvPicPr>
            <p:blipFill>
              <a:blip r:embed="rId286"/>
            </p:blipFill>
            <p:spPr>
              <a:xfrm>
                <a:off x="10222088" y="5972550"/>
                <a:ext cx="146756" cy="246213"/>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10436577" y="6026128"/>
              <a:ext cx="174977" cy="177654"/>
            </p14:xfrm>
          </p:contentPart>
        </mc:Choice>
        <mc:Fallback xmlns="">
          <p:pic>
            <p:nvPicPr>
              <p:cNvPr id="146" name="墨迹 145"/>
            </p:nvPicPr>
            <p:blipFill>
              <a:blip r:embed="rId288"/>
            </p:blipFill>
            <p:spPr>
              <a:xfrm>
                <a:off x="10436577" y="6026128"/>
                <a:ext cx="174977" cy="177654"/>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10450160" y="6031592"/>
              <a:ext cx="90840" cy="256788"/>
            </p14:xfrm>
          </p:contentPart>
        </mc:Choice>
        <mc:Fallback xmlns="">
          <p:pic>
            <p:nvPicPr>
              <p:cNvPr id="147" name="墨迹 146"/>
            </p:nvPicPr>
            <p:blipFill>
              <a:blip r:embed="rId290"/>
            </p:blipFill>
            <p:spPr>
              <a:xfrm>
                <a:off x="10450160" y="6031592"/>
                <a:ext cx="90840" cy="256788"/>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10662355" y="5991761"/>
              <a:ext cx="60677" cy="226121"/>
            </p14:xfrm>
          </p:contentPart>
        </mc:Choice>
        <mc:Fallback xmlns="">
          <p:pic>
            <p:nvPicPr>
              <p:cNvPr id="148" name="墨迹 147"/>
            </p:nvPicPr>
            <p:blipFill>
              <a:blip r:embed="rId292"/>
            </p:blipFill>
            <p:spPr>
              <a:xfrm>
                <a:off x="10662355" y="5991761"/>
                <a:ext cx="60677" cy="226121"/>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10760956" y="6035998"/>
              <a:ext cx="101776" cy="156505"/>
            </p14:xfrm>
          </p:contentPart>
        </mc:Choice>
        <mc:Fallback xmlns="">
          <p:pic>
            <p:nvPicPr>
              <p:cNvPr id="149" name="墨迹 148"/>
            </p:nvPicPr>
            <p:blipFill>
              <a:blip r:embed="rId294"/>
            </p:blipFill>
            <p:spPr>
              <a:xfrm>
                <a:off x="10760956" y="6035998"/>
                <a:ext cx="101776" cy="156505"/>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10890250" y="5966911"/>
              <a:ext cx="124882" cy="5640"/>
            </p14:xfrm>
          </p:contentPart>
        </mc:Choice>
        <mc:Fallback xmlns="">
          <p:pic>
            <p:nvPicPr>
              <p:cNvPr id="150" name="墨迹 149"/>
            </p:nvPicPr>
            <p:blipFill>
              <a:blip r:embed="rId296"/>
            </p:blipFill>
            <p:spPr>
              <a:xfrm>
                <a:off x="10890250" y="5966911"/>
                <a:ext cx="124882" cy="564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11034888" y="5810935"/>
              <a:ext cx="115712" cy="251852"/>
            </p14:xfrm>
          </p:contentPart>
        </mc:Choice>
        <mc:Fallback xmlns="">
          <p:pic>
            <p:nvPicPr>
              <p:cNvPr id="151" name="墨迹 150"/>
            </p:nvPicPr>
            <p:blipFill>
              <a:blip r:embed="rId298"/>
            </p:blipFill>
            <p:spPr>
              <a:xfrm>
                <a:off x="11034888" y="5810935"/>
                <a:ext cx="115712" cy="251852"/>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10080977" y="6412455"/>
              <a:ext cx="107245" cy="141700"/>
            </p14:xfrm>
          </p:contentPart>
        </mc:Choice>
        <mc:Fallback xmlns="">
          <p:pic>
            <p:nvPicPr>
              <p:cNvPr id="152" name="墨迹 151"/>
            </p:nvPicPr>
            <p:blipFill>
              <a:blip r:embed="rId300"/>
            </p:blipFill>
            <p:spPr>
              <a:xfrm>
                <a:off x="10080977" y="6412455"/>
                <a:ext cx="107245" cy="1417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10239022" y="6463213"/>
              <a:ext cx="56444" cy="81777"/>
            </p14:xfrm>
          </p:contentPart>
        </mc:Choice>
        <mc:Fallback xmlns="">
          <p:pic>
            <p:nvPicPr>
              <p:cNvPr id="153" name="墨迹 152"/>
            </p:nvPicPr>
            <p:blipFill>
              <a:blip r:embed="rId302"/>
            </p:blipFill>
            <p:spPr>
              <a:xfrm>
                <a:off x="10239022" y="6463213"/>
                <a:ext cx="56444" cy="81777"/>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10388600" y="6395536"/>
              <a:ext cx="31044" cy="180474"/>
            </p14:xfrm>
          </p:contentPart>
        </mc:Choice>
        <mc:Fallback xmlns="">
          <p:pic>
            <p:nvPicPr>
              <p:cNvPr id="154" name="墨迹 153"/>
            </p:nvPicPr>
            <p:blipFill>
              <a:blip r:embed="rId304"/>
            </p:blipFill>
            <p:spPr>
              <a:xfrm>
                <a:off x="10388600" y="6395536"/>
                <a:ext cx="31044" cy="180474"/>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10532532" y="6429375"/>
              <a:ext cx="141112" cy="129715"/>
            </p14:xfrm>
          </p:contentPart>
        </mc:Choice>
        <mc:Fallback xmlns="">
          <p:pic>
            <p:nvPicPr>
              <p:cNvPr id="155" name="墨迹 154"/>
            </p:nvPicPr>
            <p:blipFill>
              <a:blip r:embed="rId306"/>
            </p:blipFill>
            <p:spPr>
              <a:xfrm>
                <a:off x="10532532" y="6429375"/>
                <a:ext cx="141112" cy="129715"/>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11077927" y="6226341"/>
              <a:ext cx="160161" cy="31019"/>
            </p14:xfrm>
          </p:contentPart>
        </mc:Choice>
        <mc:Fallback xmlns="">
          <p:pic>
            <p:nvPicPr>
              <p:cNvPr id="156" name="墨迹 155"/>
            </p:nvPicPr>
            <p:blipFill>
              <a:blip r:embed="rId308"/>
            </p:blipFill>
            <p:spPr>
              <a:xfrm>
                <a:off x="11077927" y="6226341"/>
                <a:ext cx="160161" cy="3101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11051998" y="6340548"/>
              <a:ext cx="191736" cy="12689"/>
            </p14:xfrm>
          </p:contentPart>
        </mc:Choice>
        <mc:Fallback xmlns="">
          <p:pic>
            <p:nvPicPr>
              <p:cNvPr id="157" name="墨迹 156"/>
            </p:nvPicPr>
            <p:blipFill>
              <a:blip r:embed="rId310"/>
            </p:blipFill>
            <p:spPr>
              <a:xfrm>
                <a:off x="11051998" y="6340548"/>
                <a:ext cx="191736" cy="1268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11211806" y="6156549"/>
              <a:ext cx="20638" cy="47233"/>
            </p14:xfrm>
          </p:contentPart>
        </mc:Choice>
        <mc:Fallback xmlns="">
          <p:pic>
            <p:nvPicPr>
              <p:cNvPr id="158" name="墨迹 157"/>
            </p:nvPicPr>
            <p:blipFill>
              <a:blip r:embed="rId312"/>
            </p:blipFill>
            <p:spPr>
              <a:xfrm>
                <a:off x="11211806" y="6156549"/>
                <a:ext cx="20638" cy="47233"/>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11274777" y="6169944"/>
              <a:ext cx="149577" cy="352487"/>
            </p14:xfrm>
          </p:contentPart>
        </mc:Choice>
        <mc:Fallback xmlns="">
          <p:pic>
            <p:nvPicPr>
              <p:cNvPr id="159" name="墨迹 158"/>
            </p:nvPicPr>
            <p:blipFill>
              <a:blip r:embed="rId314"/>
            </p:blipFill>
            <p:spPr>
              <a:xfrm>
                <a:off x="11274777" y="6169944"/>
                <a:ext cx="149577" cy="352487"/>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11430000" y="6333498"/>
              <a:ext cx="28222" cy="70497"/>
            </p14:xfrm>
          </p:contentPart>
        </mc:Choice>
        <mc:Fallback xmlns="">
          <p:pic>
            <p:nvPicPr>
              <p:cNvPr id="160" name="墨迹 159"/>
            </p:nvPicPr>
            <p:blipFill>
              <a:blip r:embed="rId316"/>
            </p:blipFill>
            <p:spPr>
              <a:xfrm>
                <a:off x="11430000" y="6333498"/>
                <a:ext cx="28222" cy="70497"/>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11500555" y="6177522"/>
              <a:ext cx="104423" cy="223653"/>
            </p14:xfrm>
          </p:contentPart>
        </mc:Choice>
        <mc:Fallback xmlns="">
          <p:pic>
            <p:nvPicPr>
              <p:cNvPr id="161" name="墨迹 160"/>
            </p:nvPicPr>
            <p:blipFill>
              <a:blip r:embed="rId318"/>
            </p:blipFill>
            <p:spPr>
              <a:xfrm>
                <a:off x="11500555" y="6177522"/>
                <a:ext cx="104423" cy="223653"/>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11616267" y="6222817"/>
              <a:ext cx="135467" cy="181178"/>
            </p14:xfrm>
          </p:contentPart>
        </mc:Choice>
        <mc:Fallback xmlns="">
          <p:pic>
            <p:nvPicPr>
              <p:cNvPr id="162" name="墨迹 161"/>
            </p:nvPicPr>
            <p:blipFill>
              <a:blip r:embed="rId320"/>
            </p:blipFill>
            <p:spPr>
              <a:xfrm>
                <a:off x="11616267" y="6222817"/>
                <a:ext cx="135467" cy="181178"/>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11613444" y="6257361"/>
              <a:ext cx="45156" cy="191753"/>
            </p14:xfrm>
          </p:contentPart>
        </mc:Choice>
        <mc:Fallback xmlns="">
          <p:pic>
            <p:nvPicPr>
              <p:cNvPr id="163" name="墨迹 162"/>
            </p:nvPicPr>
            <p:blipFill>
              <a:blip r:embed="rId322"/>
            </p:blipFill>
            <p:spPr>
              <a:xfrm>
                <a:off x="11613444" y="6257361"/>
                <a:ext cx="45156" cy="191753"/>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11720688" y="6215062"/>
              <a:ext cx="81844" cy="169194"/>
            </p14:xfrm>
          </p:contentPart>
        </mc:Choice>
        <mc:Fallback xmlns="">
          <p:pic>
            <p:nvPicPr>
              <p:cNvPr id="164" name="墨迹 163"/>
            </p:nvPicPr>
            <p:blipFill>
              <a:blip r:embed="rId324"/>
            </p:blipFill>
            <p:spPr>
              <a:xfrm>
                <a:off x="11720688" y="6215062"/>
                <a:ext cx="81844" cy="169194"/>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11805002" y="6244671"/>
              <a:ext cx="87842" cy="135531"/>
            </p14:xfrm>
          </p:contentPart>
        </mc:Choice>
        <mc:Fallback xmlns="">
          <p:pic>
            <p:nvPicPr>
              <p:cNvPr id="165" name="墨迹 164"/>
            </p:nvPicPr>
            <p:blipFill>
              <a:blip r:embed="rId326"/>
            </p:blipFill>
            <p:spPr>
              <a:xfrm>
                <a:off x="11805002" y="6244671"/>
                <a:ext cx="87842" cy="135531"/>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11909777" y="6169944"/>
              <a:ext cx="101600" cy="28199"/>
            </p14:xfrm>
          </p:contentPart>
        </mc:Choice>
        <mc:Fallback xmlns="">
          <p:pic>
            <p:nvPicPr>
              <p:cNvPr id="166" name="墨迹 165"/>
            </p:nvPicPr>
            <p:blipFill>
              <a:blip r:embed="rId328"/>
            </p:blipFill>
            <p:spPr>
              <a:xfrm>
                <a:off x="11909777" y="6169944"/>
                <a:ext cx="101600" cy="2819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墨迹 166"/>
              <p14:cNvContentPartPr/>
              <p14:nvPr/>
            </p14:nvContentPartPr>
            <p14:xfrm>
              <a:off x="12022667" y="6048688"/>
              <a:ext cx="115005" cy="231760"/>
            </p14:xfrm>
          </p:contentPart>
        </mc:Choice>
        <mc:Fallback xmlns="">
          <p:pic>
            <p:nvPicPr>
              <p:cNvPr id="167" name="墨迹 166"/>
            </p:nvPicPr>
            <p:blipFill>
              <a:blip r:embed="rId330"/>
            </p:blipFill>
            <p:spPr>
              <a:xfrm>
                <a:off x="12022667" y="6048688"/>
                <a:ext cx="115005" cy="23176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墨迹 167"/>
              <p14:cNvContentPartPr/>
              <p14:nvPr/>
            </p14:nvContentPartPr>
            <p14:xfrm>
              <a:off x="8777111" y="2058527"/>
              <a:ext cx="105017" cy="59959"/>
            </p14:xfrm>
          </p:contentPart>
        </mc:Choice>
        <mc:Fallback xmlns="">
          <p:pic>
            <p:nvPicPr>
              <p:cNvPr id="168" name="墨迹 167"/>
            </p:nvPicPr>
            <p:blipFill>
              <a:blip r:embed="rId332"/>
            </p:blipFill>
            <p:spPr>
              <a:xfrm>
                <a:off x="8777111" y="2058527"/>
                <a:ext cx="105017" cy="5995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墨迹 168"/>
              <p14:cNvContentPartPr/>
              <p14:nvPr/>
            </p14:nvContentPartPr>
            <p14:xfrm>
              <a:off x="8139288" y="1411889"/>
              <a:ext cx="190500" cy="308250"/>
            </p14:xfrm>
          </p:contentPart>
        </mc:Choice>
        <mc:Fallback xmlns="">
          <p:pic>
            <p:nvPicPr>
              <p:cNvPr id="169" name="墨迹 168"/>
            </p:nvPicPr>
            <p:blipFill>
              <a:blip r:embed="rId334"/>
            </p:blipFill>
            <p:spPr>
              <a:xfrm>
                <a:off x="8139288" y="1411889"/>
                <a:ext cx="190500" cy="30825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墨迹 169"/>
              <p14:cNvContentPartPr/>
              <p14:nvPr/>
            </p14:nvContentPartPr>
            <p14:xfrm>
              <a:off x="8421511" y="1596064"/>
              <a:ext cx="42333" cy="62037"/>
            </p14:xfrm>
          </p:contentPart>
        </mc:Choice>
        <mc:Fallback xmlns="">
          <p:pic>
            <p:nvPicPr>
              <p:cNvPr id="170" name="墨迹 169"/>
            </p:nvPicPr>
            <p:blipFill>
              <a:blip r:embed="rId336"/>
            </p:blipFill>
            <p:spPr>
              <a:xfrm>
                <a:off x="8421511" y="1596064"/>
                <a:ext cx="42333" cy="62037"/>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墨迹 170"/>
              <p14:cNvContentPartPr/>
              <p14:nvPr/>
            </p14:nvContentPartPr>
            <p14:xfrm>
              <a:off x="8412338" y="1680661"/>
              <a:ext cx="31750" cy="47938"/>
            </p14:xfrm>
          </p:contentPart>
        </mc:Choice>
        <mc:Fallback xmlns="">
          <p:pic>
            <p:nvPicPr>
              <p:cNvPr id="171" name="墨迹 170"/>
            </p:nvPicPr>
            <p:blipFill>
              <a:blip r:embed="rId338"/>
            </p:blipFill>
            <p:spPr>
              <a:xfrm>
                <a:off x="8412338" y="1680661"/>
                <a:ext cx="31750" cy="47938"/>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墨迹 171"/>
              <p14:cNvContentPartPr/>
              <p14:nvPr/>
            </p14:nvContentPartPr>
            <p14:xfrm>
              <a:off x="8365066" y="1486792"/>
              <a:ext cx="143934" cy="229822"/>
            </p14:xfrm>
          </p:contentPart>
        </mc:Choice>
        <mc:Fallback xmlns="">
          <p:pic>
            <p:nvPicPr>
              <p:cNvPr id="172" name="墨迹 171"/>
            </p:nvPicPr>
            <p:blipFill>
              <a:blip r:embed="rId340"/>
            </p:blipFill>
            <p:spPr>
              <a:xfrm>
                <a:off x="8365066" y="1486792"/>
                <a:ext cx="143934" cy="229822"/>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墨迹 172"/>
              <p14:cNvContentPartPr/>
              <p14:nvPr/>
            </p14:nvContentPartPr>
            <p14:xfrm>
              <a:off x="8472311" y="1404310"/>
              <a:ext cx="158044" cy="372227"/>
            </p14:xfrm>
          </p:contentPart>
        </mc:Choice>
        <mc:Fallback xmlns="">
          <p:pic>
            <p:nvPicPr>
              <p:cNvPr id="173" name="墨迹 172"/>
            </p:nvPicPr>
            <p:blipFill>
              <a:blip r:embed="rId342"/>
            </p:blipFill>
            <p:spPr>
              <a:xfrm>
                <a:off x="8472311" y="1404310"/>
                <a:ext cx="158044" cy="372227"/>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墨迹 173"/>
              <p14:cNvContentPartPr/>
              <p14:nvPr/>
            </p14:nvContentPartPr>
            <p14:xfrm>
              <a:off x="8540044" y="1686300"/>
              <a:ext cx="121356" cy="101517"/>
            </p14:xfrm>
          </p:contentPart>
        </mc:Choice>
        <mc:Fallback xmlns="">
          <p:pic>
            <p:nvPicPr>
              <p:cNvPr id="174" name="墨迹 173"/>
            </p:nvPicPr>
            <p:blipFill>
              <a:blip r:embed="rId344"/>
            </p:blipFill>
            <p:spPr>
              <a:xfrm>
                <a:off x="8540044" y="1686300"/>
                <a:ext cx="121356" cy="101517"/>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墨迹 174"/>
              <p14:cNvContentPartPr/>
              <p14:nvPr/>
            </p14:nvContentPartPr>
            <p14:xfrm>
              <a:off x="8895644" y="1573504"/>
              <a:ext cx="33866" cy="73318"/>
            </p14:xfrm>
          </p:contentPart>
        </mc:Choice>
        <mc:Fallback xmlns="">
          <p:pic>
            <p:nvPicPr>
              <p:cNvPr id="175" name="墨迹 174"/>
            </p:nvPicPr>
            <p:blipFill>
              <a:blip r:embed="rId346"/>
            </p:blipFill>
            <p:spPr>
              <a:xfrm>
                <a:off x="8895644" y="1573504"/>
                <a:ext cx="33866" cy="73318"/>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墨迹 175"/>
              <p14:cNvContentPartPr/>
              <p14:nvPr/>
            </p14:nvContentPartPr>
            <p14:xfrm>
              <a:off x="8856133" y="1691940"/>
              <a:ext cx="39511" cy="28199"/>
            </p14:xfrm>
          </p:contentPart>
        </mc:Choice>
        <mc:Fallback xmlns="">
          <p:pic>
            <p:nvPicPr>
              <p:cNvPr id="176" name="墨迹 175"/>
            </p:nvPicPr>
            <p:blipFill>
              <a:blip r:embed="rId348"/>
            </p:blipFill>
            <p:spPr>
              <a:xfrm>
                <a:off x="8856133" y="1691940"/>
                <a:ext cx="39511" cy="28199"/>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墨迹 176"/>
              <p14:cNvContentPartPr/>
              <p14:nvPr/>
            </p14:nvContentPartPr>
            <p14:xfrm>
              <a:off x="9285111" y="1412065"/>
              <a:ext cx="200378" cy="229117"/>
            </p14:xfrm>
          </p:contentPart>
        </mc:Choice>
        <mc:Fallback xmlns="">
          <p:pic>
            <p:nvPicPr>
              <p:cNvPr id="177" name="墨迹 176"/>
            </p:nvPicPr>
            <p:blipFill>
              <a:blip r:embed="rId350"/>
            </p:blipFill>
            <p:spPr>
              <a:xfrm>
                <a:off x="9285111" y="1412065"/>
                <a:ext cx="200378" cy="229117"/>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墨迹 177"/>
              <p14:cNvContentPartPr/>
              <p14:nvPr/>
            </p14:nvContentPartPr>
            <p14:xfrm>
              <a:off x="9652000" y="1283055"/>
              <a:ext cx="110066" cy="8459"/>
            </p14:xfrm>
          </p:contentPart>
        </mc:Choice>
        <mc:Fallback xmlns="">
          <p:pic>
            <p:nvPicPr>
              <p:cNvPr id="178" name="墨迹 177"/>
            </p:nvPicPr>
            <p:blipFill>
              <a:blip r:embed="rId352"/>
            </p:blipFill>
            <p:spPr>
              <a:xfrm>
                <a:off x="9652000" y="1283055"/>
                <a:ext cx="110066" cy="845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墨迹 178"/>
              <p14:cNvContentPartPr/>
              <p14:nvPr/>
            </p14:nvContentPartPr>
            <p14:xfrm>
              <a:off x="9635066" y="1212557"/>
              <a:ext cx="22578" cy="169194"/>
            </p14:xfrm>
          </p:contentPart>
        </mc:Choice>
        <mc:Fallback xmlns="">
          <p:pic>
            <p:nvPicPr>
              <p:cNvPr id="179" name="墨迹 178"/>
            </p:nvPicPr>
            <p:blipFill>
              <a:blip r:embed="rId354"/>
            </p:blipFill>
            <p:spPr>
              <a:xfrm>
                <a:off x="9635066" y="1212557"/>
                <a:ext cx="22578" cy="169194"/>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墨迹 179"/>
              <p14:cNvContentPartPr/>
              <p14:nvPr/>
            </p14:nvContentPartPr>
            <p14:xfrm>
              <a:off x="9509477" y="1398671"/>
              <a:ext cx="342900" cy="242511"/>
            </p14:xfrm>
          </p:contentPart>
        </mc:Choice>
        <mc:Fallback xmlns="">
          <p:pic>
            <p:nvPicPr>
              <p:cNvPr id="180" name="墨迹 179"/>
            </p:nvPicPr>
            <p:blipFill>
              <a:blip r:embed="rId356"/>
            </p:blipFill>
            <p:spPr>
              <a:xfrm>
                <a:off x="9509477" y="1398671"/>
                <a:ext cx="342900" cy="242511"/>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墨迹 180"/>
              <p14:cNvContentPartPr/>
              <p14:nvPr/>
            </p14:nvContentPartPr>
            <p14:xfrm>
              <a:off x="10131777" y="1250273"/>
              <a:ext cx="67734" cy="111739"/>
            </p14:xfrm>
          </p:contentPart>
        </mc:Choice>
        <mc:Fallback xmlns="">
          <p:pic>
            <p:nvPicPr>
              <p:cNvPr id="181" name="墨迹 180"/>
            </p:nvPicPr>
            <p:blipFill>
              <a:blip r:embed="rId358"/>
            </p:blipFill>
            <p:spPr>
              <a:xfrm>
                <a:off x="10131777" y="1250273"/>
                <a:ext cx="67734" cy="11173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墨迹 181"/>
              <p14:cNvContentPartPr/>
              <p14:nvPr/>
            </p14:nvContentPartPr>
            <p14:xfrm>
              <a:off x="10025944" y="1204097"/>
              <a:ext cx="307093" cy="277761"/>
            </p14:xfrm>
          </p:contentPart>
        </mc:Choice>
        <mc:Fallback xmlns="">
          <p:pic>
            <p:nvPicPr>
              <p:cNvPr id="182" name="墨迹 181"/>
            </p:nvPicPr>
            <p:blipFill>
              <a:blip r:embed="rId360"/>
            </p:blipFill>
            <p:spPr>
              <a:xfrm>
                <a:off x="10025944" y="1204097"/>
                <a:ext cx="307093" cy="277761"/>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墨迹 182"/>
              <p14:cNvContentPartPr/>
              <p14:nvPr/>
            </p14:nvContentPartPr>
            <p14:xfrm>
              <a:off x="10205155" y="1183124"/>
              <a:ext cx="39512" cy="596233"/>
            </p14:xfrm>
          </p:contentPart>
        </mc:Choice>
        <mc:Fallback xmlns="">
          <p:pic>
            <p:nvPicPr>
              <p:cNvPr id="183" name="墨迹 182"/>
            </p:nvPicPr>
            <p:blipFill>
              <a:blip r:embed="rId362"/>
            </p:blipFill>
            <p:spPr>
              <a:xfrm>
                <a:off x="10205155" y="1183124"/>
                <a:ext cx="39512" cy="596233"/>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墨迹 183"/>
              <p14:cNvContentPartPr/>
              <p14:nvPr/>
            </p14:nvContentPartPr>
            <p14:xfrm>
              <a:off x="10538177" y="1192818"/>
              <a:ext cx="119944" cy="42298"/>
            </p14:xfrm>
          </p:contentPart>
        </mc:Choice>
        <mc:Fallback xmlns="">
          <p:pic>
            <p:nvPicPr>
              <p:cNvPr id="184" name="墨迹 183"/>
            </p:nvPicPr>
            <p:blipFill>
              <a:blip r:embed="rId364"/>
            </p:blipFill>
            <p:spPr>
              <a:xfrm>
                <a:off x="10538177" y="1192818"/>
                <a:ext cx="119944" cy="42298"/>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墨迹 184"/>
              <p14:cNvContentPartPr/>
              <p14:nvPr/>
            </p14:nvContentPartPr>
            <p14:xfrm>
              <a:off x="10498667" y="1154573"/>
              <a:ext cx="45155" cy="170780"/>
            </p14:xfrm>
          </p:contentPart>
        </mc:Choice>
        <mc:Fallback xmlns="">
          <p:pic>
            <p:nvPicPr>
              <p:cNvPr id="185" name="墨迹 184"/>
            </p:nvPicPr>
            <p:blipFill>
              <a:blip r:embed="rId366"/>
            </p:blipFill>
            <p:spPr>
              <a:xfrm>
                <a:off x="10498667" y="1154573"/>
                <a:ext cx="45155" cy="17078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墨迹 185"/>
              <p14:cNvContentPartPr/>
              <p14:nvPr/>
            </p14:nvContentPartPr>
            <p14:xfrm>
              <a:off x="10350323" y="1319713"/>
              <a:ext cx="334611" cy="238458"/>
            </p14:xfrm>
          </p:contentPart>
        </mc:Choice>
        <mc:Fallback xmlns="">
          <p:pic>
            <p:nvPicPr>
              <p:cNvPr id="186" name="墨迹 185"/>
            </p:nvPicPr>
            <p:blipFill>
              <a:blip r:embed="rId368"/>
            </p:blipFill>
            <p:spPr>
              <a:xfrm>
                <a:off x="10350323" y="1319713"/>
                <a:ext cx="334611" cy="238458"/>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墨迹 186"/>
              <p14:cNvContentPartPr/>
              <p14:nvPr/>
            </p14:nvContentPartPr>
            <p14:xfrm>
              <a:off x="10718800" y="1479038"/>
              <a:ext cx="79022" cy="21149"/>
            </p14:xfrm>
          </p:contentPart>
        </mc:Choice>
        <mc:Fallback xmlns="">
          <p:pic>
            <p:nvPicPr>
              <p:cNvPr id="187" name="墨迹 186"/>
            </p:nvPicPr>
            <p:blipFill>
              <a:blip r:embed="rId370"/>
            </p:blipFill>
            <p:spPr>
              <a:xfrm>
                <a:off x="10718800" y="1479038"/>
                <a:ext cx="79022" cy="2114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墨迹 187"/>
              <p14:cNvContentPartPr/>
              <p14:nvPr/>
            </p14:nvContentPartPr>
            <p14:xfrm>
              <a:off x="10913532" y="1474808"/>
              <a:ext cx="105019" cy="59958"/>
            </p14:xfrm>
          </p:contentPart>
        </mc:Choice>
        <mc:Fallback xmlns="">
          <p:pic>
            <p:nvPicPr>
              <p:cNvPr id="188" name="墨迹 187"/>
            </p:nvPicPr>
            <p:blipFill>
              <a:blip r:embed="rId332"/>
            </p:blipFill>
            <p:spPr>
              <a:xfrm>
                <a:off x="10913532" y="1474808"/>
                <a:ext cx="105019" cy="59958"/>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89" name="墨迹 188"/>
              <p14:cNvContentPartPr/>
              <p14:nvPr/>
            </p14:nvContentPartPr>
            <p14:xfrm>
              <a:off x="8976606" y="1923525"/>
              <a:ext cx="299332" cy="267538"/>
            </p14:xfrm>
          </p:contentPart>
        </mc:Choice>
        <mc:Fallback xmlns="">
          <p:pic>
            <p:nvPicPr>
              <p:cNvPr id="189" name="墨迹 188"/>
            </p:nvPicPr>
            <p:blipFill>
              <a:blip r:embed="rId373"/>
            </p:blipFill>
            <p:spPr>
              <a:xfrm>
                <a:off x="8976606" y="1923525"/>
                <a:ext cx="299332" cy="267538"/>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0" name="墨迹 189"/>
              <p14:cNvContentPartPr/>
              <p14:nvPr/>
            </p14:nvContentPartPr>
            <p14:xfrm>
              <a:off x="9245600" y="1929165"/>
              <a:ext cx="423333" cy="253438"/>
            </p14:xfrm>
          </p:contentPart>
        </mc:Choice>
        <mc:Fallback xmlns="">
          <p:pic>
            <p:nvPicPr>
              <p:cNvPr id="190" name="墨迹 189"/>
            </p:nvPicPr>
            <p:blipFill>
              <a:blip r:embed="rId375"/>
            </p:blipFill>
            <p:spPr>
              <a:xfrm>
                <a:off x="9245600" y="1929165"/>
                <a:ext cx="423333" cy="253438"/>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1" name="墨迹 190"/>
              <p14:cNvContentPartPr/>
              <p14:nvPr/>
            </p14:nvContentPartPr>
            <p14:xfrm>
              <a:off x="9793111" y="2030328"/>
              <a:ext cx="273756" cy="73318"/>
            </p14:xfrm>
          </p:contentPart>
        </mc:Choice>
        <mc:Fallback xmlns="">
          <p:pic>
            <p:nvPicPr>
              <p:cNvPr id="191" name="墨迹 190"/>
            </p:nvPicPr>
            <p:blipFill>
              <a:blip r:embed="rId377"/>
            </p:blipFill>
            <p:spPr>
              <a:xfrm>
                <a:off x="9793111" y="2030328"/>
                <a:ext cx="273756" cy="73318"/>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2" name="墨迹 191"/>
              <p14:cNvContentPartPr/>
              <p14:nvPr/>
            </p14:nvContentPartPr>
            <p14:xfrm>
              <a:off x="10295466" y="1906253"/>
              <a:ext cx="107244" cy="282695"/>
            </p14:xfrm>
          </p:contentPart>
        </mc:Choice>
        <mc:Fallback xmlns="">
          <p:pic>
            <p:nvPicPr>
              <p:cNvPr id="192" name="墨迹 191"/>
            </p:nvPicPr>
            <p:blipFill>
              <a:blip r:embed="rId379"/>
            </p:blipFill>
            <p:spPr>
              <a:xfrm>
                <a:off x="10295466" y="1906253"/>
                <a:ext cx="107244" cy="282695"/>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3" name="墨迹 192"/>
              <p14:cNvContentPartPr/>
              <p14:nvPr/>
            </p14:nvContentPartPr>
            <p14:xfrm>
              <a:off x="10428111" y="1904490"/>
              <a:ext cx="93133" cy="189286"/>
            </p14:xfrm>
          </p:contentPart>
        </mc:Choice>
        <mc:Fallback xmlns="">
          <p:pic>
            <p:nvPicPr>
              <p:cNvPr id="193" name="墨迹 192"/>
            </p:nvPicPr>
            <p:blipFill>
              <a:blip r:embed="rId381"/>
            </p:blipFill>
            <p:spPr>
              <a:xfrm>
                <a:off x="10428111" y="1904490"/>
                <a:ext cx="93133" cy="189286"/>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4" name="墨迹 193"/>
              <p14:cNvContentPartPr/>
              <p14:nvPr/>
            </p14:nvContentPartPr>
            <p14:xfrm>
              <a:off x="10476088" y="1894973"/>
              <a:ext cx="174977" cy="167784"/>
            </p14:xfrm>
          </p:contentPart>
        </mc:Choice>
        <mc:Fallback xmlns="">
          <p:pic>
            <p:nvPicPr>
              <p:cNvPr id="194" name="墨迹 193"/>
            </p:nvPicPr>
            <p:blipFill>
              <a:blip r:embed="rId383"/>
            </p:blipFill>
            <p:spPr>
              <a:xfrm>
                <a:off x="10476088" y="1894973"/>
                <a:ext cx="174977" cy="167784"/>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5" name="墨迹 194"/>
              <p14:cNvContentPartPr/>
              <p14:nvPr/>
            </p14:nvContentPartPr>
            <p14:xfrm>
              <a:off x="10620727" y="1979570"/>
              <a:ext cx="75494" cy="99578"/>
            </p14:xfrm>
          </p:contentPart>
        </mc:Choice>
        <mc:Fallback xmlns="">
          <p:pic>
            <p:nvPicPr>
              <p:cNvPr id="195" name="墨迹 194"/>
            </p:nvPicPr>
            <p:blipFill>
              <a:blip r:embed="rId385"/>
            </p:blipFill>
            <p:spPr>
              <a:xfrm>
                <a:off x="10620727" y="1979570"/>
                <a:ext cx="75494" cy="99578"/>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6" name="墨迹 195"/>
              <p14:cNvContentPartPr/>
              <p14:nvPr/>
            </p14:nvContentPartPr>
            <p14:xfrm>
              <a:off x="10670822" y="2006007"/>
              <a:ext cx="31045" cy="137118"/>
            </p14:xfrm>
          </p:contentPart>
        </mc:Choice>
        <mc:Fallback xmlns="">
          <p:pic>
            <p:nvPicPr>
              <p:cNvPr id="196" name="墨迹 195"/>
            </p:nvPicPr>
            <p:blipFill>
              <a:blip r:embed="rId387"/>
            </p:blipFill>
            <p:spPr>
              <a:xfrm>
                <a:off x="10670822" y="2006007"/>
                <a:ext cx="31045" cy="137118"/>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7" name="墨迹 196"/>
              <p14:cNvContentPartPr/>
              <p14:nvPr/>
            </p14:nvContentPartPr>
            <p14:xfrm>
              <a:off x="10752667" y="1863426"/>
              <a:ext cx="28222" cy="228940"/>
            </p14:xfrm>
          </p:contentPart>
        </mc:Choice>
        <mc:Fallback xmlns="">
          <p:pic>
            <p:nvPicPr>
              <p:cNvPr id="197" name="墨迹 196"/>
            </p:nvPicPr>
            <p:blipFill>
              <a:blip r:embed="rId389"/>
            </p:blipFill>
            <p:spPr>
              <a:xfrm>
                <a:off x="10752667" y="1863426"/>
                <a:ext cx="28222" cy="228940"/>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8" name="墨迹 197"/>
              <p14:cNvContentPartPr/>
              <p14:nvPr/>
            </p14:nvContentPartPr>
            <p14:xfrm>
              <a:off x="10758311" y="1968291"/>
              <a:ext cx="107244" cy="28199"/>
            </p14:xfrm>
          </p:contentPart>
        </mc:Choice>
        <mc:Fallback xmlns="">
          <p:pic>
            <p:nvPicPr>
              <p:cNvPr id="198" name="墨迹 197"/>
            </p:nvPicPr>
            <p:blipFill>
              <a:blip r:embed="rId391"/>
            </p:blipFill>
            <p:spPr>
              <a:xfrm>
                <a:off x="10758311" y="1968291"/>
                <a:ext cx="107244" cy="28199"/>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99" name="墨迹 198"/>
              <p14:cNvContentPartPr/>
              <p14:nvPr/>
            </p14:nvContentPartPr>
            <p14:xfrm>
              <a:off x="10840155" y="1822361"/>
              <a:ext cx="42333" cy="405361"/>
            </p14:xfrm>
          </p:contentPart>
        </mc:Choice>
        <mc:Fallback xmlns="">
          <p:pic>
            <p:nvPicPr>
              <p:cNvPr id="199" name="墨迹 198"/>
            </p:nvPicPr>
            <p:blipFill>
              <a:blip r:embed="rId393"/>
            </p:blipFill>
            <p:spPr>
              <a:xfrm>
                <a:off x="10840155" y="1822361"/>
                <a:ext cx="42333" cy="405361"/>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0" name="墨迹 199"/>
              <p14:cNvContentPartPr/>
              <p14:nvPr/>
            </p14:nvContentPartPr>
            <p14:xfrm>
              <a:off x="10933288" y="1804736"/>
              <a:ext cx="115712" cy="22560"/>
            </p14:xfrm>
          </p:contentPart>
        </mc:Choice>
        <mc:Fallback xmlns="">
          <p:pic>
            <p:nvPicPr>
              <p:cNvPr id="200" name="墨迹 199"/>
            </p:nvPicPr>
            <p:blipFill>
              <a:blip r:embed="rId395"/>
            </p:blipFill>
            <p:spPr>
              <a:xfrm>
                <a:off x="10933288" y="1804736"/>
                <a:ext cx="115712" cy="22560"/>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1" name="墨迹 200"/>
              <p14:cNvContentPartPr/>
              <p14:nvPr/>
            </p14:nvContentPartPr>
            <p14:xfrm>
              <a:off x="10969977" y="1748338"/>
              <a:ext cx="36688" cy="166375"/>
            </p14:xfrm>
          </p:contentPart>
        </mc:Choice>
        <mc:Fallback xmlns="">
          <p:pic>
            <p:nvPicPr>
              <p:cNvPr id="201" name="墨迹 200"/>
            </p:nvPicPr>
            <p:blipFill>
              <a:blip r:embed="rId397"/>
            </p:blipFill>
            <p:spPr>
              <a:xfrm>
                <a:off x="10969977" y="1748338"/>
                <a:ext cx="36688" cy="166375"/>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2" name="墨迹 201"/>
              <p14:cNvContentPartPr/>
              <p14:nvPr/>
            </p14:nvContentPartPr>
            <p14:xfrm>
              <a:off x="11009488" y="1720139"/>
              <a:ext cx="182033" cy="352488"/>
            </p14:xfrm>
          </p:contentPart>
        </mc:Choice>
        <mc:Fallback xmlns="">
          <p:pic>
            <p:nvPicPr>
              <p:cNvPr id="202" name="墨迹 201"/>
            </p:nvPicPr>
            <p:blipFill>
              <a:blip r:embed="rId399"/>
            </p:blipFill>
            <p:spPr>
              <a:xfrm>
                <a:off x="11009488" y="1720139"/>
                <a:ext cx="182033" cy="352488"/>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3" name="墨迹 202"/>
              <p14:cNvContentPartPr/>
              <p14:nvPr/>
            </p14:nvContentPartPr>
            <p14:xfrm>
              <a:off x="11281656" y="1952781"/>
              <a:ext cx="405165" cy="71908"/>
            </p14:xfrm>
          </p:contentPart>
        </mc:Choice>
        <mc:Fallback xmlns="">
          <p:pic>
            <p:nvPicPr>
              <p:cNvPr id="203" name="墨迹 202"/>
            </p:nvPicPr>
            <p:blipFill>
              <a:blip r:embed="rId401"/>
            </p:blipFill>
            <p:spPr>
              <a:xfrm>
                <a:off x="11281656" y="1952781"/>
                <a:ext cx="405165" cy="71908"/>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4" name="墨迹 203"/>
              <p14:cNvContentPartPr/>
              <p14:nvPr/>
            </p14:nvContentPartPr>
            <p14:xfrm>
              <a:off x="11689644" y="1859548"/>
              <a:ext cx="45156" cy="184880"/>
            </p14:xfrm>
          </p:contentPart>
        </mc:Choice>
        <mc:Fallback xmlns="">
          <p:pic>
            <p:nvPicPr>
              <p:cNvPr id="204" name="墨迹 203"/>
            </p:nvPicPr>
            <p:blipFill>
              <a:blip r:embed="rId403"/>
            </p:blipFill>
            <p:spPr>
              <a:xfrm>
                <a:off x="11689644" y="1859548"/>
                <a:ext cx="45156" cy="184880"/>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5" name="墨迹 204"/>
              <p14:cNvContentPartPr/>
              <p14:nvPr/>
            </p14:nvContentPartPr>
            <p14:xfrm>
              <a:off x="11751732" y="1903433"/>
              <a:ext cx="84668" cy="8460"/>
            </p14:xfrm>
          </p:contentPart>
        </mc:Choice>
        <mc:Fallback xmlns="">
          <p:pic>
            <p:nvPicPr>
              <p:cNvPr id="205" name="墨迹 204"/>
            </p:nvPicPr>
            <p:blipFill>
              <a:blip r:embed="rId405"/>
            </p:blipFill>
            <p:spPr>
              <a:xfrm>
                <a:off x="11751732" y="1903433"/>
                <a:ext cx="84668" cy="8460"/>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6" name="墨迹 205"/>
              <p14:cNvContentPartPr/>
              <p14:nvPr/>
            </p14:nvContentPartPr>
            <p14:xfrm>
              <a:off x="11813822" y="1795395"/>
              <a:ext cx="56445" cy="271592"/>
            </p14:xfrm>
          </p:contentPart>
        </mc:Choice>
        <mc:Fallback xmlns="">
          <p:pic>
            <p:nvPicPr>
              <p:cNvPr id="206" name="墨迹 205"/>
            </p:nvPicPr>
            <p:blipFill>
              <a:blip r:embed="rId407"/>
            </p:blipFill>
            <p:spPr>
              <a:xfrm>
                <a:off x="11813822" y="1795395"/>
                <a:ext cx="56445" cy="271592"/>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7" name="墨迹 206"/>
              <p14:cNvContentPartPr/>
              <p14:nvPr/>
            </p14:nvContentPartPr>
            <p14:xfrm>
              <a:off x="11899900" y="1842981"/>
              <a:ext cx="173567" cy="260665"/>
            </p14:xfrm>
          </p:contentPart>
        </mc:Choice>
        <mc:Fallback xmlns="">
          <p:pic>
            <p:nvPicPr>
              <p:cNvPr id="207" name="墨迹 206"/>
            </p:nvPicPr>
            <p:blipFill>
              <a:blip r:embed="rId409"/>
            </p:blipFill>
            <p:spPr>
              <a:xfrm>
                <a:off x="11899900" y="1842981"/>
                <a:ext cx="173567" cy="260665"/>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08" name="墨迹 207"/>
              <p14:cNvContentPartPr/>
              <p14:nvPr/>
            </p14:nvContentPartPr>
            <p14:xfrm>
              <a:off x="9808280" y="2385636"/>
              <a:ext cx="94897" cy="157915"/>
            </p14:xfrm>
          </p:contentPart>
        </mc:Choice>
        <mc:Fallback xmlns="">
          <p:pic>
            <p:nvPicPr>
              <p:cNvPr id="208" name="墨迹 207"/>
            </p:nvPicPr>
            <p:blipFill>
              <a:blip r:embed="rId411"/>
            </p:blipFill>
            <p:spPr>
              <a:xfrm>
                <a:off x="9808280" y="2385636"/>
                <a:ext cx="94897" cy="157915"/>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09" name="墨迹 208"/>
              <p14:cNvContentPartPr/>
              <p14:nvPr/>
            </p14:nvContentPartPr>
            <p14:xfrm>
              <a:off x="10193866" y="2391276"/>
              <a:ext cx="41275" cy="33839"/>
            </p14:xfrm>
          </p:contentPart>
        </mc:Choice>
        <mc:Fallback xmlns="">
          <p:pic>
            <p:nvPicPr>
              <p:cNvPr id="209" name="墨迹 208"/>
            </p:nvPicPr>
            <p:blipFill>
              <a:blip r:embed="rId413"/>
            </p:blipFill>
            <p:spPr>
              <a:xfrm>
                <a:off x="10193866" y="2391276"/>
                <a:ext cx="41275" cy="33839"/>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0" name="墨迹 209"/>
              <p14:cNvContentPartPr/>
              <p14:nvPr/>
            </p14:nvContentPartPr>
            <p14:xfrm>
              <a:off x="10148711" y="2453314"/>
              <a:ext cx="81844" cy="66267"/>
            </p14:xfrm>
          </p:contentPart>
        </mc:Choice>
        <mc:Fallback xmlns="">
          <p:pic>
            <p:nvPicPr>
              <p:cNvPr id="210" name="墨迹 209"/>
            </p:nvPicPr>
            <p:blipFill>
              <a:blip r:embed="rId415"/>
            </p:blipFill>
            <p:spPr>
              <a:xfrm>
                <a:off x="10148711" y="2453314"/>
                <a:ext cx="81844" cy="66267"/>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1" name="墨迹 210"/>
              <p14:cNvContentPartPr/>
              <p14:nvPr/>
            </p14:nvContentPartPr>
            <p14:xfrm>
              <a:off x="10478911" y="2352502"/>
              <a:ext cx="14111" cy="267186"/>
            </p14:xfrm>
          </p:contentPart>
        </mc:Choice>
        <mc:Fallback xmlns="">
          <p:pic>
            <p:nvPicPr>
              <p:cNvPr id="211" name="墨迹 210"/>
            </p:nvPicPr>
            <p:blipFill>
              <a:blip r:embed="rId417"/>
            </p:blipFill>
            <p:spPr>
              <a:xfrm>
                <a:off x="10478911" y="2352502"/>
                <a:ext cx="14111" cy="267186"/>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2" name="墨迹 211"/>
              <p14:cNvContentPartPr/>
              <p14:nvPr/>
            </p14:nvContentPartPr>
            <p14:xfrm>
              <a:off x="11006667" y="2391276"/>
              <a:ext cx="36688" cy="19739"/>
            </p14:xfrm>
          </p:contentPart>
        </mc:Choice>
        <mc:Fallback xmlns="">
          <p:pic>
            <p:nvPicPr>
              <p:cNvPr id="212" name="墨迹 211"/>
            </p:nvPicPr>
            <p:blipFill>
              <a:blip r:embed="rId419"/>
            </p:blipFill>
            <p:spPr>
              <a:xfrm>
                <a:off x="11006667" y="2391276"/>
                <a:ext cx="36688" cy="19739"/>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3" name="墨迹 212"/>
              <p14:cNvContentPartPr/>
              <p14:nvPr/>
            </p14:nvContentPartPr>
            <p14:xfrm>
              <a:off x="10961511" y="2453314"/>
              <a:ext cx="42333" cy="28199"/>
            </p14:xfrm>
          </p:contentPart>
        </mc:Choice>
        <mc:Fallback xmlns="">
          <p:pic>
            <p:nvPicPr>
              <p:cNvPr id="213" name="墨迹 212"/>
            </p:nvPicPr>
            <p:blipFill>
              <a:blip r:embed="rId421"/>
            </p:blipFill>
            <p:spPr>
              <a:xfrm>
                <a:off x="10961511" y="2453314"/>
                <a:ext cx="42333" cy="28199"/>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4" name="墨迹 213"/>
              <p14:cNvContentPartPr/>
              <p14:nvPr/>
            </p14:nvContentPartPr>
            <p14:xfrm>
              <a:off x="11350977" y="2334878"/>
              <a:ext cx="5644" cy="259431"/>
            </p14:xfrm>
          </p:contentPart>
        </mc:Choice>
        <mc:Fallback xmlns="">
          <p:pic>
            <p:nvPicPr>
              <p:cNvPr id="214" name="墨迹 213"/>
            </p:nvPicPr>
            <p:blipFill>
              <a:blip r:embed="rId423"/>
            </p:blipFill>
            <p:spPr>
              <a:xfrm>
                <a:off x="11350977" y="2334878"/>
                <a:ext cx="5644" cy="259431"/>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5" name="墨迹 214"/>
              <p14:cNvContentPartPr/>
              <p14:nvPr/>
            </p14:nvContentPartPr>
            <p14:xfrm>
              <a:off x="11080044" y="1347912"/>
              <a:ext cx="2823" cy="16920"/>
            </p14:xfrm>
          </p:contentPart>
        </mc:Choice>
        <mc:Fallback xmlns="">
          <p:pic>
            <p:nvPicPr>
              <p:cNvPr id="215" name="墨迹 214"/>
            </p:nvPicPr>
            <p:blipFill>
              <a:blip r:embed="rId425"/>
            </p:blipFill>
            <p:spPr>
              <a:xfrm>
                <a:off x="11080044" y="1347912"/>
                <a:ext cx="2823" cy="16920"/>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6" name="墨迹 215"/>
              <p14:cNvContentPartPr/>
              <p14:nvPr/>
            </p14:nvContentPartPr>
            <p14:xfrm>
              <a:off x="10835569" y="468103"/>
              <a:ext cx="351719" cy="45119"/>
            </p14:xfrm>
          </p:contentPart>
        </mc:Choice>
        <mc:Fallback xmlns="">
          <p:pic>
            <p:nvPicPr>
              <p:cNvPr id="216" name="墨迹 215"/>
            </p:nvPicPr>
            <p:blipFill>
              <a:blip r:embed="rId427"/>
            </p:blipFill>
            <p:spPr>
              <a:xfrm>
                <a:off x="10835569" y="468103"/>
                <a:ext cx="351719" cy="45119"/>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7" name="墨迹 216"/>
              <p14:cNvContentPartPr/>
              <p14:nvPr/>
            </p14:nvContentPartPr>
            <p14:xfrm>
              <a:off x="11037711" y="1452249"/>
              <a:ext cx="105018" cy="59958"/>
            </p14:xfrm>
          </p:contentPart>
        </mc:Choice>
        <mc:Fallback xmlns="">
          <p:pic>
            <p:nvPicPr>
              <p:cNvPr id="217" name="墨迹 216"/>
            </p:nvPicPr>
            <p:blipFill>
              <a:blip r:embed="rId429"/>
            </p:blipFill>
            <p:spPr>
              <a:xfrm>
                <a:off x="11037711" y="1452249"/>
                <a:ext cx="105018" cy="59958"/>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8" name="墨迹 217"/>
              <p14:cNvContentPartPr/>
              <p14:nvPr/>
            </p14:nvContentPartPr>
            <p14:xfrm>
              <a:off x="11054644" y="1133600"/>
              <a:ext cx="301977" cy="355131"/>
            </p14:xfrm>
          </p:contentPart>
        </mc:Choice>
        <mc:Fallback xmlns="">
          <p:pic>
            <p:nvPicPr>
              <p:cNvPr id="218" name="墨迹 217"/>
            </p:nvPicPr>
            <p:blipFill>
              <a:blip r:embed="rId431"/>
            </p:blipFill>
            <p:spPr>
              <a:xfrm>
                <a:off x="11054644" y="1133600"/>
                <a:ext cx="301977" cy="355131"/>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19" name="墨迹 218"/>
              <p14:cNvContentPartPr/>
              <p14:nvPr/>
            </p14:nvContentPartPr>
            <p14:xfrm>
              <a:off x="11355917" y="1122320"/>
              <a:ext cx="226483" cy="180474"/>
            </p14:xfrm>
          </p:contentPart>
        </mc:Choice>
        <mc:Fallback xmlns="">
          <p:pic>
            <p:nvPicPr>
              <p:cNvPr id="219" name="墨迹 218"/>
            </p:nvPicPr>
            <p:blipFill>
              <a:blip r:embed="rId433"/>
            </p:blipFill>
            <p:spPr>
              <a:xfrm>
                <a:off x="11355917" y="1122320"/>
                <a:ext cx="226483" cy="180474"/>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0" name="墨迹 219"/>
              <p14:cNvContentPartPr/>
              <p14:nvPr/>
            </p14:nvContentPartPr>
            <p14:xfrm>
              <a:off x="11458222" y="1070328"/>
              <a:ext cx="73378" cy="472158"/>
            </p14:xfrm>
          </p:contentPart>
        </mc:Choice>
        <mc:Fallback xmlns="">
          <p:pic>
            <p:nvPicPr>
              <p:cNvPr id="220" name="墨迹 219"/>
            </p:nvPicPr>
            <p:blipFill>
              <a:blip r:embed="rId435"/>
            </p:blipFill>
            <p:spPr>
              <a:xfrm>
                <a:off x="11458222" y="1070328"/>
                <a:ext cx="73378" cy="472158"/>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1" name="墨迹 220"/>
              <p14:cNvContentPartPr/>
              <p14:nvPr/>
            </p14:nvContentPartPr>
            <p14:xfrm>
              <a:off x="11396310" y="1327468"/>
              <a:ext cx="152224" cy="97287"/>
            </p14:xfrm>
          </p:contentPart>
        </mc:Choice>
        <mc:Fallback xmlns="">
          <p:pic>
            <p:nvPicPr>
              <p:cNvPr id="221" name="墨迹 220"/>
            </p:nvPicPr>
            <p:blipFill>
              <a:blip r:embed="rId437"/>
            </p:blipFill>
            <p:spPr>
              <a:xfrm>
                <a:off x="11396310" y="1327468"/>
                <a:ext cx="152224" cy="97287"/>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2" name="墨迹 221"/>
              <p14:cNvContentPartPr/>
              <p14:nvPr/>
            </p14:nvContentPartPr>
            <p14:xfrm>
              <a:off x="11558411" y="1150519"/>
              <a:ext cx="149931" cy="186114"/>
            </p14:xfrm>
          </p:contentPart>
        </mc:Choice>
        <mc:Fallback xmlns="">
          <p:pic>
            <p:nvPicPr>
              <p:cNvPr id="222" name="墨迹 221"/>
            </p:nvPicPr>
            <p:blipFill>
              <a:blip r:embed="rId439"/>
            </p:blipFill>
            <p:spPr>
              <a:xfrm>
                <a:off x="11558411" y="1150519"/>
                <a:ext cx="149931" cy="186114"/>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3" name="墨迹 222"/>
              <p14:cNvContentPartPr/>
              <p14:nvPr/>
            </p14:nvContentPartPr>
            <p14:xfrm>
              <a:off x="11588044" y="1209208"/>
              <a:ext cx="149577" cy="215723"/>
            </p14:xfrm>
          </p:contentPart>
        </mc:Choice>
        <mc:Fallback xmlns="">
          <p:pic>
            <p:nvPicPr>
              <p:cNvPr id="223" name="墨迹 222"/>
            </p:nvPicPr>
            <p:blipFill>
              <a:blip r:embed="rId441"/>
            </p:blipFill>
            <p:spPr>
              <a:xfrm>
                <a:off x="11588044" y="1209208"/>
                <a:ext cx="149577" cy="215723"/>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4" name="墨迹 223"/>
              <p14:cNvContentPartPr/>
              <p14:nvPr/>
            </p14:nvContentPartPr>
            <p14:xfrm>
              <a:off x="11708870" y="1195638"/>
              <a:ext cx="124707" cy="157914"/>
            </p14:xfrm>
          </p:contentPart>
        </mc:Choice>
        <mc:Fallback xmlns="">
          <p:pic>
            <p:nvPicPr>
              <p:cNvPr id="224" name="墨迹 223"/>
            </p:nvPicPr>
            <p:blipFill>
              <a:blip r:embed="rId443"/>
            </p:blipFill>
            <p:spPr>
              <a:xfrm>
                <a:off x="11708870" y="1195638"/>
                <a:ext cx="124707" cy="157914"/>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5" name="墨迹 224"/>
              <p14:cNvContentPartPr/>
              <p14:nvPr/>
            </p14:nvContentPartPr>
            <p14:xfrm>
              <a:off x="11856861" y="1276886"/>
              <a:ext cx="174273" cy="63977"/>
            </p14:xfrm>
          </p:contentPart>
        </mc:Choice>
        <mc:Fallback xmlns="">
          <p:pic>
            <p:nvPicPr>
              <p:cNvPr id="225" name="墨迹 224"/>
            </p:nvPicPr>
            <p:blipFill>
              <a:blip r:embed="rId445"/>
            </p:blipFill>
            <p:spPr>
              <a:xfrm>
                <a:off x="11856861" y="1276886"/>
                <a:ext cx="174273" cy="63977"/>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6" name="墨迹 225"/>
              <p14:cNvContentPartPr/>
              <p14:nvPr/>
            </p14:nvContentPartPr>
            <p14:xfrm>
              <a:off x="12050888" y="1222250"/>
              <a:ext cx="28223" cy="241278"/>
            </p14:xfrm>
          </p:contentPart>
        </mc:Choice>
        <mc:Fallback xmlns="">
          <p:pic>
            <p:nvPicPr>
              <p:cNvPr id="226" name="墨迹 225"/>
            </p:nvPicPr>
            <p:blipFill>
              <a:blip r:embed="rId447"/>
            </p:blipFill>
            <p:spPr>
              <a:xfrm>
                <a:off x="12050888" y="1222250"/>
                <a:ext cx="28223" cy="241278"/>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27" name="墨迹 226"/>
              <p14:cNvContentPartPr/>
              <p14:nvPr/>
            </p14:nvContentPartPr>
            <p14:xfrm>
              <a:off x="11678355" y="1471988"/>
              <a:ext cx="22577" cy="132535"/>
            </p14:xfrm>
          </p:contentPart>
        </mc:Choice>
        <mc:Fallback xmlns="">
          <p:pic>
            <p:nvPicPr>
              <p:cNvPr id="227" name="墨迹 226"/>
            </p:nvPicPr>
            <p:blipFill>
              <a:blip r:embed="rId449"/>
            </p:blipFill>
            <p:spPr>
              <a:xfrm>
                <a:off x="11678355" y="1471988"/>
                <a:ext cx="22577" cy="132535"/>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28" name="墨迹 227"/>
              <p14:cNvContentPartPr/>
              <p14:nvPr/>
            </p14:nvContentPartPr>
            <p14:xfrm>
              <a:off x="11695288" y="1519926"/>
              <a:ext cx="112889" cy="8460"/>
            </p14:xfrm>
          </p:contentPart>
        </mc:Choice>
        <mc:Fallback xmlns="">
          <p:pic>
            <p:nvPicPr>
              <p:cNvPr id="228" name="墨迹 227"/>
            </p:nvPicPr>
            <p:blipFill>
              <a:blip r:embed="rId451"/>
            </p:blipFill>
            <p:spPr>
              <a:xfrm>
                <a:off x="11695288" y="1519926"/>
                <a:ext cx="112889" cy="8460"/>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29" name="墨迹 228"/>
              <p14:cNvContentPartPr/>
              <p14:nvPr/>
            </p14:nvContentPartPr>
            <p14:xfrm>
              <a:off x="11804473" y="1460708"/>
              <a:ext cx="26282" cy="112796"/>
            </p14:xfrm>
          </p:contentPart>
        </mc:Choice>
        <mc:Fallback xmlns="">
          <p:pic>
            <p:nvPicPr>
              <p:cNvPr id="229" name="墨迹 228"/>
            </p:nvPicPr>
            <p:blipFill>
              <a:blip r:embed="rId453"/>
            </p:blipFill>
            <p:spPr>
              <a:xfrm>
                <a:off x="11804473" y="1460708"/>
                <a:ext cx="26282" cy="112796"/>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0" name="墨迹 229"/>
              <p14:cNvContentPartPr/>
              <p14:nvPr/>
            </p14:nvContentPartPr>
            <p14:xfrm>
              <a:off x="11871677" y="1445904"/>
              <a:ext cx="143933" cy="237577"/>
            </p14:xfrm>
          </p:contentPart>
        </mc:Choice>
        <mc:Fallback xmlns="">
          <p:pic>
            <p:nvPicPr>
              <p:cNvPr id="230" name="墨迹 229"/>
            </p:nvPicPr>
            <p:blipFill>
              <a:blip r:embed="rId455"/>
            </p:blipFill>
            <p:spPr>
              <a:xfrm>
                <a:off x="11871677" y="1445904"/>
                <a:ext cx="143933" cy="237577"/>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1" name="墨迹 230"/>
              <p14:cNvContentPartPr/>
              <p14:nvPr/>
            </p14:nvContentPartPr>
            <p14:xfrm>
              <a:off x="372533" y="4816391"/>
              <a:ext cx="417689" cy="296090"/>
            </p14:xfrm>
          </p:contentPart>
        </mc:Choice>
        <mc:Fallback xmlns="">
          <p:pic>
            <p:nvPicPr>
              <p:cNvPr id="231" name="墨迹 230"/>
            </p:nvPicPr>
            <p:blipFill>
              <a:blip r:embed="rId457"/>
            </p:blipFill>
            <p:spPr>
              <a:xfrm>
                <a:off x="372533" y="4816391"/>
                <a:ext cx="417689" cy="296090"/>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2" name="墨迹 231"/>
              <p14:cNvContentPartPr/>
              <p14:nvPr/>
            </p14:nvContentPartPr>
            <p14:xfrm>
              <a:off x="357540" y="6310939"/>
              <a:ext cx="503237" cy="474625"/>
            </p14:xfrm>
          </p:contentPart>
        </mc:Choice>
        <mc:Fallback xmlns="">
          <p:pic>
            <p:nvPicPr>
              <p:cNvPr id="232" name="墨迹 231"/>
            </p:nvPicPr>
            <p:blipFill>
              <a:blip r:embed="rId459"/>
            </p:blipFill>
            <p:spPr>
              <a:xfrm>
                <a:off x="357540" y="6310939"/>
                <a:ext cx="503237" cy="474625"/>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3" name="墨迹 232"/>
              <p14:cNvContentPartPr/>
              <p14:nvPr/>
            </p14:nvContentPartPr>
            <p14:xfrm>
              <a:off x="3192991" y="5273215"/>
              <a:ext cx="171097" cy="239691"/>
            </p14:xfrm>
          </p:contentPart>
        </mc:Choice>
        <mc:Fallback xmlns="">
          <p:pic>
            <p:nvPicPr>
              <p:cNvPr id="233" name="墨迹 232"/>
            </p:nvPicPr>
            <p:blipFill>
              <a:blip r:embed="rId461"/>
            </p:blipFill>
            <p:spPr>
              <a:xfrm>
                <a:off x="3192991" y="5273215"/>
                <a:ext cx="171097" cy="239691"/>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4" name="墨迹 233"/>
              <p14:cNvContentPartPr/>
              <p14:nvPr/>
            </p14:nvContentPartPr>
            <p14:xfrm>
              <a:off x="2144888" y="5713119"/>
              <a:ext cx="1034345" cy="501943"/>
            </p14:xfrm>
          </p:contentPart>
        </mc:Choice>
        <mc:Fallback xmlns="">
          <p:pic>
            <p:nvPicPr>
              <p:cNvPr id="234" name="墨迹 233"/>
            </p:nvPicPr>
            <p:blipFill>
              <a:blip r:embed="rId463"/>
            </p:blipFill>
            <p:spPr>
              <a:xfrm>
                <a:off x="2144888" y="5713119"/>
                <a:ext cx="1034345" cy="501943"/>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5" name="墨迹 234"/>
              <p14:cNvContentPartPr/>
              <p14:nvPr/>
            </p14:nvContentPartPr>
            <p14:xfrm>
              <a:off x="8760177" y="1883694"/>
              <a:ext cx="45156" cy="633067"/>
            </p14:xfrm>
          </p:contentPart>
        </mc:Choice>
        <mc:Fallback xmlns="">
          <p:pic>
            <p:nvPicPr>
              <p:cNvPr id="235" name="墨迹 234"/>
            </p:nvPicPr>
            <p:blipFill>
              <a:blip r:embed="rId465"/>
            </p:blipFill>
            <p:spPr>
              <a:xfrm>
                <a:off x="8760177" y="1883694"/>
                <a:ext cx="45156" cy="633067"/>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6" name="墨迹 235"/>
              <p14:cNvContentPartPr/>
              <p14:nvPr/>
            </p14:nvContentPartPr>
            <p14:xfrm>
              <a:off x="8884355" y="1590424"/>
              <a:ext cx="3262489" cy="344028"/>
            </p14:xfrm>
          </p:contentPart>
        </mc:Choice>
        <mc:Fallback xmlns="">
          <p:pic>
            <p:nvPicPr>
              <p:cNvPr id="236" name="墨迹 235"/>
            </p:nvPicPr>
            <p:blipFill>
              <a:blip r:embed="rId467"/>
            </p:blipFill>
            <p:spPr>
              <a:xfrm>
                <a:off x="8884355" y="1590424"/>
                <a:ext cx="3262489" cy="344028"/>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37" name="墨迹 236"/>
              <p14:cNvContentPartPr/>
              <p14:nvPr/>
            </p14:nvContentPartPr>
            <p14:xfrm>
              <a:off x="8777111" y="1851970"/>
              <a:ext cx="3270956" cy="1061869"/>
            </p14:xfrm>
          </p:contentPart>
        </mc:Choice>
        <mc:Fallback xmlns="">
          <p:pic>
            <p:nvPicPr>
              <p:cNvPr id="237" name="墨迹 236"/>
            </p:nvPicPr>
            <p:blipFill>
              <a:blip r:embed="rId469"/>
            </p:blipFill>
            <p:spPr>
              <a:xfrm>
                <a:off x="8777111" y="1851970"/>
                <a:ext cx="3270956" cy="1061869"/>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38" name="墨迹 237"/>
              <p14:cNvContentPartPr/>
              <p14:nvPr/>
            </p14:nvContentPartPr>
            <p14:xfrm>
              <a:off x="11638844" y="1620562"/>
              <a:ext cx="530577" cy="37539"/>
            </p14:xfrm>
          </p:contentPart>
        </mc:Choice>
        <mc:Fallback xmlns="">
          <p:pic>
            <p:nvPicPr>
              <p:cNvPr id="238" name="墨迹 237"/>
            </p:nvPicPr>
            <p:blipFill>
              <a:blip r:embed="rId471"/>
            </p:blipFill>
            <p:spPr>
              <a:xfrm>
                <a:off x="11638844" y="1620562"/>
                <a:ext cx="530577" cy="37539"/>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39" name="墨迹 238"/>
              <p14:cNvContentPartPr/>
              <p14:nvPr/>
            </p14:nvContentPartPr>
            <p14:xfrm>
              <a:off x="11794067" y="2881939"/>
              <a:ext cx="392288" cy="56398"/>
            </p14:xfrm>
          </p:contentPart>
        </mc:Choice>
        <mc:Fallback xmlns="">
          <p:pic>
            <p:nvPicPr>
              <p:cNvPr id="239" name="墨迹 238"/>
            </p:nvPicPr>
            <p:blipFill>
              <a:blip r:embed="rId473"/>
            </p:blipFill>
            <p:spPr>
              <a:xfrm>
                <a:off x="11794067" y="2881939"/>
                <a:ext cx="392288" cy="56398"/>
              </a:xfrm>
              <a:prstGeom prst="rect"/>
            </p:spPr>
          </p:pic>
        </mc:Fallback>
      </mc:AlternateContent>
    </p:spTree>
    <p:custDataLst>
      <p:tags r:id="rId47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30968" y="121433"/>
            <a:ext cx="11100087" cy="4486285"/>
          </a:xfrm>
          <a:prstGeom prst="rect">
            <a:avLst/>
          </a:prstGeom>
        </p:spPr>
      </p:pic>
      <p:pic>
        <p:nvPicPr>
          <p:cNvPr id="5" name="图片 4"/>
          <p:cNvPicPr>
            <a:picLocks noChangeAspect="1"/>
          </p:cNvPicPr>
          <p:nvPr/>
        </p:nvPicPr>
        <p:blipFill>
          <a:blip r:embed="rId2"/>
          <a:stretch>
            <a:fillRect/>
          </a:stretch>
        </p:blipFill>
        <p:spPr>
          <a:xfrm>
            <a:off x="614338" y="4769638"/>
            <a:ext cx="7890137" cy="1538293"/>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4669895" y="626018"/>
              <a:ext cx="1795816" cy="67677"/>
            </p14:xfrm>
          </p:contentPart>
        </mc:Choice>
        <mc:Fallback xmlns="">
          <p:pic>
            <p:nvPicPr>
              <p:cNvPr id="4" name="墨迹 3"/>
            </p:nvPicPr>
            <p:blipFill>
              <a:blip r:embed="rId4"/>
            </p:blipFill>
            <p:spPr>
              <a:xfrm>
                <a:off x="4669895" y="626018"/>
                <a:ext cx="1795816" cy="6767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6647391" y="592179"/>
              <a:ext cx="1700741" cy="109976"/>
            </p14:xfrm>
          </p:contentPart>
        </mc:Choice>
        <mc:Fallback xmlns="">
          <p:pic>
            <p:nvPicPr>
              <p:cNvPr id="6" name="墨迹 5"/>
            </p:nvPicPr>
            <p:blipFill>
              <a:blip r:embed="rId6"/>
            </p:blipFill>
            <p:spPr>
              <a:xfrm>
                <a:off x="6647391" y="592179"/>
                <a:ext cx="1700741" cy="10997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1953154" y="5842835"/>
              <a:ext cx="4042656" cy="90237"/>
            </p14:xfrm>
          </p:contentPart>
        </mc:Choice>
        <mc:Fallback xmlns="">
          <p:pic>
            <p:nvPicPr>
              <p:cNvPr id="7" name="墨迹 6"/>
            </p:nvPicPr>
            <p:blipFill>
              <a:blip r:embed="rId8"/>
            </p:blipFill>
            <p:spPr>
              <a:xfrm>
                <a:off x="1953154" y="5842835"/>
                <a:ext cx="4042656" cy="9023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3262488" y="6282740"/>
              <a:ext cx="2373489" cy="83187"/>
            </p14:xfrm>
          </p:contentPart>
        </mc:Choice>
        <mc:Fallback xmlns="">
          <p:pic>
            <p:nvPicPr>
              <p:cNvPr id="8" name="墨迹 7"/>
            </p:nvPicPr>
            <p:blipFill>
              <a:blip r:embed="rId10"/>
            </p:blipFill>
            <p:spPr>
              <a:xfrm>
                <a:off x="3262488" y="6282740"/>
                <a:ext cx="2373489" cy="8318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4572000" y="5306349"/>
              <a:ext cx="84666" cy="216428"/>
            </p14:xfrm>
          </p:contentPart>
        </mc:Choice>
        <mc:Fallback xmlns="">
          <p:pic>
            <p:nvPicPr>
              <p:cNvPr id="9" name="墨迹 8"/>
            </p:nvPicPr>
            <p:blipFill>
              <a:blip r:embed="rId12"/>
            </p:blipFill>
            <p:spPr>
              <a:xfrm>
                <a:off x="4572000" y="5306349"/>
                <a:ext cx="84666" cy="21642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4625622" y="5230916"/>
              <a:ext cx="64911" cy="487843"/>
            </p14:xfrm>
          </p:contentPart>
        </mc:Choice>
        <mc:Fallback xmlns="">
          <p:pic>
            <p:nvPicPr>
              <p:cNvPr id="10" name="墨迹 9"/>
            </p:nvPicPr>
            <p:blipFill>
              <a:blip r:embed="rId14"/>
            </p:blipFill>
            <p:spPr>
              <a:xfrm>
                <a:off x="4625622" y="5230916"/>
                <a:ext cx="64911" cy="48784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4671483" y="5404341"/>
              <a:ext cx="129117" cy="98167"/>
            </p14:xfrm>
          </p:contentPart>
        </mc:Choice>
        <mc:Fallback xmlns="">
          <p:pic>
            <p:nvPicPr>
              <p:cNvPr id="11" name="墨迹 10"/>
            </p:nvPicPr>
            <p:blipFill>
              <a:blip r:embed="rId16"/>
            </p:blipFill>
            <p:spPr>
              <a:xfrm>
                <a:off x="4671483" y="5404341"/>
                <a:ext cx="129117" cy="9816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4809066" y="5297713"/>
              <a:ext cx="129822" cy="161615"/>
            </p14:xfrm>
          </p:contentPart>
        </mc:Choice>
        <mc:Fallback xmlns="">
          <p:pic>
            <p:nvPicPr>
              <p:cNvPr id="12" name="墨迹 11"/>
            </p:nvPicPr>
            <p:blipFill>
              <a:blip r:embed="rId18"/>
            </p:blipFill>
            <p:spPr>
              <a:xfrm>
                <a:off x="4809066" y="5297713"/>
                <a:ext cx="129822" cy="16161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4927600" y="5308464"/>
              <a:ext cx="214488" cy="162144"/>
            </p14:xfrm>
          </p:contentPart>
        </mc:Choice>
        <mc:Fallback xmlns="">
          <p:pic>
            <p:nvPicPr>
              <p:cNvPr id="13" name="墨迹 12"/>
            </p:nvPicPr>
            <p:blipFill>
              <a:blip r:embed="rId20"/>
            </p:blipFill>
            <p:spPr>
              <a:xfrm>
                <a:off x="4927600" y="5308464"/>
                <a:ext cx="214488" cy="16214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5159022" y="5369091"/>
              <a:ext cx="93133" cy="112797"/>
            </p14:xfrm>
          </p:contentPart>
        </mc:Choice>
        <mc:Fallback xmlns="">
          <p:pic>
            <p:nvPicPr>
              <p:cNvPr id="14" name="墨迹 13"/>
            </p:nvPicPr>
            <p:blipFill>
              <a:blip r:embed="rId22"/>
            </p:blipFill>
            <p:spPr>
              <a:xfrm>
                <a:off x="5159022" y="5369091"/>
                <a:ext cx="93133" cy="11279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5175955" y="5374731"/>
              <a:ext cx="107245" cy="180474"/>
            </p14:xfrm>
          </p:contentPart>
        </mc:Choice>
        <mc:Fallback xmlns="">
          <p:pic>
            <p:nvPicPr>
              <p:cNvPr id="15" name="墨迹 14"/>
            </p:nvPicPr>
            <p:blipFill>
              <a:blip r:embed="rId24"/>
            </p:blipFill>
            <p:spPr>
              <a:xfrm>
                <a:off x="5175955" y="5374731"/>
                <a:ext cx="107245" cy="18047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5415844" y="5297713"/>
              <a:ext cx="185561" cy="240572"/>
            </p14:xfrm>
          </p:contentPart>
        </mc:Choice>
        <mc:Fallback xmlns="">
          <p:pic>
            <p:nvPicPr>
              <p:cNvPr id="16" name="墨迹 15"/>
            </p:nvPicPr>
            <p:blipFill>
              <a:blip r:embed="rId26"/>
            </p:blipFill>
            <p:spPr>
              <a:xfrm>
                <a:off x="5415844" y="5297713"/>
                <a:ext cx="185561" cy="24057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5774266" y="5295774"/>
              <a:ext cx="11289" cy="177654"/>
            </p14:xfrm>
          </p:contentPart>
        </mc:Choice>
        <mc:Fallback xmlns="">
          <p:pic>
            <p:nvPicPr>
              <p:cNvPr id="17" name="墨迹 16"/>
            </p:nvPicPr>
            <p:blipFill>
              <a:blip r:embed="rId28"/>
            </p:blipFill>
            <p:spPr>
              <a:xfrm>
                <a:off x="5774266" y="5295774"/>
                <a:ext cx="11289" cy="17765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5785555" y="5386011"/>
              <a:ext cx="84667" cy="16919"/>
            </p14:xfrm>
          </p:contentPart>
        </mc:Choice>
        <mc:Fallback xmlns="">
          <p:pic>
            <p:nvPicPr>
              <p:cNvPr id="18" name="墨迹 17"/>
            </p:nvPicPr>
            <p:blipFill>
              <a:blip r:embed="rId30"/>
            </p:blipFill>
            <p:spPr>
              <a:xfrm>
                <a:off x="5785555" y="5386011"/>
                <a:ext cx="84667" cy="1691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5847644" y="5226334"/>
              <a:ext cx="28222" cy="323231"/>
            </p14:xfrm>
          </p:contentPart>
        </mc:Choice>
        <mc:Fallback xmlns="">
          <p:pic>
            <p:nvPicPr>
              <p:cNvPr id="19" name="墨迹 18"/>
            </p:nvPicPr>
            <p:blipFill>
              <a:blip r:embed="rId32"/>
            </p:blipFill>
            <p:spPr>
              <a:xfrm>
                <a:off x="5847644" y="5226334"/>
                <a:ext cx="28222" cy="32323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5904088" y="5318333"/>
              <a:ext cx="319793" cy="138705"/>
            </p14:xfrm>
          </p:contentPart>
        </mc:Choice>
        <mc:Fallback xmlns="">
          <p:pic>
            <p:nvPicPr>
              <p:cNvPr id="20" name="墨迹 19"/>
            </p:nvPicPr>
            <p:blipFill>
              <a:blip r:embed="rId34"/>
            </p:blipFill>
            <p:spPr>
              <a:xfrm>
                <a:off x="5904088" y="5318333"/>
                <a:ext cx="319793" cy="13870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6197600" y="5386011"/>
              <a:ext cx="193146" cy="473744"/>
            </p14:xfrm>
          </p:contentPart>
        </mc:Choice>
        <mc:Fallback xmlns="">
          <p:pic>
            <p:nvPicPr>
              <p:cNvPr id="21" name="墨迹 20"/>
            </p:nvPicPr>
            <p:blipFill>
              <a:blip r:embed="rId36"/>
            </p:blipFill>
            <p:spPr>
              <a:xfrm>
                <a:off x="6197600" y="5386011"/>
                <a:ext cx="193146" cy="47374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8715022" y="3705350"/>
              <a:ext cx="28222" cy="360"/>
            </p14:xfrm>
          </p:contentPart>
        </mc:Choice>
        <mc:Fallback xmlns="">
          <p:pic>
            <p:nvPicPr>
              <p:cNvPr id="22" name="墨迹 21"/>
            </p:nvPicPr>
            <p:blipFill>
              <a:blip r:embed="rId38"/>
            </p:blipFill>
            <p:spPr>
              <a:xfrm>
                <a:off x="8715022" y="3705350"/>
                <a:ext cx="28222" cy="36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59" name="墨迹 58"/>
              <p14:cNvContentPartPr/>
              <p14:nvPr/>
            </p14:nvContentPartPr>
            <p14:xfrm>
              <a:off x="8322733" y="1847035"/>
              <a:ext cx="8467" cy="25379"/>
            </p14:xfrm>
          </p:contentPart>
        </mc:Choice>
        <mc:Fallback xmlns="">
          <p:pic>
            <p:nvPicPr>
              <p:cNvPr id="59" name="墨迹 58"/>
            </p:nvPicPr>
            <p:blipFill>
              <a:blip r:embed="rId40"/>
            </p:blipFill>
            <p:spPr>
              <a:xfrm>
                <a:off x="8322733" y="1847035"/>
                <a:ext cx="8467" cy="253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79" name="墨迹 78"/>
              <p14:cNvContentPartPr/>
              <p14:nvPr/>
            </p14:nvContentPartPr>
            <p14:xfrm>
              <a:off x="9584266" y="1556585"/>
              <a:ext cx="155222" cy="45118"/>
            </p14:xfrm>
          </p:contentPart>
        </mc:Choice>
        <mc:Fallback xmlns="">
          <p:pic>
            <p:nvPicPr>
              <p:cNvPr id="79" name="墨迹 78"/>
            </p:nvPicPr>
            <p:blipFill>
              <a:blip r:embed="rId42"/>
            </p:blipFill>
            <p:spPr>
              <a:xfrm>
                <a:off x="9584266" y="1556585"/>
                <a:ext cx="155222" cy="4511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96" name="墨迹 95"/>
              <p14:cNvContentPartPr/>
              <p14:nvPr/>
            </p14:nvContentPartPr>
            <p14:xfrm>
              <a:off x="8946444" y="4895348"/>
              <a:ext cx="33866" cy="253791"/>
            </p14:xfrm>
          </p:contentPart>
        </mc:Choice>
        <mc:Fallback xmlns="">
          <p:pic>
            <p:nvPicPr>
              <p:cNvPr id="96" name="墨迹 95"/>
            </p:nvPicPr>
            <p:blipFill>
              <a:blip r:embed="rId44"/>
            </p:blipFill>
            <p:spPr>
              <a:xfrm>
                <a:off x="8946444" y="4895348"/>
                <a:ext cx="33866" cy="25379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97" name="墨迹 96"/>
              <p14:cNvContentPartPr/>
              <p14:nvPr/>
            </p14:nvContentPartPr>
            <p14:xfrm>
              <a:off x="9042400" y="4842475"/>
              <a:ext cx="39511" cy="379982"/>
            </p14:xfrm>
          </p:contentPart>
        </mc:Choice>
        <mc:Fallback xmlns="">
          <p:pic>
            <p:nvPicPr>
              <p:cNvPr id="97" name="墨迹 96"/>
            </p:nvPicPr>
            <p:blipFill>
              <a:blip r:embed="rId46"/>
            </p:blipFill>
            <p:spPr>
              <a:xfrm>
                <a:off x="9042400" y="4842475"/>
                <a:ext cx="39511" cy="37998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98" name="墨迹 97"/>
              <p14:cNvContentPartPr/>
              <p14:nvPr/>
            </p14:nvContentPartPr>
            <p14:xfrm>
              <a:off x="8942916" y="5002504"/>
              <a:ext cx="147461" cy="33839"/>
            </p14:xfrm>
          </p:contentPart>
        </mc:Choice>
        <mc:Fallback xmlns="">
          <p:pic>
            <p:nvPicPr>
              <p:cNvPr id="98" name="墨迹 97"/>
            </p:nvPicPr>
            <p:blipFill>
              <a:blip r:embed="rId48"/>
            </p:blipFill>
            <p:spPr>
              <a:xfrm>
                <a:off x="8942916" y="5002504"/>
                <a:ext cx="147461" cy="3383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99" name="墨迹 98"/>
              <p14:cNvContentPartPr/>
              <p14:nvPr/>
            </p14:nvContentPartPr>
            <p14:xfrm>
              <a:off x="9153877" y="4968666"/>
              <a:ext cx="105834" cy="90236"/>
            </p14:xfrm>
          </p:contentPart>
        </mc:Choice>
        <mc:Fallback xmlns="">
          <p:pic>
            <p:nvPicPr>
              <p:cNvPr id="99" name="墨迹 98"/>
            </p:nvPicPr>
            <p:blipFill>
              <a:blip r:embed="rId50"/>
            </p:blipFill>
            <p:spPr>
              <a:xfrm>
                <a:off x="9153877" y="4968666"/>
                <a:ext cx="105834" cy="9023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100" name="墨迹 99"/>
              <p14:cNvContentPartPr/>
              <p14:nvPr/>
            </p14:nvContentPartPr>
            <p14:xfrm>
              <a:off x="9285111" y="4846529"/>
              <a:ext cx="107244" cy="178535"/>
            </p14:xfrm>
          </p:contentPart>
        </mc:Choice>
        <mc:Fallback xmlns="">
          <p:pic>
            <p:nvPicPr>
              <p:cNvPr id="100" name="墨迹 99"/>
            </p:nvPicPr>
            <p:blipFill>
              <a:blip r:embed="rId52"/>
            </p:blipFill>
            <p:spPr>
              <a:xfrm>
                <a:off x="9285111" y="4846529"/>
                <a:ext cx="107244" cy="17853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101" name="墨迹 100"/>
              <p14:cNvContentPartPr/>
              <p14:nvPr/>
            </p14:nvContentPartPr>
            <p14:xfrm>
              <a:off x="9390768" y="4874728"/>
              <a:ext cx="227365" cy="169018"/>
            </p14:xfrm>
          </p:contentPart>
        </mc:Choice>
        <mc:Fallback xmlns="">
          <p:pic>
            <p:nvPicPr>
              <p:cNvPr id="101" name="墨迹 100"/>
            </p:nvPicPr>
            <p:blipFill>
              <a:blip r:embed="rId54"/>
            </p:blipFill>
            <p:spPr>
              <a:xfrm>
                <a:off x="9390768" y="4874728"/>
                <a:ext cx="227365" cy="16901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102" name="墨迹 101"/>
              <p14:cNvContentPartPr/>
              <p14:nvPr/>
            </p14:nvContentPartPr>
            <p14:xfrm>
              <a:off x="9636477" y="4895348"/>
              <a:ext cx="131234" cy="152275"/>
            </p14:xfrm>
          </p:contentPart>
        </mc:Choice>
        <mc:Fallback xmlns="">
          <p:pic>
            <p:nvPicPr>
              <p:cNvPr id="102" name="墨迹 101"/>
            </p:nvPicPr>
            <p:blipFill>
              <a:blip r:embed="rId56"/>
            </p:blipFill>
            <p:spPr>
              <a:xfrm>
                <a:off x="9636477" y="4895348"/>
                <a:ext cx="131234" cy="15227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103" name="墨迹 102"/>
              <p14:cNvContentPartPr/>
              <p14:nvPr/>
            </p14:nvContentPartPr>
            <p14:xfrm>
              <a:off x="9640711" y="4931126"/>
              <a:ext cx="129822" cy="203914"/>
            </p14:xfrm>
          </p:contentPart>
        </mc:Choice>
        <mc:Fallback xmlns="">
          <p:pic>
            <p:nvPicPr>
              <p:cNvPr id="103" name="墨迹 102"/>
            </p:nvPicPr>
            <p:blipFill>
              <a:blip r:embed="rId58"/>
            </p:blipFill>
            <p:spPr>
              <a:xfrm>
                <a:off x="9640711" y="4931126"/>
                <a:ext cx="129822" cy="20391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104" name="墨迹 103"/>
              <p14:cNvContentPartPr/>
              <p14:nvPr/>
            </p14:nvContentPartPr>
            <p14:xfrm>
              <a:off x="9866488" y="4915087"/>
              <a:ext cx="299156" cy="36659"/>
            </p14:xfrm>
          </p:contentPart>
        </mc:Choice>
        <mc:Fallback xmlns="">
          <p:pic>
            <p:nvPicPr>
              <p:cNvPr id="104" name="墨迹 103"/>
            </p:nvPicPr>
            <p:blipFill>
              <a:blip r:embed="rId60"/>
            </p:blipFill>
            <p:spPr>
              <a:xfrm>
                <a:off x="9866488" y="4915087"/>
                <a:ext cx="299156" cy="3665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105" name="墨迹 104"/>
              <p14:cNvContentPartPr/>
              <p14:nvPr/>
            </p14:nvContentPartPr>
            <p14:xfrm>
              <a:off x="10154355" y="4842475"/>
              <a:ext cx="122767" cy="95172"/>
            </p14:xfrm>
          </p:contentPart>
        </mc:Choice>
        <mc:Fallback xmlns="">
          <p:pic>
            <p:nvPicPr>
              <p:cNvPr id="105" name="墨迹 104"/>
            </p:nvPicPr>
            <p:blipFill>
              <a:blip r:embed="rId62"/>
            </p:blipFill>
            <p:spPr>
              <a:xfrm>
                <a:off x="10154355" y="4842475"/>
                <a:ext cx="122767" cy="9517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106" name="墨迹 105"/>
              <p14:cNvContentPartPr/>
              <p14:nvPr/>
            </p14:nvContentPartPr>
            <p14:xfrm>
              <a:off x="9924344" y="5030704"/>
              <a:ext cx="273050" cy="8459"/>
            </p14:xfrm>
          </p:contentPart>
        </mc:Choice>
        <mc:Fallback xmlns="">
          <p:pic>
            <p:nvPicPr>
              <p:cNvPr id="106" name="墨迹 105"/>
            </p:nvPicPr>
            <p:blipFill>
              <a:blip r:embed="rId64"/>
            </p:blipFill>
            <p:spPr>
              <a:xfrm>
                <a:off x="9924344" y="5030704"/>
                <a:ext cx="273050" cy="845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107" name="墨迹 106"/>
              <p14:cNvContentPartPr/>
              <p14:nvPr/>
            </p14:nvContentPartPr>
            <p14:xfrm>
              <a:off x="9937750" y="5049033"/>
              <a:ext cx="148872" cy="63448"/>
            </p14:xfrm>
          </p:contentPart>
        </mc:Choice>
        <mc:Fallback xmlns="">
          <p:pic>
            <p:nvPicPr>
              <p:cNvPr id="107" name="墨迹 106"/>
            </p:nvPicPr>
            <p:blipFill>
              <a:blip r:embed="rId66"/>
            </p:blipFill>
            <p:spPr>
              <a:xfrm>
                <a:off x="9937750" y="5049033"/>
                <a:ext cx="148872" cy="6344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108" name="墨迹 107"/>
              <p14:cNvContentPartPr/>
              <p14:nvPr/>
            </p14:nvContentPartPr>
            <p14:xfrm>
              <a:off x="10422467" y="4844590"/>
              <a:ext cx="31044" cy="183294"/>
            </p14:xfrm>
          </p:contentPart>
        </mc:Choice>
        <mc:Fallback xmlns="">
          <p:pic>
            <p:nvPicPr>
              <p:cNvPr id="108" name="墨迹 107"/>
            </p:nvPicPr>
            <p:blipFill>
              <a:blip r:embed="rId68"/>
            </p:blipFill>
            <p:spPr>
              <a:xfrm>
                <a:off x="10422467" y="4844590"/>
                <a:ext cx="31044" cy="18329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109" name="墨迹 108"/>
              <p14:cNvContentPartPr/>
              <p14:nvPr/>
            </p14:nvContentPartPr>
            <p14:xfrm>
              <a:off x="10447867" y="4934827"/>
              <a:ext cx="76200" cy="28199"/>
            </p14:xfrm>
          </p:contentPart>
        </mc:Choice>
        <mc:Fallback xmlns="">
          <p:pic>
            <p:nvPicPr>
              <p:cNvPr id="109" name="墨迹 108"/>
            </p:nvPicPr>
            <p:blipFill>
              <a:blip r:embed="rId70"/>
            </p:blipFill>
            <p:spPr>
              <a:xfrm>
                <a:off x="10447867" y="4934827"/>
                <a:ext cx="76200" cy="2819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110" name="墨迹 109"/>
              <p14:cNvContentPartPr/>
              <p14:nvPr/>
            </p14:nvContentPartPr>
            <p14:xfrm>
              <a:off x="10507132" y="4844590"/>
              <a:ext cx="53623" cy="298910"/>
            </p14:xfrm>
          </p:contentPart>
        </mc:Choice>
        <mc:Fallback xmlns="">
          <p:pic>
            <p:nvPicPr>
              <p:cNvPr id="110" name="墨迹 109"/>
            </p:nvPicPr>
            <p:blipFill>
              <a:blip r:embed="rId72"/>
            </p:blipFill>
            <p:spPr>
              <a:xfrm>
                <a:off x="10507132" y="4844590"/>
                <a:ext cx="53623" cy="29891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111" name="墨迹 110"/>
              <p14:cNvContentPartPr/>
              <p14:nvPr/>
            </p14:nvContentPartPr>
            <p14:xfrm>
              <a:off x="10594622" y="4829081"/>
              <a:ext cx="112889" cy="9869"/>
            </p14:xfrm>
          </p:contentPart>
        </mc:Choice>
        <mc:Fallback xmlns="">
          <p:pic>
            <p:nvPicPr>
              <p:cNvPr id="111" name="墨迹 110"/>
            </p:nvPicPr>
            <p:blipFill>
              <a:blip r:embed="rId74"/>
            </p:blipFill>
            <p:spPr>
              <a:xfrm>
                <a:off x="10594622" y="4829081"/>
                <a:ext cx="112889" cy="986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112" name="墨迹 111"/>
              <p14:cNvContentPartPr/>
              <p14:nvPr/>
            </p14:nvContentPartPr>
            <p14:xfrm>
              <a:off x="10648244" y="4771273"/>
              <a:ext cx="36688" cy="160734"/>
            </p14:xfrm>
          </p:contentPart>
        </mc:Choice>
        <mc:Fallback xmlns="">
          <p:pic>
            <p:nvPicPr>
              <p:cNvPr id="112" name="墨迹 111"/>
            </p:nvPicPr>
            <p:blipFill>
              <a:blip r:embed="rId76"/>
            </p:blipFill>
            <p:spPr>
              <a:xfrm>
                <a:off x="10648244" y="4771273"/>
                <a:ext cx="36688" cy="16073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113" name="墨迹 112"/>
              <p14:cNvContentPartPr/>
              <p14:nvPr/>
            </p14:nvContentPartPr>
            <p14:xfrm>
              <a:off x="10719505" y="4985585"/>
              <a:ext cx="213783" cy="5640"/>
            </p14:xfrm>
          </p:contentPart>
        </mc:Choice>
        <mc:Fallback xmlns="">
          <p:pic>
            <p:nvPicPr>
              <p:cNvPr id="113" name="墨迹 112"/>
            </p:nvPicPr>
            <p:blipFill>
              <a:blip r:embed="rId78"/>
            </p:blipFill>
            <p:spPr>
              <a:xfrm>
                <a:off x="10719505" y="4985585"/>
                <a:ext cx="213783" cy="564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114" name="墨迹 113"/>
              <p14:cNvContentPartPr/>
              <p14:nvPr/>
            </p14:nvContentPartPr>
            <p14:xfrm>
              <a:off x="10800644" y="4884069"/>
              <a:ext cx="47977" cy="253791"/>
            </p14:xfrm>
          </p:contentPart>
        </mc:Choice>
        <mc:Fallback xmlns="">
          <p:pic>
            <p:nvPicPr>
              <p:cNvPr id="114" name="墨迹 113"/>
            </p:nvPicPr>
            <p:blipFill>
              <a:blip r:embed="rId80"/>
            </p:blipFill>
            <p:spPr>
              <a:xfrm>
                <a:off x="10800644" y="4884069"/>
                <a:ext cx="47977" cy="25379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115" name="墨迹 114"/>
              <p14:cNvContentPartPr/>
              <p14:nvPr/>
            </p14:nvContentPartPr>
            <p14:xfrm>
              <a:off x="11082867" y="4869088"/>
              <a:ext cx="31044" cy="195454"/>
            </p14:xfrm>
          </p:contentPart>
        </mc:Choice>
        <mc:Fallback xmlns="">
          <p:pic>
            <p:nvPicPr>
              <p:cNvPr id="115" name="墨迹 114"/>
            </p:nvPicPr>
            <p:blipFill>
              <a:blip r:embed="rId82"/>
            </p:blipFill>
            <p:spPr>
              <a:xfrm>
                <a:off x="11082867" y="4869088"/>
                <a:ext cx="31044" cy="19545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116" name="墨迹 115"/>
              <p14:cNvContentPartPr/>
              <p14:nvPr/>
            </p14:nvContentPartPr>
            <p14:xfrm>
              <a:off x="11119555" y="4934827"/>
              <a:ext cx="95956" cy="22559"/>
            </p14:xfrm>
          </p:contentPart>
        </mc:Choice>
        <mc:Fallback xmlns="">
          <p:pic>
            <p:nvPicPr>
              <p:cNvPr id="116" name="墨迹 115"/>
            </p:nvPicPr>
            <p:blipFill>
              <a:blip r:embed="rId84"/>
            </p:blipFill>
            <p:spPr>
              <a:xfrm>
                <a:off x="11119555" y="4934827"/>
                <a:ext cx="95956" cy="2255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117" name="墨迹 116"/>
              <p14:cNvContentPartPr/>
              <p14:nvPr/>
            </p14:nvContentPartPr>
            <p14:xfrm>
              <a:off x="11184467" y="4824851"/>
              <a:ext cx="42333" cy="250971"/>
            </p14:xfrm>
          </p:contentPart>
        </mc:Choice>
        <mc:Fallback xmlns="">
          <p:pic>
            <p:nvPicPr>
              <p:cNvPr id="117" name="墨迹 116"/>
            </p:nvPicPr>
            <p:blipFill>
              <a:blip r:embed="rId86"/>
            </p:blipFill>
            <p:spPr>
              <a:xfrm>
                <a:off x="11184467" y="4824851"/>
                <a:ext cx="42333" cy="25097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118" name="墨迹 117"/>
              <p14:cNvContentPartPr/>
              <p14:nvPr/>
            </p14:nvContentPartPr>
            <p14:xfrm>
              <a:off x="11324167" y="4800881"/>
              <a:ext cx="111477" cy="181884"/>
            </p14:xfrm>
          </p:contentPart>
        </mc:Choice>
        <mc:Fallback xmlns="">
          <p:pic>
            <p:nvPicPr>
              <p:cNvPr id="118" name="墨迹 117"/>
            </p:nvPicPr>
            <p:blipFill>
              <a:blip r:embed="rId88"/>
            </p:blipFill>
            <p:spPr>
              <a:xfrm>
                <a:off x="11324167" y="4800881"/>
                <a:ext cx="111477" cy="18188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119" name="墨迹 118"/>
              <p14:cNvContentPartPr/>
              <p14:nvPr/>
            </p14:nvContentPartPr>
            <p14:xfrm>
              <a:off x="11404247" y="4810751"/>
              <a:ext cx="234598" cy="203033"/>
            </p14:xfrm>
          </p:contentPart>
        </mc:Choice>
        <mc:Fallback xmlns="">
          <p:pic>
            <p:nvPicPr>
              <p:cNvPr id="119" name="墨迹 118"/>
            </p:nvPicPr>
            <p:blipFill>
              <a:blip r:embed="rId90"/>
            </p:blipFill>
            <p:spPr>
              <a:xfrm>
                <a:off x="11404247" y="4810751"/>
                <a:ext cx="234598" cy="203033"/>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120" name="墨迹 119"/>
              <p14:cNvContentPartPr/>
              <p14:nvPr/>
            </p14:nvContentPartPr>
            <p14:xfrm>
              <a:off x="11638844" y="4872789"/>
              <a:ext cx="98777" cy="152275"/>
            </p14:xfrm>
          </p:contentPart>
        </mc:Choice>
        <mc:Fallback xmlns="">
          <p:pic>
            <p:nvPicPr>
              <p:cNvPr id="120" name="墨迹 119"/>
            </p:nvPicPr>
            <p:blipFill>
              <a:blip r:embed="rId92"/>
            </p:blipFill>
            <p:spPr>
              <a:xfrm>
                <a:off x="11638844" y="4872789"/>
                <a:ext cx="98777" cy="15227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21" name="墨迹 120"/>
              <p14:cNvContentPartPr/>
              <p14:nvPr/>
            </p14:nvContentPartPr>
            <p14:xfrm>
              <a:off x="11633200" y="4867149"/>
              <a:ext cx="112888" cy="349668"/>
            </p14:xfrm>
          </p:contentPart>
        </mc:Choice>
        <mc:Fallback xmlns="">
          <p:pic>
            <p:nvPicPr>
              <p:cNvPr id="121" name="墨迹 120"/>
            </p:nvPicPr>
            <p:blipFill>
              <a:blip r:embed="rId94"/>
            </p:blipFill>
            <p:spPr>
              <a:xfrm>
                <a:off x="11633200" y="4867149"/>
                <a:ext cx="112888" cy="34966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22" name="墨迹 121"/>
              <p14:cNvContentPartPr/>
              <p14:nvPr/>
            </p14:nvContentPartPr>
            <p14:xfrm>
              <a:off x="11746088" y="4733204"/>
              <a:ext cx="146756" cy="21149"/>
            </p14:xfrm>
          </p:contentPart>
        </mc:Choice>
        <mc:Fallback xmlns="">
          <p:pic>
            <p:nvPicPr>
              <p:cNvPr id="122" name="墨迹 121"/>
            </p:nvPicPr>
            <p:blipFill>
              <a:blip r:embed="rId96"/>
            </p:blipFill>
            <p:spPr>
              <a:xfrm>
                <a:off x="11746088" y="4733204"/>
                <a:ext cx="146756" cy="2114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23" name="墨迹 122"/>
              <p14:cNvContentPartPr/>
              <p14:nvPr/>
            </p14:nvContentPartPr>
            <p14:xfrm>
              <a:off x="10126133" y="5422669"/>
              <a:ext cx="79022" cy="94643"/>
            </p14:xfrm>
          </p:contentPart>
        </mc:Choice>
        <mc:Fallback xmlns="">
          <p:pic>
            <p:nvPicPr>
              <p:cNvPr id="123" name="墨迹 122"/>
            </p:nvPicPr>
            <p:blipFill>
              <a:blip r:embed="rId98"/>
            </p:blipFill>
            <p:spPr>
              <a:xfrm>
                <a:off x="10126133" y="5422669"/>
                <a:ext cx="79022" cy="9464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24" name="墨迹 123"/>
              <p14:cNvContentPartPr/>
              <p14:nvPr/>
            </p14:nvContentPartPr>
            <p14:xfrm>
              <a:off x="10239022" y="5453689"/>
              <a:ext cx="47978" cy="53578"/>
            </p14:xfrm>
          </p:contentPart>
        </mc:Choice>
        <mc:Fallback xmlns="">
          <p:pic>
            <p:nvPicPr>
              <p:cNvPr id="124" name="墨迹 123"/>
            </p:nvPicPr>
            <p:blipFill>
              <a:blip r:embed="rId100"/>
            </p:blipFill>
            <p:spPr>
              <a:xfrm>
                <a:off x="10239022" y="5453689"/>
                <a:ext cx="47978" cy="5357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25" name="墨迹 124"/>
              <p14:cNvContentPartPr/>
              <p14:nvPr/>
            </p14:nvContentPartPr>
            <p14:xfrm>
              <a:off x="10346266" y="5462149"/>
              <a:ext cx="55034" cy="79838"/>
            </p14:xfrm>
          </p:contentPart>
        </mc:Choice>
        <mc:Fallback xmlns="">
          <p:pic>
            <p:nvPicPr>
              <p:cNvPr id="125" name="墨迹 124"/>
            </p:nvPicPr>
            <p:blipFill>
              <a:blip r:embed="rId102"/>
            </p:blipFill>
            <p:spPr>
              <a:xfrm>
                <a:off x="10346266" y="5462149"/>
                <a:ext cx="55034" cy="7983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26" name="墨迹 125"/>
              <p14:cNvContentPartPr/>
              <p14:nvPr/>
            </p14:nvContentPartPr>
            <p14:xfrm>
              <a:off x="10418410" y="5431130"/>
              <a:ext cx="119768" cy="128305"/>
            </p14:xfrm>
          </p:contentPart>
        </mc:Choice>
        <mc:Fallback xmlns="">
          <p:pic>
            <p:nvPicPr>
              <p:cNvPr id="126" name="墨迹 125"/>
            </p:nvPicPr>
            <p:blipFill>
              <a:blip r:embed="rId104"/>
            </p:blipFill>
            <p:spPr>
              <a:xfrm>
                <a:off x="10418410" y="5431130"/>
                <a:ext cx="119768" cy="12830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27" name="墨迹 126"/>
              <p14:cNvContentPartPr/>
              <p14:nvPr/>
            </p14:nvContentPartPr>
            <p14:xfrm>
              <a:off x="10567811" y="5403459"/>
              <a:ext cx="71967" cy="117908"/>
            </p14:xfrm>
          </p:contentPart>
        </mc:Choice>
        <mc:Fallback xmlns="">
          <p:pic>
            <p:nvPicPr>
              <p:cNvPr id="127" name="墨迹 126"/>
            </p:nvPicPr>
            <p:blipFill>
              <a:blip r:embed="rId106"/>
            </p:blipFill>
            <p:spPr>
              <a:xfrm>
                <a:off x="10567811" y="5403459"/>
                <a:ext cx="71967" cy="11790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28" name="墨迹 127"/>
              <p14:cNvContentPartPr/>
              <p14:nvPr/>
            </p14:nvContentPartPr>
            <p14:xfrm>
              <a:off x="10552288" y="5414210"/>
              <a:ext cx="127000" cy="231232"/>
            </p14:xfrm>
          </p:contentPart>
        </mc:Choice>
        <mc:Fallback xmlns="">
          <p:pic>
            <p:nvPicPr>
              <p:cNvPr id="128" name="墨迹 127"/>
            </p:nvPicPr>
            <p:blipFill>
              <a:blip r:embed="rId108"/>
            </p:blipFill>
            <p:spPr>
              <a:xfrm>
                <a:off x="10552288" y="5414210"/>
                <a:ext cx="127000" cy="23123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29" name="墨迹 128"/>
              <p14:cNvContentPartPr/>
              <p14:nvPr/>
            </p14:nvContentPartPr>
            <p14:xfrm>
              <a:off x="11159067" y="5394295"/>
              <a:ext cx="82726" cy="91823"/>
            </p14:xfrm>
          </p:contentPart>
        </mc:Choice>
        <mc:Fallback xmlns="">
          <p:pic>
            <p:nvPicPr>
              <p:cNvPr id="129" name="墨迹 128"/>
            </p:nvPicPr>
            <p:blipFill>
              <a:blip r:embed="rId110"/>
            </p:blipFill>
            <p:spPr>
              <a:xfrm>
                <a:off x="11159067" y="5394295"/>
                <a:ext cx="82726" cy="91823"/>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30" name="墨迹 129"/>
              <p14:cNvContentPartPr/>
              <p14:nvPr/>
            </p14:nvContentPartPr>
            <p14:xfrm>
              <a:off x="11266311" y="5431130"/>
              <a:ext cx="45156" cy="42299"/>
            </p14:xfrm>
          </p:contentPart>
        </mc:Choice>
        <mc:Fallback xmlns="">
          <p:pic>
            <p:nvPicPr>
              <p:cNvPr id="130" name="墨迹 129"/>
            </p:nvPicPr>
            <p:blipFill>
              <a:blip r:embed="rId112"/>
            </p:blipFill>
            <p:spPr>
              <a:xfrm>
                <a:off x="11266311" y="5431130"/>
                <a:ext cx="45156" cy="4229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31" name="墨迹 130"/>
              <p14:cNvContentPartPr/>
              <p14:nvPr/>
            </p14:nvContentPartPr>
            <p14:xfrm>
              <a:off x="11373555" y="5391651"/>
              <a:ext cx="77082" cy="76666"/>
            </p14:xfrm>
          </p:contentPart>
        </mc:Choice>
        <mc:Fallback xmlns="">
          <p:pic>
            <p:nvPicPr>
              <p:cNvPr id="131" name="墨迹 130"/>
            </p:nvPicPr>
            <p:blipFill>
              <a:blip r:embed="rId114"/>
            </p:blipFill>
            <p:spPr>
              <a:xfrm>
                <a:off x="11373555" y="5391651"/>
                <a:ext cx="77082" cy="7666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32" name="墨迹 131"/>
              <p14:cNvContentPartPr/>
              <p14:nvPr/>
            </p14:nvContentPartPr>
            <p14:xfrm>
              <a:off x="11493147" y="5323973"/>
              <a:ext cx="94898" cy="131831"/>
            </p14:xfrm>
          </p:contentPart>
        </mc:Choice>
        <mc:Fallback xmlns="">
          <p:pic>
            <p:nvPicPr>
              <p:cNvPr id="132" name="墨迹 131"/>
            </p:nvPicPr>
            <p:blipFill>
              <a:blip r:embed="rId116"/>
            </p:blipFill>
            <p:spPr>
              <a:xfrm>
                <a:off x="11493147" y="5323973"/>
                <a:ext cx="94898" cy="13183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33" name="墨迹 132"/>
              <p14:cNvContentPartPr/>
              <p14:nvPr/>
            </p14:nvContentPartPr>
            <p14:xfrm>
              <a:off x="11610622" y="5297889"/>
              <a:ext cx="107245" cy="144520"/>
            </p14:xfrm>
          </p:contentPart>
        </mc:Choice>
        <mc:Fallback xmlns="">
          <p:pic>
            <p:nvPicPr>
              <p:cNvPr id="133" name="墨迹 132"/>
            </p:nvPicPr>
            <p:blipFill>
              <a:blip r:embed="rId118"/>
            </p:blipFill>
            <p:spPr>
              <a:xfrm>
                <a:off x="11610622" y="5297889"/>
                <a:ext cx="107245" cy="14452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34" name="墨迹 133"/>
              <p14:cNvContentPartPr/>
              <p14:nvPr/>
            </p14:nvContentPartPr>
            <p14:xfrm>
              <a:off x="11571111" y="5297184"/>
              <a:ext cx="186267" cy="280580"/>
            </p14:xfrm>
          </p:contentPart>
        </mc:Choice>
        <mc:Fallback xmlns="">
          <p:pic>
            <p:nvPicPr>
              <p:cNvPr id="134" name="墨迹 133"/>
            </p:nvPicPr>
            <p:blipFill>
              <a:blip r:embed="rId120"/>
            </p:blipFill>
            <p:spPr>
              <a:xfrm>
                <a:off x="11571111" y="5297184"/>
                <a:ext cx="186267" cy="28058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35" name="墨迹 134"/>
              <p14:cNvContentPartPr/>
              <p14:nvPr/>
            </p14:nvContentPartPr>
            <p14:xfrm>
              <a:off x="1444977" y="4556960"/>
              <a:ext cx="1303867" cy="597819"/>
            </p14:xfrm>
          </p:contentPart>
        </mc:Choice>
        <mc:Fallback xmlns="">
          <p:pic>
            <p:nvPicPr>
              <p:cNvPr id="135" name="墨迹 134"/>
            </p:nvPicPr>
            <p:blipFill>
              <a:blip r:embed="rId122"/>
            </p:blipFill>
            <p:spPr>
              <a:xfrm>
                <a:off x="1444977" y="4556960"/>
                <a:ext cx="1303867" cy="59781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36" name="墨迹 135"/>
              <p14:cNvContentPartPr/>
              <p14:nvPr/>
            </p14:nvContentPartPr>
            <p14:xfrm>
              <a:off x="1354666" y="4551320"/>
              <a:ext cx="1494367" cy="776883"/>
            </p14:xfrm>
          </p:contentPart>
        </mc:Choice>
        <mc:Fallback xmlns="">
          <p:pic>
            <p:nvPicPr>
              <p:cNvPr id="136" name="墨迹 135"/>
            </p:nvPicPr>
            <p:blipFill>
              <a:blip r:embed="rId124"/>
            </p:blipFill>
            <p:spPr>
              <a:xfrm>
                <a:off x="1354666" y="4551320"/>
                <a:ext cx="1494367" cy="77688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8" name="墨迹 137"/>
              <p14:cNvContentPartPr/>
              <p14:nvPr/>
            </p14:nvContentPartPr>
            <p14:xfrm>
              <a:off x="4575527" y="3039853"/>
              <a:ext cx="555273" cy="45119"/>
            </p14:xfrm>
          </p:contentPart>
        </mc:Choice>
        <mc:Fallback xmlns="">
          <p:pic>
            <p:nvPicPr>
              <p:cNvPr id="138" name="墨迹 137"/>
            </p:nvPicPr>
            <p:blipFill>
              <a:blip r:embed="rId126"/>
            </p:blipFill>
            <p:spPr>
              <a:xfrm>
                <a:off x="4575527" y="3039853"/>
                <a:ext cx="555273" cy="4511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9" name="墨迹 138"/>
              <p14:cNvContentPartPr/>
              <p14:nvPr/>
            </p14:nvContentPartPr>
            <p14:xfrm>
              <a:off x="4593166" y="4015539"/>
              <a:ext cx="726723" cy="110681"/>
            </p14:xfrm>
          </p:contentPart>
        </mc:Choice>
        <mc:Fallback xmlns="">
          <p:pic>
            <p:nvPicPr>
              <p:cNvPr id="139" name="墨迹 138"/>
            </p:nvPicPr>
            <p:blipFill>
              <a:blip r:embed="rId128"/>
            </p:blipFill>
            <p:spPr>
              <a:xfrm>
                <a:off x="4593166" y="4015539"/>
                <a:ext cx="726723" cy="11068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40" name="墨迹 139"/>
              <p14:cNvContentPartPr/>
              <p14:nvPr/>
            </p14:nvContentPartPr>
            <p14:xfrm>
              <a:off x="3742266" y="3096251"/>
              <a:ext cx="321734" cy="16919"/>
            </p14:xfrm>
          </p:contentPart>
        </mc:Choice>
        <mc:Fallback xmlns="">
          <p:pic>
            <p:nvPicPr>
              <p:cNvPr id="140" name="墨迹 139"/>
            </p:nvPicPr>
            <p:blipFill>
              <a:blip r:embed="rId130"/>
            </p:blipFill>
            <p:spPr>
              <a:xfrm>
                <a:off x="3742266" y="3096251"/>
                <a:ext cx="321734" cy="1691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41" name="墨迹 140"/>
              <p14:cNvContentPartPr/>
              <p14:nvPr/>
            </p14:nvContentPartPr>
            <p14:xfrm>
              <a:off x="3776133" y="4071937"/>
              <a:ext cx="443089" cy="39479"/>
            </p14:xfrm>
          </p:contentPart>
        </mc:Choice>
        <mc:Fallback xmlns="">
          <p:pic>
            <p:nvPicPr>
              <p:cNvPr id="141" name="墨迹 140"/>
            </p:nvPicPr>
            <p:blipFill>
              <a:blip r:embed="rId132"/>
            </p:blipFill>
            <p:spPr>
              <a:xfrm>
                <a:off x="3776133" y="4071937"/>
                <a:ext cx="443089" cy="3947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42" name="墨迹 141"/>
              <p14:cNvContentPartPr/>
              <p14:nvPr/>
            </p14:nvContentPartPr>
            <p14:xfrm>
              <a:off x="4069644" y="2520991"/>
              <a:ext cx="239889" cy="293270"/>
            </p14:xfrm>
          </p:contentPart>
        </mc:Choice>
        <mc:Fallback xmlns="">
          <p:pic>
            <p:nvPicPr>
              <p:cNvPr id="142" name="墨迹 141"/>
            </p:nvPicPr>
            <p:blipFill>
              <a:blip r:embed="rId134"/>
            </p:blipFill>
            <p:spPr>
              <a:xfrm>
                <a:off x="4069644" y="2520991"/>
                <a:ext cx="239889" cy="29327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43" name="墨迹 142"/>
              <p14:cNvContentPartPr/>
              <p14:nvPr/>
            </p14:nvContentPartPr>
            <p14:xfrm>
              <a:off x="4346222" y="2718384"/>
              <a:ext cx="11289" cy="180474"/>
            </p14:xfrm>
          </p:contentPart>
        </mc:Choice>
        <mc:Fallback xmlns="">
          <p:pic>
            <p:nvPicPr>
              <p:cNvPr id="143" name="墨迹 142"/>
            </p:nvPicPr>
            <p:blipFill>
              <a:blip r:embed="rId136"/>
            </p:blipFill>
            <p:spPr>
              <a:xfrm>
                <a:off x="4346222" y="2718384"/>
                <a:ext cx="11289" cy="18047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4" name="墨迹 143"/>
              <p14:cNvContentPartPr/>
              <p14:nvPr/>
            </p14:nvContentPartPr>
            <p14:xfrm>
              <a:off x="4030133" y="3575634"/>
              <a:ext cx="129822" cy="173424"/>
            </p14:xfrm>
          </p:contentPart>
        </mc:Choice>
        <mc:Fallback xmlns="">
          <p:pic>
            <p:nvPicPr>
              <p:cNvPr id="144" name="墨迹 143"/>
            </p:nvPicPr>
            <p:blipFill>
              <a:blip r:embed="rId138"/>
            </p:blipFill>
            <p:spPr>
              <a:xfrm>
                <a:off x="4030133" y="3575634"/>
                <a:ext cx="129822" cy="173424"/>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5" name="墨迹 144"/>
              <p14:cNvContentPartPr/>
              <p14:nvPr/>
            </p14:nvContentPartPr>
            <p14:xfrm>
              <a:off x="4176183" y="3694070"/>
              <a:ext cx="136172" cy="105041"/>
            </p14:xfrm>
          </p:contentPart>
        </mc:Choice>
        <mc:Fallback xmlns="">
          <p:pic>
            <p:nvPicPr>
              <p:cNvPr id="145" name="墨迹 144"/>
            </p:nvPicPr>
            <p:blipFill>
              <a:blip r:embed="rId140"/>
            </p:blipFill>
            <p:spPr>
              <a:xfrm>
                <a:off x="4176183" y="3694070"/>
                <a:ext cx="136172" cy="10504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6" name="墨迹 145"/>
              <p14:cNvContentPartPr/>
              <p14:nvPr/>
            </p14:nvContentPartPr>
            <p14:xfrm>
              <a:off x="7459133" y="2174143"/>
              <a:ext cx="36689" cy="31019"/>
            </p14:xfrm>
          </p:contentPart>
        </mc:Choice>
        <mc:Fallback xmlns="">
          <p:pic>
            <p:nvPicPr>
              <p:cNvPr id="146" name="墨迹 145"/>
            </p:nvPicPr>
            <p:blipFill>
              <a:blip r:embed="rId142"/>
            </p:blipFill>
            <p:spPr>
              <a:xfrm>
                <a:off x="7459133" y="2174143"/>
                <a:ext cx="36689" cy="3101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7" name="墨迹 146"/>
              <p14:cNvContentPartPr/>
              <p14:nvPr/>
            </p14:nvContentPartPr>
            <p14:xfrm>
              <a:off x="6400800" y="953126"/>
              <a:ext cx="83255" cy="304549"/>
            </p14:xfrm>
          </p:contentPart>
        </mc:Choice>
        <mc:Fallback xmlns="">
          <p:pic>
            <p:nvPicPr>
              <p:cNvPr id="147" name="墨迹 146"/>
            </p:nvPicPr>
            <p:blipFill>
              <a:blip r:embed="rId144"/>
            </p:blipFill>
            <p:spPr>
              <a:xfrm>
                <a:off x="6400800" y="953126"/>
                <a:ext cx="83255" cy="30454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8" name="墨迹 147"/>
              <p14:cNvContentPartPr/>
              <p14:nvPr/>
            </p14:nvContentPartPr>
            <p14:xfrm>
              <a:off x="6759927" y="989609"/>
              <a:ext cx="67910" cy="98872"/>
            </p14:xfrm>
          </p:contentPart>
        </mc:Choice>
        <mc:Fallback xmlns="">
          <p:pic>
            <p:nvPicPr>
              <p:cNvPr id="148" name="墨迹 147"/>
            </p:nvPicPr>
            <p:blipFill>
              <a:blip r:embed="rId146"/>
            </p:blipFill>
            <p:spPr>
              <a:xfrm>
                <a:off x="6759927" y="989609"/>
                <a:ext cx="67910" cy="98872"/>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9" name="墨迹 148"/>
              <p14:cNvContentPartPr/>
              <p14:nvPr/>
            </p14:nvContentPartPr>
            <p14:xfrm>
              <a:off x="6733822" y="1105401"/>
              <a:ext cx="62088" cy="81777"/>
            </p14:xfrm>
          </p:contentPart>
        </mc:Choice>
        <mc:Fallback xmlns="">
          <p:pic>
            <p:nvPicPr>
              <p:cNvPr id="149" name="墨迹 148"/>
            </p:nvPicPr>
            <p:blipFill>
              <a:blip r:embed="rId148"/>
            </p:blipFill>
            <p:spPr>
              <a:xfrm>
                <a:off x="6733822" y="1105401"/>
                <a:ext cx="62088" cy="8177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0" name="墨迹 149"/>
              <p14:cNvContentPartPr/>
              <p14:nvPr/>
            </p14:nvContentPartPr>
            <p14:xfrm>
              <a:off x="7461955" y="909418"/>
              <a:ext cx="372534" cy="227354"/>
            </p14:xfrm>
          </p:contentPart>
        </mc:Choice>
        <mc:Fallback xmlns="">
          <p:pic>
            <p:nvPicPr>
              <p:cNvPr id="150" name="墨迹 149"/>
            </p:nvPicPr>
            <p:blipFill>
              <a:blip r:embed="rId150"/>
            </p:blipFill>
            <p:spPr>
              <a:xfrm>
                <a:off x="7461955" y="909418"/>
                <a:ext cx="372534" cy="22735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1" name="墨迹 150"/>
              <p14:cNvContentPartPr/>
              <p14:nvPr/>
            </p14:nvContentPartPr>
            <p14:xfrm>
              <a:off x="5951184" y="1793457"/>
              <a:ext cx="71438" cy="195278"/>
            </p14:xfrm>
          </p:contentPart>
        </mc:Choice>
        <mc:Fallback xmlns="">
          <p:pic>
            <p:nvPicPr>
              <p:cNvPr id="151" name="墨迹 150"/>
            </p:nvPicPr>
            <p:blipFill>
              <a:blip r:embed="rId152"/>
            </p:blipFill>
            <p:spPr>
              <a:xfrm>
                <a:off x="5951184" y="1793457"/>
                <a:ext cx="71438" cy="19527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2" name="墨迹 151"/>
              <p14:cNvContentPartPr/>
              <p14:nvPr/>
            </p14:nvContentPartPr>
            <p14:xfrm>
              <a:off x="6076244" y="1774775"/>
              <a:ext cx="31044" cy="131478"/>
            </p14:xfrm>
          </p:contentPart>
        </mc:Choice>
        <mc:Fallback xmlns="">
          <p:pic>
            <p:nvPicPr>
              <p:cNvPr id="152" name="墨迹 151"/>
            </p:nvPicPr>
            <p:blipFill>
              <a:blip r:embed="rId154"/>
            </p:blipFill>
            <p:spPr>
              <a:xfrm>
                <a:off x="6076244" y="1774775"/>
                <a:ext cx="31044" cy="131478"/>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3" name="墨迹 152"/>
              <p14:cNvContentPartPr/>
              <p14:nvPr/>
            </p14:nvContentPartPr>
            <p14:xfrm>
              <a:off x="6073422" y="1816016"/>
              <a:ext cx="93133" cy="45118"/>
            </p14:xfrm>
          </p:contentPart>
        </mc:Choice>
        <mc:Fallback xmlns="">
          <p:pic>
            <p:nvPicPr>
              <p:cNvPr id="153" name="墨迹 152"/>
            </p:nvPicPr>
            <p:blipFill>
              <a:blip r:embed="rId156"/>
            </p:blipFill>
            <p:spPr>
              <a:xfrm>
                <a:off x="6073422" y="1816016"/>
                <a:ext cx="93133" cy="4511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4" name="墨迹 153"/>
              <p14:cNvContentPartPr/>
              <p14:nvPr/>
            </p14:nvContentPartPr>
            <p14:xfrm>
              <a:off x="6169377" y="1696170"/>
              <a:ext cx="11289" cy="384917"/>
            </p14:xfrm>
          </p:contentPart>
        </mc:Choice>
        <mc:Fallback xmlns="">
          <p:pic>
            <p:nvPicPr>
              <p:cNvPr id="154" name="墨迹 153"/>
            </p:nvPicPr>
            <p:blipFill>
              <a:blip r:embed="rId158"/>
            </p:blipFill>
            <p:spPr>
              <a:xfrm>
                <a:off x="6169377" y="1696170"/>
                <a:ext cx="11289" cy="384917"/>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55" name="墨迹 154"/>
              <p14:cNvContentPartPr/>
              <p14:nvPr/>
            </p14:nvContentPartPr>
            <p14:xfrm>
              <a:off x="6084711" y="1720844"/>
              <a:ext cx="5644" cy="241807"/>
            </p14:xfrm>
          </p:contentPart>
        </mc:Choice>
        <mc:Fallback xmlns="">
          <p:pic>
            <p:nvPicPr>
              <p:cNvPr id="155" name="墨迹 154"/>
            </p:nvPicPr>
            <p:blipFill>
              <a:blip r:embed="rId160"/>
            </p:blipFill>
            <p:spPr>
              <a:xfrm>
                <a:off x="6084711" y="1720844"/>
                <a:ext cx="5644" cy="24180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56" name="墨迹 155"/>
              <p14:cNvContentPartPr/>
              <p14:nvPr/>
            </p14:nvContentPartPr>
            <p14:xfrm>
              <a:off x="6207125" y="1832935"/>
              <a:ext cx="120297" cy="118436"/>
            </p14:xfrm>
          </p:contentPart>
        </mc:Choice>
        <mc:Fallback xmlns="">
          <p:pic>
            <p:nvPicPr>
              <p:cNvPr id="156" name="墨迹 155"/>
            </p:nvPicPr>
            <p:blipFill>
              <a:blip r:embed="rId162"/>
            </p:blipFill>
            <p:spPr>
              <a:xfrm>
                <a:off x="6207125" y="1832935"/>
                <a:ext cx="120297" cy="118436"/>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57" name="墨迹 156"/>
              <p14:cNvContentPartPr/>
              <p14:nvPr/>
            </p14:nvContentPartPr>
            <p14:xfrm>
              <a:off x="6385983" y="1737059"/>
              <a:ext cx="152400" cy="203033"/>
            </p14:xfrm>
          </p:contentPart>
        </mc:Choice>
        <mc:Fallback xmlns="">
          <p:pic>
            <p:nvPicPr>
              <p:cNvPr id="157" name="墨迹 156"/>
            </p:nvPicPr>
            <p:blipFill>
              <a:blip r:embed="rId164"/>
            </p:blipFill>
            <p:spPr>
              <a:xfrm>
                <a:off x="6385983" y="1737059"/>
                <a:ext cx="152400" cy="203033"/>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58" name="墨迹 157"/>
              <p14:cNvContentPartPr/>
              <p14:nvPr/>
            </p14:nvContentPartPr>
            <p14:xfrm>
              <a:off x="6536266" y="1759618"/>
              <a:ext cx="208844" cy="214312"/>
            </p14:xfrm>
          </p:contentPart>
        </mc:Choice>
        <mc:Fallback xmlns="">
          <p:pic>
            <p:nvPicPr>
              <p:cNvPr id="158" name="墨迹 157"/>
            </p:nvPicPr>
            <p:blipFill>
              <a:blip r:embed="rId166"/>
            </p:blipFill>
            <p:spPr>
              <a:xfrm>
                <a:off x="6536266" y="1759618"/>
                <a:ext cx="208844" cy="214312"/>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59" name="墨迹 158"/>
              <p14:cNvContentPartPr/>
              <p14:nvPr/>
            </p14:nvContentPartPr>
            <p14:xfrm>
              <a:off x="6801555" y="1816016"/>
              <a:ext cx="143934" cy="124076"/>
            </p14:xfrm>
          </p:contentPart>
        </mc:Choice>
        <mc:Fallback xmlns="">
          <p:pic>
            <p:nvPicPr>
              <p:cNvPr id="159" name="墨迹 158"/>
            </p:nvPicPr>
            <p:blipFill>
              <a:blip r:embed="rId168"/>
            </p:blipFill>
            <p:spPr>
              <a:xfrm>
                <a:off x="6801555" y="1816016"/>
                <a:ext cx="143934" cy="124076"/>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60" name="墨迹 159"/>
              <p14:cNvContentPartPr/>
              <p14:nvPr/>
            </p14:nvContentPartPr>
            <p14:xfrm>
              <a:off x="6838244" y="1807556"/>
              <a:ext cx="98778" cy="321469"/>
            </p14:xfrm>
          </p:contentPart>
        </mc:Choice>
        <mc:Fallback xmlns="">
          <p:pic>
            <p:nvPicPr>
              <p:cNvPr id="160" name="墨迹 159"/>
            </p:nvPicPr>
            <p:blipFill>
              <a:blip r:embed="rId170"/>
            </p:blipFill>
            <p:spPr>
              <a:xfrm>
                <a:off x="6838244" y="1807556"/>
                <a:ext cx="98778" cy="32146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61" name="墨迹 160"/>
              <p14:cNvContentPartPr/>
              <p14:nvPr/>
            </p14:nvContentPartPr>
            <p14:xfrm>
              <a:off x="7093831" y="1816016"/>
              <a:ext cx="193146" cy="5640"/>
            </p14:xfrm>
          </p:contentPart>
        </mc:Choice>
        <mc:Fallback xmlns="">
          <p:pic>
            <p:nvPicPr>
              <p:cNvPr id="161" name="墨迹 160"/>
            </p:nvPicPr>
            <p:blipFill>
              <a:blip r:embed="rId172"/>
            </p:blipFill>
            <p:spPr>
              <a:xfrm>
                <a:off x="7093831" y="1816016"/>
                <a:ext cx="193146" cy="564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62" name="墨迹 161"/>
              <p14:cNvContentPartPr/>
              <p14:nvPr/>
            </p14:nvContentPartPr>
            <p14:xfrm>
              <a:off x="7202311" y="1730009"/>
              <a:ext cx="33866" cy="274940"/>
            </p14:xfrm>
          </p:contentPart>
        </mc:Choice>
        <mc:Fallback xmlns="">
          <p:pic>
            <p:nvPicPr>
              <p:cNvPr id="162" name="墨迹 161"/>
            </p:nvPicPr>
            <p:blipFill>
              <a:blip r:embed="rId174"/>
            </p:blipFill>
            <p:spPr>
              <a:xfrm>
                <a:off x="7202311" y="1730009"/>
                <a:ext cx="33866" cy="27494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63" name="墨迹 162"/>
              <p14:cNvContentPartPr/>
              <p14:nvPr/>
            </p14:nvContentPartPr>
            <p14:xfrm>
              <a:off x="7625821" y="1699519"/>
              <a:ext cx="138818" cy="175715"/>
            </p14:xfrm>
          </p:contentPart>
        </mc:Choice>
        <mc:Fallback xmlns="">
          <p:pic>
            <p:nvPicPr>
              <p:cNvPr id="163" name="墨迹 162"/>
            </p:nvPicPr>
            <p:blipFill>
              <a:blip r:embed="rId176"/>
            </p:blipFill>
            <p:spPr>
              <a:xfrm>
                <a:off x="7625821" y="1699519"/>
                <a:ext cx="138818" cy="17571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64" name="墨迹 163"/>
              <p14:cNvContentPartPr/>
              <p14:nvPr/>
            </p14:nvContentPartPr>
            <p14:xfrm>
              <a:off x="7875411" y="1694760"/>
              <a:ext cx="278871" cy="198098"/>
            </p14:xfrm>
          </p:contentPart>
        </mc:Choice>
        <mc:Fallback xmlns="">
          <p:pic>
            <p:nvPicPr>
              <p:cNvPr id="164" name="墨迹 163"/>
            </p:nvPicPr>
            <p:blipFill>
              <a:blip r:embed="rId178"/>
            </p:blipFill>
            <p:spPr>
              <a:xfrm>
                <a:off x="7875411" y="1694760"/>
                <a:ext cx="278871" cy="198098"/>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65" name="墨迹 164"/>
              <p14:cNvContentPartPr/>
              <p14:nvPr/>
            </p14:nvContentPartPr>
            <p14:xfrm>
              <a:off x="8077200" y="1782177"/>
              <a:ext cx="133526" cy="380687"/>
            </p14:xfrm>
          </p:contentPart>
        </mc:Choice>
        <mc:Fallback xmlns="">
          <p:pic>
            <p:nvPicPr>
              <p:cNvPr id="165" name="墨迹 164"/>
            </p:nvPicPr>
            <p:blipFill>
              <a:blip r:embed="rId180"/>
            </p:blipFill>
            <p:spPr>
              <a:xfrm>
                <a:off x="8077200" y="1782177"/>
                <a:ext cx="133526" cy="38068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66" name="墨迹 165"/>
              <p14:cNvContentPartPr/>
              <p14:nvPr/>
            </p14:nvContentPartPr>
            <p14:xfrm>
              <a:off x="8235244" y="1601703"/>
              <a:ext cx="110066" cy="129716"/>
            </p14:xfrm>
          </p:contentPart>
        </mc:Choice>
        <mc:Fallback xmlns="">
          <p:pic>
            <p:nvPicPr>
              <p:cNvPr id="166" name="墨迹 165"/>
            </p:nvPicPr>
            <p:blipFill>
              <a:blip r:embed="rId182"/>
            </p:blipFill>
            <p:spPr>
              <a:xfrm>
                <a:off x="8235244" y="1601703"/>
                <a:ext cx="110066" cy="129716"/>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67" name="墨迹 166"/>
              <p14:cNvContentPartPr/>
              <p14:nvPr/>
            </p14:nvContentPartPr>
            <p14:xfrm>
              <a:off x="8353777" y="1624263"/>
              <a:ext cx="124178" cy="28199"/>
            </p14:xfrm>
          </p:contentPart>
        </mc:Choice>
        <mc:Fallback xmlns="">
          <p:pic>
            <p:nvPicPr>
              <p:cNvPr id="167" name="墨迹 166"/>
            </p:nvPicPr>
            <p:blipFill>
              <a:blip r:embed="rId184"/>
            </p:blipFill>
            <p:spPr>
              <a:xfrm>
                <a:off x="8353777" y="1624263"/>
                <a:ext cx="124178" cy="2819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68" name="墨迹 167"/>
              <p14:cNvContentPartPr/>
              <p14:nvPr/>
            </p14:nvContentPartPr>
            <p14:xfrm>
              <a:off x="8003822" y="1510057"/>
              <a:ext cx="39511" cy="40888"/>
            </p14:xfrm>
          </p:contentPart>
        </mc:Choice>
        <mc:Fallback xmlns="">
          <p:pic>
            <p:nvPicPr>
              <p:cNvPr id="168" name="墨迹 167"/>
            </p:nvPicPr>
            <p:blipFill>
              <a:blip r:embed="rId186"/>
            </p:blipFill>
            <p:spPr>
              <a:xfrm>
                <a:off x="8003822" y="1510057"/>
                <a:ext cx="39511" cy="40888"/>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69" name="墨迹 168"/>
              <p14:cNvContentPartPr/>
              <p14:nvPr/>
            </p14:nvContentPartPr>
            <p14:xfrm>
              <a:off x="4823883" y="1480448"/>
              <a:ext cx="806449" cy="115616"/>
            </p14:xfrm>
          </p:contentPart>
        </mc:Choice>
        <mc:Fallback xmlns="">
          <p:pic>
            <p:nvPicPr>
              <p:cNvPr id="169" name="墨迹 168"/>
            </p:nvPicPr>
            <p:blipFill>
              <a:blip r:embed="rId188"/>
            </p:blipFill>
            <p:spPr>
              <a:xfrm>
                <a:off x="4823883" y="1480448"/>
                <a:ext cx="806449" cy="115616"/>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70" name="墨迹 169"/>
              <p14:cNvContentPartPr/>
              <p14:nvPr/>
            </p14:nvContentPartPr>
            <p14:xfrm>
              <a:off x="4884913" y="1587428"/>
              <a:ext cx="291042" cy="262427"/>
            </p14:xfrm>
          </p:contentPart>
        </mc:Choice>
        <mc:Fallback xmlns="">
          <p:pic>
            <p:nvPicPr>
              <p:cNvPr id="170" name="墨迹 169"/>
            </p:nvPicPr>
            <p:blipFill>
              <a:blip r:embed="rId190"/>
            </p:blipFill>
            <p:spPr>
              <a:xfrm>
                <a:off x="4884913" y="1587428"/>
                <a:ext cx="291042" cy="26242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71" name="墨迹 170"/>
              <p14:cNvContentPartPr/>
              <p14:nvPr/>
            </p14:nvContentPartPr>
            <p14:xfrm>
              <a:off x="5102754" y="1526271"/>
              <a:ext cx="448557" cy="340503"/>
            </p14:xfrm>
          </p:contentPart>
        </mc:Choice>
        <mc:Fallback xmlns="">
          <p:pic>
            <p:nvPicPr>
              <p:cNvPr id="171" name="墨迹 170"/>
            </p:nvPicPr>
            <p:blipFill>
              <a:blip r:embed="rId192"/>
            </p:blipFill>
            <p:spPr>
              <a:xfrm>
                <a:off x="5102754" y="1526271"/>
                <a:ext cx="448557" cy="340503"/>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74" name="墨迹 173"/>
              <p14:cNvContentPartPr/>
              <p14:nvPr/>
            </p14:nvContentPartPr>
            <p14:xfrm>
              <a:off x="11343745" y="1658102"/>
              <a:ext cx="210432" cy="190343"/>
            </p14:xfrm>
          </p:contentPart>
        </mc:Choice>
        <mc:Fallback xmlns="">
          <p:pic>
            <p:nvPicPr>
              <p:cNvPr id="174" name="墨迹 173"/>
            </p:nvPicPr>
            <p:blipFill>
              <a:blip r:embed="rId194"/>
            </p:blipFill>
            <p:spPr>
              <a:xfrm>
                <a:off x="11343745" y="1658102"/>
                <a:ext cx="210432" cy="190343"/>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75" name="墨迹 174"/>
              <p14:cNvContentPartPr/>
              <p14:nvPr/>
            </p14:nvContentPartPr>
            <p14:xfrm>
              <a:off x="11548532" y="1655986"/>
              <a:ext cx="280282" cy="180122"/>
            </p14:xfrm>
          </p:contentPart>
        </mc:Choice>
        <mc:Fallback xmlns="">
          <p:pic>
            <p:nvPicPr>
              <p:cNvPr id="175" name="墨迹 174"/>
            </p:nvPicPr>
            <p:blipFill>
              <a:blip r:embed="rId196"/>
            </p:blipFill>
            <p:spPr>
              <a:xfrm>
                <a:off x="11548532" y="1655986"/>
                <a:ext cx="280282" cy="180122"/>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76" name="墨迹 175"/>
              <p14:cNvContentPartPr/>
              <p14:nvPr/>
            </p14:nvContentPartPr>
            <p14:xfrm>
              <a:off x="11822994" y="1748338"/>
              <a:ext cx="143227" cy="133241"/>
            </p14:xfrm>
          </p:contentPart>
        </mc:Choice>
        <mc:Fallback xmlns="">
          <p:pic>
            <p:nvPicPr>
              <p:cNvPr id="176" name="墨迹 175"/>
            </p:nvPicPr>
            <p:blipFill>
              <a:blip r:embed="rId198"/>
            </p:blipFill>
            <p:spPr>
              <a:xfrm>
                <a:off x="11822994" y="1748338"/>
                <a:ext cx="143227" cy="133241"/>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77" name="墨迹 176"/>
              <p14:cNvContentPartPr/>
              <p14:nvPr/>
            </p14:nvContentPartPr>
            <p14:xfrm>
              <a:off x="11954932" y="1611926"/>
              <a:ext cx="95956" cy="438318"/>
            </p14:xfrm>
          </p:contentPart>
        </mc:Choice>
        <mc:Fallback xmlns="">
          <p:pic>
            <p:nvPicPr>
              <p:cNvPr id="177" name="墨迹 176"/>
            </p:nvPicPr>
            <p:blipFill>
              <a:blip r:embed="rId200"/>
            </p:blipFill>
            <p:spPr>
              <a:xfrm>
                <a:off x="11954932" y="1611926"/>
                <a:ext cx="95956" cy="438318"/>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78" name="墨迹 177"/>
              <p14:cNvContentPartPr/>
              <p14:nvPr/>
            </p14:nvContentPartPr>
            <p14:xfrm>
              <a:off x="11949288" y="1570508"/>
              <a:ext cx="105305" cy="124252"/>
            </p14:xfrm>
          </p:contentPart>
        </mc:Choice>
        <mc:Fallback xmlns="">
          <p:pic>
            <p:nvPicPr>
              <p:cNvPr id="178" name="墨迹 177"/>
            </p:nvPicPr>
            <p:blipFill>
              <a:blip r:embed="rId202"/>
            </p:blipFill>
            <p:spPr>
              <a:xfrm>
                <a:off x="11949288" y="1570508"/>
                <a:ext cx="105305" cy="124252"/>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79" name="墨迹 178"/>
              <p14:cNvContentPartPr/>
              <p14:nvPr/>
            </p14:nvContentPartPr>
            <p14:xfrm>
              <a:off x="12073467" y="1601703"/>
              <a:ext cx="70555" cy="107157"/>
            </p14:xfrm>
          </p:contentPart>
        </mc:Choice>
        <mc:Fallback xmlns="">
          <p:pic>
            <p:nvPicPr>
              <p:cNvPr id="179" name="墨迹 178"/>
            </p:nvPicPr>
            <p:blipFill>
              <a:blip r:embed="rId204"/>
            </p:blipFill>
            <p:spPr>
              <a:xfrm>
                <a:off x="12073467" y="1601703"/>
                <a:ext cx="70555" cy="107157"/>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96" name="墨迹 195"/>
              <p14:cNvContentPartPr/>
              <p14:nvPr/>
            </p14:nvContentPartPr>
            <p14:xfrm>
              <a:off x="10590388" y="2295399"/>
              <a:ext cx="184856" cy="225592"/>
            </p14:xfrm>
          </p:contentPart>
        </mc:Choice>
        <mc:Fallback xmlns="">
          <p:pic>
            <p:nvPicPr>
              <p:cNvPr id="196" name="墨迹 195"/>
            </p:nvPicPr>
            <p:blipFill>
              <a:blip r:embed="rId206"/>
            </p:blipFill>
            <p:spPr>
              <a:xfrm>
                <a:off x="10590388" y="2295399"/>
                <a:ext cx="184856" cy="22559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97" name="墨迹 196"/>
              <p14:cNvContentPartPr/>
              <p14:nvPr/>
            </p14:nvContentPartPr>
            <p14:xfrm>
              <a:off x="10690577" y="2280418"/>
              <a:ext cx="268817" cy="253263"/>
            </p14:xfrm>
          </p:contentPart>
        </mc:Choice>
        <mc:Fallback xmlns="">
          <p:pic>
            <p:nvPicPr>
              <p:cNvPr id="197" name="墨迹 196"/>
            </p:nvPicPr>
            <p:blipFill>
              <a:blip r:embed="rId208"/>
            </p:blipFill>
            <p:spPr>
              <a:xfrm>
                <a:off x="10690577" y="2280418"/>
                <a:ext cx="268817" cy="253263"/>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98" name="墨迹 197"/>
              <p14:cNvContentPartPr/>
              <p14:nvPr/>
            </p14:nvContentPartPr>
            <p14:xfrm>
              <a:off x="10935405" y="2385636"/>
              <a:ext cx="130527" cy="139056"/>
            </p14:xfrm>
          </p:contentPart>
        </mc:Choice>
        <mc:Fallback xmlns="">
          <p:pic>
            <p:nvPicPr>
              <p:cNvPr id="198" name="墨迹 197"/>
            </p:nvPicPr>
            <p:blipFill>
              <a:blip r:embed="rId210"/>
            </p:blipFill>
            <p:spPr>
              <a:xfrm>
                <a:off x="10935405" y="2385636"/>
                <a:ext cx="130527" cy="139056"/>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99" name="墨迹 198"/>
              <p14:cNvContentPartPr/>
              <p14:nvPr/>
            </p14:nvContentPartPr>
            <p14:xfrm>
              <a:off x="10961511" y="2400793"/>
              <a:ext cx="84667" cy="396549"/>
            </p14:xfrm>
          </p:contentPart>
        </mc:Choice>
        <mc:Fallback xmlns="">
          <p:pic>
            <p:nvPicPr>
              <p:cNvPr id="199" name="墨迹 198"/>
            </p:nvPicPr>
            <p:blipFill>
              <a:blip r:embed="rId212"/>
            </p:blipFill>
            <p:spPr>
              <a:xfrm>
                <a:off x="10961511" y="2400793"/>
                <a:ext cx="84667" cy="39654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200" name="墨迹 199"/>
              <p14:cNvContentPartPr/>
              <p14:nvPr/>
            </p14:nvContentPartPr>
            <p14:xfrm>
              <a:off x="11063111" y="2224020"/>
              <a:ext cx="107244" cy="131478"/>
            </p14:xfrm>
          </p:contentPart>
        </mc:Choice>
        <mc:Fallback xmlns="">
          <p:pic>
            <p:nvPicPr>
              <p:cNvPr id="200" name="墨迹 199"/>
            </p:nvPicPr>
            <p:blipFill>
              <a:blip r:embed="rId214"/>
            </p:blipFill>
            <p:spPr>
              <a:xfrm>
                <a:off x="11063111" y="2224020"/>
                <a:ext cx="107244" cy="131478"/>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201" name="墨迹 200"/>
              <p14:cNvContentPartPr/>
              <p14:nvPr/>
            </p14:nvContentPartPr>
            <p14:xfrm>
              <a:off x="11198577" y="2255921"/>
              <a:ext cx="129823" cy="22559"/>
            </p14:xfrm>
          </p:contentPart>
        </mc:Choice>
        <mc:Fallback xmlns="">
          <p:pic>
            <p:nvPicPr>
              <p:cNvPr id="201" name="墨迹 200"/>
            </p:nvPicPr>
            <p:blipFill>
              <a:blip r:embed="rId216"/>
            </p:blipFill>
            <p:spPr>
              <a:xfrm>
                <a:off x="11198577" y="2255921"/>
                <a:ext cx="129823" cy="2255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202" name="墨迹 201"/>
              <p14:cNvContentPartPr/>
              <p14:nvPr/>
            </p14:nvContentPartPr>
            <p14:xfrm>
              <a:off x="6259688" y="2098006"/>
              <a:ext cx="135467" cy="257492"/>
            </p14:xfrm>
          </p:contentPart>
        </mc:Choice>
        <mc:Fallback xmlns="">
          <p:pic>
            <p:nvPicPr>
              <p:cNvPr id="202" name="墨迹 201"/>
            </p:nvPicPr>
            <p:blipFill>
              <a:blip r:embed="rId218"/>
            </p:blipFill>
            <p:spPr>
              <a:xfrm>
                <a:off x="6259688" y="2098006"/>
                <a:ext cx="135467" cy="25749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203" name="墨迹 202"/>
              <p14:cNvContentPartPr/>
              <p14:nvPr/>
            </p14:nvContentPartPr>
            <p14:xfrm>
              <a:off x="6460066" y="2137485"/>
              <a:ext cx="25400" cy="197393"/>
            </p14:xfrm>
          </p:contentPart>
        </mc:Choice>
        <mc:Fallback xmlns="">
          <p:pic>
            <p:nvPicPr>
              <p:cNvPr id="203" name="墨迹 202"/>
            </p:nvPicPr>
            <p:blipFill>
              <a:blip r:embed="rId220"/>
            </p:blipFill>
            <p:spPr>
              <a:xfrm>
                <a:off x="6460066" y="2137485"/>
                <a:ext cx="25400" cy="197393"/>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204" name="墨迹 203"/>
              <p14:cNvContentPartPr/>
              <p14:nvPr/>
            </p14:nvContentPartPr>
            <p14:xfrm>
              <a:off x="6474177" y="2216442"/>
              <a:ext cx="101600" cy="45118"/>
            </p14:xfrm>
          </p:contentPart>
        </mc:Choice>
        <mc:Fallback xmlns="">
          <p:pic>
            <p:nvPicPr>
              <p:cNvPr id="204" name="墨迹 203"/>
            </p:nvPicPr>
            <p:blipFill>
              <a:blip r:embed="rId222"/>
            </p:blipFill>
            <p:spPr>
              <a:xfrm>
                <a:off x="6474177" y="2216442"/>
                <a:ext cx="101600" cy="45118"/>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205" name="墨迹 204"/>
              <p14:cNvContentPartPr/>
              <p14:nvPr/>
            </p14:nvContentPartPr>
            <p14:xfrm>
              <a:off x="6570133" y="2096949"/>
              <a:ext cx="28222" cy="452241"/>
            </p14:xfrm>
          </p:contentPart>
        </mc:Choice>
        <mc:Fallback xmlns="">
          <p:pic>
            <p:nvPicPr>
              <p:cNvPr id="205" name="墨迹 204"/>
            </p:nvPicPr>
            <p:blipFill>
              <a:blip r:embed="rId224"/>
            </p:blipFill>
            <p:spPr>
              <a:xfrm>
                <a:off x="6570133" y="2096949"/>
                <a:ext cx="28222" cy="452241"/>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206" name="墨迹 205"/>
              <p14:cNvContentPartPr/>
              <p14:nvPr/>
            </p14:nvContentPartPr>
            <p14:xfrm>
              <a:off x="6660444" y="2131845"/>
              <a:ext cx="129822" cy="39479"/>
            </p14:xfrm>
          </p:contentPart>
        </mc:Choice>
        <mc:Fallback xmlns="">
          <p:pic>
            <p:nvPicPr>
              <p:cNvPr id="206" name="墨迹 205"/>
            </p:nvPicPr>
            <p:blipFill>
              <a:blip r:embed="rId226"/>
            </p:blipFill>
            <p:spPr>
              <a:xfrm>
                <a:off x="6660444" y="2131845"/>
                <a:ext cx="129822" cy="3947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207" name="墨迹 206"/>
              <p14:cNvContentPartPr/>
              <p14:nvPr/>
            </p14:nvContentPartPr>
            <p14:xfrm>
              <a:off x="6711244" y="2063462"/>
              <a:ext cx="5644" cy="243217"/>
            </p14:xfrm>
          </p:contentPart>
        </mc:Choice>
        <mc:Fallback xmlns="">
          <p:pic>
            <p:nvPicPr>
              <p:cNvPr id="207" name="墨迹 206"/>
            </p:nvPicPr>
            <p:blipFill>
              <a:blip r:embed="rId228"/>
            </p:blipFill>
            <p:spPr>
              <a:xfrm>
                <a:off x="6711244" y="2063462"/>
                <a:ext cx="5644" cy="243217"/>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208" name="墨迹 207"/>
              <p14:cNvContentPartPr/>
              <p14:nvPr/>
            </p14:nvContentPartPr>
            <p14:xfrm>
              <a:off x="7786334" y="2098006"/>
              <a:ext cx="169510" cy="140995"/>
            </p14:xfrm>
          </p:contentPart>
        </mc:Choice>
        <mc:Fallback xmlns="">
          <p:pic>
            <p:nvPicPr>
              <p:cNvPr id="208" name="墨迹 207"/>
            </p:nvPicPr>
            <p:blipFill>
              <a:blip r:embed="rId230"/>
            </p:blipFill>
            <p:spPr>
              <a:xfrm>
                <a:off x="7786334" y="2098006"/>
                <a:ext cx="169510" cy="140995"/>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209" name="墨迹 208"/>
              <p14:cNvContentPartPr/>
              <p14:nvPr/>
            </p14:nvContentPartPr>
            <p14:xfrm>
              <a:off x="7876822" y="2117745"/>
              <a:ext cx="36688" cy="296090"/>
            </p14:xfrm>
          </p:contentPart>
        </mc:Choice>
        <mc:Fallback xmlns="">
          <p:pic>
            <p:nvPicPr>
              <p:cNvPr id="209" name="墨迹 208"/>
            </p:nvPicPr>
            <p:blipFill>
              <a:blip r:embed="rId232"/>
            </p:blipFill>
            <p:spPr>
              <a:xfrm>
                <a:off x="7876822" y="2117745"/>
                <a:ext cx="36688" cy="29609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210" name="墨迹 209"/>
              <p14:cNvContentPartPr/>
              <p14:nvPr/>
            </p14:nvContentPartPr>
            <p14:xfrm>
              <a:off x="8026400" y="2087431"/>
              <a:ext cx="28222" cy="227003"/>
            </p14:xfrm>
          </p:contentPart>
        </mc:Choice>
        <mc:Fallback xmlns="">
          <p:pic>
            <p:nvPicPr>
              <p:cNvPr id="210" name="墨迹 209"/>
            </p:nvPicPr>
            <p:blipFill>
              <a:blip r:embed="rId234"/>
            </p:blipFill>
            <p:spPr>
              <a:xfrm>
                <a:off x="8026400" y="2087431"/>
                <a:ext cx="28222" cy="227003"/>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211" name="墨迹 210"/>
              <p14:cNvContentPartPr/>
              <p14:nvPr/>
            </p14:nvContentPartPr>
            <p14:xfrm>
              <a:off x="8048977" y="2182603"/>
              <a:ext cx="107245" cy="28199"/>
            </p14:xfrm>
          </p:contentPart>
        </mc:Choice>
        <mc:Fallback xmlns="">
          <p:pic>
            <p:nvPicPr>
              <p:cNvPr id="211" name="墨迹 210"/>
            </p:nvPicPr>
            <p:blipFill>
              <a:blip r:embed="rId236"/>
            </p:blipFill>
            <p:spPr>
              <a:xfrm>
                <a:off x="8048977" y="2182603"/>
                <a:ext cx="107245" cy="2819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212" name="墨迹 211"/>
              <p14:cNvContentPartPr/>
              <p14:nvPr/>
            </p14:nvContentPartPr>
            <p14:xfrm>
              <a:off x="8142111" y="2070336"/>
              <a:ext cx="25400" cy="332219"/>
            </p14:xfrm>
          </p:contentPart>
        </mc:Choice>
        <mc:Fallback xmlns="">
          <p:pic>
            <p:nvPicPr>
              <p:cNvPr id="212" name="墨迹 211"/>
            </p:nvPicPr>
            <p:blipFill>
              <a:blip r:embed="rId238"/>
            </p:blipFill>
            <p:spPr>
              <a:xfrm>
                <a:off x="8142111" y="2070336"/>
                <a:ext cx="25400" cy="33221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213" name="墨迹 212"/>
              <p14:cNvContentPartPr/>
              <p14:nvPr/>
            </p14:nvContentPartPr>
            <p14:xfrm>
              <a:off x="8210902" y="2075447"/>
              <a:ext cx="123120" cy="16919"/>
            </p14:xfrm>
          </p:contentPart>
        </mc:Choice>
        <mc:Fallback xmlns="">
          <p:pic>
            <p:nvPicPr>
              <p:cNvPr id="213" name="墨迹 212"/>
            </p:nvPicPr>
            <p:blipFill>
              <a:blip r:embed="rId240"/>
            </p:blipFill>
            <p:spPr>
              <a:xfrm>
                <a:off x="8210902" y="2075447"/>
                <a:ext cx="123120" cy="1691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214" name="墨迹 213"/>
              <p14:cNvContentPartPr/>
              <p14:nvPr/>
            </p14:nvContentPartPr>
            <p14:xfrm>
              <a:off x="8276166" y="2011294"/>
              <a:ext cx="15522" cy="185409"/>
            </p14:xfrm>
          </p:contentPart>
        </mc:Choice>
        <mc:Fallback xmlns="">
          <p:pic>
            <p:nvPicPr>
              <p:cNvPr id="214" name="墨迹 213"/>
            </p:nvPicPr>
            <p:blipFill>
              <a:blip r:embed="rId242"/>
            </p:blipFill>
            <p:spPr>
              <a:xfrm>
                <a:off x="8276166" y="2011294"/>
                <a:ext cx="15522" cy="18540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215" name="墨迹 214"/>
              <p14:cNvContentPartPr/>
              <p14:nvPr/>
            </p14:nvContentPartPr>
            <p14:xfrm>
              <a:off x="9498012" y="1748338"/>
              <a:ext cx="278165" cy="225592"/>
            </p14:xfrm>
          </p:contentPart>
        </mc:Choice>
        <mc:Fallback xmlns="">
          <p:pic>
            <p:nvPicPr>
              <p:cNvPr id="215" name="墨迹 214"/>
            </p:nvPicPr>
            <p:blipFill>
              <a:blip r:embed="rId244"/>
            </p:blipFill>
            <p:spPr>
              <a:xfrm>
                <a:off x="9498012" y="1748338"/>
                <a:ext cx="278165" cy="22559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219" name="墨迹 218"/>
              <p14:cNvContentPartPr/>
              <p14:nvPr/>
            </p14:nvContentPartPr>
            <p14:xfrm>
              <a:off x="8964788" y="1759618"/>
              <a:ext cx="238478" cy="8460"/>
            </p14:xfrm>
          </p:contentPart>
        </mc:Choice>
        <mc:Fallback xmlns="">
          <p:pic>
            <p:nvPicPr>
              <p:cNvPr id="219" name="墨迹 218"/>
            </p:nvPicPr>
            <p:blipFill>
              <a:blip r:embed="rId246"/>
            </p:blipFill>
            <p:spPr>
              <a:xfrm>
                <a:off x="8964788" y="1759618"/>
                <a:ext cx="238478" cy="846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220" name="墨迹 219"/>
              <p14:cNvContentPartPr/>
              <p14:nvPr/>
            </p14:nvContentPartPr>
            <p14:xfrm>
              <a:off x="8964259" y="1839985"/>
              <a:ext cx="284163" cy="7050"/>
            </p14:xfrm>
          </p:contentPart>
        </mc:Choice>
        <mc:Fallback xmlns="">
          <p:pic>
            <p:nvPicPr>
              <p:cNvPr id="220" name="墨迹 219"/>
            </p:nvPicPr>
            <p:blipFill>
              <a:blip r:embed="rId248"/>
            </p:blipFill>
            <p:spPr>
              <a:xfrm>
                <a:off x="8964259" y="1839985"/>
                <a:ext cx="284163" cy="705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221" name="墨迹 220"/>
              <p14:cNvContentPartPr/>
              <p14:nvPr/>
            </p14:nvContentPartPr>
            <p14:xfrm>
              <a:off x="9826977" y="1728070"/>
              <a:ext cx="26812" cy="231761"/>
            </p14:xfrm>
          </p:contentPart>
        </mc:Choice>
        <mc:Fallback xmlns="">
          <p:pic>
            <p:nvPicPr>
              <p:cNvPr id="221" name="墨迹 220"/>
            </p:nvPicPr>
            <p:blipFill>
              <a:blip r:embed="rId250"/>
            </p:blipFill>
            <p:spPr>
              <a:xfrm>
                <a:off x="9826977" y="1728070"/>
                <a:ext cx="26812" cy="231761"/>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222" name="墨迹 221"/>
              <p14:cNvContentPartPr/>
              <p14:nvPr/>
            </p14:nvContentPartPr>
            <p14:xfrm>
              <a:off x="9832622" y="1804736"/>
              <a:ext cx="84666" cy="11280"/>
            </p14:xfrm>
          </p:contentPart>
        </mc:Choice>
        <mc:Fallback xmlns="">
          <p:pic>
            <p:nvPicPr>
              <p:cNvPr id="222" name="墨迹 221"/>
            </p:nvPicPr>
            <p:blipFill>
              <a:blip r:embed="rId252"/>
            </p:blipFill>
            <p:spPr>
              <a:xfrm>
                <a:off x="9832622" y="1804736"/>
                <a:ext cx="84666" cy="1128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223" name="墨迹 222"/>
              <p14:cNvContentPartPr/>
              <p14:nvPr/>
            </p14:nvContentPartPr>
            <p14:xfrm>
              <a:off x="9917288" y="1707802"/>
              <a:ext cx="22578" cy="240749"/>
            </p14:xfrm>
          </p:contentPart>
        </mc:Choice>
        <mc:Fallback xmlns="">
          <p:pic>
            <p:nvPicPr>
              <p:cNvPr id="223" name="墨迹 222"/>
            </p:nvPicPr>
            <p:blipFill>
              <a:blip r:embed="rId254"/>
            </p:blipFill>
            <p:spPr>
              <a:xfrm>
                <a:off x="9917288" y="1707802"/>
                <a:ext cx="22578" cy="240749"/>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224" name="墨迹 223"/>
              <p14:cNvContentPartPr/>
              <p14:nvPr/>
            </p14:nvContentPartPr>
            <p14:xfrm>
              <a:off x="10001955" y="1697580"/>
              <a:ext cx="112889" cy="203033"/>
            </p14:xfrm>
          </p:contentPart>
        </mc:Choice>
        <mc:Fallback xmlns="">
          <p:pic>
            <p:nvPicPr>
              <p:cNvPr id="224" name="墨迹 223"/>
            </p:nvPicPr>
            <p:blipFill>
              <a:blip r:embed="rId256"/>
            </p:blipFill>
            <p:spPr>
              <a:xfrm>
                <a:off x="10001955" y="1697580"/>
                <a:ext cx="112889" cy="203033"/>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225" name="墨迹 224"/>
              <p14:cNvContentPartPr/>
              <p14:nvPr/>
            </p14:nvContentPartPr>
            <p14:xfrm>
              <a:off x="10090502" y="1720139"/>
              <a:ext cx="233187" cy="209907"/>
            </p14:xfrm>
          </p:contentPart>
        </mc:Choice>
        <mc:Fallback xmlns="">
          <p:pic>
            <p:nvPicPr>
              <p:cNvPr id="225" name="墨迹 224"/>
            </p:nvPicPr>
            <p:blipFill>
              <a:blip r:embed="rId258"/>
            </p:blipFill>
            <p:spPr>
              <a:xfrm>
                <a:off x="10090502" y="1720139"/>
                <a:ext cx="233187" cy="209907"/>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226" name="墨迹 225"/>
              <p14:cNvContentPartPr/>
              <p14:nvPr/>
            </p14:nvContentPartPr>
            <p14:xfrm>
              <a:off x="10334977" y="1776537"/>
              <a:ext cx="101600" cy="133946"/>
            </p14:xfrm>
          </p:contentPart>
        </mc:Choice>
        <mc:Fallback xmlns="">
          <p:pic>
            <p:nvPicPr>
              <p:cNvPr id="226" name="墨迹 225"/>
            </p:nvPicPr>
            <p:blipFill>
              <a:blip r:embed="rId260"/>
            </p:blipFill>
            <p:spPr>
              <a:xfrm>
                <a:off x="10334977" y="1776537"/>
                <a:ext cx="101600" cy="133946"/>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227" name="墨迹 226"/>
              <p14:cNvContentPartPr/>
              <p14:nvPr/>
            </p14:nvContentPartPr>
            <p14:xfrm>
              <a:off x="10334977" y="1789932"/>
              <a:ext cx="90311" cy="336273"/>
            </p14:xfrm>
          </p:contentPart>
        </mc:Choice>
        <mc:Fallback xmlns="">
          <p:pic>
            <p:nvPicPr>
              <p:cNvPr id="227" name="墨迹 226"/>
            </p:nvPicPr>
            <p:blipFill>
              <a:blip r:embed="rId262"/>
            </p:blipFill>
            <p:spPr>
              <a:xfrm>
                <a:off x="10334977" y="1789932"/>
                <a:ext cx="90311" cy="336273"/>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228" name="墨迹 227"/>
              <p14:cNvContentPartPr/>
              <p14:nvPr/>
            </p14:nvContentPartPr>
            <p14:xfrm>
              <a:off x="10453511" y="1658102"/>
              <a:ext cx="132644" cy="39478"/>
            </p14:xfrm>
          </p:contentPart>
        </mc:Choice>
        <mc:Fallback xmlns="">
          <p:pic>
            <p:nvPicPr>
              <p:cNvPr id="228" name="墨迹 227"/>
            </p:nvPicPr>
            <p:blipFill>
              <a:blip r:embed="rId264"/>
            </p:blipFill>
            <p:spPr>
              <a:xfrm>
                <a:off x="10453511" y="1658102"/>
                <a:ext cx="132644" cy="39478"/>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229" name="墨迹 228"/>
              <p14:cNvContentPartPr/>
              <p14:nvPr/>
            </p14:nvContentPartPr>
            <p14:xfrm>
              <a:off x="10701867" y="1832935"/>
              <a:ext cx="310444" cy="11280"/>
            </p14:xfrm>
          </p:contentPart>
        </mc:Choice>
        <mc:Fallback xmlns="">
          <p:pic>
            <p:nvPicPr>
              <p:cNvPr id="229" name="墨迹 228"/>
            </p:nvPicPr>
            <p:blipFill>
              <a:blip r:embed="rId266"/>
            </p:blipFill>
            <p:spPr>
              <a:xfrm>
                <a:off x="10701867" y="1832935"/>
                <a:ext cx="310444" cy="1128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230" name="墨迹 229"/>
              <p14:cNvContentPartPr/>
              <p14:nvPr/>
            </p14:nvContentPartPr>
            <p14:xfrm>
              <a:off x="10837332" y="1748338"/>
              <a:ext cx="28223" cy="284810"/>
            </p14:xfrm>
          </p:contentPart>
        </mc:Choice>
        <mc:Fallback xmlns="">
          <p:pic>
            <p:nvPicPr>
              <p:cNvPr id="230" name="墨迹 229"/>
            </p:nvPicPr>
            <p:blipFill>
              <a:blip r:embed="rId268"/>
            </p:blipFill>
            <p:spPr>
              <a:xfrm>
                <a:off x="10837332" y="1748338"/>
                <a:ext cx="28223" cy="28481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231" name="墨迹 230"/>
              <p14:cNvContentPartPr/>
              <p14:nvPr/>
            </p14:nvContentPartPr>
            <p14:xfrm>
              <a:off x="6790266" y="6375796"/>
              <a:ext cx="105017" cy="59958"/>
            </p14:xfrm>
          </p:contentPart>
        </mc:Choice>
        <mc:Fallback xmlns="">
          <p:pic>
            <p:nvPicPr>
              <p:cNvPr id="231" name="墨迹 230"/>
            </p:nvPicPr>
            <p:blipFill>
              <a:blip r:embed="rId270"/>
            </p:blipFill>
            <p:spPr>
              <a:xfrm>
                <a:off x="6790266" y="6375796"/>
                <a:ext cx="105017" cy="59958"/>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232" name="墨迹 231"/>
              <p14:cNvContentPartPr/>
              <p14:nvPr/>
            </p14:nvContentPartPr>
            <p14:xfrm>
              <a:off x="9004828" y="4500562"/>
              <a:ext cx="114653" cy="125662"/>
            </p14:xfrm>
          </p:contentPart>
        </mc:Choice>
        <mc:Fallback xmlns="">
          <p:pic>
            <p:nvPicPr>
              <p:cNvPr id="232" name="墨迹 231"/>
            </p:nvPicPr>
            <p:blipFill>
              <a:blip r:embed="rId272"/>
            </p:blipFill>
            <p:spPr>
              <a:xfrm>
                <a:off x="9004828" y="4500562"/>
                <a:ext cx="114653" cy="125662"/>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233" name="墨迹 232"/>
              <p14:cNvContentPartPr/>
              <p14:nvPr/>
            </p14:nvContentPartPr>
            <p14:xfrm>
              <a:off x="9121422" y="4540041"/>
              <a:ext cx="56444" cy="59217"/>
            </p14:xfrm>
          </p:contentPart>
        </mc:Choice>
        <mc:Fallback xmlns="">
          <p:pic>
            <p:nvPicPr>
              <p:cNvPr id="233" name="墨迹 232"/>
            </p:nvPicPr>
            <p:blipFill>
              <a:blip r:embed="rId274"/>
            </p:blipFill>
            <p:spPr>
              <a:xfrm>
                <a:off x="9121422" y="4540041"/>
                <a:ext cx="56444" cy="59217"/>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234" name="墨迹 233"/>
              <p14:cNvContentPartPr/>
              <p14:nvPr/>
            </p14:nvContentPartPr>
            <p14:xfrm>
              <a:off x="9217377" y="4479413"/>
              <a:ext cx="79023" cy="100106"/>
            </p14:xfrm>
          </p:contentPart>
        </mc:Choice>
        <mc:Fallback xmlns="">
          <p:pic>
            <p:nvPicPr>
              <p:cNvPr id="234" name="墨迹 233"/>
            </p:nvPicPr>
            <p:blipFill>
              <a:blip r:embed="rId276"/>
            </p:blipFill>
            <p:spPr>
              <a:xfrm>
                <a:off x="9217377" y="4479413"/>
                <a:ext cx="79023" cy="100106"/>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235" name="墨迹 234"/>
              <p14:cNvContentPartPr/>
              <p14:nvPr/>
            </p14:nvContentPartPr>
            <p14:xfrm>
              <a:off x="9352844" y="4386003"/>
              <a:ext cx="163688" cy="142758"/>
            </p14:xfrm>
          </p:contentPart>
        </mc:Choice>
        <mc:Fallback xmlns="">
          <p:pic>
            <p:nvPicPr>
              <p:cNvPr id="235" name="墨迹 234"/>
            </p:nvPicPr>
            <p:blipFill>
              <a:blip r:embed="rId278"/>
            </p:blipFill>
            <p:spPr>
              <a:xfrm>
                <a:off x="9352844" y="4386003"/>
                <a:ext cx="163688" cy="142758"/>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236" name="墨迹 235"/>
              <p14:cNvContentPartPr/>
              <p14:nvPr/>
            </p14:nvContentPartPr>
            <p14:xfrm>
              <a:off x="9381066" y="4412616"/>
              <a:ext cx="101600" cy="271240"/>
            </p14:xfrm>
          </p:contentPart>
        </mc:Choice>
        <mc:Fallback xmlns="">
          <p:pic>
            <p:nvPicPr>
              <p:cNvPr id="236" name="墨迹 235"/>
            </p:nvPicPr>
            <p:blipFill>
              <a:blip r:embed="rId280"/>
            </p:blipFill>
            <p:spPr>
              <a:xfrm>
                <a:off x="9381066" y="4412616"/>
                <a:ext cx="101600" cy="27124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237" name="墨迹 236"/>
              <p14:cNvContentPartPr/>
              <p14:nvPr/>
            </p14:nvContentPartPr>
            <p14:xfrm>
              <a:off x="9493955" y="4395521"/>
              <a:ext cx="135467" cy="215546"/>
            </p14:xfrm>
          </p:contentPart>
        </mc:Choice>
        <mc:Fallback xmlns="">
          <p:pic>
            <p:nvPicPr>
              <p:cNvPr id="237" name="墨迹 236"/>
            </p:nvPicPr>
            <p:blipFill>
              <a:blip r:embed="rId282"/>
            </p:blipFill>
            <p:spPr>
              <a:xfrm>
                <a:off x="9493955" y="4395521"/>
                <a:ext cx="135467" cy="215546"/>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238" name="墨迹 237"/>
              <p14:cNvContentPartPr/>
              <p14:nvPr/>
            </p14:nvContentPartPr>
            <p14:xfrm>
              <a:off x="9674577" y="4357805"/>
              <a:ext cx="50800" cy="196335"/>
            </p14:xfrm>
          </p:contentPart>
        </mc:Choice>
        <mc:Fallback xmlns="">
          <p:pic>
            <p:nvPicPr>
              <p:cNvPr id="238" name="墨迹 237"/>
            </p:nvPicPr>
            <p:blipFill>
              <a:blip r:embed="rId284"/>
            </p:blipFill>
            <p:spPr>
              <a:xfrm>
                <a:off x="9674577" y="4357805"/>
                <a:ext cx="50800" cy="196335"/>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239" name="墨迹 238"/>
              <p14:cNvContentPartPr/>
              <p14:nvPr/>
            </p14:nvContentPartPr>
            <p14:xfrm>
              <a:off x="9697155" y="4438524"/>
              <a:ext cx="73378" cy="56398"/>
            </p14:xfrm>
          </p:contentPart>
        </mc:Choice>
        <mc:Fallback xmlns="">
          <p:pic>
            <p:nvPicPr>
              <p:cNvPr id="239" name="墨迹 238"/>
            </p:nvPicPr>
            <p:blipFill>
              <a:blip r:embed="rId286"/>
            </p:blipFill>
            <p:spPr>
              <a:xfrm>
                <a:off x="9697155" y="4438524"/>
                <a:ext cx="73378" cy="5639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240" name="墨迹 239"/>
              <p14:cNvContentPartPr/>
              <p14:nvPr/>
            </p14:nvContentPartPr>
            <p14:xfrm>
              <a:off x="9747955" y="4347583"/>
              <a:ext cx="45156" cy="339093"/>
            </p14:xfrm>
          </p:contentPart>
        </mc:Choice>
        <mc:Fallback xmlns="">
          <p:pic>
            <p:nvPicPr>
              <p:cNvPr id="240" name="墨迹 239"/>
            </p:nvPicPr>
            <p:blipFill>
              <a:blip r:embed="rId288"/>
            </p:blipFill>
            <p:spPr>
              <a:xfrm>
                <a:off x="9747955" y="4347583"/>
                <a:ext cx="45156" cy="339093"/>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241" name="墨迹 240"/>
              <p14:cNvContentPartPr/>
              <p14:nvPr/>
            </p14:nvContentPartPr>
            <p14:xfrm>
              <a:off x="9821333" y="4308809"/>
              <a:ext cx="127000" cy="22559"/>
            </p14:xfrm>
          </p:contentPart>
        </mc:Choice>
        <mc:Fallback xmlns="">
          <p:pic>
            <p:nvPicPr>
              <p:cNvPr id="241" name="墨迹 240"/>
            </p:nvPicPr>
            <p:blipFill>
              <a:blip r:embed="rId290"/>
            </p:blipFill>
            <p:spPr>
              <a:xfrm>
                <a:off x="9821333" y="4308809"/>
                <a:ext cx="127000" cy="2255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242" name="墨迹 241"/>
              <p14:cNvContentPartPr/>
              <p14:nvPr/>
            </p14:nvContentPartPr>
            <p14:xfrm>
              <a:off x="9889066" y="4235491"/>
              <a:ext cx="39511" cy="200213"/>
            </p14:xfrm>
          </p:contentPart>
        </mc:Choice>
        <mc:Fallback xmlns="">
          <p:pic>
            <p:nvPicPr>
              <p:cNvPr id="242" name="墨迹 241"/>
            </p:nvPicPr>
            <p:blipFill>
              <a:blip r:embed="rId292"/>
            </p:blipFill>
            <p:spPr>
              <a:xfrm>
                <a:off x="9889066" y="4235491"/>
                <a:ext cx="39511" cy="200213"/>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243" name="墨迹 242"/>
              <p14:cNvContentPartPr/>
              <p14:nvPr/>
            </p14:nvContentPartPr>
            <p14:xfrm>
              <a:off x="10856206" y="3778667"/>
              <a:ext cx="283987" cy="267891"/>
            </p14:xfrm>
          </p:contentPart>
        </mc:Choice>
        <mc:Fallback xmlns="">
          <p:pic>
            <p:nvPicPr>
              <p:cNvPr id="243" name="墨迹 242"/>
            </p:nvPicPr>
            <p:blipFill>
              <a:blip r:embed="rId294"/>
            </p:blipFill>
            <p:spPr>
              <a:xfrm>
                <a:off x="10856206" y="3778667"/>
                <a:ext cx="283987" cy="267891"/>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244" name="墨迹 243"/>
              <p14:cNvContentPartPr/>
              <p14:nvPr/>
            </p14:nvContentPartPr>
            <p14:xfrm>
              <a:off x="11170355" y="3677151"/>
              <a:ext cx="87489" cy="146635"/>
            </p14:xfrm>
          </p:contentPart>
        </mc:Choice>
        <mc:Fallback xmlns="">
          <p:pic>
            <p:nvPicPr>
              <p:cNvPr id="244" name="墨迹 243"/>
            </p:nvPicPr>
            <p:blipFill>
              <a:blip r:embed="rId296"/>
            </p:blipFill>
            <p:spPr>
              <a:xfrm>
                <a:off x="11170355" y="3677151"/>
                <a:ext cx="87489" cy="146635"/>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245" name="墨迹 244"/>
              <p14:cNvContentPartPr/>
              <p14:nvPr/>
            </p14:nvContentPartPr>
            <p14:xfrm>
              <a:off x="11266311" y="3695480"/>
              <a:ext cx="118533" cy="18330"/>
            </p14:xfrm>
          </p:contentPart>
        </mc:Choice>
        <mc:Fallback xmlns="">
          <p:pic>
            <p:nvPicPr>
              <p:cNvPr id="245" name="墨迹 244"/>
            </p:nvPicPr>
            <p:blipFill>
              <a:blip r:embed="rId298"/>
            </p:blipFill>
            <p:spPr>
              <a:xfrm>
                <a:off x="11266311" y="3695480"/>
                <a:ext cx="118533" cy="1833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246" name="墨迹 245"/>
              <p14:cNvContentPartPr/>
              <p14:nvPr/>
            </p14:nvContentPartPr>
            <p14:xfrm>
              <a:off x="11328400" y="3818146"/>
              <a:ext cx="172685" cy="11280"/>
            </p14:xfrm>
          </p:contentPart>
        </mc:Choice>
        <mc:Fallback xmlns="">
          <p:pic>
            <p:nvPicPr>
              <p:cNvPr id="246" name="墨迹 245"/>
            </p:nvPicPr>
            <p:blipFill>
              <a:blip r:embed="rId300"/>
            </p:blipFill>
            <p:spPr>
              <a:xfrm>
                <a:off x="11328400" y="3818146"/>
                <a:ext cx="172685" cy="1128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247" name="墨迹 246"/>
              <p14:cNvContentPartPr/>
              <p14:nvPr/>
            </p14:nvContentPartPr>
            <p14:xfrm>
              <a:off x="11376377" y="3741304"/>
              <a:ext cx="53623" cy="189638"/>
            </p14:xfrm>
          </p:contentPart>
        </mc:Choice>
        <mc:Fallback xmlns="">
          <p:pic>
            <p:nvPicPr>
              <p:cNvPr id="247" name="墨迹 246"/>
            </p:nvPicPr>
            <p:blipFill>
              <a:blip r:embed="rId302"/>
            </p:blipFill>
            <p:spPr>
              <a:xfrm>
                <a:off x="11376377" y="3741304"/>
                <a:ext cx="53623" cy="189638"/>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248" name="墨迹 247"/>
              <p14:cNvContentPartPr/>
              <p14:nvPr/>
            </p14:nvContentPartPr>
            <p14:xfrm>
              <a:off x="11582752" y="3713457"/>
              <a:ext cx="163336" cy="170252"/>
            </p14:xfrm>
          </p:contentPart>
        </mc:Choice>
        <mc:Fallback xmlns="">
          <p:pic>
            <p:nvPicPr>
              <p:cNvPr id="248" name="墨迹 247"/>
            </p:nvPicPr>
            <p:blipFill>
              <a:blip r:embed="rId304"/>
            </p:blipFill>
            <p:spPr>
              <a:xfrm>
                <a:off x="11582752" y="3713457"/>
                <a:ext cx="163336" cy="170252"/>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249" name="墨迹 248"/>
              <p14:cNvContentPartPr/>
              <p14:nvPr/>
            </p14:nvContentPartPr>
            <p14:xfrm>
              <a:off x="11720688" y="3722798"/>
              <a:ext cx="53623" cy="182765"/>
            </p14:xfrm>
          </p:contentPart>
        </mc:Choice>
        <mc:Fallback xmlns="">
          <p:pic>
            <p:nvPicPr>
              <p:cNvPr id="249" name="墨迹 248"/>
            </p:nvPicPr>
            <p:blipFill>
              <a:blip r:embed="rId306"/>
            </p:blipFill>
            <p:spPr>
              <a:xfrm>
                <a:off x="11720688" y="3722798"/>
                <a:ext cx="53623" cy="182765"/>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250" name="墨迹 249"/>
              <p14:cNvContentPartPr/>
              <p14:nvPr/>
            </p14:nvContentPartPr>
            <p14:xfrm>
              <a:off x="11774311" y="3780077"/>
              <a:ext cx="59267" cy="38069"/>
            </p14:xfrm>
          </p:contentPart>
        </mc:Choice>
        <mc:Fallback xmlns="">
          <p:pic>
            <p:nvPicPr>
              <p:cNvPr id="250" name="墨迹 249"/>
            </p:nvPicPr>
            <p:blipFill>
              <a:blip r:embed="rId308"/>
            </p:blipFill>
            <p:spPr>
              <a:xfrm>
                <a:off x="11774311" y="3780077"/>
                <a:ext cx="59267" cy="3806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251" name="墨迹 250"/>
              <p14:cNvContentPartPr/>
              <p14:nvPr/>
            </p14:nvContentPartPr>
            <p14:xfrm>
              <a:off x="11836400" y="3653534"/>
              <a:ext cx="26281" cy="257669"/>
            </p14:xfrm>
          </p:contentPart>
        </mc:Choice>
        <mc:Fallback xmlns="">
          <p:pic>
            <p:nvPicPr>
              <p:cNvPr id="251" name="墨迹 250"/>
            </p:nvPicPr>
            <p:blipFill>
              <a:blip r:embed="rId310"/>
            </p:blipFill>
            <p:spPr>
              <a:xfrm>
                <a:off x="11836400" y="3653534"/>
                <a:ext cx="26281" cy="25766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252" name="墨迹 251"/>
              <p14:cNvContentPartPr/>
              <p14:nvPr/>
            </p14:nvContentPartPr>
            <p14:xfrm>
              <a:off x="11870267" y="3632032"/>
              <a:ext cx="135467" cy="28199"/>
            </p14:xfrm>
          </p:contentPart>
        </mc:Choice>
        <mc:Fallback xmlns="">
          <p:pic>
            <p:nvPicPr>
              <p:cNvPr id="252" name="墨迹 251"/>
            </p:nvPicPr>
            <p:blipFill>
              <a:blip r:embed="rId312"/>
            </p:blipFill>
            <p:spPr>
              <a:xfrm>
                <a:off x="11870267" y="3632032"/>
                <a:ext cx="135467" cy="2819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253" name="墨迹 252"/>
              <p14:cNvContentPartPr/>
              <p14:nvPr/>
            </p14:nvContentPartPr>
            <p14:xfrm>
              <a:off x="11957755" y="3540386"/>
              <a:ext cx="8467" cy="187523"/>
            </p14:xfrm>
          </p:contentPart>
        </mc:Choice>
        <mc:Fallback xmlns="">
          <p:pic>
            <p:nvPicPr>
              <p:cNvPr id="253" name="墨迹 252"/>
            </p:nvPicPr>
            <p:blipFill>
              <a:blip r:embed="rId314"/>
            </p:blipFill>
            <p:spPr>
              <a:xfrm>
                <a:off x="11957755" y="3540386"/>
                <a:ext cx="8467" cy="187523"/>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254" name="墨迹 253"/>
              <p14:cNvContentPartPr/>
              <p14:nvPr/>
            </p14:nvContentPartPr>
            <p14:xfrm>
              <a:off x="11471804" y="4163584"/>
              <a:ext cx="99307" cy="75609"/>
            </p14:xfrm>
          </p:contentPart>
        </mc:Choice>
        <mc:Fallback xmlns="">
          <p:pic>
            <p:nvPicPr>
              <p:cNvPr id="254" name="墨迹 253"/>
            </p:nvPicPr>
            <p:blipFill>
              <a:blip r:embed="rId316"/>
            </p:blipFill>
            <p:spPr>
              <a:xfrm>
                <a:off x="11471804" y="4163584"/>
                <a:ext cx="99307" cy="7560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255" name="墨迹 254"/>
              <p14:cNvContentPartPr/>
              <p14:nvPr/>
            </p14:nvContentPartPr>
            <p14:xfrm>
              <a:off x="11582400" y="4196013"/>
              <a:ext cx="39511" cy="31018"/>
            </p14:xfrm>
          </p:contentPart>
        </mc:Choice>
        <mc:Fallback xmlns="">
          <p:pic>
            <p:nvPicPr>
              <p:cNvPr id="255" name="墨迹 254"/>
            </p:nvPicPr>
            <p:blipFill>
              <a:blip r:embed="rId318"/>
            </p:blipFill>
            <p:spPr>
              <a:xfrm>
                <a:off x="11582400" y="4196013"/>
                <a:ext cx="39511" cy="31018"/>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256" name="墨迹 255"/>
              <p14:cNvContentPartPr/>
              <p14:nvPr/>
            </p14:nvContentPartPr>
            <p14:xfrm>
              <a:off x="11672711" y="4145254"/>
              <a:ext cx="73377" cy="100107"/>
            </p14:xfrm>
          </p:contentPart>
        </mc:Choice>
        <mc:Fallback xmlns="">
          <p:pic>
            <p:nvPicPr>
              <p:cNvPr id="256" name="墨迹 255"/>
            </p:nvPicPr>
            <p:blipFill>
              <a:blip r:embed="rId320"/>
            </p:blipFill>
            <p:spPr>
              <a:xfrm>
                <a:off x="11672711" y="4145254"/>
                <a:ext cx="73377" cy="100107"/>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257" name="墨迹 256"/>
              <p14:cNvContentPartPr/>
              <p14:nvPr/>
            </p14:nvContentPartPr>
            <p14:xfrm>
              <a:off x="11755261" y="4105776"/>
              <a:ext cx="98073" cy="221362"/>
            </p14:xfrm>
          </p:contentPart>
        </mc:Choice>
        <mc:Fallback xmlns="">
          <p:pic>
            <p:nvPicPr>
              <p:cNvPr id="257" name="墨迹 256"/>
            </p:nvPicPr>
            <p:blipFill>
              <a:blip r:embed="rId322"/>
            </p:blipFill>
            <p:spPr>
              <a:xfrm>
                <a:off x="11755261" y="4105776"/>
                <a:ext cx="98073" cy="221362"/>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258" name="墨迹 257"/>
              <p14:cNvContentPartPr/>
              <p14:nvPr/>
            </p14:nvContentPartPr>
            <p14:xfrm>
              <a:off x="11929532" y="4105776"/>
              <a:ext cx="168628" cy="135355"/>
            </p14:xfrm>
          </p:contentPart>
        </mc:Choice>
        <mc:Fallback xmlns="">
          <p:pic>
            <p:nvPicPr>
              <p:cNvPr id="258" name="墨迹 257"/>
            </p:nvPicPr>
            <p:blipFill>
              <a:blip r:embed="rId324"/>
            </p:blipFill>
            <p:spPr>
              <a:xfrm>
                <a:off x="11929532" y="4105776"/>
                <a:ext cx="168628" cy="135355"/>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263" name="墨迹 262"/>
              <p14:cNvContentPartPr/>
              <p14:nvPr/>
            </p14:nvContentPartPr>
            <p14:xfrm>
              <a:off x="8954911" y="6044458"/>
              <a:ext cx="25400" cy="198803"/>
            </p14:xfrm>
          </p:contentPart>
        </mc:Choice>
        <mc:Fallback xmlns="">
          <p:pic>
            <p:nvPicPr>
              <p:cNvPr id="263" name="墨迹 262"/>
            </p:nvPicPr>
            <p:blipFill>
              <a:blip r:embed="rId326"/>
            </p:blipFill>
            <p:spPr>
              <a:xfrm>
                <a:off x="8954911" y="6044458"/>
                <a:ext cx="25400" cy="198803"/>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264" name="墨迹 263"/>
              <p14:cNvContentPartPr/>
              <p14:nvPr/>
            </p14:nvContentPartPr>
            <p14:xfrm>
              <a:off x="8963377" y="6136105"/>
              <a:ext cx="129823" cy="16919"/>
            </p14:xfrm>
          </p:contentPart>
        </mc:Choice>
        <mc:Fallback xmlns="">
          <p:pic>
            <p:nvPicPr>
              <p:cNvPr id="264" name="墨迹 263"/>
            </p:nvPicPr>
            <p:blipFill>
              <a:blip r:embed="rId328"/>
            </p:blipFill>
            <p:spPr>
              <a:xfrm>
                <a:off x="8963377" y="6136105"/>
                <a:ext cx="129823" cy="1691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265" name="墨迹 264"/>
              <p14:cNvContentPartPr/>
              <p14:nvPr/>
            </p14:nvContentPartPr>
            <p14:xfrm>
              <a:off x="9070622" y="6021546"/>
              <a:ext cx="39511" cy="241454"/>
            </p14:xfrm>
          </p:contentPart>
        </mc:Choice>
        <mc:Fallback xmlns="">
          <p:pic>
            <p:nvPicPr>
              <p:cNvPr id="265" name="墨迹 264"/>
            </p:nvPicPr>
            <p:blipFill>
              <a:blip r:embed="rId330"/>
            </p:blipFill>
            <p:spPr>
              <a:xfrm>
                <a:off x="9070622" y="6021546"/>
                <a:ext cx="39511" cy="241454"/>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266" name="墨迹 265"/>
              <p14:cNvContentPartPr/>
              <p14:nvPr/>
            </p14:nvContentPartPr>
            <p14:xfrm>
              <a:off x="9172222" y="6032826"/>
              <a:ext cx="135466" cy="180121"/>
            </p14:xfrm>
          </p:contentPart>
        </mc:Choice>
        <mc:Fallback xmlns="">
          <p:pic>
            <p:nvPicPr>
              <p:cNvPr id="266" name="墨迹 265"/>
            </p:nvPicPr>
            <p:blipFill>
              <a:blip r:embed="rId332"/>
            </p:blipFill>
            <p:spPr>
              <a:xfrm>
                <a:off x="9172222" y="6032826"/>
                <a:ext cx="135466" cy="180121"/>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267" name="墨迹 266"/>
              <p14:cNvContentPartPr/>
              <p14:nvPr/>
            </p14:nvContentPartPr>
            <p14:xfrm>
              <a:off x="9262533" y="6054328"/>
              <a:ext cx="203200" cy="194044"/>
            </p14:xfrm>
          </p:contentPart>
        </mc:Choice>
        <mc:Fallback xmlns="">
          <p:pic>
            <p:nvPicPr>
              <p:cNvPr id="267" name="墨迹 266"/>
            </p:nvPicPr>
            <p:blipFill>
              <a:blip r:embed="rId334"/>
            </p:blipFill>
            <p:spPr>
              <a:xfrm>
                <a:off x="9262533" y="6054328"/>
                <a:ext cx="203200" cy="194044"/>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268" name="墨迹 267"/>
              <p14:cNvContentPartPr/>
              <p14:nvPr/>
            </p14:nvContentPartPr>
            <p14:xfrm>
              <a:off x="9465733" y="6119185"/>
              <a:ext cx="110067" cy="112796"/>
            </p14:xfrm>
          </p:contentPart>
        </mc:Choice>
        <mc:Fallback xmlns="">
          <p:pic>
            <p:nvPicPr>
              <p:cNvPr id="268" name="墨迹 267"/>
            </p:nvPicPr>
            <p:blipFill>
              <a:blip r:embed="rId336"/>
            </p:blipFill>
            <p:spPr>
              <a:xfrm>
                <a:off x="9465733" y="6119185"/>
                <a:ext cx="110067" cy="112796"/>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269" name="墨迹 268"/>
              <p14:cNvContentPartPr/>
              <p14:nvPr/>
            </p14:nvContentPartPr>
            <p14:xfrm>
              <a:off x="9502422" y="6136105"/>
              <a:ext cx="64911" cy="217132"/>
            </p14:xfrm>
          </p:contentPart>
        </mc:Choice>
        <mc:Fallback xmlns="">
          <p:pic>
            <p:nvPicPr>
              <p:cNvPr id="269" name="墨迹 268"/>
            </p:nvPicPr>
            <p:blipFill>
              <a:blip r:embed="rId338"/>
            </p:blipFill>
            <p:spPr>
              <a:xfrm>
                <a:off x="9502422" y="6136105"/>
                <a:ext cx="64911" cy="217132"/>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270" name="墨迹 269"/>
              <p14:cNvContentPartPr/>
              <p14:nvPr/>
            </p14:nvContentPartPr>
            <p14:xfrm>
              <a:off x="9570861" y="5983830"/>
              <a:ext cx="95250" cy="16920"/>
            </p14:xfrm>
          </p:contentPart>
        </mc:Choice>
        <mc:Fallback xmlns="">
          <p:pic>
            <p:nvPicPr>
              <p:cNvPr id="270" name="墨迹 269"/>
            </p:nvPicPr>
            <p:blipFill>
              <a:blip r:embed="rId340"/>
            </p:blipFill>
            <p:spPr>
              <a:xfrm>
                <a:off x="9570861" y="5983830"/>
                <a:ext cx="95250" cy="1692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271" name="墨迹 270"/>
              <p14:cNvContentPartPr/>
              <p14:nvPr/>
            </p14:nvContentPartPr>
            <p14:xfrm>
              <a:off x="9742311" y="6081646"/>
              <a:ext cx="183444" cy="31900"/>
            </p14:xfrm>
          </p:contentPart>
        </mc:Choice>
        <mc:Fallback xmlns="">
          <p:pic>
            <p:nvPicPr>
              <p:cNvPr id="271" name="墨迹 270"/>
            </p:nvPicPr>
            <p:blipFill>
              <a:blip r:embed="rId342"/>
            </p:blipFill>
            <p:spPr>
              <a:xfrm>
                <a:off x="9742311" y="6081646"/>
                <a:ext cx="183444" cy="3190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272" name="墨迹 271"/>
              <p14:cNvContentPartPr/>
              <p14:nvPr/>
            </p14:nvContentPartPr>
            <p14:xfrm>
              <a:off x="9892594" y="6013968"/>
              <a:ext cx="115006" cy="65739"/>
            </p14:xfrm>
          </p:contentPart>
        </mc:Choice>
        <mc:Fallback xmlns="">
          <p:pic>
            <p:nvPicPr>
              <p:cNvPr id="272" name="墨迹 271"/>
            </p:nvPicPr>
            <p:blipFill>
              <a:blip r:embed="rId344"/>
            </p:blipFill>
            <p:spPr>
              <a:xfrm>
                <a:off x="9892594" y="6013968"/>
                <a:ext cx="115006" cy="6573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273" name="墨迹 272"/>
              <p14:cNvContentPartPr/>
              <p14:nvPr/>
            </p14:nvContentPartPr>
            <p14:xfrm>
              <a:off x="9786761" y="6141744"/>
              <a:ext cx="195439" cy="25379"/>
            </p14:xfrm>
          </p:contentPart>
        </mc:Choice>
        <mc:Fallback xmlns="">
          <p:pic>
            <p:nvPicPr>
              <p:cNvPr id="273" name="墨迹 272"/>
            </p:nvPicPr>
            <p:blipFill>
              <a:blip r:embed="rId346"/>
            </p:blipFill>
            <p:spPr>
              <a:xfrm>
                <a:off x="9786761" y="6141744"/>
                <a:ext cx="195439" cy="25379"/>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274" name="墨迹 273"/>
              <p14:cNvContentPartPr/>
              <p14:nvPr/>
            </p14:nvContentPartPr>
            <p14:xfrm>
              <a:off x="9812161" y="6158664"/>
              <a:ext cx="93839" cy="67678"/>
            </p14:xfrm>
          </p:contentPart>
        </mc:Choice>
        <mc:Fallback xmlns="">
          <p:pic>
            <p:nvPicPr>
              <p:cNvPr id="274" name="墨迹 273"/>
            </p:nvPicPr>
            <p:blipFill>
              <a:blip r:embed="rId348"/>
            </p:blipFill>
            <p:spPr>
              <a:xfrm>
                <a:off x="9812161" y="6158664"/>
                <a:ext cx="93839" cy="67678"/>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275" name="墨迹 274"/>
              <p14:cNvContentPartPr/>
              <p14:nvPr/>
            </p14:nvContentPartPr>
            <p14:xfrm>
              <a:off x="10284177" y="5982596"/>
              <a:ext cx="43745" cy="200389"/>
            </p14:xfrm>
          </p:contentPart>
        </mc:Choice>
        <mc:Fallback xmlns="">
          <p:pic>
            <p:nvPicPr>
              <p:cNvPr id="275" name="墨迹 274"/>
            </p:nvPicPr>
            <p:blipFill>
              <a:blip r:embed="rId350"/>
            </p:blipFill>
            <p:spPr>
              <a:xfrm>
                <a:off x="10284177" y="5982596"/>
                <a:ext cx="43745" cy="20038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276" name="墨迹 275"/>
              <p14:cNvContentPartPr/>
              <p14:nvPr/>
            </p14:nvContentPartPr>
            <p14:xfrm>
              <a:off x="10340622" y="6047278"/>
              <a:ext cx="73378" cy="26789"/>
            </p14:xfrm>
          </p:contentPart>
        </mc:Choice>
        <mc:Fallback xmlns="">
          <p:pic>
            <p:nvPicPr>
              <p:cNvPr id="276" name="墨迹 275"/>
            </p:nvPicPr>
            <p:blipFill>
              <a:blip r:embed="rId352"/>
            </p:blipFill>
            <p:spPr>
              <a:xfrm>
                <a:off x="10340622" y="6047278"/>
                <a:ext cx="73378" cy="2678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277" name="墨迹 276"/>
              <p14:cNvContentPartPr/>
              <p14:nvPr/>
            </p14:nvContentPartPr>
            <p14:xfrm>
              <a:off x="10397066" y="5966911"/>
              <a:ext cx="22578" cy="324288"/>
            </p14:xfrm>
          </p:contentPart>
        </mc:Choice>
        <mc:Fallback xmlns="">
          <p:pic>
            <p:nvPicPr>
              <p:cNvPr id="277" name="墨迹 276"/>
            </p:nvPicPr>
            <p:blipFill>
              <a:blip r:embed="rId354"/>
            </p:blipFill>
            <p:spPr>
              <a:xfrm>
                <a:off x="10397066" y="5966911"/>
                <a:ext cx="22578" cy="32428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278" name="墨迹 277"/>
              <p14:cNvContentPartPr/>
              <p14:nvPr/>
            </p14:nvContentPartPr>
            <p14:xfrm>
              <a:off x="10442222" y="5944352"/>
              <a:ext cx="141112" cy="45118"/>
            </p14:xfrm>
          </p:contentPart>
        </mc:Choice>
        <mc:Fallback xmlns="">
          <p:pic>
            <p:nvPicPr>
              <p:cNvPr id="278" name="墨迹 277"/>
            </p:nvPicPr>
            <p:blipFill>
              <a:blip r:embed="rId356"/>
            </p:blipFill>
            <p:spPr>
              <a:xfrm>
                <a:off x="10442222" y="5944352"/>
                <a:ext cx="141112" cy="45118"/>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279" name="墨迹 278"/>
              <p14:cNvContentPartPr/>
              <p14:nvPr/>
            </p14:nvContentPartPr>
            <p14:xfrm>
              <a:off x="10504311" y="5852352"/>
              <a:ext cx="56444" cy="224535"/>
            </p14:xfrm>
          </p:contentPart>
        </mc:Choice>
        <mc:Fallback xmlns="">
          <p:pic>
            <p:nvPicPr>
              <p:cNvPr id="279" name="墨迹 278"/>
            </p:nvPicPr>
            <p:blipFill>
              <a:blip r:embed="rId358"/>
            </p:blipFill>
            <p:spPr>
              <a:xfrm>
                <a:off x="10504311" y="5852352"/>
                <a:ext cx="56444" cy="224535"/>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280" name="墨迹 279"/>
              <p14:cNvContentPartPr/>
              <p14:nvPr/>
            </p14:nvContentPartPr>
            <p14:xfrm>
              <a:off x="10666412" y="6068427"/>
              <a:ext cx="185032" cy="11280"/>
            </p14:xfrm>
          </p:contentPart>
        </mc:Choice>
        <mc:Fallback xmlns="">
          <p:pic>
            <p:nvPicPr>
              <p:cNvPr id="280" name="墨迹 279"/>
            </p:nvPicPr>
            <p:blipFill>
              <a:blip r:embed="rId360"/>
            </p:blipFill>
            <p:spPr>
              <a:xfrm>
                <a:off x="10666412" y="6068427"/>
                <a:ext cx="185032" cy="1128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281" name="墨迹 280"/>
              <p14:cNvContentPartPr/>
              <p14:nvPr/>
            </p14:nvContentPartPr>
            <p14:xfrm>
              <a:off x="10755488" y="5997401"/>
              <a:ext cx="47977" cy="234580"/>
            </p14:xfrm>
          </p:contentPart>
        </mc:Choice>
        <mc:Fallback xmlns="">
          <p:pic>
            <p:nvPicPr>
              <p:cNvPr id="281" name="墨迹 280"/>
            </p:nvPicPr>
            <p:blipFill>
              <a:blip r:embed="rId362"/>
            </p:blipFill>
            <p:spPr>
              <a:xfrm>
                <a:off x="10755488" y="5997401"/>
                <a:ext cx="47977" cy="23458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282" name="墨迹 281"/>
              <p14:cNvContentPartPr/>
              <p14:nvPr/>
            </p14:nvContentPartPr>
            <p14:xfrm>
              <a:off x="10967155" y="5968849"/>
              <a:ext cx="158045" cy="184175"/>
            </p14:xfrm>
          </p:contentPart>
        </mc:Choice>
        <mc:Fallback xmlns="">
          <p:pic>
            <p:nvPicPr>
              <p:cNvPr id="282" name="墨迹 281"/>
            </p:nvPicPr>
            <p:blipFill>
              <a:blip r:embed="rId364"/>
            </p:blipFill>
            <p:spPr>
              <a:xfrm>
                <a:off x="10967155" y="5968849"/>
                <a:ext cx="158045" cy="184175"/>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83" name="墨迹 282"/>
              <p14:cNvContentPartPr/>
              <p14:nvPr/>
            </p14:nvContentPartPr>
            <p14:xfrm>
              <a:off x="11091332" y="5978190"/>
              <a:ext cx="242712" cy="180297"/>
            </p14:xfrm>
          </p:contentPart>
        </mc:Choice>
        <mc:Fallback xmlns="">
          <p:pic>
            <p:nvPicPr>
              <p:cNvPr id="283" name="墨迹 282"/>
            </p:nvPicPr>
            <p:blipFill>
              <a:blip r:embed="rId366"/>
            </p:blipFill>
            <p:spPr>
              <a:xfrm>
                <a:off x="11091332" y="5978190"/>
                <a:ext cx="242712" cy="180297"/>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84" name="墨迹 283"/>
              <p14:cNvContentPartPr/>
              <p14:nvPr/>
            </p14:nvContentPartPr>
            <p14:xfrm>
              <a:off x="11350977" y="6045868"/>
              <a:ext cx="84667" cy="84597"/>
            </p14:xfrm>
          </p:contentPart>
        </mc:Choice>
        <mc:Fallback xmlns="">
          <p:pic>
            <p:nvPicPr>
              <p:cNvPr id="284" name="墨迹 283"/>
            </p:nvPicPr>
            <p:blipFill>
              <a:blip r:embed="rId368"/>
            </p:blipFill>
            <p:spPr>
              <a:xfrm>
                <a:off x="11350977" y="6045868"/>
                <a:ext cx="84667" cy="84597"/>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85" name="墨迹 284"/>
              <p14:cNvContentPartPr/>
              <p14:nvPr/>
            </p14:nvContentPartPr>
            <p14:xfrm>
              <a:off x="11359444" y="6028949"/>
              <a:ext cx="81844" cy="304549"/>
            </p14:xfrm>
          </p:contentPart>
        </mc:Choice>
        <mc:Fallback xmlns="">
          <p:pic>
            <p:nvPicPr>
              <p:cNvPr id="285" name="墨迹 284"/>
            </p:nvPicPr>
            <p:blipFill>
              <a:blip r:embed="rId370"/>
            </p:blipFill>
            <p:spPr>
              <a:xfrm>
                <a:off x="11359444" y="6028949"/>
                <a:ext cx="81844" cy="30454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86" name="墨迹 285"/>
              <p14:cNvContentPartPr/>
              <p14:nvPr/>
            </p14:nvContentPartPr>
            <p14:xfrm>
              <a:off x="11446932" y="5896413"/>
              <a:ext cx="118533" cy="125486"/>
            </p14:xfrm>
          </p:contentPart>
        </mc:Choice>
        <mc:Fallback xmlns="">
          <p:pic>
            <p:nvPicPr>
              <p:cNvPr id="286" name="墨迹 285"/>
            </p:nvPicPr>
            <p:blipFill>
              <a:blip r:embed="rId372"/>
            </p:blipFill>
            <p:spPr>
              <a:xfrm>
                <a:off x="11446932" y="5896413"/>
                <a:ext cx="118533" cy="125486"/>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87" name="墨迹 286"/>
              <p14:cNvContentPartPr/>
              <p14:nvPr/>
            </p14:nvContentPartPr>
            <p14:xfrm>
              <a:off x="11571111" y="5912452"/>
              <a:ext cx="129823" cy="26260"/>
            </p14:xfrm>
          </p:contentPart>
        </mc:Choice>
        <mc:Fallback xmlns="">
          <p:pic>
            <p:nvPicPr>
              <p:cNvPr id="287" name="墨迹 286"/>
            </p:nvPicPr>
            <p:blipFill>
              <a:blip r:embed="rId374"/>
            </p:blipFill>
            <p:spPr>
              <a:xfrm>
                <a:off x="11571111" y="5912452"/>
                <a:ext cx="129823" cy="2626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88" name="墨迹 287"/>
              <p14:cNvContentPartPr/>
              <p14:nvPr/>
            </p14:nvContentPartPr>
            <p14:xfrm>
              <a:off x="11019895" y="6480133"/>
              <a:ext cx="82726" cy="107156"/>
            </p14:xfrm>
          </p:contentPart>
        </mc:Choice>
        <mc:Fallback xmlns="">
          <p:pic>
            <p:nvPicPr>
              <p:cNvPr id="288" name="墨迹 287"/>
            </p:nvPicPr>
            <p:blipFill>
              <a:blip r:embed="rId376"/>
            </p:blipFill>
            <p:spPr>
              <a:xfrm>
                <a:off x="11019895" y="6480133"/>
                <a:ext cx="82726" cy="107156"/>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89" name="墨迹 288"/>
              <p14:cNvContentPartPr/>
              <p14:nvPr/>
            </p14:nvContentPartPr>
            <p14:xfrm>
              <a:off x="11147777" y="6559090"/>
              <a:ext cx="45155" cy="47938"/>
            </p14:xfrm>
          </p:contentPart>
        </mc:Choice>
        <mc:Fallback xmlns="">
          <p:pic>
            <p:nvPicPr>
              <p:cNvPr id="289" name="墨迹 288"/>
            </p:nvPicPr>
            <p:blipFill>
              <a:blip r:embed="rId378"/>
            </p:blipFill>
            <p:spPr>
              <a:xfrm>
                <a:off x="11147777" y="6559090"/>
                <a:ext cx="45155" cy="47938"/>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90" name="墨迹 289"/>
              <p14:cNvContentPartPr/>
              <p14:nvPr/>
            </p14:nvContentPartPr>
            <p14:xfrm>
              <a:off x="11267722" y="6491412"/>
              <a:ext cx="104423" cy="99402"/>
            </p14:xfrm>
          </p:contentPart>
        </mc:Choice>
        <mc:Fallback xmlns="">
          <p:pic>
            <p:nvPicPr>
              <p:cNvPr id="290" name="墨迹 289"/>
            </p:nvPicPr>
            <p:blipFill>
              <a:blip r:embed="rId380"/>
            </p:blipFill>
            <p:spPr>
              <a:xfrm>
                <a:off x="11267722" y="6491412"/>
                <a:ext cx="104423" cy="99402"/>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91" name="墨迹 290"/>
              <p14:cNvContentPartPr/>
              <p14:nvPr/>
            </p14:nvContentPartPr>
            <p14:xfrm>
              <a:off x="11390488" y="6480133"/>
              <a:ext cx="67733" cy="94467"/>
            </p14:xfrm>
          </p:contentPart>
        </mc:Choice>
        <mc:Fallback xmlns="">
          <p:pic>
            <p:nvPicPr>
              <p:cNvPr id="291" name="墨迹 290"/>
            </p:nvPicPr>
            <p:blipFill>
              <a:blip r:embed="rId382"/>
            </p:blipFill>
            <p:spPr>
              <a:xfrm>
                <a:off x="11390488" y="6480133"/>
                <a:ext cx="67733" cy="94467"/>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92" name="墨迹 291"/>
              <p14:cNvContentPartPr/>
              <p14:nvPr/>
            </p14:nvContentPartPr>
            <p14:xfrm>
              <a:off x="11503377" y="6372977"/>
              <a:ext cx="186267" cy="321468"/>
            </p14:xfrm>
          </p:contentPart>
        </mc:Choice>
        <mc:Fallback xmlns="">
          <p:pic>
            <p:nvPicPr>
              <p:cNvPr id="292" name="墨迹 291"/>
            </p:nvPicPr>
            <p:blipFill>
              <a:blip r:embed="rId384"/>
            </p:blipFill>
            <p:spPr>
              <a:xfrm>
                <a:off x="11503377" y="6372977"/>
                <a:ext cx="186267" cy="321468"/>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93" name="墨迹 292"/>
              <p14:cNvContentPartPr/>
              <p14:nvPr/>
            </p14:nvContentPartPr>
            <p14:xfrm>
              <a:off x="10069688" y="6536531"/>
              <a:ext cx="101600" cy="107156"/>
            </p14:xfrm>
          </p:contentPart>
        </mc:Choice>
        <mc:Fallback xmlns="">
          <p:pic>
            <p:nvPicPr>
              <p:cNvPr id="293" name="墨迹 292"/>
            </p:nvPicPr>
            <p:blipFill>
              <a:blip r:embed="rId386"/>
            </p:blipFill>
            <p:spPr>
              <a:xfrm>
                <a:off x="10069688" y="6536531"/>
                <a:ext cx="101600" cy="107156"/>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94" name="墨迹 293"/>
              <p14:cNvContentPartPr/>
              <p14:nvPr/>
            </p14:nvContentPartPr>
            <p14:xfrm>
              <a:off x="10199511" y="6581649"/>
              <a:ext cx="31044" cy="56398"/>
            </p14:xfrm>
          </p:contentPart>
        </mc:Choice>
        <mc:Fallback xmlns="">
          <p:pic>
            <p:nvPicPr>
              <p:cNvPr id="294" name="墨迹 293"/>
            </p:nvPicPr>
            <p:blipFill>
              <a:blip r:embed="rId388"/>
            </p:blipFill>
            <p:spPr>
              <a:xfrm>
                <a:off x="10199511" y="6581649"/>
                <a:ext cx="31044" cy="56398"/>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95" name="墨迹 294"/>
              <p14:cNvContentPartPr/>
              <p14:nvPr/>
            </p14:nvContentPartPr>
            <p14:xfrm>
              <a:off x="10312400" y="6521550"/>
              <a:ext cx="82726" cy="103103"/>
            </p14:xfrm>
          </p:contentPart>
        </mc:Choice>
        <mc:Fallback xmlns="">
          <p:pic>
            <p:nvPicPr>
              <p:cNvPr id="295" name="墨迹 294"/>
            </p:nvPicPr>
            <p:blipFill>
              <a:blip r:embed="rId390"/>
            </p:blipFill>
            <p:spPr>
              <a:xfrm>
                <a:off x="10312400" y="6521550"/>
                <a:ext cx="82726" cy="103103"/>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96" name="墨迹 295"/>
              <p14:cNvContentPartPr/>
              <p14:nvPr/>
            </p14:nvContentPartPr>
            <p14:xfrm>
              <a:off x="10425288" y="6540408"/>
              <a:ext cx="56444" cy="86360"/>
            </p14:xfrm>
          </p:contentPart>
        </mc:Choice>
        <mc:Fallback xmlns="">
          <p:pic>
            <p:nvPicPr>
              <p:cNvPr id="296" name="墨迹 295"/>
            </p:nvPicPr>
            <p:blipFill>
              <a:blip r:embed="rId392"/>
            </p:blipFill>
            <p:spPr>
              <a:xfrm>
                <a:off x="10425288" y="6540408"/>
                <a:ext cx="56444" cy="8636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97" name="墨迹 296"/>
              <p14:cNvContentPartPr/>
              <p14:nvPr/>
            </p14:nvContentPartPr>
            <p14:xfrm>
              <a:off x="10512072" y="6406815"/>
              <a:ext cx="202495" cy="265071"/>
            </p14:xfrm>
          </p:contentPart>
        </mc:Choice>
        <mc:Fallback xmlns="">
          <p:pic>
            <p:nvPicPr>
              <p:cNvPr id="297" name="墨迹 296"/>
            </p:nvPicPr>
            <p:blipFill>
              <a:blip r:embed="rId394"/>
            </p:blipFill>
            <p:spPr>
              <a:xfrm>
                <a:off x="10512072" y="6406815"/>
                <a:ext cx="202495" cy="265071"/>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98" name="墨迹 297"/>
              <p14:cNvContentPartPr/>
              <p14:nvPr/>
            </p14:nvContentPartPr>
            <p14:xfrm>
              <a:off x="9986962" y="5594684"/>
              <a:ext cx="910167" cy="67677"/>
            </p14:xfrm>
          </p:contentPart>
        </mc:Choice>
        <mc:Fallback xmlns="">
          <p:pic>
            <p:nvPicPr>
              <p:cNvPr id="298" name="墨迹 297"/>
            </p:nvPicPr>
            <p:blipFill>
              <a:blip r:embed="rId396"/>
            </p:blipFill>
            <p:spPr>
              <a:xfrm>
                <a:off x="9986962" y="5594684"/>
                <a:ext cx="910167" cy="67677"/>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99" name="墨迹 298"/>
              <p14:cNvContentPartPr/>
              <p14:nvPr/>
            </p14:nvContentPartPr>
            <p14:xfrm>
              <a:off x="9965972" y="6750843"/>
              <a:ext cx="81138" cy="11280"/>
            </p14:xfrm>
          </p:contentPart>
        </mc:Choice>
        <mc:Fallback xmlns="">
          <p:pic>
            <p:nvPicPr>
              <p:cNvPr id="299" name="墨迹 298"/>
            </p:nvPicPr>
            <p:blipFill>
              <a:blip r:embed="rId398"/>
            </p:blipFill>
            <p:spPr>
              <a:xfrm>
                <a:off x="9965972" y="6750843"/>
                <a:ext cx="81138" cy="11280"/>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300" name="墨迹 299"/>
              <p14:cNvContentPartPr/>
              <p14:nvPr/>
            </p14:nvContentPartPr>
            <p14:xfrm>
              <a:off x="9887302" y="6714184"/>
              <a:ext cx="918986" cy="47939"/>
            </p14:xfrm>
          </p:contentPart>
        </mc:Choice>
        <mc:Fallback xmlns="">
          <p:pic>
            <p:nvPicPr>
              <p:cNvPr id="300" name="墨迹 299"/>
            </p:nvPicPr>
            <p:blipFill>
              <a:blip r:embed="rId400"/>
            </p:blipFill>
            <p:spPr>
              <a:xfrm>
                <a:off x="9887302" y="6714184"/>
                <a:ext cx="918986" cy="47939"/>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301" name="墨迹 300"/>
              <p14:cNvContentPartPr/>
              <p14:nvPr/>
            </p14:nvContentPartPr>
            <p14:xfrm>
              <a:off x="9973027" y="5639802"/>
              <a:ext cx="921455" cy="47938"/>
            </p14:xfrm>
          </p:contentPart>
        </mc:Choice>
        <mc:Fallback xmlns="">
          <p:pic>
            <p:nvPicPr>
              <p:cNvPr id="301" name="墨迹 300"/>
            </p:nvPicPr>
            <p:blipFill>
              <a:blip r:embed="rId402"/>
            </p:blipFill>
            <p:spPr>
              <a:xfrm>
                <a:off x="9973027" y="5639802"/>
                <a:ext cx="921455" cy="47938"/>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302" name="墨迹 301"/>
              <p14:cNvContentPartPr/>
              <p14:nvPr/>
            </p14:nvContentPartPr>
            <p14:xfrm>
              <a:off x="9036755" y="6576009"/>
              <a:ext cx="79022" cy="101517"/>
            </p14:xfrm>
          </p:contentPart>
        </mc:Choice>
        <mc:Fallback xmlns="">
          <p:pic>
            <p:nvPicPr>
              <p:cNvPr id="302" name="墨迹 301"/>
            </p:nvPicPr>
            <p:blipFill>
              <a:blip r:embed="rId404"/>
            </p:blipFill>
            <p:spPr>
              <a:xfrm>
                <a:off x="9036755" y="6576009"/>
                <a:ext cx="79022" cy="101517"/>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303" name="墨迹 302"/>
              <p14:cNvContentPartPr/>
              <p14:nvPr/>
            </p14:nvContentPartPr>
            <p14:xfrm>
              <a:off x="9149644" y="6626768"/>
              <a:ext cx="62088" cy="28199"/>
            </p14:xfrm>
          </p:contentPart>
        </mc:Choice>
        <mc:Fallback xmlns="">
          <p:pic>
            <p:nvPicPr>
              <p:cNvPr id="303" name="墨迹 302"/>
            </p:nvPicPr>
            <p:blipFill>
              <a:blip r:embed="rId406"/>
            </p:blipFill>
            <p:spPr>
              <a:xfrm>
                <a:off x="9149644" y="6626768"/>
                <a:ext cx="62088" cy="2819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304" name="墨迹 303"/>
              <p14:cNvContentPartPr/>
              <p14:nvPr/>
            </p14:nvContentPartPr>
            <p14:xfrm>
              <a:off x="9256888" y="6587289"/>
              <a:ext cx="135467" cy="71203"/>
            </p14:xfrm>
          </p:contentPart>
        </mc:Choice>
        <mc:Fallback xmlns="">
          <p:pic>
            <p:nvPicPr>
              <p:cNvPr id="304" name="墨迹 303"/>
            </p:nvPicPr>
            <p:blipFill>
              <a:blip r:embed="rId408"/>
            </p:blipFill>
            <p:spPr>
              <a:xfrm>
                <a:off x="9256888" y="6587289"/>
                <a:ext cx="135467" cy="71203"/>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305" name="墨迹 304"/>
              <p14:cNvContentPartPr/>
              <p14:nvPr/>
            </p14:nvContentPartPr>
            <p14:xfrm>
              <a:off x="9428868" y="6508332"/>
              <a:ext cx="118709" cy="248151"/>
            </p14:xfrm>
          </p:contentPart>
        </mc:Choice>
        <mc:Fallback xmlns="">
          <p:pic>
            <p:nvPicPr>
              <p:cNvPr id="305" name="墨迹 304"/>
            </p:nvPicPr>
            <p:blipFill>
              <a:blip r:embed="rId410"/>
            </p:blipFill>
            <p:spPr>
              <a:xfrm>
                <a:off x="9428868" y="6508332"/>
                <a:ext cx="118709" cy="248151"/>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306" name="墨迹 305"/>
              <p14:cNvContentPartPr/>
              <p14:nvPr/>
            </p14:nvContentPartPr>
            <p14:xfrm>
              <a:off x="11060994" y="5639802"/>
              <a:ext cx="168627" cy="11280"/>
            </p14:xfrm>
          </p:contentPart>
        </mc:Choice>
        <mc:Fallback xmlns="">
          <p:pic>
            <p:nvPicPr>
              <p:cNvPr id="306" name="墨迹 305"/>
            </p:nvPicPr>
            <p:blipFill>
              <a:blip r:embed="rId412"/>
            </p:blipFill>
            <p:spPr>
              <a:xfrm>
                <a:off x="11060994" y="5639802"/>
                <a:ext cx="168627" cy="11280"/>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307" name="墨迹 306"/>
              <p14:cNvContentPartPr/>
              <p14:nvPr/>
            </p14:nvContentPartPr>
            <p14:xfrm>
              <a:off x="11373555" y="5639802"/>
              <a:ext cx="11289" cy="5640"/>
            </p14:xfrm>
          </p:contentPart>
        </mc:Choice>
        <mc:Fallback xmlns="">
          <p:pic>
            <p:nvPicPr>
              <p:cNvPr id="307" name="墨迹 306"/>
            </p:nvPicPr>
            <p:blipFill>
              <a:blip r:embed="rId414"/>
            </p:blipFill>
            <p:spPr>
              <a:xfrm>
                <a:off x="11373555" y="5639802"/>
                <a:ext cx="11289" cy="564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308" name="墨迹 307"/>
              <p14:cNvContentPartPr/>
              <p14:nvPr/>
            </p14:nvContentPartPr>
            <p14:xfrm>
              <a:off x="11336337" y="5622883"/>
              <a:ext cx="52740" cy="54459"/>
            </p14:xfrm>
          </p:contentPart>
        </mc:Choice>
        <mc:Fallback xmlns="">
          <p:pic>
            <p:nvPicPr>
              <p:cNvPr id="308" name="墨迹 307"/>
            </p:nvPicPr>
            <p:blipFill>
              <a:blip r:embed="rId416"/>
            </p:blipFill>
            <p:spPr>
              <a:xfrm>
                <a:off x="11336337" y="5622883"/>
                <a:ext cx="52740" cy="54459"/>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309" name="墨迹 308"/>
              <p14:cNvContentPartPr/>
              <p14:nvPr/>
            </p14:nvContentPartPr>
            <p14:xfrm>
              <a:off x="11418711" y="5656722"/>
              <a:ext cx="28223" cy="33838"/>
            </p14:xfrm>
          </p:contentPart>
        </mc:Choice>
        <mc:Fallback xmlns="">
          <p:pic>
            <p:nvPicPr>
              <p:cNvPr id="309" name="墨迹 308"/>
            </p:nvPicPr>
            <p:blipFill>
              <a:blip r:embed="rId418"/>
            </p:blipFill>
            <p:spPr>
              <a:xfrm>
                <a:off x="11418711" y="5656722"/>
                <a:ext cx="28223" cy="33838"/>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310" name="墨迹 309"/>
              <p14:cNvContentPartPr/>
              <p14:nvPr/>
            </p14:nvContentPartPr>
            <p14:xfrm>
              <a:off x="11483269" y="5618653"/>
              <a:ext cx="144286" cy="54988"/>
            </p14:xfrm>
          </p:contentPart>
        </mc:Choice>
        <mc:Fallback xmlns="">
          <p:pic>
            <p:nvPicPr>
              <p:cNvPr id="310" name="墨迹 309"/>
            </p:nvPicPr>
            <p:blipFill>
              <a:blip r:embed="rId420"/>
            </p:blipFill>
            <p:spPr>
              <a:xfrm>
                <a:off x="11483269" y="5618653"/>
                <a:ext cx="144286" cy="54988"/>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311" name="墨迹 310"/>
              <p14:cNvContentPartPr/>
              <p14:nvPr/>
            </p14:nvContentPartPr>
            <p14:xfrm>
              <a:off x="11652073" y="5555205"/>
              <a:ext cx="133527" cy="169194"/>
            </p14:xfrm>
          </p:contentPart>
        </mc:Choice>
        <mc:Fallback xmlns="">
          <p:pic>
            <p:nvPicPr>
              <p:cNvPr id="311" name="墨迹 310"/>
            </p:nvPicPr>
            <p:blipFill>
              <a:blip r:embed="rId422"/>
            </p:blipFill>
            <p:spPr>
              <a:xfrm>
                <a:off x="11652073" y="5555205"/>
                <a:ext cx="133527" cy="169194"/>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312" name="墨迹 311"/>
              <p14:cNvContentPartPr/>
              <p14:nvPr/>
            </p14:nvContentPartPr>
            <p14:xfrm>
              <a:off x="11734800" y="5355697"/>
              <a:ext cx="220132" cy="332043"/>
            </p14:xfrm>
          </p:contentPart>
        </mc:Choice>
        <mc:Fallback xmlns="">
          <p:pic>
            <p:nvPicPr>
              <p:cNvPr id="312" name="墨迹 311"/>
            </p:nvPicPr>
            <p:blipFill>
              <a:blip r:embed="rId424"/>
            </p:blipFill>
            <p:spPr>
              <a:xfrm>
                <a:off x="11734800" y="5355697"/>
                <a:ext cx="220132" cy="332043"/>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313" name="墨迹 312"/>
              <p14:cNvContentPartPr/>
              <p14:nvPr/>
            </p14:nvContentPartPr>
            <p14:xfrm>
              <a:off x="11638844" y="5825916"/>
              <a:ext cx="84667" cy="11279"/>
            </p14:xfrm>
          </p:contentPart>
        </mc:Choice>
        <mc:Fallback xmlns="">
          <p:pic>
            <p:nvPicPr>
              <p:cNvPr id="313" name="墨迹 312"/>
            </p:nvPicPr>
            <p:blipFill>
              <a:blip r:embed="rId426"/>
            </p:blipFill>
            <p:spPr>
              <a:xfrm>
                <a:off x="11638844" y="5825916"/>
                <a:ext cx="84667" cy="11279"/>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314" name="墨迹 313"/>
              <p14:cNvContentPartPr/>
              <p14:nvPr/>
            </p14:nvContentPartPr>
            <p14:xfrm>
              <a:off x="11633200" y="5871034"/>
              <a:ext cx="79022" cy="11279"/>
            </p14:xfrm>
          </p:contentPart>
        </mc:Choice>
        <mc:Fallback xmlns="">
          <p:pic>
            <p:nvPicPr>
              <p:cNvPr id="314" name="墨迹 313"/>
            </p:nvPicPr>
            <p:blipFill>
              <a:blip r:embed="rId428"/>
            </p:blipFill>
            <p:spPr>
              <a:xfrm>
                <a:off x="11633200" y="5871034"/>
                <a:ext cx="79022" cy="1127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315" name="墨迹 314"/>
              <p14:cNvContentPartPr/>
              <p14:nvPr/>
            </p14:nvContentPartPr>
            <p14:xfrm>
              <a:off x="11813822" y="5831555"/>
              <a:ext cx="50800" cy="77019"/>
            </p14:xfrm>
          </p:contentPart>
        </mc:Choice>
        <mc:Fallback xmlns="">
          <p:pic>
            <p:nvPicPr>
              <p:cNvPr id="315" name="墨迹 314"/>
            </p:nvPicPr>
            <p:blipFill>
              <a:blip r:embed="rId430"/>
            </p:blipFill>
            <p:spPr>
              <a:xfrm>
                <a:off x="11813822" y="5831555"/>
                <a:ext cx="50800" cy="7701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316" name="墨迹 315"/>
              <p14:cNvContentPartPr/>
              <p14:nvPr/>
            </p14:nvContentPartPr>
            <p14:xfrm>
              <a:off x="11881555" y="5876674"/>
              <a:ext cx="31045" cy="31019"/>
            </p14:xfrm>
          </p:contentPart>
        </mc:Choice>
        <mc:Fallback xmlns="">
          <p:pic>
            <p:nvPicPr>
              <p:cNvPr id="316" name="墨迹 315"/>
            </p:nvPicPr>
            <p:blipFill>
              <a:blip r:embed="rId432"/>
            </p:blipFill>
            <p:spPr>
              <a:xfrm>
                <a:off x="11881555" y="5876674"/>
                <a:ext cx="31045" cy="31019"/>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317" name="墨迹 316"/>
              <p14:cNvContentPartPr/>
              <p14:nvPr/>
            </p14:nvContentPartPr>
            <p14:xfrm>
              <a:off x="11960577" y="5848475"/>
              <a:ext cx="56444" cy="73317"/>
            </p14:xfrm>
          </p:contentPart>
        </mc:Choice>
        <mc:Fallback xmlns="">
          <p:pic>
            <p:nvPicPr>
              <p:cNvPr id="317" name="墨迹 316"/>
            </p:nvPicPr>
            <p:blipFill>
              <a:blip r:embed="rId434"/>
            </p:blipFill>
            <p:spPr>
              <a:xfrm>
                <a:off x="11960577" y="5848475"/>
                <a:ext cx="56444" cy="73317"/>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318" name="墨迹 317"/>
              <p14:cNvContentPartPr/>
              <p14:nvPr/>
            </p14:nvContentPartPr>
            <p14:xfrm>
              <a:off x="12045244" y="5782736"/>
              <a:ext cx="43744" cy="195454"/>
            </p14:xfrm>
          </p:contentPart>
        </mc:Choice>
        <mc:Fallback xmlns="">
          <p:pic>
            <p:nvPicPr>
              <p:cNvPr id="318" name="墨迹 317"/>
            </p:nvPicPr>
            <p:blipFill>
              <a:blip r:embed="rId436"/>
            </p:blipFill>
            <p:spPr>
              <a:xfrm>
                <a:off x="12045244" y="5782736"/>
                <a:ext cx="43744" cy="195454"/>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319" name="墨迹 318"/>
              <p14:cNvContentPartPr/>
              <p14:nvPr/>
            </p14:nvContentPartPr>
            <p14:xfrm>
              <a:off x="12120032" y="5752598"/>
              <a:ext cx="69145" cy="231232"/>
            </p14:xfrm>
          </p:contentPart>
        </mc:Choice>
        <mc:Fallback xmlns="">
          <p:pic>
            <p:nvPicPr>
              <p:cNvPr id="319" name="墨迹 318"/>
            </p:nvPicPr>
            <p:blipFill>
              <a:blip r:embed="rId438"/>
            </p:blipFill>
            <p:spPr>
              <a:xfrm>
                <a:off x="12120032" y="5752598"/>
                <a:ext cx="69145" cy="231232"/>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320" name="墨迹 319"/>
              <p14:cNvContentPartPr/>
              <p14:nvPr/>
            </p14:nvContentPartPr>
            <p14:xfrm>
              <a:off x="12070644" y="5925669"/>
              <a:ext cx="121356" cy="21502"/>
            </p14:xfrm>
          </p:contentPart>
        </mc:Choice>
        <mc:Fallback xmlns="">
          <p:pic>
            <p:nvPicPr>
              <p:cNvPr id="320" name="墨迹 319"/>
            </p:nvPicPr>
            <p:blipFill>
              <a:blip r:embed="rId440"/>
            </p:blipFill>
            <p:spPr>
              <a:xfrm>
                <a:off x="12070644" y="5925669"/>
                <a:ext cx="121356" cy="21502"/>
              </a:xfrm>
              <a:prstGeom prst="rect"/>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42877" y="428612"/>
            <a:ext cx="10699690" cy="5457838"/>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4514144" y="3902743"/>
              <a:ext cx="4940300" cy="95877"/>
            </p14:xfrm>
          </p:contentPart>
        </mc:Choice>
        <mc:Fallback xmlns="">
          <p:pic>
            <p:nvPicPr>
              <p:cNvPr id="4" name="墨迹 3"/>
            </p:nvPicPr>
            <p:blipFill>
              <a:blip r:embed="rId3"/>
            </p:blipFill>
            <p:spPr>
              <a:xfrm>
                <a:off x="4514144" y="3902743"/>
                <a:ext cx="4940300" cy="9587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036027" y="3343697"/>
              <a:ext cx="225778" cy="338388"/>
            </p14:xfrm>
          </p:contentPart>
        </mc:Choice>
        <mc:Fallback xmlns="">
          <p:pic>
            <p:nvPicPr>
              <p:cNvPr id="5" name="墨迹 4"/>
            </p:nvPicPr>
            <p:blipFill>
              <a:blip r:embed="rId5"/>
            </p:blipFill>
            <p:spPr>
              <a:xfrm>
                <a:off x="6036027" y="3343697"/>
                <a:ext cx="225778" cy="3383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6050844" y="3374540"/>
              <a:ext cx="206022" cy="336450"/>
            </p14:xfrm>
          </p:contentPart>
        </mc:Choice>
        <mc:Fallback xmlns="">
          <p:pic>
            <p:nvPicPr>
              <p:cNvPr id="6" name="墨迹 5"/>
            </p:nvPicPr>
            <p:blipFill>
              <a:blip r:embed="rId7"/>
            </p:blipFill>
            <p:spPr>
              <a:xfrm>
                <a:off x="6050844" y="3374540"/>
                <a:ext cx="206022" cy="33645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7253111" y="3060650"/>
              <a:ext cx="118533" cy="459996"/>
            </p14:xfrm>
          </p:contentPart>
        </mc:Choice>
        <mc:Fallback xmlns="">
          <p:pic>
            <p:nvPicPr>
              <p:cNvPr id="7" name="墨迹 6"/>
            </p:nvPicPr>
            <p:blipFill>
              <a:blip r:embed="rId9"/>
            </p:blipFill>
            <p:spPr>
              <a:xfrm>
                <a:off x="7253111" y="3060650"/>
                <a:ext cx="118533" cy="45999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7356827" y="3118810"/>
              <a:ext cx="153812" cy="190344"/>
            </p14:xfrm>
          </p:contentPart>
        </mc:Choice>
        <mc:Fallback xmlns="">
          <p:pic>
            <p:nvPicPr>
              <p:cNvPr id="8" name="墨迹 7"/>
            </p:nvPicPr>
            <p:blipFill>
              <a:blip r:embed="rId11"/>
            </p:blipFill>
            <p:spPr>
              <a:xfrm>
                <a:off x="7356827" y="3118810"/>
                <a:ext cx="153812" cy="19034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7330722" y="3151063"/>
              <a:ext cx="236184" cy="349315"/>
            </p14:xfrm>
          </p:contentPart>
        </mc:Choice>
        <mc:Fallback xmlns="">
          <p:pic>
            <p:nvPicPr>
              <p:cNvPr id="9" name="墨迹 8"/>
            </p:nvPicPr>
            <p:blipFill>
              <a:blip r:embed="rId13"/>
            </p:blipFill>
            <p:spPr>
              <a:xfrm>
                <a:off x="7330722" y="3151063"/>
                <a:ext cx="236184" cy="34931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7382933" y="3372601"/>
              <a:ext cx="231422" cy="149455"/>
            </p14:xfrm>
          </p:contentPart>
        </mc:Choice>
        <mc:Fallback xmlns="">
          <p:pic>
            <p:nvPicPr>
              <p:cNvPr id="10" name="墨迹 9"/>
            </p:nvPicPr>
            <p:blipFill>
              <a:blip r:embed="rId15"/>
            </p:blipFill>
            <p:spPr>
              <a:xfrm>
                <a:off x="7382933" y="3372601"/>
                <a:ext cx="231422" cy="14945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7693377" y="3248526"/>
              <a:ext cx="2823" cy="67678"/>
            </p14:xfrm>
          </p:contentPart>
        </mc:Choice>
        <mc:Fallback xmlns="">
          <p:pic>
            <p:nvPicPr>
              <p:cNvPr id="11" name="墨迹 10"/>
            </p:nvPicPr>
            <p:blipFill>
              <a:blip r:embed="rId17"/>
            </p:blipFill>
            <p:spPr>
              <a:xfrm>
                <a:off x="7693377" y="3248526"/>
                <a:ext cx="2823" cy="6767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7729184" y="3070167"/>
              <a:ext cx="48860" cy="705680"/>
            </p14:xfrm>
          </p:contentPart>
        </mc:Choice>
        <mc:Fallback xmlns="">
          <p:pic>
            <p:nvPicPr>
              <p:cNvPr id="12" name="墨迹 11"/>
            </p:nvPicPr>
            <p:blipFill>
              <a:blip r:embed="rId19"/>
            </p:blipFill>
            <p:spPr>
              <a:xfrm>
                <a:off x="7729184" y="3070167"/>
                <a:ext cx="48860" cy="70568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7715955" y="3267736"/>
              <a:ext cx="107245" cy="48468"/>
            </p14:xfrm>
          </p:contentPart>
        </mc:Choice>
        <mc:Fallback xmlns="">
          <p:pic>
            <p:nvPicPr>
              <p:cNvPr id="13" name="墨迹 12"/>
            </p:nvPicPr>
            <p:blipFill>
              <a:blip r:embed="rId21"/>
            </p:blipFill>
            <p:spPr>
              <a:xfrm>
                <a:off x="7715955" y="3267736"/>
                <a:ext cx="107245" cy="4846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7871177" y="3053071"/>
              <a:ext cx="147462" cy="287454"/>
            </p14:xfrm>
          </p:contentPart>
        </mc:Choice>
        <mc:Fallback xmlns="">
          <p:pic>
            <p:nvPicPr>
              <p:cNvPr id="14" name="墨迹 13"/>
            </p:nvPicPr>
            <p:blipFill>
              <a:blip r:embed="rId23"/>
            </p:blipFill>
            <p:spPr>
              <a:xfrm>
                <a:off x="7871177" y="3053071"/>
                <a:ext cx="147462" cy="28745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7828844" y="3242886"/>
              <a:ext cx="195262" cy="298909"/>
            </p14:xfrm>
          </p:contentPart>
        </mc:Choice>
        <mc:Fallback xmlns="">
          <p:pic>
            <p:nvPicPr>
              <p:cNvPr id="15" name="墨迹 14"/>
            </p:nvPicPr>
            <p:blipFill>
              <a:blip r:embed="rId25"/>
            </p:blipFill>
            <p:spPr>
              <a:xfrm>
                <a:off x="7828844" y="3242886"/>
                <a:ext cx="195262" cy="29890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7811911" y="3408379"/>
              <a:ext cx="248356" cy="122137"/>
            </p14:xfrm>
          </p:contentPart>
        </mc:Choice>
        <mc:Fallback xmlns="">
          <p:pic>
            <p:nvPicPr>
              <p:cNvPr id="16" name="墨迹 15"/>
            </p:nvPicPr>
            <p:blipFill>
              <a:blip r:embed="rId27"/>
            </p:blipFill>
            <p:spPr>
              <a:xfrm>
                <a:off x="7811911" y="3408379"/>
                <a:ext cx="248356" cy="12213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8195733" y="3293644"/>
              <a:ext cx="105128" cy="192282"/>
            </p14:xfrm>
          </p:contentPart>
        </mc:Choice>
        <mc:Fallback xmlns="">
          <p:pic>
            <p:nvPicPr>
              <p:cNvPr id="17" name="墨迹 16"/>
            </p:nvPicPr>
            <p:blipFill>
              <a:blip r:embed="rId29"/>
            </p:blipFill>
            <p:spPr>
              <a:xfrm>
                <a:off x="8195733" y="3293644"/>
                <a:ext cx="105128" cy="19228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8150577" y="3186488"/>
              <a:ext cx="155928" cy="261546"/>
            </p14:xfrm>
          </p:contentPart>
        </mc:Choice>
        <mc:Fallback xmlns="">
          <p:pic>
            <p:nvPicPr>
              <p:cNvPr id="18" name="墨迹 17"/>
            </p:nvPicPr>
            <p:blipFill>
              <a:blip r:embed="rId31"/>
            </p:blipFill>
            <p:spPr>
              <a:xfrm>
                <a:off x="8150577" y="3186488"/>
                <a:ext cx="155928" cy="26154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8286044" y="3350042"/>
              <a:ext cx="217311" cy="100107"/>
            </p14:xfrm>
          </p:contentPart>
        </mc:Choice>
        <mc:Fallback xmlns="">
          <p:pic>
            <p:nvPicPr>
              <p:cNvPr id="19" name="墨迹 18"/>
            </p:nvPicPr>
            <p:blipFill>
              <a:blip r:embed="rId33"/>
            </p:blipFill>
            <p:spPr>
              <a:xfrm>
                <a:off x="8286044" y="3350042"/>
                <a:ext cx="217311" cy="10010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8469488" y="3301751"/>
              <a:ext cx="140053" cy="151218"/>
            </p14:xfrm>
          </p:contentPart>
        </mc:Choice>
        <mc:Fallback xmlns="">
          <p:pic>
            <p:nvPicPr>
              <p:cNvPr id="20" name="墨迹 19"/>
            </p:nvPicPr>
            <p:blipFill>
              <a:blip r:embed="rId35"/>
            </p:blipFill>
            <p:spPr>
              <a:xfrm>
                <a:off x="8469488" y="3301751"/>
                <a:ext cx="140053" cy="15121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8500533" y="3178028"/>
              <a:ext cx="256822" cy="431445"/>
            </p14:xfrm>
          </p:contentPart>
        </mc:Choice>
        <mc:Fallback xmlns="">
          <p:pic>
            <p:nvPicPr>
              <p:cNvPr id="21" name="墨迹 20"/>
            </p:nvPicPr>
            <p:blipFill>
              <a:blip r:embed="rId37"/>
            </p:blipFill>
            <p:spPr>
              <a:xfrm>
                <a:off x="8500533" y="3178028"/>
                <a:ext cx="256822" cy="43144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8937977" y="3364142"/>
              <a:ext cx="105018" cy="59958"/>
            </p14:xfrm>
          </p:contentPart>
        </mc:Choice>
        <mc:Fallback xmlns="">
          <p:pic>
            <p:nvPicPr>
              <p:cNvPr id="22" name="墨迹 21"/>
            </p:nvPicPr>
            <p:blipFill>
              <a:blip r:embed="rId39"/>
            </p:blipFill>
            <p:spPr>
              <a:xfrm>
                <a:off x="8937977" y="3364142"/>
                <a:ext cx="105018" cy="5995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9121422" y="2985922"/>
              <a:ext cx="383822" cy="481146"/>
            </p14:xfrm>
          </p:contentPart>
        </mc:Choice>
        <mc:Fallback xmlns="">
          <p:pic>
            <p:nvPicPr>
              <p:cNvPr id="23" name="墨迹 22"/>
            </p:nvPicPr>
            <p:blipFill>
              <a:blip r:embed="rId41"/>
            </p:blipFill>
            <p:spPr>
              <a:xfrm>
                <a:off x="9121422" y="2985922"/>
                <a:ext cx="383822" cy="48114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9302044" y="3335766"/>
              <a:ext cx="262466" cy="164612"/>
            </p14:xfrm>
          </p:contentPart>
        </mc:Choice>
        <mc:Fallback xmlns="">
          <p:pic>
            <p:nvPicPr>
              <p:cNvPr id="24" name="墨迹 23"/>
            </p:nvPicPr>
            <p:blipFill>
              <a:blip r:embed="rId43"/>
            </p:blipFill>
            <p:spPr>
              <a:xfrm>
                <a:off x="9302044" y="3335766"/>
                <a:ext cx="262466" cy="164612"/>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9527822" y="3109470"/>
              <a:ext cx="426861" cy="334334"/>
            </p14:xfrm>
          </p:contentPart>
        </mc:Choice>
        <mc:Fallback xmlns="">
          <p:pic>
            <p:nvPicPr>
              <p:cNvPr id="25" name="墨迹 24"/>
            </p:nvPicPr>
            <p:blipFill>
              <a:blip r:embed="rId45"/>
            </p:blipFill>
            <p:spPr>
              <a:xfrm>
                <a:off x="9527822" y="3109470"/>
                <a:ext cx="426861" cy="33433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9779000" y="2966536"/>
              <a:ext cx="76200" cy="879809"/>
            </p14:xfrm>
          </p:contentPart>
        </mc:Choice>
        <mc:Fallback xmlns="">
          <p:pic>
            <p:nvPicPr>
              <p:cNvPr id="26" name="墨迹 25"/>
            </p:nvPicPr>
            <p:blipFill>
              <a:blip r:embed="rId47"/>
            </p:blipFill>
            <p:spPr>
              <a:xfrm>
                <a:off x="9779000" y="2966536"/>
                <a:ext cx="76200" cy="87980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10064044" y="3541795"/>
              <a:ext cx="5644" cy="11280"/>
            </p14:xfrm>
          </p:contentPart>
        </mc:Choice>
        <mc:Fallback xmlns="">
          <p:pic>
            <p:nvPicPr>
              <p:cNvPr id="27" name="墨迹 26"/>
            </p:nvPicPr>
            <p:blipFill>
              <a:blip r:embed="rId49"/>
            </p:blipFill>
            <p:spPr>
              <a:xfrm>
                <a:off x="10064044" y="3541795"/>
                <a:ext cx="5644" cy="1128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2662766" y="4062596"/>
              <a:ext cx="210256" cy="26261"/>
            </p14:xfrm>
          </p:contentPart>
        </mc:Choice>
        <mc:Fallback xmlns="">
          <p:pic>
            <p:nvPicPr>
              <p:cNvPr id="28" name="墨迹 27"/>
            </p:nvPicPr>
            <p:blipFill>
              <a:blip r:embed="rId51"/>
            </p:blipFill>
            <p:spPr>
              <a:xfrm>
                <a:off x="2662766" y="4062596"/>
                <a:ext cx="210256" cy="26261"/>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2692400" y="3972888"/>
              <a:ext cx="183444" cy="369759"/>
            </p14:xfrm>
          </p:contentPart>
        </mc:Choice>
        <mc:Fallback xmlns="">
          <p:pic>
            <p:nvPicPr>
              <p:cNvPr id="29" name="墨迹 28"/>
            </p:nvPicPr>
            <p:blipFill>
              <a:blip r:embed="rId53"/>
            </p:blipFill>
            <p:spPr>
              <a:xfrm>
                <a:off x="2692400" y="3972888"/>
                <a:ext cx="183444" cy="36975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2975327" y="4105776"/>
              <a:ext cx="168628" cy="11279"/>
            </p14:xfrm>
          </p:contentPart>
        </mc:Choice>
        <mc:Fallback xmlns="">
          <p:pic>
            <p:nvPicPr>
              <p:cNvPr id="30" name="墨迹 29"/>
            </p:nvPicPr>
            <p:blipFill>
              <a:blip r:embed="rId55"/>
            </p:blipFill>
            <p:spPr>
              <a:xfrm>
                <a:off x="2975327" y="4105776"/>
                <a:ext cx="168628" cy="1127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2930172" y="4173454"/>
              <a:ext cx="230716" cy="33838"/>
            </p14:xfrm>
          </p:contentPart>
        </mc:Choice>
        <mc:Fallback xmlns="">
          <p:pic>
            <p:nvPicPr>
              <p:cNvPr id="31" name="墨迹 30"/>
            </p:nvPicPr>
            <p:blipFill>
              <a:blip r:embed="rId57"/>
            </p:blipFill>
            <p:spPr>
              <a:xfrm>
                <a:off x="2930172" y="4173454"/>
                <a:ext cx="230716" cy="3383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3200400" y="4021179"/>
              <a:ext cx="412044" cy="214312"/>
            </p14:xfrm>
          </p:contentPart>
        </mc:Choice>
        <mc:Fallback xmlns="">
          <p:pic>
            <p:nvPicPr>
              <p:cNvPr id="32" name="墨迹 31"/>
            </p:nvPicPr>
            <p:blipFill>
              <a:blip r:embed="rId59"/>
            </p:blipFill>
            <p:spPr>
              <a:xfrm>
                <a:off x="3200400" y="4021179"/>
                <a:ext cx="412044" cy="21431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3646311" y="3932881"/>
              <a:ext cx="67733" cy="73493"/>
            </p14:xfrm>
          </p:contentPart>
        </mc:Choice>
        <mc:Fallback xmlns="">
          <p:pic>
            <p:nvPicPr>
              <p:cNvPr id="33" name="墨迹 32"/>
            </p:nvPicPr>
            <p:blipFill>
              <a:blip r:embed="rId61"/>
            </p:blipFill>
            <p:spPr>
              <a:xfrm>
                <a:off x="3646311" y="3932881"/>
                <a:ext cx="67733" cy="73493"/>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3716161" y="3976060"/>
              <a:ext cx="342194" cy="228412"/>
            </p14:xfrm>
          </p:contentPart>
        </mc:Choice>
        <mc:Fallback xmlns="">
          <p:pic>
            <p:nvPicPr>
              <p:cNvPr id="34" name="墨迹 33"/>
            </p:nvPicPr>
            <p:blipFill>
              <a:blip r:embed="rId63"/>
            </p:blipFill>
            <p:spPr>
              <a:xfrm>
                <a:off x="3716161" y="3976060"/>
                <a:ext cx="342194" cy="22841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2661355" y="4605603"/>
              <a:ext cx="1103489" cy="90237"/>
            </p14:xfrm>
          </p:contentPart>
        </mc:Choice>
        <mc:Fallback xmlns="">
          <p:pic>
            <p:nvPicPr>
              <p:cNvPr id="35" name="墨迹 34"/>
            </p:nvPicPr>
            <p:blipFill>
              <a:blip r:embed="rId65"/>
            </p:blipFill>
            <p:spPr>
              <a:xfrm>
                <a:off x="2661355" y="4605603"/>
                <a:ext cx="1103489" cy="9023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4551538" y="3998620"/>
              <a:ext cx="71262" cy="70497"/>
            </p14:xfrm>
          </p:contentPart>
        </mc:Choice>
        <mc:Fallback xmlns="">
          <p:pic>
            <p:nvPicPr>
              <p:cNvPr id="36" name="墨迹 35"/>
            </p:nvPicPr>
            <p:blipFill>
              <a:blip r:embed="rId67"/>
            </p:blipFill>
            <p:spPr>
              <a:xfrm>
                <a:off x="4551538" y="3998620"/>
                <a:ext cx="71262" cy="7049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4512027" y="4081807"/>
              <a:ext cx="148344" cy="224182"/>
            </p14:xfrm>
          </p:contentPart>
        </mc:Choice>
        <mc:Fallback xmlns="">
          <p:pic>
            <p:nvPicPr>
              <p:cNvPr id="37" name="墨迹 36"/>
            </p:nvPicPr>
            <p:blipFill>
              <a:blip r:embed="rId69"/>
            </p:blipFill>
            <p:spPr>
              <a:xfrm>
                <a:off x="4512027" y="4081807"/>
                <a:ext cx="148344" cy="22418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4671836" y="4083217"/>
              <a:ext cx="193675" cy="212373"/>
            </p14:xfrm>
          </p:contentPart>
        </mc:Choice>
        <mc:Fallback xmlns="">
          <p:pic>
            <p:nvPicPr>
              <p:cNvPr id="38" name="墨迹 37"/>
            </p:nvPicPr>
            <p:blipFill>
              <a:blip r:embed="rId71"/>
            </p:blipFill>
            <p:spPr>
              <a:xfrm>
                <a:off x="4671836" y="4083217"/>
                <a:ext cx="193675" cy="21237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4727222" y="3933233"/>
              <a:ext cx="36689" cy="310718"/>
            </p14:xfrm>
          </p:contentPart>
        </mc:Choice>
        <mc:Fallback xmlns="">
          <p:pic>
            <p:nvPicPr>
              <p:cNvPr id="39" name="墨迹 38"/>
            </p:nvPicPr>
            <p:blipFill>
              <a:blip r:embed="rId73"/>
            </p:blipFill>
            <p:spPr>
              <a:xfrm>
                <a:off x="4727222" y="3933233"/>
                <a:ext cx="36689" cy="31071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4893733" y="3983815"/>
              <a:ext cx="43215" cy="124781"/>
            </p14:xfrm>
          </p:contentPart>
        </mc:Choice>
        <mc:Fallback xmlns="">
          <p:pic>
            <p:nvPicPr>
              <p:cNvPr id="40" name="墨迹 39"/>
            </p:nvPicPr>
            <p:blipFill>
              <a:blip r:embed="rId75"/>
            </p:blipFill>
            <p:spPr>
              <a:xfrm>
                <a:off x="4893733" y="3983815"/>
                <a:ext cx="43215" cy="12478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4893733" y="4108596"/>
              <a:ext cx="81844" cy="156857"/>
            </p14:xfrm>
          </p:contentPart>
        </mc:Choice>
        <mc:Fallback xmlns="">
          <p:pic>
            <p:nvPicPr>
              <p:cNvPr id="41" name="墨迹 40"/>
            </p:nvPicPr>
            <p:blipFill>
              <a:blip r:embed="rId77"/>
            </p:blipFill>
            <p:spPr>
              <a:xfrm>
                <a:off x="4893733" y="4108596"/>
                <a:ext cx="81844" cy="15685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5006622" y="4023999"/>
              <a:ext cx="33866" cy="102397"/>
            </p14:xfrm>
          </p:contentPart>
        </mc:Choice>
        <mc:Fallback xmlns="">
          <p:pic>
            <p:nvPicPr>
              <p:cNvPr id="42" name="墨迹 41"/>
            </p:nvPicPr>
            <p:blipFill>
              <a:blip r:embed="rId79"/>
            </p:blipFill>
            <p:spPr>
              <a:xfrm>
                <a:off x="5006622" y="4023999"/>
                <a:ext cx="33866" cy="10239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5046133" y="4028933"/>
              <a:ext cx="21167" cy="73318"/>
            </p14:xfrm>
          </p:contentPart>
        </mc:Choice>
        <mc:Fallback xmlns="">
          <p:pic>
            <p:nvPicPr>
              <p:cNvPr id="43" name="墨迹 42"/>
            </p:nvPicPr>
            <p:blipFill>
              <a:blip r:embed="rId81"/>
            </p:blipFill>
            <p:spPr>
              <a:xfrm>
                <a:off x="5046133" y="4028933"/>
                <a:ext cx="21167" cy="7331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5074355" y="3970420"/>
              <a:ext cx="98778" cy="31019"/>
            </p14:xfrm>
          </p:contentPart>
        </mc:Choice>
        <mc:Fallback xmlns="">
          <p:pic>
            <p:nvPicPr>
              <p:cNvPr id="44" name="墨迹 43"/>
            </p:nvPicPr>
            <p:blipFill>
              <a:blip r:embed="rId83"/>
            </p:blipFill>
            <p:spPr>
              <a:xfrm>
                <a:off x="5074355" y="3970420"/>
                <a:ext cx="98778" cy="3101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4958644" y="4049378"/>
              <a:ext cx="143933" cy="177653"/>
            </p14:xfrm>
          </p:contentPart>
        </mc:Choice>
        <mc:Fallback xmlns="">
          <p:pic>
            <p:nvPicPr>
              <p:cNvPr id="45" name="墨迹 44"/>
            </p:nvPicPr>
            <p:blipFill>
              <a:blip r:embed="rId85"/>
            </p:blipFill>
            <p:spPr>
              <a:xfrm>
                <a:off x="4958644" y="4049378"/>
                <a:ext cx="143933" cy="17765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5057422" y="4046029"/>
              <a:ext cx="313266" cy="107685"/>
            </p14:xfrm>
          </p:contentPart>
        </mc:Choice>
        <mc:Fallback xmlns="">
          <p:pic>
            <p:nvPicPr>
              <p:cNvPr id="46" name="墨迹 45"/>
            </p:nvPicPr>
            <p:blipFill>
              <a:blip r:embed="rId87"/>
            </p:blipFill>
            <p:spPr>
              <a:xfrm>
                <a:off x="5057422" y="4046029"/>
                <a:ext cx="313266" cy="10768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5060244" y="4133975"/>
              <a:ext cx="36689" cy="131830"/>
            </p14:xfrm>
          </p:contentPart>
        </mc:Choice>
        <mc:Fallback xmlns="">
          <p:pic>
            <p:nvPicPr>
              <p:cNvPr id="47" name="墨迹 46"/>
            </p:nvPicPr>
            <p:blipFill>
              <a:blip r:embed="rId89"/>
            </p:blipFill>
            <p:spPr>
              <a:xfrm>
                <a:off x="5060244" y="4133975"/>
                <a:ext cx="36689" cy="13183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5068711" y="4173454"/>
              <a:ext cx="141111" cy="116321"/>
            </p14:xfrm>
          </p:contentPart>
        </mc:Choice>
        <mc:Fallback xmlns="">
          <p:pic>
            <p:nvPicPr>
              <p:cNvPr id="48" name="墨迹 47"/>
            </p:nvPicPr>
            <p:blipFill>
              <a:blip r:embed="rId91"/>
            </p:blipFill>
            <p:spPr>
              <a:xfrm>
                <a:off x="5068711" y="4173454"/>
                <a:ext cx="141111" cy="11632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墨迹 50"/>
              <p14:cNvContentPartPr/>
              <p14:nvPr/>
            </p14:nvContentPartPr>
            <p14:xfrm>
              <a:off x="9364133" y="4439229"/>
              <a:ext cx="28222" cy="258726"/>
            </p14:xfrm>
          </p:contentPart>
        </mc:Choice>
        <mc:Fallback xmlns="">
          <p:pic>
            <p:nvPicPr>
              <p:cNvPr id="51" name="墨迹 50"/>
            </p:nvPicPr>
            <p:blipFill>
              <a:blip r:embed="rId93"/>
            </p:blipFill>
            <p:spPr>
              <a:xfrm>
                <a:off x="9364133" y="4439229"/>
                <a:ext cx="28222" cy="25872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墨迹 51"/>
              <p14:cNvContentPartPr/>
              <p14:nvPr/>
            </p14:nvContentPartPr>
            <p14:xfrm>
              <a:off x="9467673" y="4404685"/>
              <a:ext cx="161749" cy="276351"/>
            </p14:xfrm>
          </p:contentPart>
        </mc:Choice>
        <mc:Fallback xmlns="">
          <p:pic>
            <p:nvPicPr>
              <p:cNvPr id="52" name="墨迹 51"/>
            </p:nvPicPr>
            <p:blipFill>
              <a:blip r:embed="rId95"/>
            </p:blipFill>
            <p:spPr>
              <a:xfrm>
                <a:off x="9467673" y="4404685"/>
                <a:ext cx="161749" cy="276351"/>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墨迹 52"/>
              <p14:cNvContentPartPr/>
              <p14:nvPr/>
            </p14:nvContentPartPr>
            <p14:xfrm>
              <a:off x="9693803" y="4455444"/>
              <a:ext cx="116241" cy="187523"/>
            </p14:xfrm>
          </p:contentPart>
        </mc:Choice>
        <mc:Fallback xmlns="">
          <p:pic>
            <p:nvPicPr>
              <p:cNvPr id="53" name="墨迹 52"/>
            </p:nvPicPr>
            <p:blipFill>
              <a:blip r:embed="rId97"/>
            </p:blipFill>
            <p:spPr>
              <a:xfrm>
                <a:off x="9693803" y="4455444"/>
                <a:ext cx="116241" cy="187523"/>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墨迹 53"/>
              <p14:cNvContentPartPr/>
              <p14:nvPr/>
            </p14:nvContentPartPr>
            <p14:xfrm>
              <a:off x="9654822" y="4374900"/>
              <a:ext cx="228600" cy="283577"/>
            </p14:xfrm>
          </p:contentPart>
        </mc:Choice>
        <mc:Fallback xmlns="">
          <p:pic>
            <p:nvPicPr>
              <p:cNvPr id="54" name="墨迹 53"/>
            </p:nvPicPr>
            <p:blipFill>
              <a:blip r:embed="rId99"/>
            </p:blipFill>
            <p:spPr>
              <a:xfrm>
                <a:off x="9654822" y="4374900"/>
                <a:ext cx="228600" cy="28357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墨迹 54"/>
              <p14:cNvContentPartPr/>
              <p14:nvPr/>
            </p14:nvContentPartPr>
            <p14:xfrm>
              <a:off x="8616244" y="4726154"/>
              <a:ext cx="2379133" cy="45119"/>
            </p14:xfrm>
          </p:contentPart>
        </mc:Choice>
        <mc:Fallback xmlns="">
          <p:pic>
            <p:nvPicPr>
              <p:cNvPr id="55" name="墨迹 54"/>
            </p:nvPicPr>
            <p:blipFill>
              <a:blip r:embed="rId101"/>
            </p:blipFill>
            <p:spPr>
              <a:xfrm>
                <a:off x="8616244" y="4726154"/>
                <a:ext cx="2379133" cy="4511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墨迹 55"/>
              <p14:cNvContentPartPr/>
              <p14:nvPr/>
            </p14:nvContentPartPr>
            <p14:xfrm>
              <a:off x="8971138" y="4829609"/>
              <a:ext cx="108832" cy="237048"/>
            </p14:xfrm>
          </p:contentPart>
        </mc:Choice>
        <mc:Fallback xmlns="">
          <p:pic>
            <p:nvPicPr>
              <p:cNvPr id="56" name="墨迹 55"/>
            </p:nvPicPr>
            <p:blipFill>
              <a:blip r:embed="rId103"/>
            </p:blipFill>
            <p:spPr>
              <a:xfrm>
                <a:off x="8971138" y="4829609"/>
                <a:ext cx="108832" cy="23704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墨迹 56"/>
              <p14:cNvContentPartPr/>
              <p14:nvPr/>
            </p14:nvContentPartPr>
            <p14:xfrm>
              <a:off x="9149644" y="4822031"/>
              <a:ext cx="32456" cy="329928"/>
            </p14:xfrm>
          </p:contentPart>
        </mc:Choice>
        <mc:Fallback xmlns="">
          <p:pic>
            <p:nvPicPr>
              <p:cNvPr id="57" name="墨迹 56"/>
            </p:nvPicPr>
            <p:blipFill>
              <a:blip r:embed="rId105"/>
            </p:blipFill>
            <p:spPr>
              <a:xfrm>
                <a:off x="9149644" y="4822031"/>
                <a:ext cx="32456" cy="329928"/>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8" name="墨迹 57"/>
              <p14:cNvContentPartPr/>
              <p14:nvPr/>
            </p14:nvContentPartPr>
            <p14:xfrm>
              <a:off x="9219671" y="4800881"/>
              <a:ext cx="169862" cy="289922"/>
            </p14:xfrm>
          </p:contentPart>
        </mc:Choice>
        <mc:Fallback xmlns="">
          <p:pic>
            <p:nvPicPr>
              <p:cNvPr id="58" name="墨迹 57"/>
            </p:nvPicPr>
            <p:blipFill>
              <a:blip r:embed="rId107"/>
            </p:blipFill>
            <p:spPr>
              <a:xfrm>
                <a:off x="9219671" y="4800881"/>
                <a:ext cx="169862" cy="28992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9" name="墨迹 58"/>
              <p14:cNvContentPartPr/>
              <p14:nvPr/>
            </p14:nvContentPartPr>
            <p14:xfrm>
              <a:off x="9435394" y="4940467"/>
              <a:ext cx="179916" cy="26260"/>
            </p14:xfrm>
          </p:contentPart>
        </mc:Choice>
        <mc:Fallback xmlns="">
          <p:pic>
            <p:nvPicPr>
              <p:cNvPr id="59" name="墨迹 58"/>
            </p:nvPicPr>
            <p:blipFill>
              <a:blip r:embed="rId109"/>
            </p:blipFill>
            <p:spPr>
              <a:xfrm>
                <a:off x="9435394" y="4940467"/>
                <a:ext cx="179916" cy="2626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0" name="墨迹 59"/>
              <p14:cNvContentPartPr/>
              <p14:nvPr/>
            </p14:nvContentPartPr>
            <p14:xfrm>
              <a:off x="9516533" y="4820973"/>
              <a:ext cx="50800" cy="336626"/>
            </p14:xfrm>
          </p:contentPart>
        </mc:Choice>
        <mc:Fallback xmlns="">
          <p:pic>
            <p:nvPicPr>
              <p:cNvPr id="60" name="墨迹 59"/>
            </p:nvPicPr>
            <p:blipFill>
              <a:blip r:embed="rId111"/>
            </p:blipFill>
            <p:spPr>
              <a:xfrm>
                <a:off x="9516533" y="4820973"/>
                <a:ext cx="50800" cy="33662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1" name="墨迹 60"/>
              <p14:cNvContentPartPr/>
              <p14:nvPr/>
            </p14:nvContentPartPr>
            <p14:xfrm>
              <a:off x="9766300" y="4835425"/>
              <a:ext cx="43744" cy="313714"/>
            </p14:xfrm>
          </p:contentPart>
        </mc:Choice>
        <mc:Fallback xmlns="">
          <p:pic>
            <p:nvPicPr>
              <p:cNvPr id="61" name="墨迹 60"/>
            </p:nvPicPr>
            <p:blipFill>
              <a:blip r:embed="rId113"/>
            </p:blipFill>
            <p:spPr>
              <a:xfrm>
                <a:off x="9766300" y="4835425"/>
                <a:ext cx="43744" cy="31371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2" name="墨迹 61"/>
              <p14:cNvContentPartPr/>
              <p14:nvPr/>
            </p14:nvContentPartPr>
            <p14:xfrm>
              <a:off x="9845851" y="4829081"/>
              <a:ext cx="170215" cy="256611"/>
            </p14:xfrm>
          </p:contentPart>
        </mc:Choice>
        <mc:Fallback xmlns="">
          <p:pic>
            <p:nvPicPr>
              <p:cNvPr id="62" name="墨迹 61"/>
            </p:nvPicPr>
            <p:blipFill>
              <a:blip r:embed="rId115"/>
            </p:blipFill>
            <p:spPr>
              <a:xfrm>
                <a:off x="9845851" y="4829081"/>
                <a:ext cx="170215" cy="25661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3" name="墨迹 62"/>
              <p14:cNvContentPartPr/>
              <p14:nvPr/>
            </p14:nvContentPartPr>
            <p14:xfrm>
              <a:off x="10052755" y="4858513"/>
              <a:ext cx="101600" cy="248328"/>
            </p14:xfrm>
          </p:contentPart>
        </mc:Choice>
        <mc:Fallback xmlns="">
          <p:pic>
            <p:nvPicPr>
              <p:cNvPr id="63" name="墨迹 62"/>
            </p:nvPicPr>
            <p:blipFill>
              <a:blip r:embed="rId117"/>
            </p:blipFill>
            <p:spPr>
              <a:xfrm>
                <a:off x="10052755" y="4858513"/>
                <a:ext cx="101600" cy="24832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墨迹 63"/>
              <p14:cNvContentPartPr/>
              <p14:nvPr/>
            </p14:nvContentPartPr>
            <p14:xfrm>
              <a:off x="9945511" y="4814981"/>
              <a:ext cx="258233" cy="300319"/>
            </p14:xfrm>
          </p:contentPart>
        </mc:Choice>
        <mc:Fallback xmlns="">
          <p:pic>
            <p:nvPicPr>
              <p:cNvPr id="64" name="墨迹 63"/>
            </p:nvPicPr>
            <p:blipFill>
              <a:blip r:embed="rId119"/>
            </p:blipFill>
            <p:spPr>
              <a:xfrm>
                <a:off x="9945511" y="4814981"/>
                <a:ext cx="258233" cy="30031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墨迹 64"/>
              <p14:cNvContentPartPr/>
              <p14:nvPr/>
            </p14:nvContentPartPr>
            <p14:xfrm>
              <a:off x="10925880" y="4696545"/>
              <a:ext cx="165452" cy="40889"/>
            </p14:xfrm>
          </p:contentPart>
        </mc:Choice>
        <mc:Fallback xmlns="">
          <p:pic>
            <p:nvPicPr>
              <p:cNvPr id="65" name="墨迹 64"/>
            </p:nvPicPr>
            <p:blipFill>
              <a:blip r:embed="rId121"/>
            </p:blipFill>
            <p:spPr>
              <a:xfrm>
                <a:off x="10925880" y="4696545"/>
                <a:ext cx="165452" cy="4088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墨迹 65"/>
              <p14:cNvContentPartPr/>
              <p14:nvPr/>
            </p14:nvContentPartPr>
            <p14:xfrm>
              <a:off x="10899422" y="4597848"/>
              <a:ext cx="169333" cy="221363"/>
            </p14:xfrm>
          </p:contentPart>
        </mc:Choice>
        <mc:Fallback xmlns="">
          <p:pic>
            <p:nvPicPr>
              <p:cNvPr id="66" name="墨迹 65"/>
            </p:nvPicPr>
            <p:blipFill>
              <a:blip r:embed="rId123"/>
            </p:blipFill>
            <p:spPr>
              <a:xfrm>
                <a:off x="10899422" y="4597848"/>
                <a:ext cx="169333" cy="22136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墨迹 66"/>
              <p14:cNvContentPartPr/>
              <p14:nvPr/>
            </p14:nvContentPartPr>
            <p14:xfrm>
              <a:off x="10884957" y="4629572"/>
              <a:ext cx="161220" cy="186819"/>
            </p14:xfrm>
          </p:contentPart>
        </mc:Choice>
        <mc:Fallback xmlns="">
          <p:pic>
            <p:nvPicPr>
              <p:cNvPr id="67" name="墨迹 66"/>
            </p:nvPicPr>
            <p:blipFill>
              <a:blip r:embed="rId125"/>
            </p:blipFill>
            <p:spPr>
              <a:xfrm>
                <a:off x="10884957" y="4629572"/>
                <a:ext cx="161220" cy="18681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墨迹 67"/>
              <p14:cNvContentPartPr/>
              <p14:nvPr/>
            </p14:nvContentPartPr>
            <p14:xfrm>
              <a:off x="11099800" y="4634331"/>
              <a:ext cx="25400" cy="114382"/>
            </p14:xfrm>
          </p:contentPart>
        </mc:Choice>
        <mc:Fallback xmlns="">
          <p:pic>
            <p:nvPicPr>
              <p:cNvPr id="68" name="墨迹 67"/>
            </p:nvPicPr>
            <p:blipFill>
              <a:blip r:embed="rId127"/>
            </p:blipFill>
            <p:spPr>
              <a:xfrm>
                <a:off x="11099800" y="4634331"/>
                <a:ext cx="25400" cy="114382"/>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墨迹 68"/>
              <p14:cNvContentPartPr/>
              <p14:nvPr/>
            </p14:nvContentPartPr>
            <p14:xfrm>
              <a:off x="11170355" y="4536516"/>
              <a:ext cx="280282" cy="615443"/>
            </p14:xfrm>
          </p:contentPart>
        </mc:Choice>
        <mc:Fallback xmlns="">
          <p:pic>
            <p:nvPicPr>
              <p:cNvPr id="69" name="墨迹 68"/>
            </p:nvPicPr>
            <p:blipFill>
              <a:blip r:embed="rId129"/>
            </p:blipFill>
            <p:spPr>
              <a:xfrm>
                <a:off x="11170355" y="4536516"/>
                <a:ext cx="280282" cy="615443"/>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墨迹 69"/>
              <p14:cNvContentPartPr/>
              <p14:nvPr/>
            </p14:nvContentPartPr>
            <p14:xfrm>
              <a:off x="11328400" y="4844590"/>
              <a:ext cx="73377" cy="88122"/>
            </p14:xfrm>
          </p:contentPart>
        </mc:Choice>
        <mc:Fallback xmlns="">
          <p:pic>
            <p:nvPicPr>
              <p:cNvPr id="70" name="墨迹 69"/>
            </p:nvPicPr>
            <p:blipFill>
              <a:blip r:embed="rId131"/>
            </p:blipFill>
            <p:spPr>
              <a:xfrm>
                <a:off x="11328400" y="4844590"/>
                <a:ext cx="73377" cy="88122"/>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墨迹 70"/>
              <p14:cNvContentPartPr/>
              <p14:nvPr/>
            </p14:nvContentPartPr>
            <p14:xfrm>
              <a:off x="11427177" y="4737434"/>
              <a:ext cx="181151" cy="36659"/>
            </p14:xfrm>
          </p:contentPart>
        </mc:Choice>
        <mc:Fallback xmlns="">
          <p:pic>
            <p:nvPicPr>
              <p:cNvPr id="71" name="墨迹 70"/>
            </p:nvPicPr>
            <p:blipFill>
              <a:blip r:embed="rId133"/>
            </p:blipFill>
            <p:spPr>
              <a:xfrm>
                <a:off x="11427177" y="4737434"/>
                <a:ext cx="181151" cy="3665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墨迹 71"/>
              <p14:cNvContentPartPr/>
              <p14:nvPr/>
            </p14:nvContentPartPr>
            <p14:xfrm>
              <a:off x="11400013" y="4822031"/>
              <a:ext cx="176742" cy="22559"/>
            </p14:xfrm>
          </p:contentPart>
        </mc:Choice>
        <mc:Fallback xmlns="">
          <p:pic>
            <p:nvPicPr>
              <p:cNvPr id="72" name="墨迹 71"/>
            </p:nvPicPr>
            <p:blipFill>
              <a:blip r:embed="rId135"/>
            </p:blipFill>
            <p:spPr>
              <a:xfrm>
                <a:off x="11400013" y="4822031"/>
                <a:ext cx="176742" cy="2255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墨迹 72"/>
              <p14:cNvContentPartPr/>
              <p14:nvPr/>
            </p14:nvContentPartPr>
            <p14:xfrm>
              <a:off x="11604977" y="4660944"/>
              <a:ext cx="73377" cy="268243"/>
            </p14:xfrm>
          </p:contentPart>
        </mc:Choice>
        <mc:Fallback xmlns="">
          <p:pic>
            <p:nvPicPr>
              <p:cNvPr id="73" name="墨迹 72"/>
            </p:nvPicPr>
            <p:blipFill>
              <a:blip r:embed="rId137"/>
            </p:blipFill>
            <p:spPr>
              <a:xfrm>
                <a:off x="11604977" y="4660944"/>
                <a:ext cx="73377" cy="268243"/>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墨迹 73"/>
              <p14:cNvContentPartPr/>
              <p14:nvPr/>
            </p14:nvContentPartPr>
            <p14:xfrm>
              <a:off x="11734800" y="4731794"/>
              <a:ext cx="79022" cy="93585"/>
            </p14:xfrm>
          </p:contentPart>
        </mc:Choice>
        <mc:Fallback xmlns="">
          <p:pic>
            <p:nvPicPr>
              <p:cNvPr id="74" name="墨迹 73"/>
            </p:nvPicPr>
            <p:blipFill>
              <a:blip r:embed="rId139"/>
            </p:blipFill>
            <p:spPr>
              <a:xfrm>
                <a:off x="11734800" y="4731794"/>
                <a:ext cx="79022" cy="93585"/>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墨迹 74"/>
              <p14:cNvContentPartPr/>
              <p14:nvPr/>
            </p14:nvContentPartPr>
            <p14:xfrm>
              <a:off x="11813822" y="4788192"/>
              <a:ext cx="33867" cy="56398"/>
            </p14:xfrm>
          </p:contentPart>
        </mc:Choice>
        <mc:Fallback xmlns="">
          <p:pic>
            <p:nvPicPr>
              <p:cNvPr id="75" name="墨迹 74"/>
            </p:nvPicPr>
            <p:blipFill>
              <a:blip r:embed="rId141"/>
            </p:blipFill>
            <p:spPr>
              <a:xfrm>
                <a:off x="11813822" y="4788192"/>
                <a:ext cx="33867" cy="5639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墨迹 75"/>
              <p14:cNvContentPartPr/>
              <p14:nvPr/>
            </p14:nvContentPartPr>
            <p14:xfrm>
              <a:off x="11892844" y="4677863"/>
              <a:ext cx="43744" cy="155447"/>
            </p14:xfrm>
          </p:contentPart>
        </mc:Choice>
        <mc:Fallback xmlns="">
          <p:pic>
            <p:nvPicPr>
              <p:cNvPr id="76" name="墨迹 75"/>
            </p:nvPicPr>
            <p:blipFill>
              <a:blip r:embed="rId143"/>
            </p:blipFill>
            <p:spPr>
              <a:xfrm>
                <a:off x="11892844" y="4677863"/>
                <a:ext cx="43744" cy="15544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墨迹 76"/>
              <p14:cNvContentPartPr/>
              <p14:nvPr/>
            </p14:nvContentPartPr>
            <p14:xfrm>
              <a:off x="11961988" y="4629572"/>
              <a:ext cx="88900" cy="243217"/>
            </p14:xfrm>
          </p:contentPart>
        </mc:Choice>
        <mc:Fallback xmlns="">
          <p:pic>
            <p:nvPicPr>
              <p:cNvPr id="77" name="墨迹 76"/>
            </p:nvPicPr>
            <p:blipFill>
              <a:blip r:embed="rId145"/>
            </p:blipFill>
            <p:spPr>
              <a:xfrm>
                <a:off x="11961988" y="4629572"/>
                <a:ext cx="88900" cy="243217"/>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墨迹 77"/>
              <p14:cNvContentPartPr/>
              <p14:nvPr/>
            </p14:nvContentPartPr>
            <p14:xfrm>
              <a:off x="12124267" y="4528761"/>
              <a:ext cx="42333" cy="56398"/>
            </p14:xfrm>
          </p:contentPart>
        </mc:Choice>
        <mc:Fallback xmlns="">
          <p:pic>
            <p:nvPicPr>
              <p:cNvPr id="78" name="墨迹 77"/>
            </p:nvPicPr>
            <p:blipFill>
              <a:blip r:embed="rId147"/>
            </p:blipFill>
            <p:spPr>
              <a:xfrm>
                <a:off x="12124267" y="4528761"/>
                <a:ext cx="42333" cy="5639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墨迹 78"/>
              <p14:cNvContentPartPr/>
              <p14:nvPr/>
            </p14:nvContentPartPr>
            <p14:xfrm>
              <a:off x="11892844" y="4534401"/>
              <a:ext cx="293511" cy="637298"/>
            </p14:xfrm>
          </p:contentPart>
        </mc:Choice>
        <mc:Fallback xmlns="">
          <p:pic>
            <p:nvPicPr>
              <p:cNvPr id="79" name="墨迹 78"/>
            </p:nvPicPr>
            <p:blipFill>
              <a:blip r:embed="rId149"/>
            </p:blipFill>
            <p:spPr>
              <a:xfrm>
                <a:off x="11892844" y="4534401"/>
                <a:ext cx="293511" cy="63729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0" name="墨迹 79"/>
              <p14:cNvContentPartPr/>
              <p14:nvPr/>
            </p14:nvContentPartPr>
            <p14:xfrm>
              <a:off x="12033955" y="4971486"/>
              <a:ext cx="54505" cy="81777"/>
            </p14:xfrm>
          </p:contentPart>
        </mc:Choice>
        <mc:Fallback xmlns="">
          <p:pic>
            <p:nvPicPr>
              <p:cNvPr id="80" name="墨迹 79"/>
            </p:nvPicPr>
            <p:blipFill>
              <a:blip r:embed="rId151"/>
            </p:blipFill>
            <p:spPr>
              <a:xfrm>
                <a:off x="12033955" y="4971486"/>
                <a:ext cx="54505" cy="81777"/>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1" name="墨迹 80"/>
              <p14:cNvContentPartPr/>
              <p14:nvPr/>
            </p14:nvContentPartPr>
            <p14:xfrm>
              <a:off x="10476088" y="5410509"/>
              <a:ext cx="208844" cy="317415"/>
            </p14:xfrm>
          </p:contentPart>
        </mc:Choice>
        <mc:Fallback xmlns="">
          <p:pic>
            <p:nvPicPr>
              <p:cNvPr id="81" name="墨迹 80"/>
            </p:nvPicPr>
            <p:blipFill>
              <a:blip r:embed="rId153"/>
            </p:blipFill>
            <p:spPr>
              <a:xfrm>
                <a:off x="10476088" y="5410509"/>
                <a:ext cx="208844" cy="31741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2" name="墨迹 81"/>
              <p14:cNvContentPartPr/>
              <p14:nvPr/>
            </p14:nvContentPartPr>
            <p14:xfrm>
              <a:off x="10490200" y="5397467"/>
              <a:ext cx="271638" cy="315652"/>
            </p14:xfrm>
          </p:contentPart>
        </mc:Choice>
        <mc:Fallback xmlns="">
          <p:pic>
            <p:nvPicPr>
              <p:cNvPr id="82" name="墨迹 81"/>
            </p:nvPicPr>
            <p:blipFill>
              <a:blip r:embed="rId155"/>
            </p:blipFill>
            <p:spPr>
              <a:xfrm>
                <a:off x="10490200" y="5397467"/>
                <a:ext cx="271638" cy="315652"/>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3" name="墨迹 82"/>
              <p14:cNvContentPartPr/>
              <p14:nvPr/>
            </p14:nvContentPartPr>
            <p14:xfrm>
              <a:off x="10820400" y="5493167"/>
              <a:ext cx="191911" cy="28200"/>
            </p14:xfrm>
          </p:contentPart>
        </mc:Choice>
        <mc:Fallback xmlns="">
          <p:pic>
            <p:nvPicPr>
              <p:cNvPr id="83" name="墨迹 82"/>
            </p:nvPicPr>
            <p:blipFill>
              <a:blip r:embed="rId157"/>
            </p:blipFill>
            <p:spPr>
              <a:xfrm>
                <a:off x="10820400" y="5493167"/>
                <a:ext cx="191911" cy="2820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4" name="墨迹 83"/>
              <p14:cNvContentPartPr/>
              <p14:nvPr/>
            </p14:nvContentPartPr>
            <p14:xfrm>
              <a:off x="10828867" y="5600324"/>
              <a:ext cx="194733" cy="11279"/>
            </p14:xfrm>
          </p:contentPart>
        </mc:Choice>
        <mc:Fallback xmlns="">
          <p:pic>
            <p:nvPicPr>
              <p:cNvPr id="84" name="墨迹 83"/>
            </p:nvPicPr>
            <p:blipFill>
              <a:blip r:embed="rId159"/>
            </p:blipFill>
            <p:spPr>
              <a:xfrm>
                <a:off x="10828867" y="5600324"/>
                <a:ext cx="194733" cy="1127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5" name="墨迹 84"/>
              <p14:cNvContentPartPr/>
              <p14:nvPr/>
            </p14:nvContentPartPr>
            <p14:xfrm>
              <a:off x="11074576" y="5410509"/>
              <a:ext cx="276401" cy="295032"/>
            </p14:xfrm>
          </p:contentPart>
        </mc:Choice>
        <mc:Fallback xmlns="">
          <p:pic>
            <p:nvPicPr>
              <p:cNvPr id="85" name="墨迹 84"/>
            </p:nvPicPr>
            <p:blipFill>
              <a:blip r:embed="rId161"/>
            </p:blipFill>
            <p:spPr>
              <a:xfrm>
                <a:off x="11074576" y="5410509"/>
                <a:ext cx="276401" cy="295032"/>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6" name="墨迹 85"/>
              <p14:cNvContentPartPr/>
              <p14:nvPr/>
            </p14:nvContentPartPr>
            <p14:xfrm>
              <a:off x="9525000" y="5301414"/>
              <a:ext cx="115711" cy="157915"/>
            </p14:xfrm>
          </p:contentPart>
        </mc:Choice>
        <mc:Fallback xmlns="">
          <p:pic>
            <p:nvPicPr>
              <p:cNvPr id="86" name="墨迹 85"/>
            </p:nvPicPr>
            <p:blipFill>
              <a:blip r:embed="rId163"/>
            </p:blipFill>
            <p:spPr>
              <a:xfrm>
                <a:off x="9525000" y="5301414"/>
                <a:ext cx="115711" cy="15791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7" name="墨迹 86"/>
              <p14:cNvContentPartPr/>
              <p14:nvPr/>
            </p14:nvContentPartPr>
            <p14:xfrm>
              <a:off x="9516533" y="5270042"/>
              <a:ext cx="129822" cy="172367"/>
            </p14:xfrm>
          </p:contentPart>
        </mc:Choice>
        <mc:Fallback xmlns="">
          <p:pic>
            <p:nvPicPr>
              <p:cNvPr id="87" name="墨迹 86"/>
            </p:nvPicPr>
            <p:blipFill>
              <a:blip r:embed="rId165"/>
            </p:blipFill>
            <p:spPr>
              <a:xfrm>
                <a:off x="9516533" y="5270042"/>
                <a:ext cx="129822" cy="172367"/>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8" name="墨迹 87"/>
              <p14:cNvContentPartPr/>
              <p14:nvPr/>
            </p14:nvContentPartPr>
            <p14:xfrm>
              <a:off x="7890933" y="5935892"/>
              <a:ext cx="341489" cy="248504"/>
            </p14:xfrm>
          </p:contentPart>
        </mc:Choice>
        <mc:Fallback xmlns="">
          <p:pic>
            <p:nvPicPr>
              <p:cNvPr id="88" name="墨迹 87"/>
            </p:nvPicPr>
            <p:blipFill>
              <a:blip r:embed="rId167"/>
            </p:blipFill>
            <p:spPr>
              <a:xfrm>
                <a:off x="7890933" y="5935892"/>
                <a:ext cx="341489" cy="248504"/>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9" name="墨迹 88"/>
              <p14:cNvContentPartPr/>
              <p14:nvPr/>
            </p14:nvContentPartPr>
            <p14:xfrm>
              <a:off x="8469488" y="255906"/>
              <a:ext cx="31044" cy="251676"/>
            </p14:xfrm>
          </p:contentPart>
        </mc:Choice>
        <mc:Fallback xmlns="">
          <p:pic>
            <p:nvPicPr>
              <p:cNvPr id="89" name="墨迹 88"/>
            </p:nvPicPr>
            <p:blipFill>
              <a:blip r:embed="rId169"/>
            </p:blipFill>
            <p:spPr>
              <a:xfrm>
                <a:off x="8469488" y="255906"/>
                <a:ext cx="31044" cy="251676"/>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0" name="墨迹 89"/>
              <p14:cNvContentPartPr/>
              <p14:nvPr/>
            </p14:nvContentPartPr>
            <p14:xfrm>
              <a:off x="8500533" y="332748"/>
              <a:ext cx="84667" cy="16919"/>
            </p14:xfrm>
          </p:contentPart>
        </mc:Choice>
        <mc:Fallback xmlns="">
          <p:pic>
            <p:nvPicPr>
              <p:cNvPr id="90" name="墨迹 89"/>
            </p:nvPicPr>
            <p:blipFill>
              <a:blip r:embed="rId171"/>
            </p:blipFill>
            <p:spPr>
              <a:xfrm>
                <a:off x="8500533" y="332748"/>
                <a:ext cx="84667" cy="1691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1" name="墨迹 90"/>
              <p14:cNvContentPartPr/>
              <p14:nvPr/>
            </p14:nvContentPartPr>
            <p14:xfrm>
              <a:off x="8571088" y="240396"/>
              <a:ext cx="25400" cy="298205"/>
            </p14:xfrm>
          </p:contentPart>
        </mc:Choice>
        <mc:Fallback xmlns="">
          <p:pic>
            <p:nvPicPr>
              <p:cNvPr id="91" name="墨迹 90"/>
            </p:nvPicPr>
            <p:blipFill>
              <a:blip r:embed="rId173"/>
            </p:blipFill>
            <p:spPr>
              <a:xfrm>
                <a:off x="8571088" y="240396"/>
                <a:ext cx="25400" cy="298205"/>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2" name="墨迹 91"/>
              <p14:cNvContentPartPr/>
              <p14:nvPr/>
            </p14:nvContentPartPr>
            <p14:xfrm>
              <a:off x="8630355" y="262250"/>
              <a:ext cx="112889" cy="14100"/>
            </p14:xfrm>
          </p:contentPart>
        </mc:Choice>
        <mc:Fallback xmlns="">
          <p:pic>
            <p:nvPicPr>
              <p:cNvPr id="92" name="墨迹 91"/>
            </p:nvPicPr>
            <p:blipFill>
              <a:blip r:embed="rId175"/>
            </p:blipFill>
            <p:spPr>
              <a:xfrm>
                <a:off x="8630355" y="262250"/>
                <a:ext cx="112889" cy="1410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3" name="墨迹 92"/>
              <p14:cNvContentPartPr/>
              <p14:nvPr/>
            </p14:nvContentPartPr>
            <p14:xfrm>
              <a:off x="8661400" y="193163"/>
              <a:ext cx="31044" cy="193163"/>
            </p14:xfrm>
          </p:contentPart>
        </mc:Choice>
        <mc:Fallback xmlns="">
          <p:pic>
            <p:nvPicPr>
              <p:cNvPr id="93" name="墨迹 92"/>
            </p:nvPicPr>
            <p:blipFill>
              <a:blip r:embed="rId177"/>
            </p:blipFill>
            <p:spPr>
              <a:xfrm>
                <a:off x="8661400" y="193163"/>
                <a:ext cx="31044" cy="19316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4" name="墨迹 93"/>
              <p14:cNvContentPartPr/>
              <p14:nvPr/>
            </p14:nvContentPartPr>
            <p14:xfrm>
              <a:off x="8712200" y="203032"/>
              <a:ext cx="119944" cy="344028"/>
            </p14:xfrm>
          </p:contentPart>
        </mc:Choice>
        <mc:Fallback xmlns="">
          <p:pic>
            <p:nvPicPr>
              <p:cNvPr id="94" name="墨迹 93"/>
            </p:nvPicPr>
            <p:blipFill>
              <a:blip r:embed="rId179"/>
            </p:blipFill>
            <p:spPr>
              <a:xfrm>
                <a:off x="8712200" y="203032"/>
                <a:ext cx="119944" cy="34402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5" name="墨迹 94"/>
              <p14:cNvContentPartPr/>
              <p14:nvPr/>
            </p14:nvContentPartPr>
            <p14:xfrm>
              <a:off x="8348133" y="208672"/>
              <a:ext cx="141111" cy="324289"/>
            </p14:xfrm>
          </p:contentPart>
        </mc:Choice>
        <mc:Fallback xmlns="">
          <p:pic>
            <p:nvPicPr>
              <p:cNvPr id="95" name="墨迹 94"/>
            </p:nvPicPr>
            <p:blipFill>
              <a:blip r:embed="rId181"/>
            </p:blipFill>
            <p:spPr>
              <a:xfrm>
                <a:off x="8348133" y="208672"/>
                <a:ext cx="141111" cy="32428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6" name="墨迹 95"/>
              <p14:cNvContentPartPr/>
              <p14:nvPr/>
            </p14:nvContentPartPr>
            <p14:xfrm>
              <a:off x="8952088" y="236871"/>
              <a:ext cx="124178" cy="259431"/>
            </p14:xfrm>
          </p:contentPart>
        </mc:Choice>
        <mc:Fallback xmlns="">
          <p:pic>
            <p:nvPicPr>
              <p:cNvPr id="96" name="墨迹 95"/>
            </p:nvPicPr>
            <p:blipFill>
              <a:blip r:embed="rId183"/>
            </p:blipFill>
            <p:spPr>
              <a:xfrm>
                <a:off x="8952088" y="236871"/>
                <a:ext cx="124178" cy="259431"/>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7" name="墨迹 96"/>
              <p14:cNvContentPartPr/>
              <p14:nvPr/>
            </p14:nvContentPartPr>
            <p14:xfrm>
              <a:off x="9081911" y="248151"/>
              <a:ext cx="135466" cy="186113"/>
            </p14:xfrm>
          </p:contentPart>
        </mc:Choice>
        <mc:Fallback xmlns="">
          <p:pic>
            <p:nvPicPr>
              <p:cNvPr id="97" name="墨迹 96"/>
            </p:nvPicPr>
            <p:blipFill>
              <a:blip r:embed="rId185"/>
            </p:blipFill>
            <p:spPr>
              <a:xfrm>
                <a:off x="9081911" y="248151"/>
                <a:ext cx="135466" cy="186113"/>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8" name="墨迹 97"/>
              <p14:cNvContentPartPr/>
              <p14:nvPr/>
            </p14:nvContentPartPr>
            <p14:xfrm>
              <a:off x="9189155" y="249561"/>
              <a:ext cx="208845" cy="212550"/>
            </p14:xfrm>
          </p:contentPart>
        </mc:Choice>
        <mc:Fallback xmlns="">
          <p:pic>
            <p:nvPicPr>
              <p:cNvPr id="98" name="墨迹 97"/>
            </p:nvPicPr>
            <p:blipFill>
              <a:blip r:embed="rId187"/>
            </p:blipFill>
            <p:spPr>
              <a:xfrm>
                <a:off x="9189155" y="249561"/>
                <a:ext cx="208845" cy="212550"/>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9" name="墨迹 98"/>
              <p14:cNvContentPartPr/>
              <p14:nvPr/>
            </p14:nvContentPartPr>
            <p14:xfrm>
              <a:off x="9426222" y="304549"/>
              <a:ext cx="101600" cy="107156"/>
            </p14:xfrm>
          </p:contentPart>
        </mc:Choice>
        <mc:Fallback xmlns="">
          <p:pic>
            <p:nvPicPr>
              <p:cNvPr id="99" name="墨迹 98"/>
            </p:nvPicPr>
            <p:blipFill>
              <a:blip r:embed="rId189"/>
            </p:blipFill>
            <p:spPr>
              <a:xfrm>
                <a:off x="9426222" y="304549"/>
                <a:ext cx="101600" cy="107156"/>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0" name="墨迹 99"/>
              <p14:cNvContentPartPr/>
              <p14:nvPr/>
            </p14:nvContentPartPr>
            <p14:xfrm>
              <a:off x="9474200" y="321468"/>
              <a:ext cx="47977" cy="267891"/>
            </p14:xfrm>
          </p:contentPart>
        </mc:Choice>
        <mc:Fallback xmlns="">
          <p:pic>
            <p:nvPicPr>
              <p:cNvPr id="100" name="墨迹 99"/>
            </p:nvPicPr>
            <p:blipFill>
              <a:blip r:embed="rId191"/>
            </p:blipFill>
            <p:spPr>
              <a:xfrm>
                <a:off x="9474200" y="321468"/>
                <a:ext cx="47977" cy="267891"/>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1" name="墨迹 100"/>
              <p14:cNvContentPartPr/>
              <p14:nvPr/>
            </p14:nvContentPartPr>
            <p14:xfrm>
              <a:off x="9575271" y="163554"/>
              <a:ext cx="82373" cy="116321"/>
            </p14:xfrm>
          </p:contentPart>
        </mc:Choice>
        <mc:Fallback xmlns="">
          <p:pic>
            <p:nvPicPr>
              <p:cNvPr id="101" name="墨迹 100"/>
            </p:nvPicPr>
            <p:blipFill>
              <a:blip r:embed="rId193"/>
            </p:blipFill>
            <p:spPr>
              <a:xfrm>
                <a:off x="9575271" y="163554"/>
                <a:ext cx="82373" cy="116321"/>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2" name="墨迹 101"/>
              <p14:cNvContentPartPr/>
              <p14:nvPr/>
            </p14:nvContentPartPr>
            <p14:xfrm>
              <a:off x="9640711" y="219952"/>
              <a:ext cx="79022" cy="5640"/>
            </p14:xfrm>
          </p:contentPart>
        </mc:Choice>
        <mc:Fallback xmlns="">
          <p:pic>
            <p:nvPicPr>
              <p:cNvPr id="102" name="墨迹 101"/>
            </p:nvPicPr>
            <p:blipFill>
              <a:blip r:embed="rId195"/>
            </p:blipFill>
            <p:spPr>
              <a:xfrm>
                <a:off x="9640711" y="219952"/>
                <a:ext cx="79022" cy="564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3" name="墨迹 102"/>
              <p14:cNvContentPartPr/>
              <p14:nvPr/>
            </p14:nvContentPartPr>
            <p14:xfrm>
              <a:off x="9663288" y="103455"/>
              <a:ext cx="150989" cy="423866"/>
            </p14:xfrm>
          </p:contentPart>
        </mc:Choice>
        <mc:Fallback xmlns="">
          <p:pic>
            <p:nvPicPr>
              <p:cNvPr id="103" name="墨迹 102"/>
            </p:nvPicPr>
            <p:blipFill>
              <a:blip r:embed="rId197"/>
            </p:blipFill>
            <p:spPr>
              <a:xfrm>
                <a:off x="9663288" y="103455"/>
                <a:ext cx="150989" cy="423866"/>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4" name="墨迹 103"/>
              <p14:cNvContentPartPr/>
              <p14:nvPr/>
            </p14:nvContentPartPr>
            <p14:xfrm>
              <a:off x="8184444" y="558340"/>
              <a:ext cx="1840088" cy="50758"/>
            </p14:xfrm>
          </p:contentPart>
        </mc:Choice>
        <mc:Fallback xmlns="">
          <p:pic>
            <p:nvPicPr>
              <p:cNvPr id="104" name="墨迹 103"/>
            </p:nvPicPr>
            <p:blipFill>
              <a:blip r:embed="rId199"/>
            </p:blipFill>
            <p:spPr>
              <a:xfrm>
                <a:off x="8184444" y="558340"/>
                <a:ext cx="1840088" cy="50758"/>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5" name="墨迹 104"/>
              <p14:cNvContentPartPr/>
              <p14:nvPr/>
            </p14:nvContentPartPr>
            <p14:xfrm>
              <a:off x="8703733" y="684531"/>
              <a:ext cx="73378" cy="247446"/>
            </p14:xfrm>
          </p:contentPart>
        </mc:Choice>
        <mc:Fallback xmlns="">
          <p:pic>
            <p:nvPicPr>
              <p:cNvPr id="105" name="墨迹 104"/>
            </p:nvPicPr>
            <p:blipFill>
              <a:blip r:embed="rId201"/>
            </p:blipFill>
            <p:spPr>
              <a:xfrm>
                <a:off x="8703733" y="684531"/>
                <a:ext cx="73378" cy="247446"/>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6" name="墨迹 105"/>
              <p14:cNvContentPartPr/>
              <p14:nvPr/>
            </p14:nvContentPartPr>
            <p14:xfrm>
              <a:off x="8856133" y="724009"/>
              <a:ext cx="16934" cy="127601"/>
            </p14:xfrm>
          </p:contentPart>
        </mc:Choice>
        <mc:Fallback xmlns="">
          <p:pic>
            <p:nvPicPr>
              <p:cNvPr id="106" name="墨迹 105"/>
            </p:nvPicPr>
            <p:blipFill>
              <a:blip r:embed="rId203"/>
            </p:blipFill>
            <p:spPr>
              <a:xfrm>
                <a:off x="8856133" y="724009"/>
                <a:ext cx="16934" cy="127601"/>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7" name="墨迹 106"/>
              <p14:cNvContentPartPr/>
              <p14:nvPr/>
            </p14:nvContentPartPr>
            <p14:xfrm>
              <a:off x="8861777" y="772652"/>
              <a:ext cx="90312" cy="50759"/>
            </p14:xfrm>
          </p:contentPart>
        </mc:Choice>
        <mc:Fallback xmlns="">
          <p:pic>
            <p:nvPicPr>
              <p:cNvPr id="107" name="墨迹 106"/>
            </p:nvPicPr>
            <p:blipFill>
              <a:blip r:embed="rId205"/>
            </p:blipFill>
            <p:spPr>
              <a:xfrm>
                <a:off x="8861777" y="772652"/>
                <a:ext cx="90312" cy="5075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8" name="墨迹 107"/>
              <p14:cNvContentPartPr/>
              <p14:nvPr/>
            </p14:nvContentPartPr>
            <p14:xfrm>
              <a:off x="8943622" y="658446"/>
              <a:ext cx="25400" cy="297500"/>
            </p14:xfrm>
          </p:contentPart>
        </mc:Choice>
        <mc:Fallback xmlns="">
          <p:pic>
            <p:nvPicPr>
              <p:cNvPr id="108" name="墨迹 107"/>
            </p:nvPicPr>
            <p:blipFill>
              <a:blip r:embed="rId207"/>
            </p:blipFill>
            <p:spPr>
              <a:xfrm>
                <a:off x="8943622" y="658446"/>
                <a:ext cx="25400" cy="29750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9" name="墨迹 108"/>
              <p14:cNvContentPartPr/>
              <p14:nvPr/>
            </p14:nvContentPartPr>
            <p14:xfrm>
              <a:off x="9027406" y="699335"/>
              <a:ext cx="99660" cy="140995"/>
            </p14:xfrm>
          </p:contentPart>
        </mc:Choice>
        <mc:Fallback xmlns="">
          <p:pic>
            <p:nvPicPr>
              <p:cNvPr id="109" name="墨迹 108"/>
            </p:nvPicPr>
            <p:blipFill>
              <a:blip r:embed="rId209"/>
            </p:blipFill>
            <p:spPr>
              <a:xfrm>
                <a:off x="9027406" y="699335"/>
                <a:ext cx="99660" cy="140995"/>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0" name="墨迹 109"/>
              <p14:cNvContentPartPr/>
              <p14:nvPr/>
            </p14:nvContentPartPr>
            <p14:xfrm>
              <a:off x="9108722" y="767013"/>
              <a:ext cx="97366" cy="84597"/>
            </p14:xfrm>
          </p:contentPart>
        </mc:Choice>
        <mc:Fallback xmlns="">
          <p:pic>
            <p:nvPicPr>
              <p:cNvPr id="110" name="墨迹 109"/>
            </p:nvPicPr>
            <p:blipFill>
              <a:blip r:embed="rId211"/>
            </p:blipFill>
            <p:spPr>
              <a:xfrm>
                <a:off x="9108722" y="767013"/>
                <a:ext cx="97366" cy="84597"/>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1" name="墨迹 110"/>
              <p14:cNvContentPartPr/>
              <p14:nvPr/>
            </p14:nvContentPartPr>
            <p14:xfrm>
              <a:off x="9290755" y="648577"/>
              <a:ext cx="95956" cy="161615"/>
            </p14:xfrm>
          </p:contentPart>
        </mc:Choice>
        <mc:Fallback xmlns="">
          <p:pic>
            <p:nvPicPr>
              <p:cNvPr id="111" name="墨迹 110"/>
            </p:nvPicPr>
            <p:blipFill>
              <a:blip r:embed="rId213"/>
            </p:blipFill>
            <p:spPr>
              <a:xfrm>
                <a:off x="9290755" y="648577"/>
                <a:ext cx="95956" cy="161615"/>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2" name="墨迹 111"/>
              <p14:cNvContentPartPr/>
              <p14:nvPr/>
            </p14:nvContentPartPr>
            <p14:xfrm>
              <a:off x="9386711" y="699335"/>
              <a:ext cx="73378" cy="127777"/>
            </p14:xfrm>
          </p:contentPart>
        </mc:Choice>
        <mc:Fallback xmlns="">
          <p:pic>
            <p:nvPicPr>
              <p:cNvPr id="112" name="墨迹 111"/>
            </p:nvPicPr>
            <p:blipFill>
              <a:blip r:embed="rId215"/>
            </p:blipFill>
            <p:spPr>
              <a:xfrm>
                <a:off x="9386711" y="699335"/>
                <a:ext cx="73378" cy="127777"/>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3" name="墨迹 112"/>
              <p14:cNvContentPartPr/>
              <p14:nvPr/>
            </p14:nvContentPartPr>
            <p14:xfrm>
              <a:off x="9392355" y="738814"/>
              <a:ext cx="90312" cy="217132"/>
            </p14:xfrm>
          </p:contentPart>
        </mc:Choice>
        <mc:Fallback xmlns="">
          <p:pic>
            <p:nvPicPr>
              <p:cNvPr id="113" name="墨迹 112"/>
            </p:nvPicPr>
            <p:blipFill>
              <a:blip r:embed="rId217"/>
            </p:blipFill>
            <p:spPr>
              <a:xfrm>
                <a:off x="9392355" y="738814"/>
                <a:ext cx="90312" cy="217132"/>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4" name="墨迹 113"/>
              <p14:cNvContentPartPr/>
              <p14:nvPr/>
            </p14:nvContentPartPr>
            <p14:xfrm>
              <a:off x="9465733" y="637297"/>
              <a:ext cx="146756" cy="324289"/>
            </p14:xfrm>
          </p:contentPart>
        </mc:Choice>
        <mc:Fallback xmlns="">
          <p:pic>
            <p:nvPicPr>
              <p:cNvPr id="114" name="墨迹 113"/>
            </p:nvPicPr>
            <p:blipFill>
              <a:blip r:embed="rId219"/>
            </p:blipFill>
            <p:spPr>
              <a:xfrm>
                <a:off x="9465733" y="637297"/>
                <a:ext cx="146756" cy="32428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5" name="墨迹 114"/>
              <p14:cNvContentPartPr/>
              <p14:nvPr/>
            </p14:nvContentPartPr>
            <p14:xfrm>
              <a:off x="10018888" y="541421"/>
              <a:ext cx="133350" cy="31018"/>
            </p14:xfrm>
          </p:contentPart>
        </mc:Choice>
        <mc:Fallback xmlns="">
          <p:pic>
            <p:nvPicPr>
              <p:cNvPr id="115" name="墨迹 114"/>
            </p:nvPicPr>
            <p:blipFill>
              <a:blip r:embed="rId221"/>
            </p:blipFill>
            <p:spPr>
              <a:xfrm>
                <a:off x="10018888" y="541421"/>
                <a:ext cx="133350" cy="31018"/>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6" name="墨迹 115"/>
              <p14:cNvContentPartPr/>
              <p14:nvPr/>
            </p14:nvContentPartPr>
            <p14:xfrm>
              <a:off x="9980259" y="631657"/>
              <a:ext cx="168451" cy="11280"/>
            </p14:xfrm>
          </p:contentPart>
        </mc:Choice>
        <mc:Fallback xmlns="">
          <p:pic>
            <p:nvPicPr>
              <p:cNvPr id="116" name="墨迹 115"/>
            </p:nvPicPr>
            <p:blipFill>
              <a:blip r:embed="rId223"/>
            </p:blipFill>
            <p:spPr>
              <a:xfrm>
                <a:off x="9980259" y="631657"/>
                <a:ext cx="168451" cy="11280"/>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7" name="墨迹 116"/>
              <p14:cNvContentPartPr/>
              <p14:nvPr/>
            </p14:nvContentPartPr>
            <p14:xfrm>
              <a:off x="10143066" y="475858"/>
              <a:ext cx="169334" cy="234757"/>
            </p14:xfrm>
          </p:contentPart>
        </mc:Choice>
        <mc:Fallback xmlns="">
          <p:pic>
            <p:nvPicPr>
              <p:cNvPr id="117" name="墨迹 116"/>
            </p:nvPicPr>
            <p:blipFill>
              <a:blip r:embed="rId225"/>
            </p:blipFill>
            <p:spPr>
              <a:xfrm>
                <a:off x="10143066" y="475858"/>
                <a:ext cx="169334" cy="234757"/>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8" name="墨迹 117"/>
              <p14:cNvContentPartPr/>
              <p14:nvPr/>
            </p14:nvContentPartPr>
            <p14:xfrm>
              <a:off x="10306755" y="473743"/>
              <a:ext cx="98777" cy="28199"/>
            </p14:xfrm>
          </p:contentPart>
        </mc:Choice>
        <mc:Fallback xmlns="">
          <p:pic>
            <p:nvPicPr>
              <p:cNvPr id="118" name="墨迹 117"/>
            </p:nvPicPr>
            <p:blipFill>
              <a:blip r:embed="rId227"/>
            </p:blipFill>
            <p:spPr>
              <a:xfrm>
                <a:off x="10306755" y="473743"/>
                <a:ext cx="98777" cy="2819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9" name="墨迹 118"/>
              <p14:cNvContentPartPr/>
              <p14:nvPr/>
            </p14:nvContentPartPr>
            <p14:xfrm>
              <a:off x="10393362" y="563980"/>
              <a:ext cx="40393" cy="69792"/>
            </p14:xfrm>
          </p:contentPart>
        </mc:Choice>
        <mc:Fallback xmlns="">
          <p:pic>
            <p:nvPicPr>
              <p:cNvPr id="119" name="墨迹 118"/>
            </p:nvPicPr>
            <p:blipFill>
              <a:blip r:embed="rId229"/>
            </p:blipFill>
            <p:spPr>
              <a:xfrm>
                <a:off x="10393362" y="563980"/>
                <a:ext cx="40393" cy="69792"/>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0" name="墨迹 119"/>
              <p14:cNvContentPartPr/>
              <p14:nvPr/>
            </p14:nvContentPartPr>
            <p14:xfrm>
              <a:off x="10489318" y="468103"/>
              <a:ext cx="116593" cy="133945"/>
            </p14:xfrm>
          </p:contentPart>
        </mc:Choice>
        <mc:Fallback xmlns="">
          <p:pic>
            <p:nvPicPr>
              <p:cNvPr id="120" name="墨迹 119"/>
            </p:nvPicPr>
            <p:blipFill>
              <a:blip r:embed="rId231"/>
            </p:blipFill>
            <p:spPr>
              <a:xfrm>
                <a:off x="10489318" y="468103"/>
                <a:ext cx="116593" cy="133945"/>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1" name="墨迹 120"/>
              <p14:cNvContentPartPr/>
              <p14:nvPr/>
            </p14:nvContentPartPr>
            <p14:xfrm>
              <a:off x="10470444" y="470218"/>
              <a:ext cx="163688" cy="231937"/>
            </p14:xfrm>
          </p:contentPart>
        </mc:Choice>
        <mc:Fallback xmlns="">
          <p:pic>
            <p:nvPicPr>
              <p:cNvPr id="121" name="墨迹 120"/>
            </p:nvPicPr>
            <p:blipFill>
              <a:blip r:embed="rId233"/>
            </p:blipFill>
            <p:spPr>
              <a:xfrm>
                <a:off x="10470444" y="470218"/>
                <a:ext cx="163688" cy="231937"/>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2" name="墨迹 121"/>
              <p14:cNvContentPartPr/>
              <p14:nvPr/>
            </p14:nvContentPartPr>
            <p14:xfrm>
              <a:off x="10645422" y="473743"/>
              <a:ext cx="174978" cy="211493"/>
            </p14:xfrm>
          </p:contentPart>
        </mc:Choice>
        <mc:Fallback xmlns="">
          <p:pic>
            <p:nvPicPr>
              <p:cNvPr id="122" name="墨迹 121"/>
            </p:nvPicPr>
            <p:blipFill>
              <a:blip r:embed="rId235"/>
            </p:blipFill>
            <p:spPr>
              <a:xfrm>
                <a:off x="10645422" y="473743"/>
                <a:ext cx="174978" cy="211493"/>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3" name="墨迹 122"/>
              <p14:cNvContentPartPr/>
              <p14:nvPr/>
            </p14:nvContentPartPr>
            <p14:xfrm>
              <a:off x="10682817" y="492601"/>
              <a:ext cx="78317" cy="201094"/>
            </p14:xfrm>
          </p:contentPart>
        </mc:Choice>
        <mc:Fallback xmlns="">
          <p:pic>
            <p:nvPicPr>
              <p:cNvPr id="123" name="墨迹 122"/>
            </p:nvPicPr>
            <p:blipFill>
              <a:blip r:embed="rId237"/>
            </p:blipFill>
            <p:spPr>
              <a:xfrm>
                <a:off x="10682817" y="492601"/>
                <a:ext cx="78317" cy="201094"/>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4" name="墨迹 123"/>
              <p14:cNvContentPartPr/>
              <p14:nvPr/>
            </p14:nvContentPartPr>
            <p14:xfrm>
              <a:off x="10840155" y="456119"/>
              <a:ext cx="53623" cy="206557"/>
            </p14:xfrm>
          </p:contentPart>
        </mc:Choice>
        <mc:Fallback xmlns="">
          <p:pic>
            <p:nvPicPr>
              <p:cNvPr id="124" name="墨迹 123"/>
            </p:nvPicPr>
            <p:blipFill>
              <a:blip r:embed="rId239"/>
            </p:blipFill>
            <p:spPr>
              <a:xfrm>
                <a:off x="10840155" y="456119"/>
                <a:ext cx="53623" cy="206557"/>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5" name="墨迹 124"/>
              <p14:cNvContentPartPr/>
              <p14:nvPr/>
            </p14:nvContentPartPr>
            <p14:xfrm>
              <a:off x="10967155" y="470218"/>
              <a:ext cx="107245" cy="193163"/>
            </p14:xfrm>
          </p:contentPart>
        </mc:Choice>
        <mc:Fallback xmlns="">
          <p:pic>
            <p:nvPicPr>
              <p:cNvPr id="125" name="墨迹 124"/>
            </p:nvPicPr>
            <p:blipFill>
              <a:blip r:embed="rId241"/>
            </p:blipFill>
            <p:spPr>
              <a:xfrm>
                <a:off x="10967155" y="470218"/>
                <a:ext cx="107245" cy="193163"/>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6" name="墨迹 125"/>
              <p14:cNvContentPartPr/>
              <p14:nvPr/>
            </p14:nvContentPartPr>
            <p14:xfrm>
              <a:off x="11057467" y="439904"/>
              <a:ext cx="112888" cy="16920"/>
            </p14:xfrm>
          </p:contentPart>
        </mc:Choice>
        <mc:Fallback xmlns="">
          <p:pic>
            <p:nvPicPr>
              <p:cNvPr id="126" name="墨迹 125"/>
            </p:nvPicPr>
            <p:blipFill>
              <a:blip r:embed="rId243"/>
            </p:blipFill>
            <p:spPr>
              <a:xfrm>
                <a:off x="11057467" y="439904"/>
                <a:ext cx="112888" cy="16920"/>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7" name="墨迹 126"/>
              <p14:cNvContentPartPr/>
              <p14:nvPr/>
            </p14:nvContentPartPr>
            <p14:xfrm>
              <a:off x="11111088" y="332043"/>
              <a:ext cx="143933" cy="229117"/>
            </p14:xfrm>
          </p:contentPart>
        </mc:Choice>
        <mc:Fallback xmlns="">
          <p:pic>
            <p:nvPicPr>
              <p:cNvPr id="127" name="墨迹 126"/>
            </p:nvPicPr>
            <p:blipFill>
              <a:blip r:embed="rId245"/>
            </p:blipFill>
            <p:spPr>
              <a:xfrm>
                <a:off x="11111088" y="332043"/>
                <a:ext cx="143933" cy="229117"/>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8" name="墨迹 127"/>
              <p14:cNvContentPartPr/>
              <p14:nvPr/>
            </p14:nvContentPartPr>
            <p14:xfrm>
              <a:off x="11288888" y="304549"/>
              <a:ext cx="129823" cy="22559"/>
            </p14:xfrm>
          </p:contentPart>
        </mc:Choice>
        <mc:Fallback xmlns="">
          <p:pic>
            <p:nvPicPr>
              <p:cNvPr id="128" name="墨迹 127"/>
            </p:nvPicPr>
            <p:blipFill>
              <a:blip r:embed="rId247"/>
            </p:blipFill>
            <p:spPr>
              <a:xfrm>
                <a:off x="11288888" y="304549"/>
                <a:ext cx="129823" cy="22559"/>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9" name="墨迹 128"/>
              <p14:cNvContentPartPr/>
              <p14:nvPr/>
            </p14:nvContentPartPr>
            <p14:xfrm>
              <a:off x="9764888" y="1500187"/>
              <a:ext cx="152400" cy="313714"/>
            </p14:xfrm>
          </p:contentPart>
        </mc:Choice>
        <mc:Fallback xmlns="">
          <p:pic>
            <p:nvPicPr>
              <p:cNvPr id="129" name="墨迹 128"/>
            </p:nvPicPr>
            <p:blipFill>
              <a:blip r:embed="rId249"/>
            </p:blipFill>
            <p:spPr>
              <a:xfrm>
                <a:off x="9764888" y="1500187"/>
                <a:ext cx="152400" cy="31371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0" name="墨迹 129"/>
              <p14:cNvContentPartPr/>
              <p14:nvPr/>
            </p14:nvContentPartPr>
            <p14:xfrm>
              <a:off x="9922933" y="1535965"/>
              <a:ext cx="33867" cy="206734"/>
            </p14:xfrm>
          </p:contentPart>
        </mc:Choice>
        <mc:Fallback xmlns="">
          <p:pic>
            <p:nvPicPr>
              <p:cNvPr id="130" name="墨迹 129"/>
            </p:nvPicPr>
            <p:blipFill>
              <a:blip r:embed="rId251"/>
            </p:blipFill>
            <p:spPr>
              <a:xfrm>
                <a:off x="9922933" y="1535965"/>
                <a:ext cx="33867" cy="206734"/>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1" name="墨迹 130"/>
              <p14:cNvContentPartPr/>
              <p14:nvPr/>
            </p14:nvContentPartPr>
            <p14:xfrm>
              <a:off x="9945511" y="1584784"/>
              <a:ext cx="107244" cy="50758"/>
            </p14:xfrm>
          </p:contentPart>
        </mc:Choice>
        <mc:Fallback xmlns="">
          <p:pic>
            <p:nvPicPr>
              <p:cNvPr id="131" name="墨迹 130"/>
            </p:nvPicPr>
            <p:blipFill>
              <a:blip r:embed="rId253"/>
            </p:blipFill>
            <p:spPr>
              <a:xfrm>
                <a:off x="9945511" y="1584784"/>
                <a:ext cx="107244" cy="50758"/>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2" name="墨迹 131"/>
              <p14:cNvContentPartPr/>
              <p14:nvPr/>
            </p14:nvContentPartPr>
            <p14:xfrm>
              <a:off x="10010422" y="1454364"/>
              <a:ext cx="59266" cy="502647"/>
            </p14:xfrm>
          </p:contentPart>
        </mc:Choice>
        <mc:Fallback xmlns="">
          <p:pic>
            <p:nvPicPr>
              <p:cNvPr id="132" name="墨迹 131"/>
            </p:nvPicPr>
            <p:blipFill>
              <a:blip r:embed="rId255"/>
            </p:blipFill>
            <p:spPr>
              <a:xfrm>
                <a:off x="10010422" y="1454364"/>
                <a:ext cx="59266" cy="502647"/>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3" name="墨迹 132"/>
              <p14:cNvContentPartPr/>
              <p14:nvPr/>
            </p14:nvContentPartPr>
            <p14:xfrm>
              <a:off x="10126133" y="1550945"/>
              <a:ext cx="124178" cy="11280"/>
            </p14:xfrm>
          </p:contentPart>
        </mc:Choice>
        <mc:Fallback xmlns="">
          <p:pic>
            <p:nvPicPr>
              <p:cNvPr id="133" name="墨迹 132"/>
            </p:nvPicPr>
            <p:blipFill>
              <a:blip r:embed="rId257"/>
            </p:blipFill>
            <p:spPr>
              <a:xfrm>
                <a:off x="10126133" y="1550945"/>
                <a:ext cx="124178" cy="11280"/>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4" name="墨迹 133"/>
              <p14:cNvContentPartPr/>
              <p14:nvPr/>
            </p14:nvContentPartPr>
            <p14:xfrm>
              <a:off x="10174111" y="1471988"/>
              <a:ext cx="36689" cy="169194"/>
            </p14:xfrm>
          </p:contentPart>
        </mc:Choice>
        <mc:Fallback xmlns="">
          <p:pic>
            <p:nvPicPr>
              <p:cNvPr id="134" name="墨迹 133"/>
            </p:nvPicPr>
            <p:blipFill>
              <a:blip r:embed="rId259"/>
            </p:blipFill>
            <p:spPr>
              <a:xfrm>
                <a:off x="10174111" y="1471988"/>
                <a:ext cx="36689" cy="169194"/>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5" name="墨迹 134"/>
              <p14:cNvContentPartPr/>
              <p14:nvPr/>
            </p14:nvContentPartPr>
            <p14:xfrm>
              <a:off x="10267244" y="1409950"/>
              <a:ext cx="124178" cy="335568"/>
            </p14:xfrm>
          </p:contentPart>
        </mc:Choice>
        <mc:Fallback xmlns="">
          <p:pic>
            <p:nvPicPr>
              <p:cNvPr id="135" name="墨迹 134"/>
            </p:nvPicPr>
            <p:blipFill>
              <a:blip r:embed="rId261"/>
            </p:blipFill>
            <p:spPr>
              <a:xfrm>
                <a:off x="10267244" y="1409950"/>
                <a:ext cx="124178" cy="335568"/>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6" name="墨迹 135"/>
              <p14:cNvContentPartPr/>
              <p14:nvPr/>
            </p14:nvContentPartPr>
            <p14:xfrm>
              <a:off x="10402711" y="1500187"/>
              <a:ext cx="139170" cy="25379"/>
            </p14:xfrm>
          </p:contentPart>
        </mc:Choice>
        <mc:Fallback xmlns="">
          <p:pic>
            <p:nvPicPr>
              <p:cNvPr id="136" name="墨迹 135"/>
            </p:nvPicPr>
            <p:blipFill>
              <a:blip r:embed="rId263"/>
            </p:blipFill>
            <p:spPr>
              <a:xfrm>
                <a:off x="10402711" y="1500187"/>
                <a:ext cx="139170" cy="2537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7" name="墨迹 136"/>
              <p14:cNvContentPartPr/>
              <p14:nvPr/>
            </p14:nvContentPartPr>
            <p14:xfrm>
              <a:off x="10396361" y="1590424"/>
              <a:ext cx="195439" cy="11279"/>
            </p14:xfrm>
          </p:contentPart>
        </mc:Choice>
        <mc:Fallback xmlns="">
          <p:pic>
            <p:nvPicPr>
              <p:cNvPr id="137" name="墨迹 136"/>
            </p:nvPicPr>
            <p:blipFill>
              <a:blip r:embed="rId265"/>
            </p:blipFill>
            <p:spPr>
              <a:xfrm>
                <a:off x="10396361" y="1590424"/>
                <a:ext cx="195439" cy="11279"/>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8" name="墨迹 137"/>
              <p14:cNvContentPartPr/>
              <p14:nvPr/>
            </p14:nvContentPartPr>
            <p14:xfrm>
              <a:off x="10701867" y="1432509"/>
              <a:ext cx="67733" cy="262251"/>
            </p14:xfrm>
          </p:contentPart>
        </mc:Choice>
        <mc:Fallback xmlns="">
          <p:pic>
            <p:nvPicPr>
              <p:cNvPr id="138" name="墨迹 137"/>
            </p:nvPicPr>
            <p:blipFill>
              <a:blip r:embed="rId267"/>
            </p:blipFill>
            <p:spPr>
              <a:xfrm>
                <a:off x="10701867" y="1432509"/>
                <a:ext cx="67733" cy="262251"/>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9" name="墨迹 138"/>
              <p14:cNvContentPartPr/>
              <p14:nvPr/>
            </p14:nvContentPartPr>
            <p14:xfrm>
              <a:off x="10792177" y="1479919"/>
              <a:ext cx="112888" cy="181884"/>
            </p14:xfrm>
          </p:contentPart>
        </mc:Choice>
        <mc:Fallback xmlns="">
          <p:pic>
            <p:nvPicPr>
              <p:cNvPr id="139" name="墨迹 138"/>
            </p:nvPicPr>
            <p:blipFill>
              <a:blip r:embed="rId269"/>
            </p:blipFill>
            <p:spPr>
              <a:xfrm>
                <a:off x="10792177" y="1479919"/>
                <a:ext cx="112888" cy="181884"/>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0" name="墨迹 139"/>
              <p14:cNvContentPartPr/>
              <p14:nvPr/>
            </p14:nvContentPartPr>
            <p14:xfrm>
              <a:off x="10922000" y="1517106"/>
              <a:ext cx="73377" cy="101517"/>
            </p14:xfrm>
          </p:contentPart>
        </mc:Choice>
        <mc:Fallback xmlns="">
          <p:pic>
            <p:nvPicPr>
              <p:cNvPr id="140" name="墨迹 139"/>
            </p:nvPicPr>
            <p:blipFill>
              <a:blip r:embed="rId271"/>
            </p:blipFill>
            <p:spPr>
              <a:xfrm>
                <a:off x="10922000" y="1517106"/>
                <a:ext cx="73377" cy="101517"/>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1" name="墨迹 140"/>
              <p14:cNvContentPartPr/>
              <p14:nvPr/>
            </p14:nvContentPartPr>
            <p14:xfrm>
              <a:off x="11003844" y="1426870"/>
              <a:ext cx="237067" cy="206734"/>
            </p14:xfrm>
          </p:contentPart>
        </mc:Choice>
        <mc:Fallback xmlns="">
          <p:pic>
            <p:nvPicPr>
              <p:cNvPr id="141" name="墨迹 140"/>
            </p:nvPicPr>
            <p:blipFill>
              <a:blip r:embed="rId273"/>
            </p:blipFill>
            <p:spPr>
              <a:xfrm>
                <a:off x="11003844" y="1426870"/>
                <a:ext cx="237067" cy="206734"/>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2" name="墨迹 141"/>
              <p14:cNvContentPartPr/>
              <p14:nvPr/>
            </p14:nvContentPartPr>
            <p14:xfrm>
              <a:off x="11207044" y="1396908"/>
              <a:ext cx="194733" cy="239339"/>
            </p14:xfrm>
          </p:contentPart>
        </mc:Choice>
        <mc:Fallback xmlns="">
          <p:pic>
            <p:nvPicPr>
              <p:cNvPr id="142" name="墨迹 141"/>
            </p:nvPicPr>
            <p:blipFill>
              <a:blip r:embed="rId275"/>
            </p:blipFill>
            <p:spPr>
              <a:xfrm>
                <a:off x="11207044" y="1396908"/>
                <a:ext cx="194733" cy="23933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3" name="墨迹 142"/>
              <p14:cNvContentPartPr/>
              <p14:nvPr/>
            </p14:nvContentPartPr>
            <p14:xfrm>
              <a:off x="11238088" y="1426870"/>
              <a:ext cx="84667" cy="242511"/>
            </p14:xfrm>
          </p:contentPart>
        </mc:Choice>
        <mc:Fallback xmlns="">
          <p:pic>
            <p:nvPicPr>
              <p:cNvPr id="143" name="墨迹 142"/>
            </p:nvPicPr>
            <p:blipFill>
              <a:blip r:embed="rId277"/>
            </p:blipFill>
            <p:spPr>
              <a:xfrm>
                <a:off x="11238088" y="1426870"/>
                <a:ext cx="84667" cy="242511"/>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4" name="墨迹 143"/>
              <p14:cNvContentPartPr/>
              <p14:nvPr/>
            </p14:nvContentPartPr>
            <p14:xfrm>
              <a:off x="11396132" y="1420525"/>
              <a:ext cx="45156" cy="169899"/>
            </p14:xfrm>
          </p:contentPart>
        </mc:Choice>
        <mc:Fallback xmlns="">
          <p:pic>
            <p:nvPicPr>
              <p:cNvPr id="144" name="墨迹 143"/>
            </p:nvPicPr>
            <p:blipFill>
              <a:blip r:embed="rId279"/>
            </p:blipFill>
            <p:spPr>
              <a:xfrm>
                <a:off x="11396132" y="1420525"/>
                <a:ext cx="45156" cy="16989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5" name="墨迹 144"/>
              <p14:cNvContentPartPr/>
              <p14:nvPr/>
            </p14:nvContentPartPr>
            <p14:xfrm>
              <a:off x="11503377" y="1424050"/>
              <a:ext cx="110949" cy="136236"/>
            </p14:xfrm>
          </p:contentPart>
        </mc:Choice>
        <mc:Fallback xmlns="">
          <p:pic>
            <p:nvPicPr>
              <p:cNvPr id="145" name="墨迹 144"/>
            </p:nvPicPr>
            <p:blipFill>
              <a:blip r:embed="rId281"/>
            </p:blipFill>
            <p:spPr>
              <a:xfrm>
                <a:off x="11503377" y="1424050"/>
                <a:ext cx="110949" cy="136236"/>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6" name="墨迹 145"/>
              <p14:cNvContentPartPr/>
              <p14:nvPr/>
            </p14:nvContentPartPr>
            <p14:xfrm>
              <a:off x="11604977" y="1356372"/>
              <a:ext cx="112888" cy="25379"/>
            </p14:xfrm>
          </p:contentPart>
        </mc:Choice>
        <mc:Fallback xmlns="">
          <p:pic>
            <p:nvPicPr>
              <p:cNvPr id="146" name="墨迹 145"/>
            </p:nvPicPr>
            <p:blipFill>
              <a:blip r:embed="rId283"/>
            </p:blipFill>
            <p:spPr>
              <a:xfrm>
                <a:off x="11604977" y="1356372"/>
                <a:ext cx="112888" cy="25379"/>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7" name="墨迹 146"/>
              <p14:cNvContentPartPr/>
              <p14:nvPr/>
            </p14:nvContentPartPr>
            <p14:xfrm>
              <a:off x="11647311" y="1263315"/>
              <a:ext cx="132644" cy="231232"/>
            </p14:xfrm>
          </p:contentPart>
        </mc:Choice>
        <mc:Fallback xmlns="">
          <p:pic>
            <p:nvPicPr>
              <p:cNvPr id="147" name="墨迹 146"/>
            </p:nvPicPr>
            <p:blipFill>
              <a:blip r:embed="rId285"/>
            </p:blipFill>
            <p:spPr>
              <a:xfrm>
                <a:off x="11647311" y="1263315"/>
                <a:ext cx="132644" cy="231232"/>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8" name="墨迹 147"/>
              <p14:cNvContentPartPr/>
              <p14:nvPr/>
            </p14:nvContentPartPr>
            <p14:xfrm>
              <a:off x="11751732" y="1319713"/>
              <a:ext cx="98778" cy="11280"/>
            </p14:xfrm>
          </p:contentPart>
        </mc:Choice>
        <mc:Fallback xmlns="">
          <p:pic>
            <p:nvPicPr>
              <p:cNvPr id="148" name="墨迹 147"/>
            </p:nvPicPr>
            <p:blipFill>
              <a:blip r:embed="rId287"/>
            </p:blipFill>
            <p:spPr>
              <a:xfrm>
                <a:off x="11751732" y="1319713"/>
                <a:ext cx="98778" cy="11280"/>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9" name="墨迹 148"/>
              <p14:cNvContentPartPr/>
              <p14:nvPr/>
            </p14:nvContentPartPr>
            <p14:xfrm>
              <a:off x="5232400" y="242511"/>
              <a:ext cx="112888" cy="319178"/>
            </p14:xfrm>
          </p:contentPart>
        </mc:Choice>
        <mc:Fallback xmlns="">
          <p:pic>
            <p:nvPicPr>
              <p:cNvPr id="149" name="墨迹 148"/>
            </p:nvPicPr>
            <p:blipFill>
              <a:blip r:embed="rId289"/>
            </p:blipFill>
            <p:spPr>
              <a:xfrm>
                <a:off x="5232400" y="242511"/>
                <a:ext cx="112888" cy="319178"/>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0" name="墨迹 149"/>
              <p14:cNvContentPartPr/>
              <p14:nvPr/>
            </p14:nvContentPartPr>
            <p14:xfrm>
              <a:off x="5441244" y="225592"/>
              <a:ext cx="124178" cy="190343"/>
            </p14:xfrm>
          </p:contentPart>
        </mc:Choice>
        <mc:Fallback xmlns="">
          <p:pic>
            <p:nvPicPr>
              <p:cNvPr id="150" name="墨迹 149"/>
            </p:nvPicPr>
            <p:blipFill>
              <a:blip r:embed="rId291"/>
            </p:blipFill>
            <p:spPr>
              <a:xfrm>
                <a:off x="5441244" y="225592"/>
                <a:ext cx="124178" cy="190343"/>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1" name="墨迹 150"/>
              <p14:cNvContentPartPr/>
              <p14:nvPr/>
            </p14:nvContentPartPr>
            <p14:xfrm>
              <a:off x="5530144" y="253791"/>
              <a:ext cx="213078" cy="191753"/>
            </p14:xfrm>
          </p:contentPart>
        </mc:Choice>
        <mc:Fallback xmlns="">
          <p:pic>
            <p:nvPicPr>
              <p:cNvPr id="151" name="墨迹 150"/>
            </p:nvPicPr>
            <p:blipFill>
              <a:blip r:embed="rId293"/>
            </p:blipFill>
            <p:spPr>
              <a:xfrm>
                <a:off x="5530144" y="253791"/>
                <a:ext cx="213078" cy="191753"/>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2" name="墨迹 151"/>
              <p14:cNvContentPartPr/>
              <p14:nvPr/>
            </p14:nvContentPartPr>
            <p14:xfrm>
              <a:off x="5751688" y="304549"/>
              <a:ext cx="121356" cy="118436"/>
            </p14:xfrm>
          </p:contentPart>
        </mc:Choice>
        <mc:Fallback xmlns="">
          <p:pic>
            <p:nvPicPr>
              <p:cNvPr id="152" name="墨迹 151"/>
            </p:nvPicPr>
            <p:blipFill>
              <a:blip r:embed="rId295"/>
            </p:blipFill>
            <p:spPr>
              <a:xfrm>
                <a:off x="5751688" y="304549"/>
                <a:ext cx="121356" cy="118436"/>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3" name="墨迹 152"/>
              <p14:cNvContentPartPr/>
              <p14:nvPr/>
            </p14:nvContentPartPr>
            <p14:xfrm>
              <a:off x="5788377" y="306488"/>
              <a:ext cx="87489" cy="336449"/>
            </p14:xfrm>
          </p:contentPart>
        </mc:Choice>
        <mc:Fallback xmlns="">
          <p:pic>
            <p:nvPicPr>
              <p:cNvPr id="153" name="墨迹 152"/>
            </p:nvPicPr>
            <p:blipFill>
              <a:blip r:embed="rId297"/>
            </p:blipFill>
            <p:spPr>
              <a:xfrm>
                <a:off x="5788377" y="306488"/>
                <a:ext cx="87489" cy="336449"/>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4" name="墨迹 153"/>
              <p14:cNvContentPartPr/>
              <p14:nvPr/>
            </p14:nvContentPartPr>
            <p14:xfrm>
              <a:off x="5842000" y="203032"/>
              <a:ext cx="95955" cy="107157"/>
            </p14:xfrm>
          </p:contentPart>
        </mc:Choice>
        <mc:Fallback xmlns="">
          <p:pic>
            <p:nvPicPr>
              <p:cNvPr id="154" name="墨迹 153"/>
            </p:nvPicPr>
            <p:blipFill>
              <a:blip r:embed="rId299"/>
            </p:blipFill>
            <p:spPr>
              <a:xfrm>
                <a:off x="5842000" y="203032"/>
                <a:ext cx="95955" cy="107157"/>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5" name="墨迹 154"/>
              <p14:cNvContentPartPr/>
              <p14:nvPr/>
            </p14:nvContentPartPr>
            <p14:xfrm>
              <a:off x="5937955" y="231231"/>
              <a:ext cx="76200" cy="5640"/>
            </p14:xfrm>
          </p:contentPart>
        </mc:Choice>
        <mc:Fallback xmlns="">
          <p:pic>
            <p:nvPicPr>
              <p:cNvPr id="155" name="墨迹 154"/>
            </p:nvPicPr>
            <p:blipFill>
              <a:blip r:embed="rId301"/>
            </p:blipFill>
            <p:spPr>
              <a:xfrm>
                <a:off x="5937955" y="231231"/>
                <a:ext cx="76200" cy="5640"/>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6" name="墨迹 155"/>
              <p14:cNvContentPartPr/>
              <p14:nvPr/>
            </p14:nvContentPartPr>
            <p14:xfrm>
              <a:off x="5983111" y="140995"/>
              <a:ext cx="124178" cy="355307"/>
            </p14:xfrm>
          </p:contentPart>
        </mc:Choice>
        <mc:Fallback xmlns="">
          <p:pic>
            <p:nvPicPr>
              <p:cNvPr id="156" name="墨迹 155"/>
            </p:nvPicPr>
            <p:blipFill>
              <a:blip r:embed="rId303"/>
            </p:blipFill>
            <p:spPr>
              <a:xfrm>
                <a:off x="5983111" y="140995"/>
                <a:ext cx="124178" cy="355307"/>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7" name="墨迹 156"/>
              <p14:cNvContentPartPr/>
              <p14:nvPr/>
            </p14:nvContentPartPr>
            <p14:xfrm>
              <a:off x="4950177" y="541421"/>
              <a:ext cx="1157111" cy="56398"/>
            </p14:xfrm>
          </p:contentPart>
        </mc:Choice>
        <mc:Fallback xmlns="">
          <p:pic>
            <p:nvPicPr>
              <p:cNvPr id="157" name="墨迹 156"/>
            </p:nvPicPr>
            <p:blipFill>
              <a:blip r:embed="rId305"/>
            </p:blipFill>
            <p:spPr>
              <a:xfrm>
                <a:off x="4950177" y="541421"/>
                <a:ext cx="1157111" cy="56398"/>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8" name="墨迹 157"/>
              <p14:cNvContentPartPr/>
              <p14:nvPr/>
            </p14:nvContentPartPr>
            <p14:xfrm>
              <a:off x="5260622" y="648577"/>
              <a:ext cx="112888" cy="253791"/>
            </p14:xfrm>
          </p:contentPart>
        </mc:Choice>
        <mc:Fallback xmlns="">
          <p:pic>
            <p:nvPicPr>
              <p:cNvPr id="158" name="墨迹 157"/>
            </p:nvPicPr>
            <p:blipFill>
              <a:blip r:embed="rId307"/>
            </p:blipFill>
            <p:spPr>
              <a:xfrm>
                <a:off x="5260622" y="648577"/>
                <a:ext cx="112888" cy="253791"/>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9" name="墨迹 158"/>
              <p14:cNvContentPartPr/>
              <p14:nvPr/>
            </p14:nvContentPartPr>
            <p14:xfrm>
              <a:off x="5435600" y="680301"/>
              <a:ext cx="16933" cy="162849"/>
            </p14:xfrm>
          </p:contentPart>
        </mc:Choice>
        <mc:Fallback xmlns="">
          <p:pic>
            <p:nvPicPr>
              <p:cNvPr id="159" name="墨迹 158"/>
            </p:nvPicPr>
            <p:blipFill>
              <a:blip r:embed="rId309"/>
            </p:blipFill>
            <p:spPr>
              <a:xfrm>
                <a:off x="5435600" y="680301"/>
                <a:ext cx="16933" cy="162849"/>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0" name="墨迹 159"/>
              <p14:cNvContentPartPr/>
              <p14:nvPr/>
            </p14:nvContentPartPr>
            <p14:xfrm>
              <a:off x="5418666" y="761373"/>
              <a:ext cx="135466" cy="39478"/>
            </p14:xfrm>
          </p:contentPart>
        </mc:Choice>
        <mc:Fallback xmlns="">
          <p:pic>
            <p:nvPicPr>
              <p:cNvPr id="160" name="墨迹 159"/>
            </p:nvPicPr>
            <p:blipFill>
              <a:blip r:embed="rId311"/>
            </p:blipFill>
            <p:spPr>
              <a:xfrm>
                <a:off x="5418666" y="761373"/>
                <a:ext cx="135466" cy="39478"/>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1" name="墨迹 160"/>
              <p14:cNvContentPartPr/>
              <p14:nvPr/>
            </p14:nvContentPartPr>
            <p14:xfrm>
              <a:off x="5548488" y="645757"/>
              <a:ext cx="28222" cy="231232"/>
            </p14:xfrm>
          </p:contentPart>
        </mc:Choice>
        <mc:Fallback xmlns="">
          <p:pic>
            <p:nvPicPr>
              <p:cNvPr id="161" name="墨迹 160"/>
            </p:nvPicPr>
            <p:blipFill>
              <a:blip r:embed="rId313"/>
            </p:blipFill>
            <p:spPr>
              <a:xfrm>
                <a:off x="5548488" y="645757"/>
                <a:ext cx="28222" cy="231232"/>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2" name="墨迹 161"/>
              <p14:cNvContentPartPr/>
              <p14:nvPr/>
            </p14:nvContentPartPr>
            <p14:xfrm>
              <a:off x="5644444" y="671136"/>
              <a:ext cx="124178" cy="135355"/>
            </p14:xfrm>
          </p:contentPart>
        </mc:Choice>
        <mc:Fallback xmlns="">
          <p:pic>
            <p:nvPicPr>
              <p:cNvPr id="162" name="墨迹 161"/>
            </p:nvPicPr>
            <p:blipFill>
              <a:blip r:embed="rId315"/>
            </p:blipFill>
            <p:spPr>
              <a:xfrm>
                <a:off x="5644444" y="671136"/>
                <a:ext cx="124178" cy="135355"/>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3" name="墨迹 162"/>
              <p14:cNvContentPartPr/>
              <p14:nvPr/>
            </p14:nvContentPartPr>
            <p14:xfrm>
              <a:off x="5729111" y="665496"/>
              <a:ext cx="361244" cy="179769"/>
            </p14:xfrm>
          </p:contentPart>
        </mc:Choice>
        <mc:Fallback xmlns="">
          <p:pic>
            <p:nvPicPr>
              <p:cNvPr id="163" name="墨迹 162"/>
            </p:nvPicPr>
            <p:blipFill>
              <a:blip r:embed="rId317"/>
            </p:blipFill>
            <p:spPr>
              <a:xfrm>
                <a:off x="5729111" y="665496"/>
                <a:ext cx="361244" cy="179769"/>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4" name="墨迹 163"/>
              <p14:cNvContentPartPr/>
              <p14:nvPr/>
            </p14:nvContentPartPr>
            <p14:xfrm>
              <a:off x="5988755" y="721894"/>
              <a:ext cx="101600" cy="307369"/>
            </p14:xfrm>
          </p:contentPart>
        </mc:Choice>
        <mc:Fallback xmlns="">
          <p:pic>
            <p:nvPicPr>
              <p:cNvPr id="164" name="墨迹 163"/>
            </p:nvPicPr>
            <p:blipFill>
              <a:blip r:embed="rId319"/>
            </p:blipFill>
            <p:spPr>
              <a:xfrm>
                <a:off x="5988755" y="721894"/>
                <a:ext cx="101600" cy="307369"/>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5" name="墨迹 164"/>
              <p14:cNvContentPartPr/>
              <p14:nvPr/>
            </p14:nvContentPartPr>
            <p14:xfrm>
              <a:off x="6062133" y="721894"/>
              <a:ext cx="118534" cy="16920"/>
            </p14:xfrm>
          </p:contentPart>
        </mc:Choice>
        <mc:Fallback xmlns="">
          <p:pic>
            <p:nvPicPr>
              <p:cNvPr id="165" name="墨迹 164"/>
            </p:nvPicPr>
            <p:blipFill>
              <a:blip r:embed="rId321"/>
            </p:blipFill>
            <p:spPr>
              <a:xfrm>
                <a:off x="6062133" y="721894"/>
                <a:ext cx="118534" cy="16920"/>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6" name="墨迹 165"/>
              <p14:cNvContentPartPr/>
              <p14:nvPr/>
            </p14:nvContentPartPr>
            <p14:xfrm>
              <a:off x="6121400" y="626018"/>
              <a:ext cx="127000" cy="310189"/>
            </p14:xfrm>
          </p:contentPart>
        </mc:Choice>
        <mc:Fallback xmlns="">
          <p:pic>
            <p:nvPicPr>
              <p:cNvPr id="166" name="墨迹 165"/>
            </p:nvPicPr>
            <p:blipFill>
              <a:blip r:embed="rId323"/>
            </p:blipFill>
            <p:spPr>
              <a:xfrm>
                <a:off x="6121400" y="626018"/>
                <a:ext cx="127000" cy="31018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7" name="墨迹 166"/>
              <p14:cNvContentPartPr/>
              <p14:nvPr/>
            </p14:nvContentPartPr>
            <p14:xfrm>
              <a:off x="6324600" y="503881"/>
              <a:ext cx="121355" cy="26260"/>
            </p14:xfrm>
          </p:contentPart>
        </mc:Choice>
        <mc:Fallback xmlns="">
          <p:pic>
            <p:nvPicPr>
              <p:cNvPr id="167" name="墨迹 166"/>
            </p:nvPicPr>
            <p:blipFill>
              <a:blip r:embed="rId325"/>
            </p:blipFill>
            <p:spPr>
              <a:xfrm>
                <a:off x="6324600" y="503881"/>
                <a:ext cx="121355" cy="26260"/>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8" name="墨迹 167"/>
              <p14:cNvContentPartPr/>
              <p14:nvPr/>
            </p14:nvContentPartPr>
            <p14:xfrm>
              <a:off x="6335183" y="597819"/>
              <a:ext cx="119239" cy="22559"/>
            </p14:xfrm>
          </p:contentPart>
        </mc:Choice>
        <mc:Fallback xmlns="">
          <p:pic>
            <p:nvPicPr>
              <p:cNvPr id="168" name="墨迹 167"/>
            </p:nvPicPr>
            <p:blipFill>
              <a:blip r:embed="rId327"/>
            </p:blipFill>
            <p:spPr>
              <a:xfrm>
                <a:off x="6335183" y="597819"/>
                <a:ext cx="119239" cy="2255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9" name="墨迹 168"/>
              <p14:cNvContentPartPr/>
              <p14:nvPr/>
            </p14:nvContentPartPr>
            <p14:xfrm>
              <a:off x="6762044" y="224005"/>
              <a:ext cx="16933" cy="224359"/>
            </p14:xfrm>
          </p:contentPart>
        </mc:Choice>
        <mc:Fallback xmlns="">
          <p:pic>
            <p:nvPicPr>
              <p:cNvPr id="169" name="墨迹 168"/>
            </p:nvPicPr>
            <p:blipFill>
              <a:blip r:embed="rId329"/>
            </p:blipFill>
            <p:spPr>
              <a:xfrm>
                <a:off x="6762044" y="224005"/>
                <a:ext cx="16933" cy="224359"/>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0" name="墨迹 169"/>
              <p14:cNvContentPartPr/>
              <p14:nvPr/>
            </p14:nvContentPartPr>
            <p14:xfrm>
              <a:off x="6620227" y="507582"/>
              <a:ext cx="333728" cy="22559"/>
            </p14:xfrm>
          </p:contentPart>
        </mc:Choice>
        <mc:Fallback xmlns="">
          <p:pic>
            <p:nvPicPr>
              <p:cNvPr id="170" name="墨迹 169"/>
            </p:nvPicPr>
            <p:blipFill>
              <a:blip r:embed="rId331"/>
            </p:blipFill>
            <p:spPr>
              <a:xfrm>
                <a:off x="6620227" y="507582"/>
                <a:ext cx="333728" cy="2255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1" name="墨迹 170"/>
              <p14:cNvContentPartPr/>
              <p14:nvPr/>
            </p14:nvContentPartPr>
            <p14:xfrm>
              <a:off x="6699955" y="603458"/>
              <a:ext cx="361245" cy="193516"/>
            </p14:xfrm>
          </p:contentPart>
        </mc:Choice>
        <mc:Fallback xmlns="">
          <p:pic>
            <p:nvPicPr>
              <p:cNvPr id="171" name="墨迹 170"/>
            </p:nvPicPr>
            <p:blipFill>
              <a:blip r:embed="rId333"/>
            </p:blipFill>
            <p:spPr>
              <a:xfrm>
                <a:off x="6699955" y="603458"/>
                <a:ext cx="361245" cy="193516"/>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2" name="墨迹 171"/>
              <p14:cNvContentPartPr/>
              <p14:nvPr/>
            </p14:nvContentPartPr>
            <p14:xfrm>
              <a:off x="6327422" y="3154588"/>
              <a:ext cx="56444" cy="201799"/>
            </p14:xfrm>
          </p:contentPart>
        </mc:Choice>
        <mc:Fallback xmlns="">
          <p:pic>
            <p:nvPicPr>
              <p:cNvPr id="172" name="墨迹 171"/>
            </p:nvPicPr>
            <p:blipFill>
              <a:blip r:embed="rId335"/>
            </p:blipFill>
            <p:spPr>
              <a:xfrm>
                <a:off x="6327422" y="3154588"/>
                <a:ext cx="56444" cy="201799"/>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3" name="墨迹 172"/>
              <p14:cNvContentPartPr/>
              <p14:nvPr/>
            </p14:nvContentPartPr>
            <p14:xfrm>
              <a:off x="6417733" y="2990505"/>
              <a:ext cx="276578" cy="238281"/>
            </p14:xfrm>
          </p:contentPart>
        </mc:Choice>
        <mc:Fallback xmlns="">
          <p:pic>
            <p:nvPicPr>
              <p:cNvPr id="173" name="墨迹 172"/>
            </p:nvPicPr>
            <p:blipFill>
              <a:blip r:embed="rId337"/>
            </p:blipFill>
            <p:spPr>
              <a:xfrm>
                <a:off x="6417733" y="2990505"/>
                <a:ext cx="276578" cy="238281"/>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4" name="墨迹 173"/>
              <p14:cNvContentPartPr/>
              <p14:nvPr/>
            </p14:nvContentPartPr>
            <p14:xfrm>
              <a:off x="6404327" y="3204817"/>
              <a:ext cx="197556" cy="187171"/>
            </p14:xfrm>
          </p:contentPart>
        </mc:Choice>
        <mc:Fallback xmlns="">
          <p:pic>
            <p:nvPicPr>
              <p:cNvPr id="174" name="墨迹 173"/>
            </p:nvPicPr>
            <p:blipFill>
              <a:blip r:embed="rId339"/>
            </p:blipFill>
            <p:spPr>
              <a:xfrm>
                <a:off x="6404327" y="3204817"/>
                <a:ext cx="197556" cy="187171"/>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5" name="墨迹 174"/>
              <p14:cNvContentPartPr/>
              <p14:nvPr/>
            </p14:nvContentPartPr>
            <p14:xfrm>
              <a:off x="6389511" y="3211691"/>
              <a:ext cx="138289" cy="208849"/>
            </p14:xfrm>
          </p:contentPart>
        </mc:Choice>
        <mc:Fallback xmlns="">
          <p:pic>
            <p:nvPicPr>
              <p:cNvPr id="175" name="墨迹 174"/>
            </p:nvPicPr>
            <p:blipFill>
              <a:blip r:embed="rId341"/>
            </p:blipFill>
            <p:spPr>
              <a:xfrm>
                <a:off x="6389511" y="3211691"/>
                <a:ext cx="138289" cy="208849"/>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6" name="墨迹 175"/>
              <p14:cNvContentPartPr/>
              <p14:nvPr/>
            </p14:nvContentPartPr>
            <p14:xfrm>
              <a:off x="6660444" y="3113170"/>
              <a:ext cx="143933" cy="31724"/>
            </p14:xfrm>
          </p:contentPart>
        </mc:Choice>
        <mc:Fallback xmlns="">
          <p:pic>
            <p:nvPicPr>
              <p:cNvPr id="176" name="墨迹 175"/>
            </p:nvPicPr>
            <p:blipFill>
              <a:blip r:embed="rId343"/>
            </p:blipFill>
            <p:spPr>
              <a:xfrm>
                <a:off x="6660444" y="3113170"/>
                <a:ext cx="143933" cy="31724"/>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7" name="墨迹 176"/>
              <p14:cNvContentPartPr/>
              <p14:nvPr/>
            </p14:nvContentPartPr>
            <p14:xfrm>
              <a:off x="6637866" y="3013593"/>
              <a:ext cx="194734" cy="336449"/>
            </p14:xfrm>
          </p:contentPart>
        </mc:Choice>
        <mc:Fallback xmlns="">
          <p:pic>
            <p:nvPicPr>
              <p:cNvPr id="177" name="墨迹 176"/>
            </p:nvPicPr>
            <p:blipFill>
              <a:blip r:embed="rId345"/>
            </p:blipFill>
            <p:spPr>
              <a:xfrm>
                <a:off x="6637866" y="3013593"/>
                <a:ext cx="194734" cy="336449"/>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8" name="墨迹 177"/>
              <p14:cNvContentPartPr/>
              <p14:nvPr/>
            </p14:nvContentPartPr>
            <p14:xfrm>
              <a:off x="6824133" y="3032098"/>
              <a:ext cx="104422" cy="269301"/>
            </p14:xfrm>
          </p:contentPart>
        </mc:Choice>
        <mc:Fallback xmlns="">
          <p:pic>
            <p:nvPicPr>
              <p:cNvPr id="178" name="墨迹 177"/>
            </p:nvPicPr>
            <p:blipFill>
              <a:blip r:embed="rId347"/>
            </p:blipFill>
            <p:spPr>
              <a:xfrm>
                <a:off x="6824133" y="3032098"/>
                <a:ext cx="104422" cy="269301"/>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9" name="墨迹 178"/>
              <p14:cNvContentPartPr/>
              <p14:nvPr/>
            </p14:nvContentPartPr>
            <p14:xfrm>
              <a:off x="6862056" y="3062412"/>
              <a:ext cx="108832" cy="78958"/>
            </p14:xfrm>
          </p:contentPart>
        </mc:Choice>
        <mc:Fallback xmlns="">
          <p:pic>
            <p:nvPicPr>
              <p:cNvPr id="179" name="墨迹 178"/>
            </p:nvPicPr>
            <p:blipFill>
              <a:blip r:embed="rId349"/>
            </p:blipFill>
            <p:spPr>
              <a:xfrm>
                <a:off x="6862056" y="3062412"/>
                <a:ext cx="108832" cy="78958"/>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0" name="墨迹 179"/>
              <p14:cNvContentPartPr/>
              <p14:nvPr/>
            </p14:nvContentPartPr>
            <p14:xfrm>
              <a:off x="6937022" y="2976229"/>
              <a:ext cx="138288" cy="306135"/>
            </p14:xfrm>
          </p:contentPart>
        </mc:Choice>
        <mc:Fallback xmlns="">
          <p:pic>
            <p:nvPicPr>
              <p:cNvPr id="180" name="墨迹 179"/>
            </p:nvPicPr>
            <p:blipFill>
              <a:blip r:embed="rId351"/>
            </p:blipFill>
            <p:spPr>
              <a:xfrm>
                <a:off x="6937022" y="2976229"/>
                <a:ext cx="138288" cy="306135"/>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1" name="墨迹 180"/>
              <p14:cNvContentPartPr/>
              <p14:nvPr/>
            </p14:nvContentPartPr>
            <p14:xfrm>
              <a:off x="6860822" y="3004781"/>
              <a:ext cx="211666" cy="317062"/>
            </p14:xfrm>
          </p:contentPart>
        </mc:Choice>
        <mc:Fallback xmlns="">
          <p:pic>
            <p:nvPicPr>
              <p:cNvPr id="181" name="墨迹 180"/>
            </p:nvPicPr>
            <p:blipFill>
              <a:blip r:embed="rId353"/>
            </p:blipFill>
            <p:spPr>
              <a:xfrm>
                <a:off x="6860822" y="3004781"/>
                <a:ext cx="211666" cy="317062"/>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2" name="墨迹 181"/>
              <p14:cNvContentPartPr/>
              <p14:nvPr/>
            </p14:nvContentPartPr>
            <p14:xfrm>
              <a:off x="5525205" y="3923540"/>
              <a:ext cx="337962" cy="540363"/>
            </p14:xfrm>
          </p:contentPart>
        </mc:Choice>
        <mc:Fallback xmlns="">
          <p:pic>
            <p:nvPicPr>
              <p:cNvPr id="182" name="墨迹 181"/>
            </p:nvPicPr>
            <p:blipFill>
              <a:blip r:embed="rId355"/>
            </p:blipFill>
            <p:spPr>
              <a:xfrm>
                <a:off x="5525205" y="3923540"/>
                <a:ext cx="337962" cy="540363"/>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3" name="墨迹 182"/>
              <p14:cNvContentPartPr/>
              <p14:nvPr/>
            </p14:nvContentPartPr>
            <p14:xfrm>
              <a:off x="5929488" y="3947861"/>
              <a:ext cx="125589" cy="232995"/>
            </p14:xfrm>
          </p:contentPart>
        </mc:Choice>
        <mc:Fallback xmlns="">
          <p:pic>
            <p:nvPicPr>
              <p:cNvPr id="183" name="墨迹 182"/>
            </p:nvPicPr>
            <p:blipFill>
              <a:blip r:embed="rId357"/>
            </p:blipFill>
            <p:spPr>
              <a:xfrm>
                <a:off x="5929488" y="3947861"/>
                <a:ext cx="125589" cy="232995"/>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4" name="墨迹 183"/>
              <p14:cNvContentPartPr/>
              <p14:nvPr/>
            </p14:nvContentPartPr>
            <p14:xfrm>
              <a:off x="5904088" y="3936582"/>
              <a:ext cx="241300" cy="379100"/>
            </p14:xfrm>
          </p:contentPart>
        </mc:Choice>
        <mc:Fallback xmlns="">
          <p:pic>
            <p:nvPicPr>
              <p:cNvPr id="184" name="墨迹 183"/>
            </p:nvPicPr>
            <p:blipFill>
              <a:blip r:embed="rId359"/>
            </p:blipFill>
            <p:spPr>
              <a:xfrm>
                <a:off x="5904088" y="3936582"/>
                <a:ext cx="241300" cy="379100"/>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5" name="墨迹 184"/>
              <p14:cNvContentPartPr/>
              <p14:nvPr/>
            </p14:nvContentPartPr>
            <p14:xfrm>
              <a:off x="6062133" y="4032458"/>
              <a:ext cx="163689" cy="62038"/>
            </p14:xfrm>
          </p:contentPart>
        </mc:Choice>
        <mc:Fallback xmlns="">
          <p:pic>
            <p:nvPicPr>
              <p:cNvPr id="185" name="墨迹 184"/>
            </p:nvPicPr>
            <p:blipFill>
              <a:blip r:embed="rId361"/>
            </p:blipFill>
            <p:spPr>
              <a:xfrm>
                <a:off x="6062133" y="4032458"/>
                <a:ext cx="163689" cy="62038"/>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6" name="墨迹 185"/>
              <p14:cNvContentPartPr/>
              <p14:nvPr/>
            </p14:nvContentPartPr>
            <p14:xfrm>
              <a:off x="6084711" y="4122695"/>
              <a:ext cx="169333" cy="109976"/>
            </p14:xfrm>
          </p:contentPart>
        </mc:Choice>
        <mc:Fallback xmlns="">
          <p:pic>
            <p:nvPicPr>
              <p:cNvPr id="186" name="墨迹 185"/>
            </p:nvPicPr>
            <p:blipFill>
              <a:blip r:embed="rId363"/>
            </p:blipFill>
            <p:spPr>
              <a:xfrm>
                <a:off x="6084711" y="4122695"/>
                <a:ext cx="169333" cy="109976"/>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59530" y="652456"/>
            <a:ext cx="11500807" cy="2526512"/>
          </a:xfrm>
          <a:prstGeom prst="rect">
            <a:avLst/>
          </a:prstGeom>
        </p:spPr>
      </p:pic>
      <p:pic>
        <p:nvPicPr>
          <p:cNvPr id="5" name="图片 4"/>
          <p:cNvPicPr>
            <a:picLocks noChangeAspect="1"/>
          </p:cNvPicPr>
          <p:nvPr/>
        </p:nvPicPr>
        <p:blipFill>
          <a:blip r:embed="rId2"/>
          <a:stretch>
            <a:fillRect/>
          </a:stretch>
        </p:blipFill>
        <p:spPr>
          <a:xfrm>
            <a:off x="5736412" y="5400676"/>
            <a:ext cx="5219738" cy="804868"/>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248400" y="2658638"/>
              <a:ext cx="210608" cy="315653"/>
            </p14:xfrm>
          </p:contentPart>
        </mc:Choice>
        <mc:Fallback xmlns="">
          <p:pic>
            <p:nvPicPr>
              <p:cNvPr id="2" name="墨迹 1"/>
            </p:nvPicPr>
            <p:blipFill>
              <a:blip r:embed="rId4"/>
            </p:blipFill>
            <p:spPr>
              <a:xfrm>
                <a:off x="6248400" y="2658638"/>
                <a:ext cx="210608" cy="31565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310488" y="2658285"/>
              <a:ext cx="101600" cy="265952"/>
            </p14:xfrm>
          </p:contentPart>
        </mc:Choice>
        <mc:Fallback xmlns="">
          <p:pic>
            <p:nvPicPr>
              <p:cNvPr id="4" name="墨迹 3"/>
            </p:nvPicPr>
            <p:blipFill>
              <a:blip r:embed="rId6"/>
            </p:blipFill>
            <p:spPr>
              <a:xfrm>
                <a:off x="6310488" y="2658285"/>
                <a:ext cx="101600" cy="26595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558138" y="5930252"/>
              <a:ext cx="452262" cy="372227"/>
            </p14:xfrm>
          </p:contentPart>
        </mc:Choice>
        <mc:Fallback xmlns="">
          <p:pic>
            <p:nvPicPr>
              <p:cNvPr id="6" name="墨迹 5"/>
            </p:nvPicPr>
            <p:blipFill>
              <a:blip r:embed="rId8"/>
            </p:blipFill>
            <p:spPr>
              <a:xfrm>
                <a:off x="6558138" y="5930252"/>
                <a:ext cx="452262" cy="3722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114822" y="6231981"/>
              <a:ext cx="262466" cy="5640"/>
            </p14:xfrm>
          </p:contentPart>
        </mc:Choice>
        <mc:Fallback xmlns="">
          <p:pic>
            <p:nvPicPr>
              <p:cNvPr id="7" name="墨迹 6"/>
            </p:nvPicPr>
            <p:blipFill>
              <a:blip r:embed="rId10"/>
            </p:blipFill>
            <p:spPr>
              <a:xfrm>
                <a:off x="7114822" y="6231981"/>
                <a:ext cx="262466" cy="564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7710311" y="6220702"/>
              <a:ext cx="149578" cy="22559"/>
            </p14:xfrm>
          </p:contentPart>
        </mc:Choice>
        <mc:Fallback xmlns="">
          <p:pic>
            <p:nvPicPr>
              <p:cNvPr id="8" name="墨迹 7"/>
            </p:nvPicPr>
            <p:blipFill>
              <a:blip r:embed="rId12"/>
            </p:blipFill>
            <p:spPr>
              <a:xfrm>
                <a:off x="7710311" y="6220702"/>
                <a:ext cx="149578" cy="2255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7433733" y="5895003"/>
              <a:ext cx="395111" cy="407476"/>
            </p14:xfrm>
          </p:contentPart>
        </mc:Choice>
        <mc:Fallback xmlns="">
          <p:pic>
            <p:nvPicPr>
              <p:cNvPr id="9" name="墨迹 8"/>
            </p:nvPicPr>
            <p:blipFill>
              <a:blip r:embed="rId14"/>
            </p:blipFill>
            <p:spPr>
              <a:xfrm>
                <a:off x="7433733" y="5895003"/>
                <a:ext cx="395111" cy="40747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8782755" y="6198143"/>
              <a:ext cx="381000" cy="11279"/>
            </p14:xfrm>
          </p:contentPart>
        </mc:Choice>
        <mc:Fallback xmlns="">
          <p:pic>
            <p:nvPicPr>
              <p:cNvPr id="10" name="墨迹 9"/>
            </p:nvPicPr>
            <p:blipFill>
              <a:blip r:embed="rId16"/>
            </p:blipFill>
            <p:spPr>
              <a:xfrm>
                <a:off x="8782755" y="6198143"/>
                <a:ext cx="381000" cy="1127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1476022" y="3760162"/>
              <a:ext cx="42333" cy="492249"/>
            </p14:xfrm>
          </p:contentPart>
        </mc:Choice>
        <mc:Fallback xmlns="">
          <p:pic>
            <p:nvPicPr>
              <p:cNvPr id="11" name="墨迹 10"/>
            </p:nvPicPr>
            <p:blipFill>
              <a:blip r:embed="rId18"/>
            </p:blipFill>
            <p:spPr>
              <a:xfrm>
                <a:off x="1476022" y="3760162"/>
                <a:ext cx="42333" cy="49224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475140" y="3902743"/>
              <a:ext cx="173037" cy="231232"/>
            </p14:xfrm>
          </p:contentPart>
        </mc:Choice>
        <mc:Fallback xmlns="">
          <p:pic>
            <p:nvPicPr>
              <p:cNvPr id="12" name="墨迹 11"/>
            </p:nvPicPr>
            <p:blipFill>
              <a:blip r:embed="rId20"/>
            </p:blipFill>
            <p:spPr>
              <a:xfrm>
                <a:off x="1475140" y="3902743"/>
                <a:ext cx="173037" cy="23123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1646413" y="4026819"/>
              <a:ext cx="92075" cy="146634"/>
            </p14:xfrm>
          </p:contentPart>
        </mc:Choice>
        <mc:Fallback xmlns="">
          <p:pic>
            <p:nvPicPr>
              <p:cNvPr id="13" name="墨迹 12"/>
            </p:nvPicPr>
            <p:blipFill>
              <a:blip r:embed="rId22"/>
            </p:blipFill>
            <p:spPr>
              <a:xfrm>
                <a:off x="1646413" y="4026819"/>
                <a:ext cx="92075" cy="14663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1840088" y="3744829"/>
              <a:ext cx="152400" cy="471628"/>
            </p14:xfrm>
          </p:contentPart>
        </mc:Choice>
        <mc:Fallback xmlns="">
          <p:pic>
            <p:nvPicPr>
              <p:cNvPr id="14" name="墨迹 13"/>
            </p:nvPicPr>
            <p:blipFill>
              <a:blip r:embed="rId24"/>
            </p:blipFill>
            <p:spPr>
              <a:xfrm>
                <a:off x="1840088" y="3744829"/>
                <a:ext cx="152400" cy="47162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2009422" y="3806866"/>
              <a:ext cx="225778" cy="338388"/>
            </p14:xfrm>
          </p:contentPart>
        </mc:Choice>
        <mc:Fallback xmlns="">
          <p:pic>
            <p:nvPicPr>
              <p:cNvPr id="15" name="墨迹 14"/>
            </p:nvPicPr>
            <p:blipFill>
              <a:blip r:embed="rId26"/>
            </p:blipFill>
            <p:spPr>
              <a:xfrm>
                <a:off x="2009422" y="3806866"/>
                <a:ext cx="225778" cy="33838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2355144" y="3891463"/>
              <a:ext cx="71967" cy="259431"/>
            </p14:xfrm>
          </p:contentPart>
        </mc:Choice>
        <mc:Fallback xmlns="">
          <p:pic>
            <p:nvPicPr>
              <p:cNvPr id="16" name="墨迹 15"/>
            </p:nvPicPr>
            <p:blipFill>
              <a:blip r:embed="rId28"/>
            </p:blipFill>
            <p:spPr>
              <a:xfrm>
                <a:off x="2355144" y="3891463"/>
                <a:ext cx="71967" cy="25943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2460977" y="3875954"/>
              <a:ext cx="180623" cy="232642"/>
            </p14:xfrm>
          </p:contentPart>
        </mc:Choice>
        <mc:Fallback xmlns="">
          <p:pic>
            <p:nvPicPr>
              <p:cNvPr id="17" name="墨迹 16"/>
            </p:nvPicPr>
            <p:blipFill>
              <a:blip r:embed="rId30"/>
            </p:blipFill>
            <p:spPr>
              <a:xfrm>
                <a:off x="2460977" y="3875954"/>
                <a:ext cx="180623" cy="23264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2600677" y="3882123"/>
              <a:ext cx="220134" cy="231408"/>
            </p14:xfrm>
          </p:contentPart>
        </mc:Choice>
        <mc:Fallback xmlns="">
          <p:pic>
            <p:nvPicPr>
              <p:cNvPr id="18" name="墨迹 17"/>
            </p:nvPicPr>
            <p:blipFill>
              <a:blip r:embed="rId32"/>
            </p:blipFill>
            <p:spPr>
              <a:xfrm>
                <a:off x="2600677" y="3882123"/>
                <a:ext cx="220134" cy="23140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2834922" y="3947861"/>
              <a:ext cx="114300" cy="140996"/>
            </p14:xfrm>
          </p:contentPart>
        </mc:Choice>
        <mc:Fallback xmlns="">
          <p:pic>
            <p:nvPicPr>
              <p:cNvPr id="19" name="墨迹 18"/>
            </p:nvPicPr>
            <p:blipFill>
              <a:blip r:embed="rId34"/>
            </p:blipFill>
            <p:spPr>
              <a:xfrm>
                <a:off x="2834922" y="3947861"/>
                <a:ext cx="114300" cy="14099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2875844" y="3953501"/>
              <a:ext cx="47978" cy="259431"/>
            </p14:xfrm>
          </p:contentPart>
        </mc:Choice>
        <mc:Fallback xmlns="">
          <p:pic>
            <p:nvPicPr>
              <p:cNvPr id="20" name="墨迹 19"/>
            </p:nvPicPr>
            <p:blipFill>
              <a:blip r:embed="rId36"/>
            </p:blipFill>
            <p:spPr>
              <a:xfrm>
                <a:off x="2875844" y="3953501"/>
                <a:ext cx="47978" cy="25943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2968977" y="3795587"/>
              <a:ext cx="107245" cy="341208"/>
            </p14:xfrm>
          </p:contentPart>
        </mc:Choice>
        <mc:Fallback xmlns="">
          <p:pic>
            <p:nvPicPr>
              <p:cNvPr id="21" name="墨迹 20"/>
            </p:nvPicPr>
            <p:blipFill>
              <a:blip r:embed="rId38"/>
            </p:blipFill>
            <p:spPr>
              <a:xfrm>
                <a:off x="2968977" y="3795587"/>
                <a:ext cx="107245" cy="34120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3110088" y="3959141"/>
              <a:ext cx="90312" cy="135355"/>
            </p14:xfrm>
          </p:contentPart>
        </mc:Choice>
        <mc:Fallback xmlns="">
          <p:pic>
            <p:nvPicPr>
              <p:cNvPr id="22" name="墨迹 21"/>
            </p:nvPicPr>
            <p:blipFill>
              <a:blip r:embed="rId40"/>
            </p:blipFill>
            <p:spPr>
              <a:xfrm>
                <a:off x="3110088" y="3959141"/>
                <a:ext cx="90312" cy="13535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3197577" y="3722269"/>
              <a:ext cx="115711" cy="442725"/>
            </p14:xfrm>
          </p:contentPart>
        </mc:Choice>
        <mc:Fallback xmlns="">
          <p:pic>
            <p:nvPicPr>
              <p:cNvPr id="23" name="墨迹 22"/>
            </p:nvPicPr>
            <p:blipFill>
              <a:blip r:embed="rId42"/>
            </p:blipFill>
            <p:spPr>
              <a:xfrm>
                <a:off x="3197577" y="3722269"/>
                <a:ext cx="115711" cy="44272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3476977" y="3919662"/>
              <a:ext cx="50800" cy="56398"/>
            </p14:xfrm>
          </p:contentPart>
        </mc:Choice>
        <mc:Fallback xmlns="">
          <p:pic>
            <p:nvPicPr>
              <p:cNvPr id="24" name="墨迹 23"/>
            </p:nvPicPr>
            <p:blipFill>
              <a:blip r:embed="rId44"/>
            </p:blipFill>
            <p:spPr>
              <a:xfrm>
                <a:off x="3476977" y="3919662"/>
                <a:ext cx="50800" cy="5639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3651955" y="3846345"/>
              <a:ext cx="186267" cy="184703"/>
            </p14:xfrm>
          </p:contentPart>
        </mc:Choice>
        <mc:Fallback xmlns="">
          <p:pic>
            <p:nvPicPr>
              <p:cNvPr id="25" name="墨迹 24"/>
            </p:nvPicPr>
            <p:blipFill>
              <a:blip r:embed="rId46"/>
            </p:blipFill>
            <p:spPr>
              <a:xfrm>
                <a:off x="3651955" y="3846345"/>
                <a:ext cx="186267" cy="18470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3911600" y="3837533"/>
              <a:ext cx="16933" cy="181707"/>
            </p14:xfrm>
          </p:contentPart>
        </mc:Choice>
        <mc:Fallback xmlns="">
          <p:pic>
            <p:nvPicPr>
              <p:cNvPr id="26" name="墨迹 25"/>
            </p:nvPicPr>
            <p:blipFill>
              <a:blip r:embed="rId48"/>
            </p:blipFill>
            <p:spPr>
              <a:xfrm>
                <a:off x="3911600" y="3837533"/>
                <a:ext cx="16933" cy="18170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3911600" y="3894283"/>
              <a:ext cx="98777" cy="76138"/>
            </p14:xfrm>
          </p:contentPart>
        </mc:Choice>
        <mc:Fallback xmlns="">
          <p:pic>
            <p:nvPicPr>
              <p:cNvPr id="27" name="墨迹 26"/>
            </p:nvPicPr>
            <p:blipFill>
              <a:blip r:embed="rId50"/>
            </p:blipFill>
            <p:spPr>
              <a:xfrm>
                <a:off x="3911600" y="3894283"/>
                <a:ext cx="98777" cy="7613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4001911" y="3737602"/>
              <a:ext cx="22577" cy="382273"/>
            </p14:xfrm>
          </p:contentPart>
        </mc:Choice>
        <mc:Fallback xmlns="">
          <p:pic>
            <p:nvPicPr>
              <p:cNvPr id="28" name="墨迹 27"/>
            </p:nvPicPr>
            <p:blipFill>
              <a:blip r:embed="rId52"/>
            </p:blipFill>
            <p:spPr>
              <a:xfrm>
                <a:off x="4001911" y="3737602"/>
                <a:ext cx="22577" cy="38227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4047066" y="3865203"/>
              <a:ext cx="364949" cy="172895"/>
            </p14:xfrm>
          </p:contentPart>
        </mc:Choice>
        <mc:Fallback xmlns="">
          <p:pic>
            <p:nvPicPr>
              <p:cNvPr id="29" name="墨迹 28"/>
            </p:nvPicPr>
            <p:blipFill>
              <a:blip r:embed="rId54"/>
            </p:blipFill>
            <p:spPr>
              <a:xfrm>
                <a:off x="4047066" y="3865203"/>
                <a:ext cx="364949" cy="17289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1490133" y="4993164"/>
              <a:ext cx="26282" cy="502823"/>
            </p14:xfrm>
          </p:contentPart>
        </mc:Choice>
        <mc:Fallback xmlns="">
          <p:pic>
            <p:nvPicPr>
              <p:cNvPr id="30" name="墨迹 29"/>
            </p:nvPicPr>
            <p:blipFill>
              <a:blip r:embed="rId56"/>
            </p:blipFill>
            <p:spPr>
              <a:xfrm>
                <a:off x="1490133" y="4993164"/>
                <a:ext cx="26282" cy="50282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1493661" y="5143500"/>
              <a:ext cx="188383" cy="239691"/>
            </p14:xfrm>
          </p:contentPart>
        </mc:Choice>
        <mc:Fallback xmlns="">
          <p:pic>
            <p:nvPicPr>
              <p:cNvPr id="31" name="墨迹 30"/>
            </p:nvPicPr>
            <p:blipFill>
              <a:blip r:embed="rId58"/>
            </p:blipFill>
            <p:spPr>
              <a:xfrm>
                <a:off x="1493661" y="5143500"/>
                <a:ext cx="188383" cy="23969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1713794" y="5222457"/>
              <a:ext cx="103717" cy="135355"/>
            </p14:xfrm>
          </p:contentPart>
        </mc:Choice>
        <mc:Fallback xmlns="">
          <p:pic>
            <p:nvPicPr>
              <p:cNvPr id="32" name="墨迹 31"/>
            </p:nvPicPr>
            <p:blipFill>
              <a:blip r:embed="rId60"/>
            </p:blipFill>
            <p:spPr>
              <a:xfrm>
                <a:off x="1713794" y="5222457"/>
                <a:ext cx="103717" cy="13535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1913466" y="5036343"/>
              <a:ext cx="146756" cy="398488"/>
            </p14:xfrm>
          </p:contentPart>
        </mc:Choice>
        <mc:Fallback xmlns="">
          <p:pic>
            <p:nvPicPr>
              <p:cNvPr id="33" name="墨迹 32"/>
            </p:nvPicPr>
            <p:blipFill>
              <a:blip r:embed="rId62"/>
            </p:blipFill>
            <p:spPr>
              <a:xfrm>
                <a:off x="1913466" y="5036343"/>
                <a:ext cx="146756" cy="39848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2061633" y="5078642"/>
              <a:ext cx="269522" cy="273530"/>
            </p14:xfrm>
          </p:contentPart>
        </mc:Choice>
        <mc:Fallback xmlns="">
          <p:pic>
            <p:nvPicPr>
              <p:cNvPr id="34" name="墨迹 33"/>
            </p:nvPicPr>
            <p:blipFill>
              <a:blip r:embed="rId64"/>
            </p:blipFill>
            <p:spPr>
              <a:xfrm>
                <a:off x="2061633" y="5078642"/>
                <a:ext cx="269522" cy="27353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2421466" y="5098381"/>
              <a:ext cx="79022" cy="265071"/>
            </p14:xfrm>
          </p:contentPart>
        </mc:Choice>
        <mc:Fallback xmlns="">
          <p:pic>
            <p:nvPicPr>
              <p:cNvPr id="35" name="墨迹 34"/>
            </p:nvPicPr>
            <p:blipFill>
              <a:blip r:embed="rId66"/>
            </p:blipFill>
            <p:spPr>
              <a:xfrm>
                <a:off x="2421466" y="5098381"/>
                <a:ext cx="79022" cy="26507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2592740" y="5075822"/>
              <a:ext cx="150460" cy="197393"/>
            </p14:xfrm>
          </p:contentPart>
        </mc:Choice>
        <mc:Fallback xmlns="">
          <p:pic>
            <p:nvPicPr>
              <p:cNvPr id="36" name="墨迹 35"/>
            </p:nvPicPr>
            <p:blipFill>
              <a:blip r:embed="rId68"/>
            </p:blipFill>
            <p:spPr>
              <a:xfrm>
                <a:off x="2592740" y="5075822"/>
                <a:ext cx="150460" cy="19739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2717447" y="5098381"/>
              <a:ext cx="212019" cy="198098"/>
            </p14:xfrm>
          </p:contentPart>
        </mc:Choice>
        <mc:Fallback xmlns="">
          <p:pic>
            <p:nvPicPr>
              <p:cNvPr id="37" name="墨迹 36"/>
            </p:nvPicPr>
            <p:blipFill>
              <a:blip r:embed="rId70"/>
            </p:blipFill>
            <p:spPr>
              <a:xfrm>
                <a:off x="2717447" y="5098381"/>
                <a:ext cx="212019" cy="19809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2940755" y="5143500"/>
              <a:ext cx="104422" cy="114910"/>
            </p14:xfrm>
          </p:contentPart>
        </mc:Choice>
        <mc:Fallback xmlns="">
          <p:pic>
            <p:nvPicPr>
              <p:cNvPr id="38" name="墨迹 37"/>
            </p:nvPicPr>
            <p:blipFill>
              <a:blip r:embed="rId72"/>
            </p:blipFill>
            <p:spPr>
              <a:xfrm>
                <a:off x="2940755" y="5143500"/>
                <a:ext cx="104422" cy="11491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2983088" y="5145791"/>
              <a:ext cx="36689" cy="175362"/>
            </p14:xfrm>
          </p:contentPart>
        </mc:Choice>
        <mc:Fallback xmlns="">
          <p:pic>
            <p:nvPicPr>
              <p:cNvPr id="39" name="墨迹 38"/>
            </p:nvPicPr>
            <p:blipFill>
              <a:blip r:embed="rId74"/>
            </p:blipFill>
            <p:spPr>
              <a:xfrm>
                <a:off x="2983088" y="5145791"/>
                <a:ext cx="36689" cy="17536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3081866" y="4987876"/>
              <a:ext cx="99660" cy="327637"/>
            </p14:xfrm>
          </p:contentPart>
        </mc:Choice>
        <mc:Fallback xmlns="">
          <p:pic>
            <p:nvPicPr>
              <p:cNvPr id="40" name="墨迹 39"/>
            </p:nvPicPr>
            <p:blipFill>
              <a:blip r:embed="rId76"/>
            </p:blipFill>
            <p:spPr>
              <a:xfrm>
                <a:off x="3081866" y="4987876"/>
                <a:ext cx="99660" cy="32763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3218744" y="5160419"/>
              <a:ext cx="134056" cy="109271"/>
            </p14:xfrm>
          </p:contentPart>
        </mc:Choice>
        <mc:Fallback xmlns="">
          <p:pic>
            <p:nvPicPr>
              <p:cNvPr id="41" name="墨迹 40"/>
            </p:nvPicPr>
            <p:blipFill>
              <a:blip r:embed="rId78"/>
            </p:blipFill>
            <p:spPr>
              <a:xfrm>
                <a:off x="3218744" y="5160419"/>
                <a:ext cx="134056" cy="109271"/>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3338688" y="4878429"/>
              <a:ext cx="155223" cy="532961"/>
            </p14:xfrm>
          </p:contentPart>
        </mc:Choice>
        <mc:Fallback xmlns="">
          <p:pic>
            <p:nvPicPr>
              <p:cNvPr id="42" name="墨迹 41"/>
            </p:nvPicPr>
            <p:blipFill>
              <a:blip r:embed="rId80"/>
            </p:blipFill>
            <p:spPr>
              <a:xfrm>
                <a:off x="3338688" y="4878429"/>
                <a:ext cx="155223" cy="53296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3648251" y="5156718"/>
              <a:ext cx="51682" cy="51640"/>
            </p14:xfrm>
          </p:contentPart>
        </mc:Choice>
        <mc:Fallback xmlns="">
          <p:pic>
            <p:nvPicPr>
              <p:cNvPr id="43" name="墨迹 42"/>
            </p:nvPicPr>
            <p:blipFill>
              <a:blip r:embed="rId82"/>
            </p:blipFill>
            <p:spPr>
              <a:xfrm>
                <a:off x="3648251" y="5156718"/>
                <a:ext cx="51682" cy="5164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3814938" y="5034581"/>
              <a:ext cx="198262" cy="135708"/>
            </p14:xfrm>
          </p:contentPart>
        </mc:Choice>
        <mc:Fallback xmlns="">
          <p:pic>
            <p:nvPicPr>
              <p:cNvPr id="44" name="墨迹 43"/>
            </p:nvPicPr>
            <p:blipFill>
              <a:blip r:embed="rId84"/>
            </p:blipFill>
            <p:spPr>
              <a:xfrm>
                <a:off x="3814938" y="5034581"/>
                <a:ext cx="198262" cy="13570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3939822" y="5034228"/>
              <a:ext cx="45155" cy="238987"/>
            </p14:xfrm>
          </p:contentPart>
        </mc:Choice>
        <mc:Fallback xmlns="">
          <p:pic>
            <p:nvPicPr>
              <p:cNvPr id="45" name="墨迹 44"/>
            </p:nvPicPr>
            <p:blipFill>
              <a:blip r:embed="rId86"/>
            </p:blipFill>
            <p:spPr>
              <a:xfrm>
                <a:off x="3939822" y="5034228"/>
                <a:ext cx="45155" cy="23898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4075288" y="5034933"/>
              <a:ext cx="26282" cy="145754"/>
            </p14:xfrm>
          </p:contentPart>
        </mc:Choice>
        <mc:Fallback xmlns="">
          <p:pic>
            <p:nvPicPr>
              <p:cNvPr id="46" name="墨迹 45"/>
            </p:nvPicPr>
            <p:blipFill>
              <a:blip r:embed="rId88"/>
            </p:blipFill>
            <p:spPr>
              <a:xfrm>
                <a:off x="4075288" y="5034933"/>
                <a:ext cx="26282" cy="14575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4075288" y="5087101"/>
              <a:ext cx="101600" cy="62038"/>
            </p14:xfrm>
          </p:contentPart>
        </mc:Choice>
        <mc:Fallback xmlns="">
          <p:pic>
            <p:nvPicPr>
              <p:cNvPr id="47" name="墨迹 46"/>
            </p:nvPicPr>
            <p:blipFill>
              <a:blip r:embed="rId90"/>
            </p:blipFill>
            <p:spPr>
              <a:xfrm>
                <a:off x="4075288" y="5087101"/>
                <a:ext cx="101600" cy="6203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4114800" y="4926367"/>
              <a:ext cx="95955" cy="513222"/>
            </p14:xfrm>
          </p:contentPart>
        </mc:Choice>
        <mc:Fallback xmlns="">
          <p:pic>
            <p:nvPicPr>
              <p:cNvPr id="48" name="墨迹 47"/>
            </p:nvPicPr>
            <p:blipFill>
              <a:blip r:embed="rId92"/>
            </p:blipFill>
            <p:spPr>
              <a:xfrm>
                <a:off x="4114800" y="4926367"/>
                <a:ext cx="95955" cy="51322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4188177" y="5154779"/>
              <a:ext cx="336727" cy="155447"/>
            </p14:xfrm>
          </p:contentPart>
        </mc:Choice>
        <mc:Fallback xmlns="">
          <p:pic>
            <p:nvPicPr>
              <p:cNvPr id="49" name="墨迹 48"/>
            </p:nvPicPr>
            <p:blipFill>
              <a:blip r:embed="rId94"/>
            </p:blipFill>
            <p:spPr>
              <a:xfrm>
                <a:off x="4188177" y="5154779"/>
                <a:ext cx="336727" cy="15544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5619044" y="3601013"/>
              <a:ext cx="105017" cy="59958"/>
            </p14:xfrm>
          </p:contentPart>
        </mc:Choice>
        <mc:Fallback xmlns="">
          <p:pic>
            <p:nvPicPr>
              <p:cNvPr id="50" name="墨迹 49"/>
            </p:nvPicPr>
            <p:blipFill>
              <a:blip r:embed="rId96"/>
            </p:blipFill>
            <p:spPr>
              <a:xfrm>
                <a:off x="5619044" y="3601013"/>
                <a:ext cx="105017" cy="5995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2494844" y="4413850"/>
              <a:ext cx="248356" cy="219247"/>
            </p14:xfrm>
          </p:contentPart>
        </mc:Choice>
        <mc:Fallback xmlns="">
          <p:pic>
            <p:nvPicPr>
              <p:cNvPr id="51" name="墨迹 50"/>
            </p:nvPicPr>
            <p:blipFill>
              <a:blip r:embed="rId98"/>
            </p:blipFill>
            <p:spPr>
              <a:xfrm>
                <a:off x="2494844" y="4413850"/>
                <a:ext cx="248356" cy="21924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2565400" y="4313039"/>
              <a:ext cx="232833" cy="342617"/>
            </p14:xfrm>
          </p:contentPart>
        </mc:Choice>
        <mc:Fallback xmlns="">
          <p:pic>
            <p:nvPicPr>
              <p:cNvPr id="52" name="墨迹 51"/>
            </p:nvPicPr>
            <p:blipFill>
              <a:blip r:embed="rId100"/>
            </p:blipFill>
            <p:spPr>
              <a:xfrm>
                <a:off x="2565400" y="4313039"/>
                <a:ext cx="232833" cy="34261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2779712" y="5497750"/>
              <a:ext cx="248532" cy="497360"/>
            </p14:xfrm>
          </p:contentPart>
        </mc:Choice>
        <mc:Fallback xmlns="">
          <p:pic>
            <p:nvPicPr>
              <p:cNvPr id="53" name="墨迹 52"/>
            </p:nvPicPr>
            <p:blipFill>
              <a:blip r:embed="rId102"/>
            </p:blipFill>
            <p:spPr>
              <a:xfrm>
                <a:off x="2779712" y="5497750"/>
                <a:ext cx="248532" cy="49736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9923109" y="1703220"/>
              <a:ext cx="186091" cy="189814"/>
            </p14:xfrm>
          </p:contentPart>
        </mc:Choice>
        <mc:Fallback xmlns="">
          <p:pic>
            <p:nvPicPr>
              <p:cNvPr id="54" name="墨迹 53"/>
            </p:nvPicPr>
            <p:blipFill>
              <a:blip r:embed="rId104"/>
            </p:blipFill>
            <p:spPr>
              <a:xfrm>
                <a:off x="9923109" y="1703220"/>
                <a:ext cx="186091" cy="18981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10148711" y="1729304"/>
              <a:ext cx="139700" cy="138880"/>
            </p14:xfrm>
          </p:contentPart>
        </mc:Choice>
        <mc:Fallback xmlns="">
          <p:pic>
            <p:nvPicPr>
              <p:cNvPr id="55" name="墨迹 54"/>
            </p:nvPicPr>
            <p:blipFill>
              <a:blip r:embed="rId106"/>
            </p:blipFill>
            <p:spPr>
              <a:xfrm>
                <a:off x="10148711" y="1729304"/>
                <a:ext cx="139700" cy="13888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10143066" y="1650699"/>
              <a:ext cx="207434" cy="283753"/>
            </p14:xfrm>
          </p:contentPart>
        </mc:Choice>
        <mc:Fallback xmlns="">
          <p:pic>
            <p:nvPicPr>
              <p:cNvPr id="56" name="墨迹 55"/>
            </p:nvPicPr>
            <p:blipFill>
              <a:blip r:embed="rId108"/>
            </p:blipFill>
            <p:spPr>
              <a:xfrm>
                <a:off x="10143066" y="1650699"/>
                <a:ext cx="207434" cy="28375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10318044" y="1770897"/>
              <a:ext cx="183444" cy="22560"/>
            </p14:xfrm>
          </p:contentPart>
        </mc:Choice>
        <mc:Fallback xmlns="">
          <p:pic>
            <p:nvPicPr>
              <p:cNvPr id="57" name="墨迹 56"/>
            </p:nvPicPr>
            <p:blipFill>
              <a:blip r:embed="rId110"/>
            </p:blipFill>
            <p:spPr>
              <a:xfrm>
                <a:off x="10318044" y="1770897"/>
                <a:ext cx="183444" cy="2256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10394244" y="1684891"/>
              <a:ext cx="36688" cy="266480"/>
            </p14:xfrm>
          </p:contentPart>
        </mc:Choice>
        <mc:Fallback xmlns="">
          <p:pic>
            <p:nvPicPr>
              <p:cNvPr id="58" name="墨迹 57"/>
            </p:nvPicPr>
            <p:blipFill>
              <a:blip r:embed="rId112"/>
            </p:blipFill>
            <p:spPr>
              <a:xfrm>
                <a:off x="10394244" y="1684891"/>
                <a:ext cx="36688" cy="26648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10517717" y="1686300"/>
              <a:ext cx="209550" cy="133946"/>
            </p14:xfrm>
          </p:contentPart>
        </mc:Choice>
        <mc:Fallback xmlns="">
          <p:pic>
            <p:nvPicPr>
              <p:cNvPr id="59" name="墨迹 58"/>
            </p:nvPicPr>
            <p:blipFill>
              <a:blip r:embed="rId114"/>
            </p:blipFill>
            <p:spPr>
              <a:xfrm>
                <a:off x="10517717" y="1686300"/>
                <a:ext cx="209550" cy="13394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10705394" y="1611221"/>
              <a:ext cx="208138" cy="394610"/>
            </p14:xfrm>
          </p:contentPart>
        </mc:Choice>
        <mc:Fallback xmlns="">
          <p:pic>
            <p:nvPicPr>
              <p:cNvPr id="60" name="墨迹 59"/>
            </p:nvPicPr>
            <p:blipFill>
              <a:blip r:embed="rId116"/>
            </p:blipFill>
            <p:spPr>
              <a:xfrm>
                <a:off x="10705394" y="1611221"/>
                <a:ext cx="208138" cy="39461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10944577" y="1708860"/>
              <a:ext cx="121355" cy="11279"/>
            </p14:xfrm>
          </p:contentPart>
        </mc:Choice>
        <mc:Fallback xmlns="">
          <p:pic>
            <p:nvPicPr>
              <p:cNvPr id="61" name="墨迹 60"/>
            </p:nvPicPr>
            <p:blipFill>
              <a:blip r:embed="rId118"/>
            </p:blipFill>
            <p:spPr>
              <a:xfrm>
                <a:off x="10944577" y="1708860"/>
                <a:ext cx="121355" cy="1127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10920588" y="1782177"/>
              <a:ext cx="187677" cy="22559"/>
            </p14:xfrm>
          </p:contentPart>
        </mc:Choice>
        <mc:Fallback xmlns="">
          <p:pic>
            <p:nvPicPr>
              <p:cNvPr id="62" name="墨迹 61"/>
            </p:nvPicPr>
            <p:blipFill>
              <a:blip r:embed="rId120"/>
            </p:blipFill>
            <p:spPr>
              <a:xfrm>
                <a:off x="10920588" y="1782177"/>
                <a:ext cx="187677" cy="2255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11123082" y="1646822"/>
              <a:ext cx="157339" cy="273530"/>
            </p14:xfrm>
          </p:contentPart>
        </mc:Choice>
        <mc:Fallback xmlns="">
          <p:pic>
            <p:nvPicPr>
              <p:cNvPr id="63" name="墨迹 62"/>
            </p:nvPicPr>
            <p:blipFill>
              <a:blip r:embed="rId122"/>
            </p:blipFill>
            <p:spPr>
              <a:xfrm>
                <a:off x="11123082" y="1646822"/>
                <a:ext cx="157339" cy="27353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9938102" y="2095891"/>
              <a:ext cx="176742" cy="160030"/>
            </p14:xfrm>
          </p:contentPart>
        </mc:Choice>
        <mc:Fallback xmlns="">
          <p:pic>
            <p:nvPicPr>
              <p:cNvPr id="64" name="墨迹 63"/>
            </p:nvPicPr>
            <p:blipFill>
              <a:blip r:embed="rId124"/>
            </p:blipFill>
            <p:spPr>
              <a:xfrm>
                <a:off x="9938102" y="2095891"/>
                <a:ext cx="176742" cy="16003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10148711" y="2081087"/>
              <a:ext cx="139700" cy="183646"/>
            </p14:xfrm>
          </p:contentPart>
        </mc:Choice>
        <mc:Fallback xmlns="">
          <p:pic>
            <p:nvPicPr>
              <p:cNvPr id="65" name="墨迹 64"/>
            </p:nvPicPr>
            <p:blipFill>
              <a:blip r:embed="rId126"/>
            </p:blipFill>
            <p:spPr>
              <a:xfrm>
                <a:off x="10148711" y="2081087"/>
                <a:ext cx="139700" cy="18364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10134600" y="2055531"/>
              <a:ext cx="196497" cy="208849"/>
            </p14:xfrm>
          </p:contentPart>
        </mc:Choice>
        <mc:Fallback xmlns="">
          <p:pic>
            <p:nvPicPr>
              <p:cNvPr id="66" name="墨迹 65"/>
            </p:nvPicPr>
            <p:blipFill>
              <a:blip r:embed="rId128"/>
            </p:blipFill>
            <p:spPr>
              <a:xfrm>
                <a:off x="10134600" y="2055531"/>
                <a:ext cx="196497" cy="20884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10357555" y="2137485"/>
              <a:ext cx="165806" cy="16919"/>
            </p14:xfrm>
          </p:contentPart>
        </mc:Choice>
        <mc:Fallback xmlns="">
          <p:pic>
            <p:nvPicPr>
              <p:cNvPr id="67" name="墨迹 66"/>
            </p:nvPicPr>
            <p:blipFill>
              <a:blip r:embed="rId130"/>
            </p:blipFill>
            <p:spPr>
              <a:xfrm>
                <a:off x="10357555" y="2137485"/>
                <a:ext cx="165806" cy="1691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10439400" y="2034558"/>
              <a:ext cx="31044" cy="255201"/>
            </p14:xfrm>
          </p:contentPart>
        </mc:Choice>
        <mc:Fallback xmlns="">
          <p:pic>
            <p:nvPicPr>
              <p:cNvPr id="68" name="墨迹 67"/>
            </p:nvPicPr>
            <p:blipFill>
              <a:blip r:embed="rId132"/>
            </p:blipFill>
            <p:spPr>
              <a:xfrm>
                <a:off x="10439400" y="2034558"/>
                <a:ext cx="31044" cy="25520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10583332" y="2032267"/>
              <a:ext cx="155223" cy="133417"/>
            </p14:xfrm>
          </p:contentPart>
        </mc:Choice>
        <mc:Fallback xmlns="">
          <p:pic>
            <p:nvPicPr>
              <p:cNvPr id="69" name="墨迹 68"/>
            </p:nvPicPr>
            <p:blipFill>
              <a:blip r:embed="rId134"/>
            </p:blipFill>
            <p:spPr>
              <a:xfrm>
                <a:off x="10583332" y="2032267"/>
                <a:ext cx="155223" cy="13341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10690577" y="2060466"/>
              <a:ext cx="39511" cy="164436"/>
            </p14:xfrm>
          </p:contentPart>
        </mc:Choice>
        <mc:Fallback xmlns="">
          <p:pic>
            <p:nvPicPr>
              <p:cNvPr id="70" name="墨迹 69"/>
            </p:nvPicPr>
            <p:blipFill>
              <a:blip r:embed="rId136"/>
            </p:blipFill>
            <p:spPr>
              <a:xfrm>
                <a:off x="10690577" y="2060466"/>
                <a:ext cx="39511" cy="16443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10833981" y="2000014"/>
              <a:ext cx="209374" cy="357423"/>
            </p14:xfrm>
          </p:contentPart>
        </mc:Choice>
        <mc:Fallback xmlns="">
          <p:pic>
            <p:nvPicPr>
              <p:cNvPr id="71" name="墨迹 70"/>
            </p:nvPicPr>
            <p:blipFill>
              <a:blip r:embed="rId138"/>
            </p:blipFill>
            <p:spPr>
              <a:xfrm>
                <a:off x="10833981" y="2000014"/>
                <a:ext cx="209374" cy="35742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11074400" y="2052888"/>
              <a:ext cx="138288" cy="19739"/>
            </p14:xfrm>
          </p:contentPart>
        </mc:Choice>
        <mc:Fallback xmlns="">
          <p:pic>
            <p:nvPicPr>
              <p:cNvPr id="72" name="墨迹 71"/>
            </p:nvPicPr>
            <p:blipFill>
              <a:blip r:embed="rId140"/>
            </p:blipFill>
            <p:spPr>
              <a:xfrm>
                <a:off x="11074400" y="2052888"/>
                <a:ext cx="138288" cy="1973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11044589" y="2114925"/>
              <a:ext cx="190676" cy="22560"/>
            </p14:xfrm>
          </p:contentPart>
        </mc:Choice>
        <mc:Fallback xmlns="">
          <p:pic>
            <p:nvPicPr>
              <p:cNvPr id="73" name="墨迹 72"/>
            </p:nvPicPr>
            <p:blipFill>
              <a:blip r:embed="rId142"/>
            </p:blipFill>
            <p:spPr>
              <a:xfrm>
                <a:off x="11044589" y="2114925"/>
                <a:ext cx="190676" cy="2256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11325048" y="1876468"/>
              <a:ext cx="167040" cy="303315"/>
            </p14:xfrm>
          </p:contentPart>
        </mc:Choice>
        <mc:Fallback xmlns="">
          <p:pic>
            <p:nvPicPr>
              <p:cNvPr id="74" name="墨迹 73"/>
            </p:nvPicPr>
            <p:blipFill>
              <a:blip r:embed="rId144"/>
            </p:blipFill>
            <p:spPr>
              <a:xfrm>
                <a:off x="11325048" y="1876468"/>
                <a:ext cx="167040" cy="30331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7608711" y="1767549"/>
              <a:ext cx="152400" cy="197922"/>
            </p14:xfrm>
          </p:contentPart>
        </mc:Choice>
        <mc:Fallback xmlns="">
          <p:pic>
            <p:nvPicPr>
              <p:cNvPr id="75" name="墨迹 74"/>
            </p:nvPicPr>
            <p:blipFill>
              <a:blip r:embed="rId146"/>
            </p:blipFill>
            <p:spPr>
              <a:xfrm>
                <a:off x="7608711" y="1767549"/>
                <a:ext cx="152400" cy="197922"/>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9378244" y="1679956"/>
              <a:ext cx="132644" cy="218366"/>
            </p14:xfrm>
          </p:contentPart>
        </mc:Choice>
        <mc:Fallback xmlns="">
          <p:pic>
            <p:nvPicPr>
              <p:cNvPr id="76" name="墨迹 75"/>
            </p:nvPicPr>
            <p:blipFill>
              <a:blip r:embed="rId148"/>
            </p:blipFill>
            <p:spPr>
              <a:xfrm>
                <a:off x="9378244" y="1679956"/>
                <a:ext cx="132644" cy="21836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8621888" y="834690"/>
              <a:ext cx="53622" cy="5640"/>
            </p14:xfrm>
          </p:contentPart>
        </mc:Choice>
        <mc:Fallback xmlns="">
          <p:pic>
            <p:nvPicPr>
              <p:cNvPr id="77" name="墨迹 76"/>
            </p:nvPicPr>
            <p:blipFill>
              <a:blip r:embed="rId150"/>
            </p:blipFill>
            <p:spPr>
              <a:xfrm>
                <a:off x="8621888" y="834690"/>
                <a:ext cx="53622" cy="564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6939138" y="1274595"/>
              <a:ext cx="153106" cy="172014"/>
            </p14:xfrm>
          </p:contentPart>
        </mc:Choice>
        <mc:Fallback xmlns="">
          <p:pic>
            <p:nvPicPr>
              <p:cNvPr id="78" name="墨迹 77"/>
            </p:nvPicPr>
            <p:blipFill>
              <a:blip r:embed="rId152"/>
            </p:blipFill>
            <p:spPr>
              <a:xfrm>
                <a:off x="6939138" y="1274595"/>
                <a:ext cx="153106" cy="172014"/>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7095066" y="1270894"/>
              <a:ext cx="118534" cy="164435"/>
            </p14:xfrm>
          </p:contentPart>
        </mc:Choice>
        <mc:Fallback xmlns="">
          <p:pic>
            <p:nvPicPr>
              <p:cNvPr id="79" name="墨迹 78"/>
            </p:nvPicPr>
            <p:blipFill>
              <a:blip r:embed="rId154"/>
            </p:blipFill>
            <p:spPr>
              <a:xfrm>
                <a:off x="7095066" y="1270894"/>
                <a:ext cx="118534" cy="16443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7112000" y="1205331"/>
              <a:ext cx="145344" cy="218719"/>
            </p14:xfrm>
          </p:contentPart>
        </mc:Choice>
        <mc:Fallback xmlns="">
          <p:pic>
            <p:nvPicPr>
              <p:cNvPr id="80" name="墨迹 79"/>
            </p:nvPicPr>
            <p:blipFill>
              <a:blip r:embed="rId156"/>
            </p:blipFill>
            <p:spPr>
              <a:xfrm>
                <a:off x="7112000" y="1205331"/>
                <a:ext cx="145344" cy="21871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7300383" y="1297154"/>
              <a:ext cx="155928" cy="33839"/>
            </p14:xfrm>
          </p:contentPart>
        </mc:Choice>
        <mc:Fallback xmlns="">
          <p:pic>
            <p:nvPicPr>
              <p:cNvPr id="81" name="墨迹 80"/>
            </p:nvPicPr>
            <p:blipFill>
              <a:blip r:embed="rId158"/>
            </p:blipFill>
            <p:spPr>
              <a:xfrm>
                <a:off x="7300383" y="1297154"/>
                <a:ext cx="155928" cy="3383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7371644" y="1216082"/>
              <a:ext cx="11288" cy="222067"/>
            </p14:xfrm>
          </p:contentPart>
        </mc:Choice>
        <mc:Fallback xmlns="">
          <p:pic>
            <p:nvPicPr>
              <p:cNvPr id="82" name="墨迹 81"/>
            </p:nvPicPr>
            <p:blipFill>
              <a:blip r:embed="rId160"/>
            </p:blipFill>
            <p:spPr>
              <a:xfrm>
                <a:off x="7371644" y="1216082"/>
                <a:ext cx="11288" cy="22206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7534098" y="1195638"/>
              <a:ext cx="142346" cy="190343"/>
            </p14:xfrm>
          </p:contentPart>
        </mc:Choice>
        <mc:Fallback xmlns="">
          <p:pic>
            <p:nvPicPr>
              <p:cNvPr id="83" name="墨迹 82"/>
            </p:nvPicPr>
            <p:blipFill>
              <a:blip r:embed="rId162"/>
            </p:blipFill>
            <p:spPr>
              <a:xfrm>
                <a:off x="7534098" y="1195638"/>
                <a:ext cx="142346" cy="190343"/>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7704666" y="1164090"/>
              <a:ext cx="129822" cy="302258"/>
            </p14:xfrm>
          </p:contentPart>
        </mc:Choice>
        <mc:Fallback xmlns="">
          <p:pic>
            <p:nvPicPr>
              <p:cNvPr id="84" name="墨迹 83"/>
            </p:nvPicPr>
            <p:blipFill>
              <a:blip r:embed="rId164"/>
            </p:blipFill>
            <p:spPr>
              <a:xfrm>
                <a:off x="7704666" y="1164090"/>
                <a:ext cx="129822" cy="30225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7924800" y="1206917"/>
              <a:ext cx="99659" cy="22559"/>
            </p14:xfrm>
          </p:contentPart>
        </mc:Choice>
        <mc:Fallback xmlns="">
          <p:pic>
            <p:nvPicPr>
              <p:cNvPr id="85" name="墨迹 84"/>
            </p:nvPicPr>
            <p:blipFill>
              <a:blip r:embed="rId166"/>
            </p:blipFill>
            <p:spPr>
              <a:xfrm>
                <a:off x="7924800" y="1206917"/>
                <a:ext cx="99659" cy="2255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7910688" y="1288694"/>
              <a:ext cx="112889" cy="14100"/>
            </p14:xfrm>
          </p:contentPart>
        </mc:Choice>
        <mc:Fallback xmlns="">
          <p:pic>
            <p:nvPicPr>
              <p:cNvPr id="86" name="墨迹 85"/>
            </p:nvPicPr>
            <p:blipFill>
              <a:blip r:embed="rId168"/>
            </p:blipFill>
            <p:spPr>
              <a:xfrm>
                <a:off x="7910688" y="1288694"/>
                <a:ext cx="112889" cy="1410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8128000" y="1169377"/>
              <a:ext cx="152400" cy="251853"/>
            </p14:xfrm>
          </p:contentPart>
        </mc:Choice>
        <mc:Fallback xmlns="">
          <p:pic>
            <p:nvPicPr>
              <p:cNvPr id="87" name="墨迹 86"/>
            </p:nvPicPr>
            <p:blipFill>
              <a:blip r:embed="rId170"/>
            </p:blipFill>
            <p:spPr>
              <a:xfrm>
                <a:off x="8128000" y="1169377"/>
                <a:ext cx="152400" cy="251853"/>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6997347" y="1032083"/>
              <a:ext cx="101424" cy="124076"/>
            </p14:xfrm>
          </p:contentPart>
        </mc:Choice>
        <mc:Fallback xmlns="">
          <p:pic>
            <p:nvPicPr>
              <p:cNvPr id="88" name="墨迹 87"/>
            </p:nvPicPr>
            <p:blipFill>
              <a:blip r:embed="rId172"/>
            </p:blipFill>
            <p:spPr>
              <a:xfrm>
                <a:off x="6997347" y="1032083"/>
                <a:ext cx="101424" cy="124076"/>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7038622" y="1005823"/>
              <a:ext cx="124178" cy="178535"/>
            </p14:xfrm>
          </p:contentPart>
        </mc:Choice>
        <mc:Fallback xmlns="">
          <p:pic>
            <p:nvPicPr>
              <p:cNvPr id="89" name="墨迹 88"/>
            </p:nvPicPr>
            <p:blipFill>
              <a:blip r:embed="rId174"/>
            </p:blipFill>
            <p:spPr>
              <a:xfrm>
                <a:off x="7038622" y="1005823"/>
                <a:ext cx="124178" cy="17853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7021688" y="938498"/>
              <a:ext cx="191912" cy="240220"/>
            </p14:xfrm>
          </p:contentPart>
        </mc:Choice>
        <mc:Fallback xmlns="">
          <p:pic>
            <p:nvPicPr>
              <p:cNvPr id="90" name="墨迹 89"/>
            </p:nvPicPr>
            <p:blipFill>
              <a:blip r:embed="rId176"/>
            </p:blipFill>
            <p:spPr>
              <a:xfrm>
                <a:off x="7021688" y="938498"/>
                <a:ext cx="191912" cy="24022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7234413" y="1054643"/>
              <a:ext cx="193675" cy="28199"/>
            </p14:xfrm>
          </p:contentPart>
        </mc:Choice>
        <mc:Fallback xmlns="">
          <p:pic>
            <p:nvPicPr>
              <p:cNvPr id="91" name="墨迹 90"/>
            </p:nvPicPr>
            <p:blipFill>
              <a:blip r:embed="rId178"/>
            </p:blipFill>
            <p:spPr>
              <a:xfrm>
                <a:off x="7234413" y="1054643"/>
                <a:ext cx="193675" cy="2819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7320844" y="957180"/>
              <a:ext cx="28222" cy="249737"/>
            </p14:xfrm>
          </p:contentPart>
        </mc:Choice>
        <mc:Fallback xmlns="">
          <p:pic>
            <p:nvPicPr>
              <p:cNvPr id="92" name="墨迹 91"/>
            </p:nvPicPr>
            <p:blipFill>
              <a:blip r:embed="rId180"/>
            </p:blipFill>
            <p:spPr>
              <a:xfrm>
                <a:off x="7320844" y="957180"/>
                <a:ext cx="28222" cy="24973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7552266" y="845265"/>
              <a:ext cx="139171" cy="313714"/>
            </p14:xfrm>
          </p:contentPart>
        </mc:Choice>
        <mc:Fallback xmlns="">
          <p:pic>
            <p:nvPicPr>
              <p:cNvPr id="93" name="墨迹 92"/>
            </p:nvPicPr>
            <p:blipFill>
              <a:blip r:embed="rId182"/>
            </p:blipFill>
            <p:spPr>
              <a:xfrm>
                <a:off x="7552266" y="845265"/>
                <a:ext cx="139171" cy="313714"/>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7789333" y="986965"/>
              <a:ext cx="156104" cy="31019"/>
            </p14:xfrm>
          </p:contentPart>
        </mc:Choice>
        <mc:Fallback xmlns="">
          <p:pic>
            <p:nvPicPr>
              <p:cNvPr id="94" name="墨迹 93"/>
            </p:nvPicPr>
            <p:blipFill>
              <a:blip r:embed="rId184"/>
            </p:blipFill>
            <p:spPr>
              <a:xfrm>
                <a:off x="7789333" y="986965"/>
                <a:ext cx="156104" cy="3101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7770636" y="1065922"/>
              <a:ext cx="190853" cy="16920"/>
            </p14:xfrm>
          </p:contentPart>
        </mc:Choice>
        <mc:Fallback xmlns="">
          <p:pic>
            <p:nvPicPr>
              <p:cNvPr id="95" name="墨迹 94"/>
            </p:nvPicPr>
            <p:blipFill>
              <a:blip r:embed="rId186"/>
            </p:blipFill>
            <p:spPr>
              <a:xfrm>
                <a:off x="7770636" y="1065922"/>
                <a:ext cx="190853" cy="1692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7969955" y="804376"/>
              <a:ext cx="174978" cy="284105"/>
            </p14:xfrm>
          </p:contentPart>
        </mc:Choice>
        <mc:Fallback xmlns="">
          <p:pic>
            <p:nvPicPr>
              <p:cNvPr id="96" name="墨迹 95"/>
            </p:nvPicPr>
            <p:blipFill>
              <a:blip r:embed="rId188"/>
            </p:blipFill>
            <p:spPr>
              <a:xfrm>
                <a:off x="7969955" y="804376"/>
                <a:ext cx="174978" cy="28410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7509403" y="850200"/>
              <a:ext cx="282752" cy="377867"/>
            </p14:xfrm>
          </p:contentPart>
        </mc:Choice>
        <mc:Fallback xmlns="">
          <p:pic>
            <p:nvPicPr>
              <p:cNvPr id="97" name="墨迹 96"/>
            </p:nvPicPr>
            <p:blipFill>
              <a:blip r:embed="rId190"/>
            </p:blipFill>
            <p:spPr>
              <a:xfrm>
                <a:off x="7509403" y="850200"/>
                <a:ext cx="282752" cy="37786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7360355" y="984145"/>
              <a:ext cx="45156" cy="47938"/>
            </p14:xfrm>
          </p:contentPart>
        </mc:Choice>
        <mc:Fallback xmlns="">
          <p:pic>
            <p:nvPicPr>
              <p:cNvPr id="98" name="墨迹 97"/>
            </p:nvPicPr>
            <p:blipFill>
              <a:blip r:embed="rId192"/>
            </p:blipFill>
            <p:spPr>
              <a:xfrm>
                <a:off x="7360355" y="984145"/>
                <a:ext cx="45156" cy="4793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3804355" y="1462647"/>
              <a:ext cx="98778" cy="179240"/>
            </p14:xfrm>
          </p:contentPart>
        </mc:Choice>
        <mc:Fallback xmlns="">
          <p:pic>
            <p:nvPicPr>
              <p:cNvPr id="99" name="墨迹 98"/>
            </p:nvPicPr>
            <p:blipFill>
              <a:blip r:embed="rId194"/>
            </p:blipFill>
            <p:spPr>
              <a:xfrm>
                <a:off x="3804355" y="1462647"/>
                <a:ext cx="98778" cy="17924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3798711" y="1435329"/>
              <a:ext cx="144815" cy="214313"/>
            </p14:xfrm>
          </p:contentPart>
        </mc:Choice>
        <mc:Fallback xmlns="">
          <p:pic>
            <p:nvPicPr>
              <p:cNvPr id="100" name="墨迹 99"/>
            </p:nvPicPr>
            <p:blipFill>
              <a:blip r:embed="rId196"/>
            </p:blipFill>
            <p:spPr>
              <a:xfrm>
                <a:off x="3798711" y="1435329"/>
                <a:ext cx="144815" cy="21431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3968044" y="1445728"/>
              <a:ext cx="95956" cy="175715"/>
            </p14:xfrm>
          </p:contentPart>
        </mc:Choice>
        <mc:Fallback xmlns="">
          <p:pic>
            <p:nvPicPr>
              <p:cNvPr id="101" name="墨迹 100"/>
            </p:nvPicPr>
            <p:blipFill>
              <a:blip r:embed="rId198"/>
            </p:blipFill>
            <p:spPr>
              <a:xfrm>
                <a:off x="3968044" y="1445728"/>
                <a:ext cx="95956" cy="175715"/>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4047066" y="1449429"/>
              <a:ext cx="127000" cy="188933"/>
            </p14:xfrm>
          </p:contentPart>
        </mc:Choice>
        <mc:Fallback xmlns="">
          <p:pic>
            <p:nvPicPr>
              <p:cNvPr id="102" name="墨迹 101"/>
            </p:nvPicPr>
            <p:blipFill>
              <a:blip r:embed="rId200"/>
            </p:blipFill>
            <p:spPr>
              <a:xfrm>
                <a:off x="4047066" y="1449429"/>
                <a:ext cx="127000" cy="188933"/>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4272844" y="1528386"/>
              <a:ext cx="360" cy="121256"/>
            </p14:xfrm>
          </p:contentPart>
        </mc:Choice>
        <mc:Fallback xmlns="">
          <p:pic>
            <p:nvPicPr>
              <p:cNvPr id="103" name="墨迹 102"/>
            </p:nvPicPr>
            <p:blipFill>
              <a:blip r:embed="rId202"/>
            </p:blipFill>
            <p:spPr>
              <a:xfrm>
                <a:off x="4272844" y="1528386"/>
                <a:ext cx="360" cy="121256"/>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4304594" y="1517106"/>
              <a:ext cx="157339" cy="14981"/>
            </p14:xfrm>
          </p:contentPart>
        </mc:Choice>
        <mc:Fallback xmlns="">
          <p:pic>
            <p:nvPicPr>
              <p:cNvPr id="104" name="墨迹 103"/>
            </p:nvPicPr>
            <p:blipFill>
              <a:blip r:embed="rId204"/>
            </p:blipFill>
            <p:spPr>
              <a:xfrm>
                <a:off x="4304594" y="1517106"/>
                <a:ext cx="157339" cy="14981"/>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4382911" y="1434448"/>
              <a:ext cx="19755" cy="229293"/>
            </p14:xfrm>
          </p:contentPart>
        </mc:Choice>
        <mc:Fallback xmlns="">
          <p:pic>
            <p:nvPicPr>
              <p:cNvPr id="105" name="墨迹 104"/>
            </p:nvPicPr>
            <p:blipFill>
              <a:blip r:embed="rId206"/>
            </p:blipFill>
            <p:spPr>
              <a:xfrm>
                <a:off x="4382911" y="1434448"/>
                <a:ext cx="19755" cy="229293"/>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4577644" y="1393031"/>
              <a:ext cx="143933" cy="296971"/>
            </p14:xfrm>
          </p:contentPart>
        </mc:Choice>
        <mc:Fallback xmlns="">
          <p:pic>
            <p:nvPicPr>
              <p:cNvPr id="106" name="墨迹 105"/>
            </p:nvPicPr>
            <p:blipFill>
              <a:blip r:embed="rId208"/>
            </p:blipFill>
            <p:spPr>
              <a:xfrm>
                <a:off x="4577644" y="1393031"/>
                <a:ext cx="143933" cy="296971"/>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4741333" y="1398671"/>
              <a:ext cx="124178" cy="185937"/>
            </p14:xfrm>
          </p:contentPart>
        </mc:Choice>
        <mc:Fallback xmlns="">
          <p:pic>
            <p:nvPicPr>
              <p:cNvPr id="107" name="墨迹 106"/>
            </p:nvPicPr>
            <p:blipFill>
              <a:blip r:embed="rId210"/>
            </p:blipFill>
            <p:spPr>
              <a:xfrm>
                <a:off x="4741333" y="1398671"/>
                <a:ext cx="124178" cy="185937"/>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4837288" y="1426165"/>
              <a:ext cx="124178" cy="136060"/>
            </p14:xfrm>
          </p:contentPart>
        </mc:Choice>
        <mc:Fallback xmlns="">
          <p:pic>
            <p:nvPicPr>
              <p:cNvPr id="108" name="墨迹 107"/>
            </p:nvPicPr>
            <p:blipFill>
              <a:blip r:embed="rId212"/>
            </p:blipFill>
            <p:spPr>
              <a:xfrm>
                <a:off x="4837288" y="1426165"/>
                <a:ext cx="124178" cy="13606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5004505" y="1471988"/>
              <a:ext cx="58561" cy="112796"/>
            </p14:xfrm>
          </p:contentPart>
        </mc:Choice>
        <mc:Fallback xmlns="">
          <p:pic>
            <p:nvPicPr>
              <p:cNvPr id="109" name="墨迹 108"/>
            </p:nvPicPr>
            <p:blipFill>
              <a:blip r:embed="rId214"/>
            </p:blipFill>
            <p:spPr>
              <a:xfrm>
                <a:off x="5004505" y="1471988"/>
                <a:ext cx="58561" cy="112796"/>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5113866" y="1438149"/>
              <a:ext cx="98778" cy="8460"/>
            </p14:xfrm>
          </p:contentPart>
        </mc:Choice>
        <mc:Fallback xmlns="">
          <p:pic>
            <p:nvPicPr>
              <p:cNvPr id="110" name="墨迹 109"/>
            </p:nvPicPr>
            <p:blipFill>
              <a:blip r:embed="rId216"/>
            </p:blipFill>
            <p:spPr>
              <a:xfrm>
                <a:off x="5113866" y="1438149"/>
                <a:ext cx="98778" cy="846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5095698" y="1517106"/>
              <a:ext cx="147990" cy="5640"/>
            </p14:xfrm>
          </p:contentPart>
        </mc:Choice>
        <mc:Fallback xmlns="">
          <p:pic>
            <p:nvPicPr>
              <p:cNvPr id="111" name="墨迹 110"/>
            </p:nvPicPr>
            <p:blipFill>
              <a:blip r:embed="rId218"/>
            </p:blipFill>
            <p:spPr>
              <a:xfrm>
                <a:off x="5095698" y="1517106"/>
                <a:ext cx="147990" cy="564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5303661" y="1396908"/>
              <a:ext cx="210961" cy="173777"/>
            </p14:xfrm>
          </p:contentPart>
        </mc:Choice>
        <mc:Fallback xmlns="">
          <p:pic>
            <p:nvPicPr>
              <p:cNvPr id="112" name="墨迹 111"/>
            </p:nvPicPr>
            <p:blipFill>
              <a:blip r:embed="rId220"/>
            </p:blipFill>
            <p:spPr>
              <a:xfrm>
                <a:off x="5303661" y="1396908"/>
                <a:ext cx="210961" cy="17377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3990622" y="1731419"/>
              <a:ext cx="163689" cy="107156"/>
            </p14:xfrm>
          </p:contentPart>
        </mc:Choice>
        <mc:Fallback xmlns="">
          <p:pic>
            <p:nvPicPr>
              <p:cNvPr id="113" name="墨迹 112"/>
            </p:nvPicPr>
            <p:blipFill>
              <a:blip r:embed="rId222"/>
            </p:blipFill>
            <p:spPr>
              <a:xfrm>
                <a:off x="3990622" y="1731419"/>
                <a:ext cx="163689" cy="107156"/>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4163483" y="1742699"/>
              <a:ext cx="81139" cy="149454"/>
            </p14:xfrm>
          </p:contentPart>
        </mc:Choice>
        <mc:Fallback xmlns="">
          <p:pic>
            <p:nvPicPr>
              <p:cNvPr id="114" name="墨迹 113"/>
            </p:nvPicPr>
            <p:blipFill>
              <a:blip r:embed="rId224"/>
            </p:blipFill>
            <p:spPr>
              <a:xfrm>
                <a:off x="4163483" y="1742699"/>
                <a:ext cx="81139" cy="14945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4165600" y="1714500"/>
              <a:ext cx="120297" cy="126895"/>
            </p14:xfrm>
          </p:contentPart>
        </mc:Choice>
        <mc:Fallback xmlns="">
          <p:pic>
            <p:nvPicPr>
              <p:cNvPr id="115" name="墨迹 114"/>
            </p:nvPicPr>
            <p:blipFill>
              <a:blip r:embed="rId226"/>
            </p:blipFill>
            <p:spPr>
              <a:xfrm>
                <a:off x="4165600" y="1714500"/>
                <a:ext cx="120297" cy="126895"/>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4329288" y="1770897"/>
              <a:ext cx="180623" cy="11280"/>
            </p14:xfrm>
          </p:contentPart>
        </mc:Choice>
        <mc:Fallback xmlns="">
          <p:pic>
            <p:nvPicPr>
              <p:cNvPr id="116" name="墨迹 115"/>
            </p:nvPicPr>
            <p:blipFill>
              <a:blip r:embed="rId228"/>
            </p:blipFill>
            <p:spPr>
              <a:xfrm>
                <a:off x="4329288" y="1770897"/>
                <a:ext cx="180623" cy="1128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4411133" y="1705335"/>
              <a:ext cx="36689" cy="172719"/>
            </p14:xfrm>
          </p:contentPart>
        </mc:Choice>
        <mc:Fallback xmlns="">
          <p:pic>
            <p:nvPicPr>
              <p:cNvPr id="117" name="墨迹 116"/>
            </p:nvPicPr>
            <p:blipFill>
              <a:blip r:embed="rId230"/>
            </p:blipFill>
            <p:spPr>
              <a:xfrm>
                <a:off x="4411133" y="1705335"/>
                <a:ext cx="36689" cy="17271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4632677" y="1684538"/>
              <a:ext cx="320323" cy="328871"/>
            </p14:xfrm>
          </p:contentPart>
        </mc:Choice>
        <mc:Fallback xmlns="">
          <p:pic>
            <p:nvPicPr>
              <p:cNvPr id="118" name="墨迹 117"/>
            </p:nvPicPr>
            <p:blipFill>
              <a:blip r:embed="rId232"/>
            </p:blipFill>
            <p:spPr>
              <a:xfrm>
                <a:off x="4632677" y="1684538"/>
                <a:ext cx="320323" cy="328871"/>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4967111" y="1770897"/>
              <a:ext cx="129822" cy="25380"/>
            </p14:xfrm>
          </p:contentPart>
        </mc:Choice>
        <mc:Fallback xmlns="">
          <p:pic>
            <p:nvPicPr>
              <p:cNvPr id="119" name="墨迹 118"/>
            </p:nvPicPr>
            <p:blipFill>
              <a:blip r:embed="rId234"/>
            </p:blipFill>
            <p:spPr>
              <a:xfrm>
                <a:off x="4967111" y="1770897"/>
                <a:ext cx="129822" cy="2538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4960231" y="1844215"/>
              <a:ext cx="162102" cy="14099"/>
            </p14:xfrm>
          </p:contentPart>
        </mc:Choice>
        <mc:Fallback xmlns="">
          <p:pic>
            <p:nvPicPr>
              <p:cNvPr id="120" name="墨迹 119"/>
            </p:nvPicPr>
            <p:blipFill>
              <a:blip r:embed="rId236"/>
            </p:blipFill>
            <p:spPr>
              <a:xfrm>
                <a:off x="4960231" y="1844215"/>
                <a:ext cx="162102" cy="1409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5195711" y="1728599"/>
              <a:ext cx="146755" cy="180474"/>
            </p14:xfrm>
          </p:contentPart>
        </mc:Choice>
        <mc:Fallback xmlns="">
          <p:pic>
            <p:nvPicPr>
              <p:cNvPr id="121" name="墨迹 120"/>
            </p:nvPicPr>
            <p:blipFill>
              <a:blip r:embed="rId238"/>
            </p:blipFill>
            <p:spPr>
              <a:xfrm>
                <a:off x="5195711" y="1728599"/>
                <a:ext cx="146755" cy="180474"/>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8175" y="419100"/>
            <a:ext cx="11559540" cy="3491865"/>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9534877" y="4872789"/>
              <a:ext cx="182739" cy="352488"/>
            </p14:xfrm>
          </p:contentPart>
        </mc:Choice>
        <mc:Fallback xmlns="">
          <p:pic>
            <p:nvPicPr>
              <p:cNvPr id="2" name="墨迹 1"/>
            </p:nvPicPr>
            <p:blipFill>
              <a:blip r:embed="rId3"/>
            </p:blipFill>
            <p:spPr>
              <a:xfrm>
                <a:off x="9534877" y="4872789"/>
                <a:ext cx="182739" cy="3524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9294636" y="5268985"/>
              <a:ext cx="190147" cy="381392"/>
            </p14:xfrm>
          </p:contentPart>
        </mc:Choice>
        <mc:Fallback xmlns="">
          <p:pic>
            <p:nvPicPr>
              <p:cNvPr id="3" name="墨迹 2"/>
            </p:nvPicPr>
            <p:blipFill>
              <a:blip r:embed="rId5"/>
            </p:blipFill>
            <p:spPr>
              <a:xfrm>
                <a:off x="9294636" y="5268985"/>
                <a:ext cx="190147" cy="38139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567333" y="5295774"/>
              <a:ext cx="76200" cy="298910"/>
            </p14:xfrm>
          </p:contentPart>
        </mc:Choice>
        <mc:Fallback xmlns="">
          <p:pic>
            <p:nvPicPr>
              <p:cNvPr id="5" name="墨迹 4"/>
            </p:nvPicPr>
            <p:blipFill>
              <a:blip r:embed="rId7"/>
            </p:blipFill>
            <p:spPr>
              <a:xfrm>
                <a:off x="9567333" y="5295774"/>
                <a:ext cx="76200" cy="29891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889066" y="5327850"/>
              <a:ext cx="203200" cy="230175"/>
            </p14:xfrm>
          </p:contentPart>
        </mc:Choice>
        <mc:Fallback xmlns="">
          <p:pic>
            <p:nvPicPr>
              <p:cNvPr id="6" name="墨迹 5"/>
            </p:nvPicPr>
            <p:blipFill>
              <a:blip r:embed="rId9"/>
            </p:blipFill>
            <p:spPr>
              <a:xfrm>
                <a:off x="9889066" y="5327850"/>
                <a:ext cx="203200" cy="23017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9162873" y="5687740"/>
              <a:ext cx="252060" cy="253791"/>
            </p14:xfrm>
          </p:contentPart>
        </mc:Choice>
        <mc:Fallback xmlns="">
          <p:pic>
            <p:nvPicPr>
              <p:cNvPr id="7" name="墨迹 6"/>
            </p:nvPicPr>
            <p:blipFill>
              <a:blip r:embed="rId11"/>
            </p:blipFill>
            <p:spPr>
              <a:xfrm>
                <a:off x="9162873" y="5687740"/>
                <a:ext cx="252060" cy="25379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648296" y="5718759"/>
              <a:ext cx="243593" cy="188934"/>
            </p14:xfrm>
          </p:contentPart>
        </mc:Choice>
        <mc:Fallback xmlns="">
          <p:pic>
            <p:nvPicPr>
              <p:cNvPr id="8" name="墨迹 7"/>
            </p:nvPicPr>
            <p:blipFill>
              <a:blip r:embed="rId13"/>
            </p:blipFill>
            <p:spPr>
              <a:xfrm>
                <a:off x="9648296" y="5718759"/>
                <a:ext cx="243593" cy="18893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10111140" y="5559611"/>
              <a:ext cx="232304" cy="232466"/>
            </p14:xfrm>
          </p:contentPart>
        </mc:Choice>
        <mc:Fallback xmlns="">
          <p:pic>
            <p:nvPicPr>
              <p:cNvPr id="9" name="墨迹 8"/>
            </p:nvPicPr>
            <p:blipFill>
              <a:blip r:embed="rId15"/>
            </p:blipFill>
            <p:spPr>
              <a:xfrm>
                <a:off x="10111140" y="5559611"/>
                <a:ext cx="232304" cy="23246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557455" y="4610009"/>
              <a:ext cx="63500" cy="52169"/>
            </p14:xfrm>
          </p:contentPart>
        </mc:Choice>
        <mc:Fallback xmlns="">
          <p:pic>
            <p:nvPicPr>
              <p:cNvPr id="10" name="墨迹 9"/>
            </p:nvPicPr>
            <p:blipFill>
              <a:blip r:embed="rId17"/>
            </p:blipFill>
            <p:spPr>
              <a:xfrm>
                <a:off x="9557455" y="4610009"/>
                <a:ext cx="63500" cy="5216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708444" y="4565420"/>
              <a:ext cx="50800" cy="149455"/>
            </p14:xfrm>
          </p:contentPart>
        </mc:Choice>
        <mc:Fallback xmlns="">
          <p:pic>
            <p:nvPicPr>
              <p:cNvPr id="11" name="墨迹 10"/>
            </p:nvPicPr>
            <p:blipFill>
              <a:blip r:embed="rId19"/>
            </p:blipFill>
            <p:spPr>
              <a:xfrm>
                <a:off x="9708444" y="4565420"/>
                <a:ext cx="50800" cy="14945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9478433" y="4204472"/>
              <a:ext cx="457906" cy="628838"/>
            </p14:xfrm>
          </p:contentPart>
        </mc:Choice>
        <mc:Fallback xmlns="">
          <p:pic>
            <p:nvPicPr>
              <p:cNvPr id="12" name="墨迹 11"/>
            </p:nvPicPr>
            <p:blipFill>
              <a:blip r:embed="rId21"/>
            </p:blipFill>
            <p:spPr>
              <a:xfrm>
                <a:off x="9478433" y="4204472"/>
                <a:ext cx="457906" cy="62883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10511367" y="4497213"/>
              <a:ext cx="289277" cy="223301"/>
            </p14:xfrm>
          </p:contentPart>
        </mc:Choice>
        <mc:Fallback xmlns="">
          <p:pic>
            <p:nvPicPr>
              <p:cNvPr id="13" name="墨迹 12"/>
            </p:nvPicPr>
            <p:blipFill>
              <a:blip r:embed="rId23"/>
            </p:blipFill>
            <p:spPr>
              <a:xfrm>
                <a:off x="10511367" y="4497213"/>
                <a:ext cx="289277" cy="22330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10882488" y="4284135"/>
              <a:ext cx="163689" cy="389146"/>
            </p14:xfrm>
          </p:contentPart>
        </mc:Choice>
        <mc:Fallback xmlns="">
          <p:pic>
            <p:nvPicPr>
              <p:cNvPr id="14" name="墨迹 13"/>
            </p:nvPicPr>
            <p:blipFill>
              <a:blip r:embed="rId25"/>
            </p:blipFill>
            <p:spPr>
              <a:xfrm>
                <a:off x="10882488" y="4284135"/>
                <a:ext cx="163689" cy="38914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10938932" y="4449804"/>
              <a:ext cx="206728" cy="293270"/>
            </p14:xfrm>
          </p:contentPart>
        </mc:Choice>
        <mc:Fallback xmlns="">
          <p:pic>
            <p:nvPicPr>
              <p:cNvPr id="15" name="墨迹 14"/>
            </p:nvPicPr>
            <p:blipFill>
              <a:blip r:embed="rId27"/>
            </p:blipFill>
            <p:spPr>
              <a:xfrm>
                <a:off x="10938932" y="4449804"/>
                <a:ext cx="206728" cy="29327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10997318" y="4480823"/>
              <a:ext cx="37570" cy="315829"/>
            </p14:xfrm>
          </p:contentPart>
        </mc:Choice>
        <mc:Fallback xmlns="">
          <p:pic>
            <p:nvPicPr>
              <p:cNvPr id="16" name="墨迹 15"/>
            </p:nvPicPr>
            <p:blipFill>
              <a:blip r:embed="rId29"/>
            </p:blipFill>
            <p:spPr>
              <a:xfrm>
                <a:off x="10997318" y="4480823"/>
                <a:ext cx="37570" cy="31582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1192932" y="4308809"/>
              <a:ext cx="208845" cy="685236"/>
            </p14:xfrm>
          </p:contentPart>
        </mc:Choice>
        <mc:Fallback xmlns="">
          <p:pic>
            <p:nvPicPr>
              <p:cNvPr id="17" name="墨迹 16"/>
            </p:nvPicPr>
            <p:blipFill>
              <a:blip r:embed="rId31"/>
            </p:blipFill>
            <p:spPr>
              <a:xfrm>
                <a:off x="11192932" y="4308809"/>
                <a:ext cx="208845" cy="68523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1428588" y="4331368"/>
              <a:ext cx="249767" cy="345790"/>
            </p14:xfrm>
          </p:contentPart>
        </mc:Choice>
        <mc:Fallback xmlns="">
          <p:pic>
            <p:nvPicPr>
              <p:cNvPr id="18" name="墨迹 17"/>
            </p:nvPicPr>
            <p:blipFill>
              <a:blip r:embed="rId33"/>
            </p:blipFill>
            <p:spPr>
              <a:xfrm>
                <a:off x="11428588" y="4331368"/>
                <a:ext cx="249767" cy="34579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11579577" y="4288188"/>
              <a:ext cx="252588" cy="293094"/>
            </p14:xfrm>
          </p:contentPart>
        </mc:Choice>
        <mc:Fallback xmlns="">
          <p:pic>
            <p:nvPicPr>
              <p:cNvPr id="19" name="墨迹 18"/>
            </p:nvPicPr>
            <p:blipFill>
              <a:blip r:embed="rId35"/>
            </p:blipFill>
            <p:spPr>
              <a:xfrm>
                <a:off x="11579577" y="4288188"/>
                <a:ext cx="252588" cy="29309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1746088" y="4442754"/>
              <a:ext cx="11289" cy="452594"/>
            </p14:xfrm>
          </p:contentPart>
        </mc:Choice>
        <mc:Fallback xmlns="">
          <p:pic>
            <p:nvPicPr>
              <p:cNvPr id="20" name="墨迹 19"/>
            </p:nvPicPr>
            <p:blipFill>
              <a:blip r:embed="rId37"/>
            </p:blipFill>
            <p:spPr>
              <a:xfrm>
                <a:off x="11746088" y="4442754"/>
                <a:ext cx="11289" cy="45259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1796888" y="4314977"/>
              <a:ext cx="218017" cy="523973"/>
            </p14:xfrm>
          </p:contentPart>
        </mc:Choice>
        <mc:Fallback xmlns="">
          <p:pic>
            <p:nvPicPr>
              <p:cNvPr id="21" name="墨迹 20"/>
            </p:nvPicPr>
            <p:blipFill>
              <a:blip r:embed="rId39"/>
            </p:blipFill>
            <p:spPr>
              <a:xfrm>
                <a:off x="11796888" y="4314977"/>
                <a:ext cx="218017" cy="52397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2065000" y="4702538"/>
              <a:ext cx="25400" cy="17976"/>
            </p14:xfrm>
          </p:contentPart>
        </mc:Choice>
        <mc:Fallback xmlns="">
          <p:pic>
            <p:nvPicPr>
              <p:cNvPr id="22" name="墨迹 21"/>
            </p:nvPicPr>
            <p:blipFill>
              <a:blip r:embed="rId41"/>
            </p:blipFill>
            <p:spPr>
              <a:xfrm>
                <a:off x="12065000" y="4702538"/>
                <a:ext cx="25400" cy="17976"/>
              </a:xfrm>
              <a:prstGeom prst="rect"/>
            </p:spPr>
          </p:pic>
        </mc:Fallback>
      </mc:AlternateContent>
      <p:sp>
        <p:nvSpPr>
          <p:cNvPr id="23" name="文本框 22"/>
          <p:cNvSpPr txBox="1"/>
          <p:nvPr/>
        </p:nvSpPr>
        <p:spPr>
          <a:xfrm>
            <a:off x="3048000" y="3244850"/>
            <a:ext cx="6096000" cy="368300"/>
          </a:xfrm>
          <a:prstGeom prst="rect">
            <a:avLst/>
          </a:prstGeom>
          <a:noFill/>
        </p:spPr>
        <p:txBody>
          <a:bodyPr wrap="square" rtlCol="0" anchor="t">
            <a:spAutoFit/>
          </a:bodyPr>
          <a:p>
            <a:r>
              <a:rPr lang="zh-CN" altLang="en-US"/>
              <a:t>三诊准考证</a:t>
            </a:r>
            <a:endParaRPr lang="zh-CN" altLang="en-US"/>
          </a:p>
        </p:txBody>
      </p:sp>
      <p:sp>
        <p:nvSpPr>
          <p:cNvPr id="24" name="文本框 23"/>
          <p:cNvSpPr txBox="1"/>
          <p:nvPr/>
        </p:nvSpPr>
        <p:spPr>
          <a:xfrm>
            <a:off x="3048000" y="3244850"/>
            <a:ext cx="6096000" cy="368300"/>
          </a:xfrm>
          <a:prstGeom prst="rect">
            <a:avLst/>
          </a:prstGeom>
          <a:noFill/>
        </p:spPr>
        <p:txBody>
          <a:bodyPr wrap="square" rtlCol="0" anchor="t">
            <a:spAutoFit/>
          </a:bodyPr>
          <a:p>
            <a:r>
              <a:rPr lang="zh-CN" altLang="en-US"/>
              <a:t>三诊准考证</a:t>
            </a:r>
            <a:endParaRPr lang="zh-CN" altLang="en-US"/>
          </a:p>
        </p:txBody>
      </p:sp>
    </p:spTree>
    <p:custDataLst>
      <p:tags r:id="rId4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4025" y="749935"/>
            <a:ext cx="11259185" cy="267906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5757333" y="649987"/>
              <a:ext cx="146756" cy="247975"/>
            </p14:xfrm>
          </p:contentPart>
        </mc:Choice>
        <mc:Fallback xmlns="">
          <p:pic>
            <p:nvPicPr>
              <p:cNvPr id="3" name="墨迹 2"/>
            </p:nvPicPr>
            <p:blipFill>
              <a:blip r:embed="rId3"/>
            </p:blipFill>
            <p:spPr>
              <a:xfrm>
                <a:off x="5757333" y="649987"/>
                <a:ext cx="146756" cy="24797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5858933" y="662676"/>
              <a:ext cx="251178" cy="216428"/>
            </p14:xfrm>
          </p:contentPart>
        </mc:Choice>
        <mc:Fallback xmlns="">
          <p:pic>
            <p:nvPicPr>
              <p:cNvPr id="4" name="墨迹 3"/>
            </p:nvPicPr>
            <p:blipFill>
              <a:blip r:embed="rId5"/>
            </p:blipFill>
            <p:spPr>
              <a:xfrm>
                <a:off x="5858933" y="662676"/>
                <a:ext cx="251178" cy="21642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6383866" y="727534"/>
              <a:ext cx="95956" cy="142581"/>
            </p14:xfrm>
          </p:contentPart>
        </mc:Choice>
        <mc:Fallback xmlns="">
          <p:pic>
            <p:nvPicPr>
              <p:cNvPr id="5" name="墨迹 4"/>
            </p:nvPicPr>
            <p:blipFill>
              <a:blip r:embed="rId7"/>
            </p:blipFill>
            <p:spPr>
              <a:xfrm>
                <a:off x="6383866" y="727534"/>
                <a:ext cx="95956" cy="14258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6778977" y="580899"/>
              <a:ext cx="148873" cy="36659"/>
            </p14:xfrm>
          </p:contentPart>
        </mc:Choice>
        <mc:Fallback xmlns="">
          <p:pic>
            <p:nvPicPr>
              <p:cNvPr id="6" name="墨迹 5"/>
            </p:nvPicPr>
            <p:blipFill>
              <a:blip r:embed="rId9"/>
            </p:blipFill>
            <p:spPr>
              <a:xfrm>
                <a:off x="6778977" y="580899"/>
                <a:ext cx="148873" cy="3665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6773333" y="626018"/>
              <a:ext cx="73378" cy="626018"/>
            </p14:xfrm>
          </p:contentPart>
        </mc:Choice>
        <mc:Fallback xmlns="">
          <p:pic>
            <p:nvPicPr>
              <p:cNvPr id="7" name="墨迹 6"/>
            </p:nvPicPr>
            <p:blipFill>
              <a:blip r:embed="rId11"/>
            </p:blipFill>
            <p:spPr>
              <a:xfrm>
                <a:off x="6773333" y="626018"/>
                <a:ext cx="73378" cy="62601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6790266" y="786752"/>
              <a:ext cx="231422" cy="59218"/>
            </p14:xfrm>
          </p:contentPart>
        </mc:Choice>
        <mc:Fallback xmlns="">
          <p:pic>
            <p:nvPicPr>
              <p:cNvPr id="8" name="墨迹 7"/>
            </p:nvPicPr>
            <p:blipFill>
              <a:blip r:embed="rId13"/>
            </p:blipFill>
            <p:spPr>
              <a:xfrm>
                <a:off x="6790266" y="786752"/>
                <a:ext cx="231422" cy="5921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8252706" y="1765258"/>
              <a:ext cx="2872494" cy="99578"/>
            </p14:xfrm>
          </p:contentPart>
        </mc:Choice>
        <mc:Fallback xmlns="">
          <p:pic>
            <p:nvPicPr>
              <p:cNvPr id="9" name="墨迹 8"/>
            </p:nvPicPr>
            <p:blipFill>
              <a:blip r:embed="rId15"/>
            </p:blipFill>
            <p:spPr>
              <a:xfrm>
                <a:off x="8252706" y="1765258"/>
                <a:ext cx="2872494" cy="9957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10786532" y="1209737"/>
              <a:ext cx="193323" cy="64858"/>
            </p14:xfrm>
          </p:contentPart>
        </mc:Choice>
        <mc:Fallback xmlns="">
          <p:pic>
            <p:nvPicPr>
              <p:cNvPr id="10" name="墨迹 9"/>
            </p:nvPicPr>
            <p:blipFill>
              <a:blip r:embed="rId17"/>
            </p:blipFill>
            <p:spPr>
              <a:xfrm>
                <a:off x="10786532" y="1209737"/>
                <a:ext cx="193323" cy="6485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10763955" y="1308434"/>
              <a:ext cx="79023" cy="490663"/>
            </p14:xfrm>
          </p:contentPart>
        </mc:Choice>
        <mc:Fallback xmlns="">
          <p:pic>
            <p:nvPicPr>
              <p:cNvPr id="11" name="墨迹 10"/>
            </p:nvPicPr>
            <p:blipFill>
              <a:blip r:embed="rId19"/>
            </p:blipFill>
            <p:spPr>
              <a:xfrm>
                <a:off x="10763955" y="1308434"/>
                <a:ext cx="79023" cy="49066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10797822" y="1381751"/>
              <a:ext cx="251178" cy="62038"/>
            </p14:xfrm>
          </p:contentPart>
        </mc:Choice>
        <mc:Fallback xmlns="">
          <p:pic>
            <p:nvPicPr>
              <p:cNvPr id="12" name="墨迹 11"/>
            </p:nvPicPr>
            <p:blipFill>
              <a:blip r:embed="rId21"/>
            </p:blipFill>
            <p:spPr>
              <a:xfrm>
                <a:off x="10797822" y="1381751"/>
                <a:ext cx="251178" cy="6203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11192932" y="1358487"/>
              <a:ext cx="5645" cy="23264"/>
            </p14:xfrm>
          </p:contentPart>
        </mc:Choice>
        <mc:Fallback xmlns="">
          <p:pic>
            <p:nvPicPr>
              <p:cNvPr id="13" name="墨迹 12"/>
            </p:nvPicPr>
            <p:blipFill>
              <a:blip r:embed="rId23"/>
            </p:blipFill>
            <p:spPr>
              <a:xfrm>
                <a:off x="11192932" y="1358487"/>
                <a:ext cx="5645" cy="2326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7358238" y="3249231"/>
              <a:ext cx="388762" cy="207615"/>
            </p14:xfrm>
          </p:contentPart>
        </mc:Choice>
        <mc:Fallback xmlns="">
          <p:pic>
            <p:nvPicPr>
              <p:cNvPr id="14" name="墨迹 13"/>
            </p:nvPicPr>
            <p:blipFill>
              <a:blip r:embed="rId25"/>
            </p:blipFill>
            <p:spPr>
              <a:xfrm>
                <a:off x="7358238" y="3249231"/>
                <a:ext cx="388762" cy="20761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7721600" y="3135201"/>
              <a:ext cx="67733" cy="657566"/>
            </p14:xfrm>
          </p:contentPart>
        </mc:Choice>
        <mc:Fallback xmlns="">
          <p:pic>
            <p:nvPicPr>
              <p:cNvPr id="15" name="墨迹 14"/>
            </p:nvPicPr>
            <p:blipFill>
              <a:blip r:embed="rId27"/>
            </p:blipFill>
            <p:spPr>
              <a:xfrm>
                <a:off x="7721600" y="3135201"/>
                <a:ext cx="67733" cy="65756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7820377" y="3299284"/>
              <a:ext cx="85373" cy="239692"/>
            </p14:xfrm>
          </p:contentPart>
        </mc:Choice>
        <mc:Fallback xmlns="">
          <p:pic>
            <p:nvPicPr>
              <p:cNvPr id="16" name="墨迹 15"/>
            </p:nvPicPr>
            <p:blipFill>
              <a:blip r:embed="rId29"/>
            </p:blipFill>
            <p:spPr>
              <a:xfrm>
                <a:off x="7820377" y="3299284"/>
                <a:ext cx="85373" cy="23969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9187744" y="3127270"/>
              <a:ext cx="309033" cy="204443"/>
            </p14:xfrm>
          </p:contentPart>
        </mc:Choice>
        <mc:Fallback xmlns="">
          <p:pic>
            <p:nvPicPr>
              <p:cNvPr id="17" name="墨迹 16"/>
            </p:nvPicPr>
            <p:blipFill>
              <a:blip r:embed="rId31"/>
            </p:blipFill>
            <p:spPr>
              <a:xfrm>
                <a:off x="9187744" y="3127270"/>
                <a:ext cx="309033" cy="20444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9556044" y="3011654"/>
              <a:ext cx="128411" cy="45119"/>
            </p14:xfrm>
          </p:contentPart>
        </mc:Choice>
        <mc:Fallback xmlns="">
          <p:pic>
            <p:nvPicPr>
              <p:cNvPr id="18" name="墨迹 17"/>
            </p:nvPicPr>
            <p:blipFill>
              <a:blip r:embed="rId33"/>
            </p:blipFill>
            <p:spPr>
              <a:xfrm>
                <a:off x="9556044" y="3011654"/>
                <a:ext cx="128411" cy="451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9508066" y="3090611"/>
              <a:ext cx="104422" cy="558341"/>
            </p14:xfrm>
          </p:contentPart>
        </mc:Choice>
        <mc:Fallback xmlns="">
          <p:pic>
            <p:nvPicPr>
              <p:cNvPr id="19" name="墨迹 18"/>
            </p:nvPicPr>
            <p:blipFill>
              <a:blip r:embed="rId35"/>
            </p:blipFill>
            <p:spPr>
              <a:xfrm>
                <a:off x="9508066" y="3090611"/>
                <a:ext cx="104422" cy="55834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9521119" y="3271085"/>
              <a:ext cx="187325" cy="39479"/>
            </p14:xfrm>
          </p:contentPart>
        </mc:Choice>
        <mc:Fallback xmlns="">
          <p:pic>
            <p:nvPicPr>
              <p:cNvPr id="20" name="墨迹 19"/>
            </p:nvPicPr>
            <p:blipFill>
              <a:blip r:embed="rId37"/>
            </p:blipFill>
            <p:spPr>
              <a:xfrm>
                <a:off x="9521119" y="3271085"/>
                <a:ext cx="187325" cy="3947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9745133" y="3231606"/>
              <a:ext cx="147461" cy="346848"/>
            </p14:xfrm>
          </p:contentPart>
        </mc:Choice>
        <mc:Fallback xmlns="">
          <p:pic>
            <p:nvPicPr>
              <p:cNvPr id="21" name="墨迹 20"/>
            </p:nvPicPr>
            <p:blipFill>
              <a:blip r:embed="rId39"/>
            </p:blipFill>
            <p:spPr>
              <a:xfrm>
                <a:off x="9745133" y="3231606"/>
                <a:ext cx="147461" cy="34684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7817555" y="4223507"/>
              <a:ext cx="118534" cy="317944"/>
            </p14:xfrm>
          </p:contentPart>
        </mc:Choice>
        <mc:Fallback xmlns="">
          <p:pic>
            <p:nvPicPr>
              <p:cNvPr id="22" name="墨迹 21"/>
            </p:nvPicPr>
            <p:blipFill>
              <a:blip r:embed="rId41"/>
            </p:blipFill>
            <p:spPr>
              <a:xfrm>
                <a:off x="7817555" y="4223507"/>
                <a:ext cx="118534" cy="31794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7924800" y="4227032"/>
              <a:ext cx="256822" cy="293798"/>
            </p14:xfrm>
          </p:contentPart>
        </mc:Choice>
        <mc:Fallback xmlns="">
          <p:pic>
            <p:nvPicPr>
              <p:cNvPr id="23" name="墨迹 22"/>
            </p:nvPicPr>
            <p:blipFill>
              <a:blip r:embed="rId43"/>
            </p:blipFill>
            <p:spPr>
              <a:xfrm>
                <a:off x="7924800" y="4227032"/>
                <a:ext cx="256822" cy="29379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7700962" y="4590799"/>
              <a:ext cx="189971" cy="296618"/>
            </p14:xfrm>
          </p:contentPart>
        </mc:Choice>
        <mc:Fallback xmlns="">
          <p:pic>
            <p:nvPicPr>
              <p:cNvPr id="24" name="墨迹 23"/>
            </p:nvPicPr>
            <p:blipFill>
              <a:blip r:embed="rId45"/>
            </p:blipFill>
            <p:spPr>
              <a:xfrm>
                <a:off x="7700962" y="4590799"/>
                <a:ext cx="189971" cy="29661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8015111" y="4635917"/>
              <a:ext cx="25400" cy="293270"/>
            </p14:xfrm>
          </p:contentPart>
        </mc:Choice>
        <mc:Fallback xmlns="">
          <p:pic>
            <p:nvPicPr>
              <p:cNvPr id="25" name="墨迹 24"/>
            </p:nvPicPr>
            <p:blipFill>
              <a:blip r:embed="rId47"/>
            </p:blipFill>
            <p:spPr>
              <a:xfrm>
                <a:off x="8015111" y="4635917"/>
                <a:ext cx="25400" cy="29327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8223955" y="4709235"/>
              <a:ext cx="93134" cy="129715"/>
            </p14:xfrm>
          </p:contentPart>
        </mc:Choice>
        <mc:Fallback xmlns="">
          <p:pic>
            <p:nvPicPr>
              <p:cNvPr id="26" name="墨迹 25"/>
            </p:nvPicPr>
            <p:blipFill>
              <a:blip r:embed="rId49"/>
            </p:blipFill>
            <p:spPr>
              <a:xfrm>
                <a:off x="8223955" y="4709235"/>
                <a:ext cx="93134" cy="12971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7603066" y="4917907"/>
              <a:ext cx="152400" cy="212903"/>
            </p14:xfrm>
          </p:contentPart>
        </mc:Choice>
        <mc:Fallback xmlns="">
          <p:pic>
            <p:nvPicPr>
              <p:cNvPr id="27" name="墨迹 26"/>
            </p:nvPicPr>
            <p:blipFill>
              <a:blip r:embed="rId51"/>
            </p:blipFill>
            <p:spPr>
              <a:xfrm>
                <a:off x="7603066" y="4917907"/>
                <a:ext cx="152400" cy="21290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7789333" y="4968666"/>
              <a:ext cx="31044" cy="180473"/>
            </p14:xfrm>
          </p:contentPart>
        </mc:Choice>
        <mc:Fallback xmlns="">
          <p:pic>
            <p:nvPicPr>
              <p:cNvPr id="28" name="墨迹 27"/>
            </p:nvPicPr>
            <p:blipFill>
              <a:blip r:embed="rId53"/>
            </p:blipFill>
            <p:spPr>
              <a:xfrm>
                <a:off x="7789333" y="4968666"/>
                <a:ext cx="31044" cy="18047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7998177" y="5008144"/>
              <a:ext cx="5645" cy="149455"/>
            </p14:xfrm>
          </p:contentPart>
        </mc:Choice>
        <mc:Fallback xmlns="">
          <p:pic>
            <p:nvPicPr>
              <p:cNvPr id="29" name="墨迹 28"/>
            </p:nvPicPr>
            <p:blipFill>
              <a:blip r:embed="rId55"/>
            </p:blipFill>
            <p:spPr>
              <a:xfrm>
                <a:off x="7998177" y="5008144"/>
                <a:ext cx="5645" cy="14945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8015111" y="5070182"/>
              <a:ext cx="118533" cy="28199"/>
            </p14:xfrm>
          </p:contentPart>
        </mc:Choice>
        <mc:Fallback xmlns="">
          <p:pic>
            <p:nvPicPr>
              <p:cNvPr id="30" name="墨迹 29"/>
            </p:nvPicPr>
            <p:blipFill>
              <a:blip r:embed="rId57"/>
            </p:blipFill>
            <p:spPr>
              <a:xfrm>
                <a:off x="8015111" y="5070182"/>
                <a:ext cx="118533" cy="2819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8168922" y="4987876"/>
              <a:ext cx="15522" cy="200742"/>
            </p14:xfrm>
          </p:contentPart>
        </mc:Choice>
        <mc:Fallback xmlns="">
          <p:pic>
            <p:nvPicPr>
              <p:cNvPr id="31" name="墨迹 30"/>
            </p:nvPicPr>
            <p:blipFill>
              <a:blip r:embed="rId59"/>
            </p:blipFill>
            <p:spPr>
              <a:xfrm>
                <a:off x="8168922" y="4987876"/>
                <a:ext cx="15522" cy="20074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8413044" y="4876843"/>
              <a:ext cx="18344" cy="232818"/>
            </p14:xfrm>
          </p:contentPart>
        </mc:Choice>
        <mc:Fallback xmlns="">
          <p:pic>
            <p:nvPicPr>
              <p:cNvPr id="32" name="墨迹 31"/>
            </p:nvPicPr>
            <p:blipFill>
              <a:blip r:embed="rId61"/>
            </p:blipFill>
            <p:spPr>
              <a:xfrm>
                <a:off x="8413044" y="4876843"/>
                <a:ext cx="18344" cy="23281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8449733" y="4996865"/>
              <a:ext cx="95956" cy="50758"/>
            </p14:xfrm>
          </p:contentPart>
        </mc:Choice>
        <mc:Fallback xmlns="">
          <p:pic>
            <p:nvPicPr>
              <p:cNvPr id="33" name="墨迹 32"/>
            </p:nvPicPr>
            <p:blipFill>
              <a:blip r:embed="rId63"/>
            </p:blipFill>
            <p:spPr>
              <a:xfrm>
                <a:off x="8449733" y="4996865"/>
                <a:ext cx="95956" cy="5075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8585200" y="4844590"/>
              <a:ext cx="22577" cy="267891"/>
            </p14:xfrm>
          </p:contentPart>
        </mc:Choice>
        <mc:Fallback xmlns="">
          <p:pic>
            <p:nvPicPr>
              <p:cNvPr id="34" name="墨迹 33"/>
            </p:nvPicPr>
            <p:blipFill>
              <a:blip r:embed="rId65"/>
            </p:blipFill>
            <p:spPr>
              <a:xfrm>
                <a:off x="8585200" y="4844590"/>
                <a:ext cx="22577" cy="26789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7938028" y="4000558"/>
              <a:ext cx="26282" cy="48820"/>
            </p14:xfrm>
          </p:contentPart>
        </mc:Choice>
        <mc:Fallback xmlns="">
          <p:pic>
            <p:nvPicPr>
              <p:cNvPr id="35" name="墨迹 34"/>
            </p:nvPicPr>
            <p:blipFill>
              <a:blip r:embed="rId67"/>
            </p:blipFill>
            <p:spPr>
              <a:xfrm>
                <a:off x="7938028" y="4000558"/>
                <a:ext cx="26282" cy="4882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8065911" y="4009899"/>
              <a:ext cx="45156" cy="62038"/>
            </p14:xfrm>
          </p:contentPart>
        </mc:Choice>
        <mc:Fallback xmlns="">
          <p:pic>
            <p:nvPicPr>
              <p:cNvPr id="36" name="墨迹 35"/>
            </p:nvPicPr>
            <p:blipFill>
              <a:blip r:embed="rId69"/>
            </p:blipFill>
            <p:spPr>
              <a:xfrm>
                <a:off x="8065911" y="4009899"/>
                <a:ext cx="45156" cy="6203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7808206" y="3716806"/>
              <a:ext cx="407988" cy="524325"/>
            </p14:xfrm>
          </p:contentPart>
        </mc:Choice>
        <mc:Fallback xmlns="">
          <p:pic>
            <p:nvPicPr>
              <p:cNvPr id="37" name="墨迹 36"/>
            </p:nvPicPr>
            <p:blipFill>
              <a:blip r:embed="rId71"/>
            </p:blipFill>
            <p:spPr>
              <a:xfrm>
                <a:off x="7808206" y="3716806"/>
                <a:ext cx="407988" cy="52432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9935633" y="4182442"/>
              <a:ext cx="64382" cy="219423"/>
            </p14:xfrm>
          </p:contentPart>
        </mc:Choice>
        <mc:Fallback xmlns="">
          <p:pic>
            <p:nvPicPr>
              <p:cNvPr id="38" name="墨迹 37"/>
            </p:nvPicPr>
            <p:blipFill>
              <a:blip r:embed="rId73"/>
            </p:blipFill>
            <p:spPr>
              <a:xfrm>
                <a:off x="9935633" y="4182442"/>
                <a:ext cx="64382" cy="21942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10024533" y="4145254"/>
              <a:ext cx="215900" cy="206029"/>
            </p14:xfrm>
          </p:contentPart>
        </mc:Choice>
        <mc:Fallback xmlns="">
          <p:pic>
            <p:nvPicPr>
              <p:cNvPr id="39" name="墨迹 38"/>
            </p:nvPicPr>
            <p:blipFill>
              <a:blip r:embed="rId75"/>
            </p:blipFill>
            <p:spPr>
              <a:xfrm>
                <a:off x="10024533" y="4145254"/>
                <a:ext cx="215900" cy="20602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9817628" y="4473773"/>
              <a:ext cx="110949" cy="303139"/>
            </p14:xfrm>
          </p:contentPart>
        </mc:Choice>
        <mc:Fallback xmlns="">
          <p:pic>
            <p:nvPicPr>
              <p:cNvPr id="40" name="墨迹 39"/>
            </p:nvPicPr>
            <p:blipFill>
              <a:blip r:embed="rId77"/>
            </p:blipFill>
            <p:spPr>
              <a:xfrm>
                <a:off x="9817628" y="4473773"/>
                <a:ext cx="110949" cy="30313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10114844" y="4494922"/>
              <a:ext cx="31044" cy="256611"/>
            </p14:xfrm>
          </p:contentPart>
        </mc:Choice>
        <mc:Fallback xmlns="">
          <p:pic>
            <p:nvPicPr>
              <p:cNvPr id="41" name="墨迹 40"/>
            </p:nvPicPr>
            <p:blipFill>
              <a:blip r:embed="rId79"/>
            </p:blipFill>
            <p:spPr>
              <a:xfrm>
                <a:off x="10114844" y="4494922"/>
                <a:ext cx="31044" cy="25661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10361436" y="4525060"/>
              <a:ext cx="72319" cy="201094"/>
            </p14:xfrm>
          </p:contentPart>
        </mc:Choice>
        <mc:Fallback xmlns="">
          <p:pic>
            <p:nvPicPr>
              <p:cNvPr id="42" name="墨迹 41"/>
            </p:nvPicPr>
            <p:blipFill>
              <a:blip r:embed="rId81"/>
            </p:blipFill>
            <p:spPr>
              <a:xfrm>
                <a:off x="10361436" y="4525060"/>
                <a:ext cx="72319" cy="20109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9762772" y="4754353"/>
              <a:ext cx="177094" cy="33839"/>
            </p14:xfrm>
          </p:contentPart>
        </mc:Choice>
        <mc:Fallback xmlns="">
          <p:pic>
            <p:nvPicPr>
              <p:cNvPr id="43" name="墨迹 42"/>
            </p:nvPicPr>
            <p:blipFill>
              <a:blip r:embed="rId83"/>
            </p:blipFill>
            <p:spPr>
              <a:xfrm>
                <a:off x="9762772" y="4754353"/>
                <a:ext cx="177094" cy="3383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9747955" y="4812866"/>
              <a:ext cx="22578" cy="389852"/>
            </p14:xfrm>
          </p:contentPart>
        </mc:Choice>
        <mc:Fallback xmlns="">
          <p:pic>
            <p:nvPicPr>
              <p:cNvPr id="44" name="墨迹 43"/>
            </p:nvPicPr>
            <p:blipFill>
              <a:blip r:embed="rId85"/>
            </p:blipFill>
            <p:spPr>
              <a:xfrm>
                <a:off x="9747955" y="4812866"/>
                <a:ext cx="22578" cy="38985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9764183" y="4968666"/>
              <a:ext cx="189794" cy="62037"/>
            </p14:xfrm>
          </p:contentPart>
        </mc:Choice>
        <mc:Fallback xmlns="">
          <p:pic>
            <p:nvPicPr>
              <p:cNvPr id="45" name="墨迹 44"/>
            </p:nvPicPr>
            <p:blipFill>
              <a:blip r:embed="rId87"/>
            </p:blipFill>
            <p:spPr>
              <a:xfrm>
                <a:off x="9764183" y="4968666"/>
                <a:ext cx="189794" cy="6203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0109200" y="4776912"/>
              <a:ext cx="138465" cy="28199"/>
            </p14:xfrm>
          </p:contentPart>
        </mc:Choice>
        <mc:Fallback xmlns="">
          <p:pic>
            <p:nvPicPr>
              <p:cNvPr id="46" name="墨迹 45"/>
            </p:nvPicPr>
            <p:blipFill>
              <a:blip r:embed="rId89"/>
            </p:blipFill>
            <p:spPr>
              <a:xfrm>
                <a:off x="10109200" y="4776912"/>
                <a:ext cx="138465" cy="2819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0126133" y="4838950"/>
              <a:ext cx="22578" cy="335568"/>
            </p14:xfrm>
          </p:contentPart>
        </mc:Choice>
        <mc:Fallback xmlns="">
          <p:pic>
            <p:nvPicPr>
              <p:cNvPr id="47" name="墨迹 46"/>
            </p:nvPicPr>
            <p:blipFill>
              <a:blip r:embed="rId91"/>
            </p:blipFill>
            <p:spPr>
              <a:xfrm>
                <a:off x="10126133" y="4838950"/>
                <a:ext cx="22578" cy="33556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0137422" y="4923547"/>
              <a:ext cx="149578" cy="45119"/>
            </p14:xfrm>
          </p:contentPart>
        </mc:Choice>
        <mc:Fallback xmlns="">
          <p:pic>
            <p:nvPicPr>
              <p:cNvPr id="48" name="墨迹 47"/>
            </p:nvPicPr>
            <p:blipFill>
              <a:blip r:embed="rId93"/>
            </p:blipFill>
            <p:spPr>
              <a:xfrm>
                <a:off x="10137422" y="4923547"/>
                <a:ext cx="149578" cy="4511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10453511" y="4726154"/>
              <a:ext cx="138818" cy="33839"/>
            </p14:xfrm>
          </p:contentPart>
        </mc:Choice>
        <mc:Fallback xmlns="">
          <p:pic>
            <p:nvPicPr>
              <p:cNvPr id="49" name="墨迹 48"/>
            </p:nvPicPr>
            <p:blipFill>
              <a:blip r:embed="rId95"/>
            </p:blipFill>
            <p:spPr>
              <a:xfrm>
                <a:off x="10453511" y="4726154"/>
                <a:ext cx="138818" cy="3383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10487377" y="4776912"/>
              <a:ext cx="39511" cy="346848"/>
            </p14:xfrm>
          </p:contentPart>
        </mc:Choice>
        <mc:Fallback xmlns="">
          <p:pic>
            <p:nvPicPr>
              <p:cNvPr id="50" name="墨迹 49"/>
            </p:nvPicPr>
            <p:blipFill>
              <a:blip r:embed="rId97"/>
            </p:blipFill>
            <p:spPr>
              <a:xfrm>
                <a:off x="10487377" y="4776912"/>
                <a:ext cx="39511" cy="34684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10543822" y="4841770"/>
              <a:ext cx="146756" cy="36659"/>
            </p14:xfrm>
          </p:contentPart>
        </mc:Choice>
        <mc:Fallback xmlns="">
          <p:pic>
            <p:nvPicPr>
              <p:cNvPr id="51" name="墨迹 50"/>
            </p:nvPicPr>
            <p:blipFill>
              <a:blip r:embed="rId99"/>
            </p:blipFill>
            <p:spPr>
              <a:xfrm>
                <a:off x="10543822" y="4841770"/>
                <a:ext cx="146756" cy="3665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10046405" y="3966191"/>
              <a:ext cx="26106" cy="63447"/>
            </p14:xfrm>
          </p:contentPart>
        </mc:Choice>
        <mc:Fallback xmlns="">
          <p:pic>
            <p:nvPicPr>
              <p:cNvPr id="52" name="墨迹 51"/>
            </p:nvPicPr>
            <p:blipFill>
              <a:blip r:embed="rId101"/>
            </p:blipFill>
            <p:spPr>
              <a:xfrm>
                <a:off x="10046405" y="3966191"/>
                <a:ext cx="26106" cy="6344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10185400" y="3944513"/>
              <a:ext cx="28222" cy="42827"/>
            </p14:xfrm>
          </p:contentPart>
        </mc:Choice>
        <mc:Fallback xmlns="">
          <p:pic>
            <p:nvPicPr>
              <p:cNvPr id="53" name="墨迹 52"/>
            </p:nvPicPr>
            <p:blipFill>
              <a:blip r:embed="rId103"/>
            </p:blipFill>
            <p:spPr>
              <a:xfrm>
                <a:off x="10185400" y="3944513"/>
                <a:ext cx="28222" cy="42827"/>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9907940" y="3624983"/>
              <a:ext cx="449615" cy="548470"/>
            </p14:xfrm>
          </p:contentPart>
        </mc:Choice>
        <mc:Fallback xmlns="">
          <p:pic>
            <p:nvPicPr>
              <p:cNvPr id="54" name="墨迹 53"/>
            </p:nvPicPr>
            <p:blipFill>
              <a:blip r:embed="rId105"/>
            </p:blipFill>
            <p:spPr>
              <a:xfrm>
                <a:off x="9907940" y="3624983"/>
                <a:ext cx="449615" cy="54847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979311" y="3076512"/>
              <a:ext cx="132644" cy="395491"/>
            </p14:xfrm>
          </p:contentPart>
        </mc:Choice>
        <mc:Fallback xmlns="">
          <p:pic>
            <p:nvPicPr>
              <p:cNvPr id="55" name="墨迹 54"/>
            </p:nvPicPr>
            <p:blipFill>
              <a:blip r:embed="rId107"/>
            </p:blipFill>
            <p:spPr>
              <a:xfrm>
                <a:off x="979311" y="3076512"/>
                <a:ext cx="132644" cy="395491"/>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1095022" y="2896038"/>
              <a:ext cx="448733" cy="518862"/>
            </p14:xfrm>
          </p:contentPart>
        </mc:Choice>
        <mc:Fallback xmlns="">
          <p:pic>
            <p:nvPicPr>
              <p:cNvPr id="56" name="墨迹 55"/>
            </p:nvPicPr>
            <p:blipFill>
              <a:blip r:embed="rId109"/>
            </p:blipFill>
            <p:spPr>
              <a:xfrm>
                <a:off x="1095022" y="2896038"/>
                <a:ext cx="448733" cy="518862"/>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6558844" y="2241821"/>
              <a:ext cx="530578" cy="346848"/>
            </p14:xfrm>
          </p:contentPart>
        </mc:Choice>
        <mc:Fallback xmlns="">
          <p:pic>
            <p:nvPicPr>
              <p:cNvPr id="57" name="墨迹 56"/>
            </p:nvPicPr>
            <p:blipFill>
              <a:blip r:embed="rId111"/>
            </p:blipFill>
            <p:spPr>
              <a:xfrm>
                <a:off x="6558844" y="2241821"/>
                <a:ext cx="530578" cy="346848"/>
              </a:xfrm>
              <a:prstGeom prst="rect"/>
            </p:spPr>
          </p:pic>
        </mc:Fallback>
      </mc:AlternateContent>
    </p:spTree>
    <p:custDataLst>
      <p:tags r:id="rId11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4725" y="414020"/>
            <a:ext cx="9036050" cy="602996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2782711" y="1817426"/>
              <a:ext cx="124177" cy="649987"/>
            </p14:xfrm>
          </p:contentPart>
        </mc:Choice>
        <mc:Fallback xmlns="">
          <p:pic>
            <p:nvPicPr>
              <p:cNvPr id="3" name="墨迹 2"/>
            </p:nvPicPr>
            <p:blipFill>
              <a:blip r:embed="rId3"/>
            </p:blipFill>
            <p:spPr>
              <a:xfrm>
                <a:off x="2782711" y="1817426"/>
                <a:ext cx="124177" cy="64998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2940755" y="1808261"/>
              <a:ext cx="122238" cy="267186"/>
            </p14:xfrm>
          </p:contentPart>
        </mc:Choice>
        <mc:Fallback xmlns="">
          <p:pic>
            <p:nvPicPr>
              <p:cNvPr id="4" name="墨迹 3"/>
            </p:nvPicPr>
            <p:blipFill>
              <a:blip r:embed="rId5"/>
            </p:blipFill>
            <p:spPr>
              <a:xfrm>
                <a:off x="2940755" y="1808261"/>
                <a:ext cx="122238" cy="26718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3104444" y="1832935"/>
              <a:ext cx="124178" cy="39479"/>
            </p14:xfrm>
          </p:contentPart>
        </mc:Choice>
        <mc:Fallback xmlns="">
          <p:pic>
            <p:nvPicPr>
              <p:cNvPr id="5" name="墨迹 4"/>
            </p:nvPicPr>
            <p:blipFill>
              <a:blip r:embed="rId7"/>
            </p:blipFill>
            <p:spPr>
              <a:xfrm>
                <a:off x="3104444" y="1832935"/>
                <a:ext cx="124178" cy="3947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3172177" y="1738997"/>
              <a:ext cx="22578" cy="333630"/>
            </p14:xfrm>
          </p:contentPart>
        </mc:Choice>
        <mc:Fallback xmlns="">
          <p:pic>
            <p:nvPicPr>
              <p:cNvPr id="6" name="墨迹 5"/>
            </p:nvPicPr>
            <p:blipFill>
              <a:blip r:embed="rId9"/>
            </p:blipFill>
            <p:spPr>
              <a:xfrm>
                <a:off x="3172177" y="1738997"/>
                <a:ext cx="22578" cy="3336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3086276" y="1832935"/>
              <a:ext cx="230717" cy="228412"/>
            </p14:xfrm>
          </p:contentPart>
        </mc:Choice>
        <mc:Fallback xmlns="">
          <p:pic>
            <p:nvPicPr>
              <p:cNvPr id="7" name="墨迹 6"/>
            </p:nvPicPr>
            <p:blipFill>
              <a:blip r:embed="rId11"/>
            </p:blipFill>
            <p:spPr>
              <a:xfrm>
                <a:off x="3086276" y="1832935"/>
                <a:ext cx="230717" cy="22841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3217333" y="1985210"/>
              <a:ext cx="225778" cy="76137"/>
            </p14:xfrm>
          </p:contentPart>
        </mc:Choice>
        <mc:Fallback xmlns="">
          <p:pic>
            <p:nvPicPr>
              <p:cNvPr id="8" name="墨迹 7"/>
            </p:nvPicPr>
            <p:blipFill>
              <a:blip r:embed="rId13"/>
            </p:blipFill>
            <p:spPr>
              <a:xfrm>
                <a:off x="3217333" y="1985210"/>
                <a:ext cx="225778" cy="7613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8116711" y="1731419"/>
              <a:ext cx="163689" cy="383507"/>
            </p14:xfrm>
          </p:contentPart>
        </mc:Choice>
        <mc:Fallback xmlns="">
          <p:pic>
            <p:nvPicPr>
              <p:cNvPr id="9" name="墨迹 8"/>
            </p:nvPicPr>
            <p:blipFill>
              <a:blip r:embed="rId15"/>
            </p:blipFill>
            <p:spPr>
              <a:xfrm>
                <a:off x="8116711" y="1731419"/>
                <a:ext cx="163689" cy="38350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8229600" y="1744637"/>
              <a:ext cx="135466" cy="243393"/>
            </p14:xfrm>
          </p:contentPart>
        </mc:Choice>
        <mc:Fallback xmlns="">
          <p:pic>
            <p:nvPicPr>
              <p:cNvPr id="10" name="墨迹 9"/>
            </p:nvPicPr>
            <p:blipFill>
              <a:blip r:embed="rId17"/>
            </p:blipFill>
            <p:spPr>
              <a:xfrm>
                <a:off x="8229600" y="1744637"/>
                <a:ext cx="135466" cy="24339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8318147" y="1680661"/>
              <a:ext cx="137230" cy="335568"/>
            </p14:xfrm>
          </p:contentPart>
        </mc:Choice>
        <mc:Fallback xmlns="">
          <p:pic>
            <p:nvPicPr>
              <p:cNvPr id="11" name="墨迹 10"/>
            </p:nvPicPr>
            <p:blipFill>
              <a:blip r:embed="rId19"/>
            </p:blipFill>
            <p:spPr>
              <a:xfrm>
                <a:off x="8318147" y="1680661"/>
                <a:ext cx="137230" cy="33556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8489244" y="1640125"/>
              <a:ext cx="149754" cy="429682"/>
            </p14:xfrm>
          </p:contentPart>
        </mc:Choice>
        <mc:Fallback xmlns="">
          <p:pic>
            <p:nvPicPr>
              <p:cNvPr id="12" name="墨迹 11"/>
            </p:nvPicPr>
            <p:blipFill>
              <a:blip r:embed="rId21"/>
            </p:blipFill>
            <p:spPr>
              <a:xfrm>
                <a:off x="8489244" y="1640125"/>
                <a:ext cx="149754" cy="42968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8460316" y="1742699"/>
              <a:ext cx="288572" cy="249913"/>
            </p14:xfrm>
          </p:contentPart>
        </mc:Choice>
        <mc:Fallback xmlns="">
          <p:pic>
            <p:nvPicPr>
              <p:cNvPr id="13" name="墨迹 12"/>
            </p:nvPicPr>
            <p:blipFill>
              <a:blip r:embed="rId23"/>
            </p:blipFill>
            <p:spPr>
              <a:xfrm>
                <a:off x="8460316" y="1742699"/>
                <a:ext cx="288572" cy="24991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8664222" y="1849855"/>
              <a:ext cx="163688" cy="214312"/>
            </p14:xfrm>
          </p:contentPart>
        </mc:Choice>
        <mc:Fallback xmlns="">
          <p:pic>
            <p:nvPicPr>
              <p:cNvPr id="14" name="墨迹 13"/>
            </p:nvPicPr>
            <p:blipFill>
              <a:blip r:embed="rId25"/>
            </p:blipFill>
            <p:spPr>
              <a:xfrm>
                <a:off x="8664222" y="1849855"/>
                <a:ext cx="163688" cy="21431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9189155" y="1868713"/>
              <a:ext cx="32456" cy="37540"/>
            </p14:xfrm>
          </p:contentPart>
        </mc:Choice>
        <mc:Fallback xmlns="">
          <p:pic>
            <p:nvPicPr>
              <p:cNvPr id="15" name="墨迹 14"/>
            </p:nvPicPr>
            <p:blipFill>
              <a:blip r:embed="rId27"/>
            </p:blipFill>
            <p:spPr>
              <a:xfrm>
                <a:off x="9189155" y="1868713"/>
                <a:ext cx="32456" cy="3754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9119658" y="2026627"/>
              <a:ext cx="7409" cy="3701"/>
            </p14:xfrm>
          </p:contentPart>
        </mc:Choice>
        <mc:Fallback xmlns="">
          <p:pic>
            <p:nvPicPr>
              <p:cNvPr id="16" name="墨迹 15"/>
            </p:nvPicPr>
            <p:blipFill>
              <a:blip r:embed="rId29"/>
            </p:blipFill>
            <p:spPr>
              <a:xfrm>
                <a:off x="9119658" y="2026627"/>
                <a:ext cx="7409" cy="370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6543322" y="1550945"/>
              <a:ext cx="664633" cy="45119"/>
            </p14:xfrm>
          </p:contentPart>
        </mc:Choice>
        <mc:Fallback xmlns="">
          <p:pic>
            <p:nvPicPr>
              <p:cNvPr id="17" name="墨迹 16"/>
            </p:nvPicPr>
            <p:blipFill>
              <a:blip r:embed="rId31"/>
            </p:blipFill>
            <p:spPr>
              <a:xfrm>
                <a:off x="6543322" y="1550945"/>
                <a:ext cx="664633" cy="4511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2433461" y="3660231"/>
              <a:ext cx="213783" cy="248152"/>
            </p14:xfrm>
          </p:contentPart>
        </mc:Choice>
        <mc:Fallback xmlns="">
          <p:pic>
            <p:nvPicPr>
              <p:cNvPr id="18" name="墨迹 17"/>
            </p:nvPicPr>
            <p:blipFill>
              <a:blip r:embed="rId33"/>
            </p:blipFill>
            <p:spPr>
              <a:xfrm>
                <a:off x="2433461" y="3660231"/>
                <a:ext cx="213783" cy="24815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2675466" y="3657412"/>
              <a:ext cx="16934" cy="280932"/>
            </p14:xfrm>
          </p:contentPart>
        </mc:Choice>
        <mc:Fallback xmlns="">
          <p:pic>
            <p:nvPicPr>
              <p:cNvPr id="19" name="墨迹 18"/>
            </p:nvPicPr>
            <p:blipFill>
              <a:blip r:embed="rId35"/>
            </p:blipFill>
            <p:spPr>
              <a:xfrm>
                <a:off x="2675466" y="3657412"/>
                <a:ext cx="16934" cy="28093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2703688" y="3611764"/>
              <a:ext cx="73378" cy="293094"/>
            </p14:xfrm>
          </p:contentPart>
        </mc:Choice>
        <mc:Fallback xmlns="">
          <p:pic>
            <p:nvPicPr>
              <p:cNvPr id="20" name="墨迹 19"/>
            </p:nvPicPr>
            <p:blipFill>
              <a:blip r:embed="rId37"/>
            </p:blipFill>
            <p:spPr>
              <a:xfrm>
                <a:off x="2703688" y="3611764"/>
                <a:ext cx="73378" cy="29309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2777066" y="3688430"/>
              <a:ext cx="124178" cy="243217"/>
            </p14:xfrm>
          </p:contentPart>
        </mc:Choice>
        <mc:Fallback xmlns="">
          <p:pic>
            <p:nvPicPr>
              <p:cNvPr id="21" name="墨迹 20"/>
            </p:nvPicPr>
            <p:blipFill>
              <a:blip r:embed="rId39"/>
            </p:blipFill>
            <p:spPr>
              <a:xfrm>
                <a:off x="2777066" y="3688430"/>
                <a:ext cx="124178" cy="24321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2940755" y="3592554"/>
              <a:ext cx="76200" cy="22559"/>
            </p14:xfrm>
          </p:contentPart>
        </mc:Choice>
        <mc:Fallback xmlns="">
          <p:pic>
            <p:nvPicPr>
              <p:cNvPr id="22" name="墨迹 21"/>
            </p:nvPicPr>
            <p:blipFill>
              <a:blip r:embed="rId41"/>
            </p:blipFill>
            <p:spPr>
              <a:xfrm>
                <a:off x="2940755" y="3592554"/>
                <a:ext cx="76200" cy="2255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3019777" y="3795587"/>
              <a:ext cx="132645" cy="16919"/>
            </p14:xfrm>
          </p:contentPart>
        </mc:Choice>
        <mc:Fallback xmlns="">
          <p:pic>
            <p:nvPicPr>
              <p:cNvPr id="23" name="墨迹 22"/>
            </p:nvPicPr>
            <p:blipFill>
              <a:blip r:embed="rId43"/>
            </p:blipFill>
            <p:spPr>
              <a:xfrm>
                <a:off x="3019777" y="3795587"/>
                <a:ext cx="132645" cy="1691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3217333" y="3644722"/>
              <a:ext cx="208844" cy="212903"/>
            </p14:xfrm>
          </p:contentPart>
        </mc:Choice>
        <mc:Fallback xmlns="">
          <p:pic>
            <p:nvPicPr>
              <p:cNvPr id="24" name="墨迹 23"/>
            </p:nvPicPr>
            <p:blipFill>
              <a:blip r:embed="rId45"/>
            </p:blipFill>
            <p:spPr>
              <a:xfrm>
                <a:off x="3217333" y="3644722"/>
                <a:ext cx="208844" cy="21290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3420533" y="3620753"/>
              <a:ext cx="101600" cy="11279"/>
            </p14:xfrm>
          </p:contentPart>
        </mc:Choice>
        <mc:Fallback xmlns="">
          <p:pic>
            <p:nvPicPr>
              <p:cNvPr id="25" name="墨迹 24"/>
            </p:nvPicPr>
            <p:blipFill>
              <a:blip r:embed="rId47"/>
            </p:blipFill>
            <p:spPr>
              <a:xfrm>
                <a:off x="3420533" y="3620753"/>
                <a:ext cx="101600" cy="1127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3587044" y="3701120"/>
              <a:ext cx="132644" cy="32429"/>
            </p14:xfrm>
          </p:contentPart>
        </mc:Choice>
        <mc:Fallback xmlns="">
          <p:pic>
            <p:nvPicPr>
              <p:cNvPr id="26" name="墨迹 25"/>
            </p:nvPicPr>
            <p:blipFill>
              <a:blip r:embed="rId49"/>
            </p:blipFill>
            <p:spPr>
              <a:xfrm>
                <a:off x="3587044" y="3701120"/>
                <a:ext cx="132644" cy="3242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3598333" y="3778667"/>
              <a:ext cx="158044" cy="16919"/>
            </p14:xfrm>
          </p:contentPart>
        </mc:Choice>
        <mc:Fallback xmlns="">
          <p:pic>
            <p:nvPicPr>
              <p:cNvPr id="27" name="墨迹 26"/>
            </p:nvPicPr>
            <p:blipFill>
              <a:blip r:embed="rId51"/>
            </p:blipFill>
            <p:spPr>
              <a:xfrm>
                <a:off x="3598333" y="3778667"/>
                <a:ext cx="158044" cy="1691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3862211" y="3601013"/>
              <a:ext cx="9877" cy="174834"/>
            </p14:xfrm>
          </p:contentPart>
        </mc:Choice>
        <mc:Fallback xmlns="">
          <p:pic>
            <p:nvPicPr>
              <p:cNvPr id="28" name="墨迹 27"/>
            </p:nvPicPr>
            <p:blipFill>
              <a:blip r:embed="rId53"/>
            </p:blipFill>
            <p:spPr>
              <a:xfrm>
                <a:off x="3862211" y="3601013"/>
                <a:ext cx="9877" cy="17483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3904191" y="3549903"/>
              <a:ext cx="75142" cy="287277"/>
            </p14:xfrm>
          </p:contentPart>
        </mc:Choice>
        <mc:Fallback xmlns="">
          <p:pic>
            <p:nvPicPr>
              <p:cNvPr id="29" name="墨迹 28"/>
            </p:nvPicPr>
            <p:blipFill>
              <a:blip r:embed="rId55"/>
            </p:blipFill>
            <p:spPr>
              <a:xfrm>
                <a:off x="3904191" y="3549903"/>
                <a:ext cx="75142" cy="28727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4001911" y="3578454"/>
              <a:ext cx="220133" cy="213079"/>
            </p14:xfrm>
          </p:contentPart>
        </mc:Choice>
        <mc:Fallback xmlns="">
          <p:pic>
            <p:nvPicPr>
              <p:cNvPr id="30" name="墨迹 29"/>
            </p:nvPicPr>
            <p:blipFill>
              <a:blip r:embed="rId57"/>
            </p:blipFill>
            <p:spPr>
              <a:xfrm>
                <a:off x="4001911" y="3578454"/>
                <a:ext cx="220133" cy="21307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4199466" y="3677151"/>
              <a:ext cx="237067" cy="135355"/>
            </p14:xfrm>
          </p:contentPart>
        </mc:Choice>
        <mc:Fallback xmlns="">
          <p:pic>
            <p:nvPicPr>
              <p:cNvPr id="31" name="墨迹 30"/>
            </p:nvPicPr>
            <p:blipFill>
              <a:blip r:embed="rId59"/>
            </p:blipFill>
            <p:spPr>
              <a:xfrm>
                <a:off x="4199466" y="3677151"/>
                <a:ext cx="237067" cy="13535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8319911" y="2351797"/>
              <a:ext cx="118533" cy="174129"/>
            </p14:xfrm>
          </p:contentPart>
        </mc:Choice>
        <mc:Fallback xmlns="">
          <p:pic>
            <p:nvPicPr>
              <p:cNvPr id="32" name="墨迹 31"/>
            </p:nvPicPr>
            <p:blipFill>
              <a:blip r:embed="rId61"/>
            </p:blipFill>
            <p:spPr>
              <a:xfrm>
                <a:off x="8319911" y="2351797"/>
                <a:ext cx="118533" cy="17412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8483600" y="2408195"/>
              <a:ext cx="76200" cy="195455"/>
            </p14:xfrm>
          </p:contentPart>
        </mc:Choice>
        <mc:Fallback xmlns="">
          <p:pic>
            <p:nvPicPr>
              <p:cNvPr id="33" name="墨迹 32"/>
            </p:nvPicPr>
            <p:blipFill>
              <a:blip r:embed="rId63"/>
            </p:blipFill>
            <p:spPr>
              <a:xfrm>
                <a:off x="8483600" y="2408195"/>
                <a:ext cx="76200" cy="19545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8641644" y="2512532"/>
              <a:ext cx="166511" cy="8459"/>
            </p14:xfrm>
          </p:contentPart>
        </mc:Choice>
        <mc:Fallback xmlns="">
          <p:pic>
            <p:nvPicPr>
              <p:cNvPr id="34" name="墨迹 33"/>
            </p:nvPicPr>
            <p:blipFill>
              <a:blip r:embed="rId65"/>
            </p:blipFill>
            <p:spPr>
              <a:xfrm>
                <a:off x="8641644" y="2512532"/>
                <a:ext cx="166511" cy="845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8720666" y="2397092"/>
              <a:ext cx="28222" cy="216956"/>
            </p14:xfrm>
          </p:contentPart>
        </mc:Choice>
        <mc:Fallback xmlns="">
          <p:pic>
            <p:nvPicPr>
              <p:cNvPr id="35" name="墨迹 34"/>
            </p:nvPicPr>
            <p:blipFill>
              <a:blip r:embed="rId67"/>
            </p:blipFill>
            <p:spPr>
              <a:xfrm>
                <a:off x="8720666" y="2397092"/>
                <a:ext cx="28222" cy="21695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8922278" y="2376648"/>
              <a:ext cx="176566" cy="187171"/>
            </p14:xfrm>
          </p:contentPart>
        </mc:Choice>
        <mc:Fallback xmlns="">
          <p:pic>
            <p:nvPicPr>
              <p:cNvPr id="36" name="墨迹 35"/>
            </p:nvPicPr>
            <p:blipFill>
              <a:blip r:embed="rId69"/>
            </p:blipFill>
            <p:spPr>
              <a:xfrm>
                <a:off x="8922278" y="2376648"/>
                <a:ext cx="176566" cy="18717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9166577" y="2320426"/>
              <a:ext cx="33867" cy="230879"/>
            </p14:xfrm>
          </p:contentPart>
        </mc:Choice>
        <mc:Fallback xmlns="">
          <p:pic>
            <p:nvPicPr>
              <p:cNvPr id="37" name="墨迹 36"/>
            </p:nvPicPr>
            <p:blipFill>
              <a:blip r:embed="rId71"/>
            </p:blipFill>
            <p:spPr>
              <a:xfrm>
                <a:off x="9166577" y="2320426"/>
                <a:ext cx="33867" cy="23087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9166577" y="2408195"/>
              <a:ext cx="129823" cy="78957"/>
            </p14:xfrm>
          </p:contentPart>
        </mc:Choice>
        <mc:Fallback xmlns="">
          <p:pic>
            <p:nvPicPr>
              <p:cNvPr id="38" name="墨迹 37"/>
            </p:nvPicPr>
            <p:blipFill>
              <a:blip r:embed="rId73"/>
            </p:blipFill>
            <p:spPr>
              <a:xfrm>
                <a:off x="9166577" y="2408195"/>
                <a:ext cx="129823" cy="7895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9290755" y="2288349"/>
              <a:ext cx="16934" cy="390557"/>
            </p14:xfrm>
          </p:contentPart>
        </mc:Choice>
        <mc:Fallback xmlns="">
          <p:pic>
            <p:nvPicPr>
              <p:cNvPr id="39" name="墨迹 38"/>
            </p:nvPicPr>
            <p:blipFill>
              <a:blip r:embed="rId75"/>
            </p:blipFill>
            <p:spPr>
              <a:xfrm>
                <a:off x="9290755" y="2288349"/>
                <a:ext cx="16934" cy="39055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9369777" y="2255921"/>
              <a:ext cx="141112" cy="50758"/>
            </p14:xfrm>
          </p:contentPart>
        </mc:Choice>
        <mc:Fallback xmlns="">
          <p:pic>
            <p:nvPicPr>
              <p:cNvPr id="40" name="墨迹 39"/>
            </p:nvPicPr>
            <p:blipFill>
              <a:blip r:embed="rId77"/>
            </p:blipFill>
            <p:spPr>
              <a:xfrm>
                <a:off x="9369777" y="2255921"/>
                <a:ext cx="141112" cy="5075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9437511" y="2175201"/>
              <a:ext cx="22578" cy="154037"/>
            </p14:xfrm>
          </p:contentPart>
        </mc:Choice>
        <mc:Fallback xmlns="">
          <p:pic>
            <p:nvPicPr>
              <p:cNvPr id="41" name="墨迹 40"/>
            </p:nvPicPr>
            <p:blipFill>
              <a:blip r:embed="rId79"/>
            </p:blipFill>
            <p:spPr>
              <a:xfrm>
                <a:off x="9437511" y="2175201"/>
                <a:ext cx="22578" cy="15403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9447388" y="2464593"/>
              <a:ext cx="156634" cy="11280"/>
            </p14:xfrm>
          </p:contentPart>
        </mc:Choice>
        <mc:Fallback xmlns="">
          <p:pic>
            <p:nvPicPr>
              <p:cNvPr id="42" name="墨迹 41"/>
            </p:nvPicPr>
            <p:blipFill>
              <a:blip r:embed="rId81"/>
            </p:blipFill>
            <p:spPr>
              <a:xfrm>
                <a:off x="9447388" y="2464593"/>
                <a:ext cx="156634" cy="1128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9516533" y="2382111"/>
              <a:ext cx="33867" cy="209378"/>
            </p14:xfrm>
          </p:contentPart>
        </mc:Choice>
        <mc:Fallback xmlns="">
          <p:pic>
            <p:nvPicPr>
              <p:cNvPr id="43" name="墨迹 42"/>
            </p:nvPicPr>
            <p:blipFill>
              <a:blip r:embed="rId83"/>
            </p:blipFill>
            <p:spPr>
              <a:xfrm>
                <a:off x="9516533" y="2382111"/>
                <a:ext cx="33867" cy="20937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9708444" y="2374356"/>
              <a:ext cx="256822" cy="197394"/>
            </p14:xfrm>
          </p:contentPart>
        </mc:Choice>
        <mc:Fallback xmlns="">
          <p:pic>
            <p:nvPicPr>
              <p:cNvPr id="44" name="墨迹 43"/>
            </p:nvPicPr>
            <p:blipFill>
              <a:blip r:embed="rId85"/>
            </p:blipFill>
            <p:spPr>
              <a:xfrm>
                <a:off x="9708444" y="2374356"/>
                <a:ext cx="256822" cy="19739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9973733" y="2267200"/>
              <a:ext cx="141111" cy="33839"/>
            </p14:xfrm>
          </p:contentPart>
        </mc:Choice>
        <mc:Fallback xmlns="">
          <p:pic>
            <p:nvPicPr>
              <p:cNvPr id="45" name="墨迹 44"/>
            </p:nvPicPr>
            <p:blipFill>
              <a:blip r:embed="rId87"/>
            </p:blipFill>
            <p:spPr>
              <a:xfrm>
                <a:off x="9973733" y="2267200"/>
                <a:ext cx="141111" cy="3383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10120488" y="2396916"/>
              <a:ext cx="158044" cy="25379"/>
            </p14:xfrm>
          </p:contentPart>
        </mc:Choice>
        <mc:Fallback xmlns="">
          <p:pic>
            <p:nvPicPr>
              <p:cNvPr id="46" name="墨迹 45"/>
            </p:nvPicPr>
            <p:blipFill>
              <a:blip r:embed="rId89"/>
            </p:blipFill>
            <p:spPr>
              <a:xfrm>
                <a:off x="10120488" y="2396916"/>
                <a:ext cx="158044" cy="2537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0077802" y="2481513"/>
              <a:ext cx="200731" cy="39478"/>
            </p14:xfrm>
          </p:contentPart>
        </mc:Choice>
        <mc:Fallback xmlns="">
          <p:pic>
            <p:nvPicPr>
              <p:cNvPr id="47" name="墨迹 46"/>
            </p:nvPicPr>
            <p:blipFill>
              <a:blip r:embed="rId91"/>
            </p:blipFill>
            <p:spPr>
              <a:xfrm>
                <a:off x="10077802" y="2481513"/>
                <a:ext cx="200731" cy="3947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0371666" y="2347039"/>
              <a:ext cx="25400" cy="176772"/>
            </p14:xfrm>
          </p:contentPart>
        </mc:Choice>
        <mc:Fallback xmlns="">
          <p:pic>
            <p:nvPicPr>
              <p:cNvPr id="48" name="墨迹 47"/>
            </p:nvPicPr>
            <p:blipFill>
              <a:blip r:embed="rId93"/>
            </p:blipFill>
            <p:spPr>
              <a:xfrm>
                <a:off x="10371666" y="2347039"/>
                <a:ext cx="25400" cy="176772"/>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10402711" y="2396916"/>
              <a:ext cx="87489" cy="33839"/>
            </p14:xfrm>
          </p:contentPart>
        </mc:Choice>
        <mc:Fallback xmlns="">
          <p:pic>
            <p:nvPicPr>
              <p:cNvPr id="49" name="墨迹 48"/>
            </p:nvPicPr>
            <p:blipFill>
              <a:blip r:embed="rId95"/>
            </p:blipFill>
            <p:spPr>
              <a:xfrm>
                <a:off x="10402711" y="2396916"/>
                <a:ext cx="87489" cy="3383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10481732" y="2266495"/>
              <a:ext cx="438150" cy="265776"/>
            </p14:xfrm>
          </p:contentPart>
        </mc:Choice>
        <mc:Fallback xmlns="">
          <p:pic>
            <p:nvPicPr>
              <p:cNvPr id="50" name="墨迹 49"/>
            </p:nvPicPr>
            <p:blipFill>
              <a:blip r:embed="rId97"/>
            </p:blipFill>
            <p:spPr>
              <a:xfrm>
                <a:off x="10481732" y="2266495"/>
                <a:ext cx="438150" cy="26577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10911063" y="2436394"/>
              <a:ext cx="168981" cy="201094"/>
            </p14:xfrm>
          </p:contentPart>
        </mc:Choice>
        <mc:Fallback xmlns="">
          <p:pic>
            <p:nvPicPr>
              <p:cNvPr id="51" name="墨迹 50"/>
            </p:nvPicPr>
            <p:blipFill>
              <a:blip r:embed="rId99"/>
            </p:blipFill>
            <p:spPr>
              <a:xfrm>
                <a:off x="10911063" y="2436394"/>
                <a:ext cx="168981" cy="20109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6996994" y="1511467"/>
              <a:ext cx="699206" cy="73317"/>
            </p14:xfrm>
          </p:contentPart>
        </mc:Choice>
        <mc:Fallback xmlns="">
          <p:pic>
            <p:nvPicPr>
              <p:cNvPr id="52" name="墨迹 51"/>
            </p:nvPicPr>
            <p:blipFill>
              <a:blip r:embed="rId101"/>
            </p:blipFill>
            <p:spPr>
              <a:xfrm>
                <a:off x="6996994" y="1511467"/>
                <a:ext cx="699206" cy="7331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8195733" y="3477643"/>
              <a:ext cx="90311" cy="106980"/>
            </p14:xfrm>
          </p:contentPart>
        </mc:Choice>
        <mc:Fallback xmlns="">
          <p:pic>
            <p:nvPicPr>
              <p:cNvPr id="53" name="墨迹 52"/>
            </p:nvPicPr>
            <p:blipFill>
              <a:blip r:embed="rId103"/>
            </p:blipFill>
            <p:spPr>
              <a:xfrm>
                <a:off x="8195733" y="3477643"/>
                <a:ext cx="90311" cy="10698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8252177" y="3407850"/>
              <a:ext cx="22578" cy="263661"/>
            </p14:xfrm>
          </p:contentPart>
        </mc:Choice>
        <mc:Fallback xmlns="">
          <p:pic>
            <p:nvPicPr>
              <p:cNvPr id="54" name="墨迹 53"/>
            </p:nvPicPr>
            <p:blipFill>
              <a:blip r:embed="rId105"/>
            </p:blipFill>
            <p:spPr>
              <a:xfrm>
                <a:off x="8252177" y="3407850"/>
                <a:ext cx="22578" cy="263661"/>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8257822" y="3538976"/>
              <a:ext cx="127000" cy="64857"/>
            </p14:xfrm>
          </p:contentPart>
        </mc:Choice>
        <mc:Fallback xmlns="">
          <p:pic>
            <p:nvPicPr>
              <p:cNvPr id="55" name="墨迹 54"/>
            </p:nvPicPr>
            <p:blipFill>
              <a:blip r:embed="rId107"/>
            </p:blipFill>
            <p:spPr>
              <a:xfrm>
                <a:off x="8257822" y="3538976"/>
                <a:ext cx="127000" cy="64857"/>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8377766" y="3314617"/>
              <a:ext cx="26811" cy="562747"/>
            </p14:xfrm>
          </p:contentPart>
        </mc:Choice>
        <mc:Fallback xmlns="">
          <p:pic>
            <p:nvPicPr>
              <p:cNvPr id="56" name="墨迹 55"/>
            </p:nvPicPr>
            <p:blipFill>
              <a:blip r:embed="rId109"/>
            </p:blipFill>
            <p:spPr>
              <a:xfrm>
                <a:off x="8377766" y="3314617"/>
                <a:ext cx="26811" cy="562747"/>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8427155" y="3468478"/>
              <a:ext cx="265289" cy="180298"/>
            </p14:xfrm>
          </p:contentPart>
        </mc:Choice>
        <mc:Fallback xmlns="">
          <p:pic>
            <p:nvPicPr>
              <p:cNvPr id="57" name="墨迹 56"/>
            </p:nvPicPr>
            <p:blipFill>
              <a:blip r:embed="rId111"/>
            </p:blipFill>
            <p:spPr>
              <a:xfrm>
                <a:off x="8427155" y="3468478"/>
                <a:ext cx="265289" cy="18029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8726311" y="3555190"/>
              <a:ext cx="197556" cy="150160"/>
            </p14:xfrm>
          </p:contentPart>
        </mc:Choice>
        <mc:Fallback xmlns="">
          <p:pic>
            <p:nvPicPr>
              <p:cNvPr id="58" name="墨迹 57"/>
            </p:nvPicPr>
            <p:blipFill>
              <a:blip r:embed="rId113"/>
            </p:blipFill>
            <p:spPr>
              <a:xfrm>
                <a:off x="8726311" y="3555190"/>
                <a:ext cx="197556" cy="15016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8959144" y="3524876"/>
              <a:ext cx="170744" cy="5640"/>
            </p14:xfrm>
          </p:contentPart>
        </mc:Choice>
        <mc:Fallback xmlns="">
          <p:pic>
            <p:nvPicPr>
              <p:cNvPr id="59" name="墨迹 58"/>
            </p:nvPicPr>
            <p:blipFill>
              <a:blip r:embed="rId115"/>
            </p:blipFill>
            <p:spPr>
              <a:xfrm>
                <a:off x="8959144" y="3524876"/>
                <a:ext cx="170744" cy="564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9008533" y="3384586"/>
              <a:ext cx="28222" cy="275645"/>
            </p14:xfrm>
          </p:contentPart>
        </mc:Choice>
        <mc:Fallback xmlns="">
          <p:pic>
            <p:nvPicPr>
              <p:cNvPr id="60" name="墨迹 59"/>
            </p:nvPicPr>
            <p:blipFill>
              <a:blip r:embed="rId117"/>
            </p:blipFill>
            <p:spPr>
              <a:xfrm>
                <a:off x="9008533" y="3384586"/>
                <a:ext cx="28222" cy="27564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9127243" y="3397276"/>
              <a:ext cx="219957" cy="223477"/>
            </p14:xfrm>
          </p:contentPart>
        </mc:Choice>
        <mc:Fallback xmlns="">
          <p:pic>
            <p:nvPicPr>
              <p:cNvPr id="61" name="墨迹 60"/>
            </p:nvPicPr>
            <p:blipFill>
              <a:blip r:embed="rId119"/>
            </p:blipFill>
            <p:spPr>
              <a:xfrm>
                <a:off x="9127243" y="3397276"/>
                <a:ext cx="219957" cy="223477"/>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9386711" y="3392693"/>
              <a:ext cx="22578" cy="194926"/>
            </p14:xfrm>
          </p:contentPart>
        </mc:Choice>
        <mc:Fallback xmlns="">
          <p:pic>
            <p:nvPicPr>
              <p:cNvPr id="62" name="墨迹 61"/>
            </p:nvPicPr>
            <p:blipFill>
              <a:blip r:embed="rId121"/>
            </p:blipFill>
            <p:spPr>
              <a:xfrm>
                <a:off x="9386711" y="3392693"/>
                <a:ext cx="22578" cy="194926"/>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9381066" y="3491037"/>
              <a:ext cx="118534" cy="56398"/>
            </p14:xfrm>
          </p:contentPart>
        </mc:Choice>
        <mc:Fallback xmlns="">
          <p:pic>
            <p:nvPicPr>
              <p:cNvPr id="63" name="墨迹 62"/>
            </p:nvPicPr>
            <p:blipFill>
              <a:blip r:embed="rId123"/>
            </p:blipFill>
            <p:spPr>
              <a:xfrm>
                <a:off x="9381066" y="3491037"/>
                <a:ext cx="118534" cy="5639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9505244" y="3337000"/>
              <a:ext cx="16933" cy="461406"/>
            </p14:xfrm>
          </p:contentPart>
        </mc:Choice>
        <mc:Fallback xmlns="">
          <p:pic>
            <p:nvPicPr>
              <p:cNvPr id="64" name="墨迹 63"/>
            </p:nvPicPr>
            <p:blipFill>
              <a:blip r:embed="rId125"/>
            </p:blipFill>
            <p:spPr>
              <a:xfrm>
                <a:off x="9505244" y="3337000"/>
                <a:ext cx="16933" cy="461406"/>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6575777" y="1176956"/>
              <a:ext cx="50800" cy="373989"/>
            </p14:xfrm>
          </p:contentPart>
        </mc:Choice>
        <mc:Fallback xmlns="">
          <p:pic>
            <p:nvPicPr>
              <p:cNvPr id="65" name="墨迹 64"/>
            </p:nvPicPr>
            <p:blipFill>
              <a:blip r:embed="rId127"/>
            </p:blipFill>
            <p:spPr>
              <a:xfrm>
                <a:off x="6575777" y="1176956"/>
                <a:ext cx="50800" cy="37398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6632222" y="1078612"/>
              <a:ext cx="1080910" cy="486433"/>
            </p14:xfrm>
          </p:contentPart>
        </mc:Choice>
        <mc:Fallback xmlns="">
          <p:pic>
            <p:nvPicPr>
              <p:cNvPr id="66" name="墨迹 65"/>
            </p:nvPicPr>
            <p:blipFill>
              <a:blip r:embed="rId129"/>
            </p:blipFill>
            <p:spPr>
              <a:xfrm>
                <a:off x="6632222" y="1078612"/>
                <a:ext cx="1080910" cy="486433"/>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5751688" y="1475513"/>
              <a:ext cx="739422" cy="97991"/>
            </p14:xfrm>
          </p:contentPart>
        </mc:Choice>
        <mc:Fallback xmlns="">
          <p:pic>
            <p:nvPicPr>
              <p:cNvPr id="67" name="墨迹 66"/>
            </p:nvPicPr>
            <p:blipFill>
              <a:blip r:embed="rId131"/>
            </p:blipFill>
            <p:spPr>
              <a:xfrm>
                <a:off x="5751688" y="1475513"/>
                <a:ext cx="739422" cy="97991"/>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9660466" y="3550255"/>
              <a:ext cx="105012" cy="59958"/>
            </p14:xfrm>
          </p:contentPart>
        </mc:Choice>
        <mc:Fallback xmlns="">
          <p:pic>
            <p:nvPicPr>
              <p:cNvPr id="68" name="墨迹 67"/>
            </p:nvPicPr>
            <p:blipFill>
              <a:blip r:embed="rId133"/>
            </p:blipFill>
            <p:spPr>
              <a:xfrm>
                <a:off x="9660466" y="3550255"/>
                <a:ext cx="105012" cy="5995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9572977" y="3316204"/>
              <a:ext cx="208845" cy="16919"/>
            </p14:xfrm>
          </p:contentPart>
        </mc:Choice>
        <mc:Fallback xmlns="">
          <p:pic>
            <p:nvPicPr>
              <p:cNvPr id="69" name="墨迹 68"/>
            </p:nvPicPr>
            <p:blipFill>
              <a:blip r:embed="rId135"/>
            </p:blipFill>
            <p:spPr>
              <a:xfrm>
                <a:off x="9572977" y="3316204"/>
                <a:ext cx="208845" cy="1691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9674577" y="3237775"/>
              <a:ext cx="45156" cy="168665"/>
            </p14:xfrm>
          </p:contentPart>
        </mc:Choice>
        <mc:Fallback xmlns="">
          <p:pic>
            <p:nvPicPr>
              <p:cNvPr id="70" name="墨迹 69"/>
            </p:nvPicPr>
            <p:blipFill>
              <a:blip r:embed="rId137"/>
            </p:blipFill>
            <p:spPr>
              <a:xfrm>
                <a:off x="9674577" y="3237775"/>
                <a:ext cx="45156" cy="16866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9695038" y="3558715"/>
              <a:ext cx="208139" cy="16919"/>
            </p14:xfrm>
          </p:contentPart>
        </mc:Choice>
        <mc:Fallback xmlns="">
          <p:pic>
            <p:nvPicPr>
              <p:cNvPr id="71" name="墨迹 70"/>
            </p:nvPicPr>
            <p:blipFill>
              <a:blip r:embed="rId139"/>
            </p:blipFill>
            <p:spPr>
              <a:xfrm>
                <a:off x="9695038" y="3558715"/>
                <a:ext cx="208139" cy="1691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9804400" y="3444333"/>
              <a:ext cx="39511" cy="283576"/>
            </p14:xfrm>
          </p:contentPart>
        </mc:Choice>
        <mc:Fallback xmlns="">
          <p:pic>
            <p:nvPicPr>
              <p:cNvPr id="72" name="墨迹 71"/>
            </p:nvPicPr>
            <p:blipFill>
              <a:blip r:embed="rId141"/>
            </p:blipFill>
            <p:spPr>
              <a:xfrm>
                <a:off x="9804400" y="3444333"/>
                <a:ext cx="39511" cy="283576"/>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9984316" y="3405030"/>
              <a:ext cx="282928" cy="249562"/>
            </p14:xfrm>
          </p:contentPart>
        </mc:Choice>
        <mc:Fallback xmlns="">
          <p:pic>
            <p:nvPicPr>
              <p:cNvPr id="73" name="墨迹 72"/>
            </p:nvPicPr>
            <p:blipFill>
              <a:blip r:embed="rId143"/>
            </p:blipFill>
            <p:spPr>
              <a:xfrm>
                <a:off x="9984316" y="3405030"/>
                <a:ext cx="282928" cy="249562"/>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10255955" y="3382119"/>
              <a:ext cx="114653" cy="275645"/>
            </p14:xfrm>
          </p:contentPart>
        </mc:Choice>
        <mc:Fallback xmlns="">
          <p:pic>
            <p:nvPicPr>
              <p:cNvPr id="74" name="墨迹 73"/>
            </p:nvPicPr>
            <p:blipFill>
              <a:blip r:embed="rId145"/>
            </p:blipFill>
            <p:spPr>
              <a:xfrm>
                <a:off x="10255955" y="3382119"/>
                <a:ext cx="114653" cy="27564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10397066" y="3254166"/>
              <a:ext cx="180622" cy="267890"/>
            </p14:xfrm>
          </p:contentPart>
        </mc:Choice>
        <mc:Fallback xmlns="">
          <p:pic>
            <p:nvPicPr>
              <p:cNvPr id="75" name="墨迹 74"/>
            </p:nvPicPr>
            <p:blipFill>
              <a:blip r:embed="rId147"/>
            </p:blipFill>
            <p:spPr>
              <a:xfrm>
                <a:off x="10397066" y="3254166"/>
                <a:ext cx="180622" cy="26789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10414000" y="3352333"/>
              <a:ext cx="22577" cy="290979"/>
            </p14:xfrm>
          </p:contentPart>
        </mc:Choice>
        <mc:Fallback xmlns="">
          <p:pic>
            <p:nvPicPr>
              <p:cNvPr id="76" name="墨迹 75"/>
            </p:nvPicPr>
            <p:blipFill>
              <a:blip r:embed="rId149"/>
            </p:blipFill>
            <p:spPr>
              <a:xfrm>
                <a:off x="10414000" y="3352333"/>
                <a:ext cx="22577" cy="29097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10582627" y="3333123"/>
              <a:ext cx="144638" cy="28199"/>
            </p14:xfrm>
          </p:contentPart>
        </mc:Choice>
        <mc:Fallback xmlns="">
          <p:pic>
            <p:nvPicPr>
              <p:cNvPr id="77" name="墨迹 76"/>
            </p:nvPicPr>
            <p:blipFill>
              <a:blip r:embed="rId151"/>
            </p:blipFill>
            <p:spPr>
              <a:xfrm>
                <a:off x="10582627" y="3333123"/>
                <a:ext cx="144638" cy="2819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10574867" y="3513597"/>
              <a:ext cx="196850" cy="33838"/>
            </p14:xfrm>
          </p:contentPart>
        </mc:Choice>
        <mc:Fallback xmlns="">
          <p:pic>
            <p:nvPicPr>
              <p:cNvPr id="78" name="墨迹 77"/>
            </p:nvPicPr>
            <p:blipFill>
              <a:blip r:embed="rId153"/>
            </p:blipFill>
            <p:spPr>
              <a:xfrm>
                <a:off x="10574867" y="3513597"/>
                <a:ext cx="196850" cy="3383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10588977" y="3567175"/>
              <a:ext cx="220133" cy="31019"/>
            </p14:xfrm>
          </p:contentPart>
        </mc:Choice>
        <mc:Fallback xmlns="">
          <p:pic>
            <p:nvPicPr>
              <p:cNvPr id="79" name="墨迹 78"/>
            </p:nvPicPr>
            <p:blipFill>
              <a:blip r:embed="rId155"/>
            </p:blipFill>
            <p:spPr>
              <a:xfrm>
                <a:off x="10588977" y="3567175"/>
                <a:ext cx="220133" cy="3101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10859911" y="3388816"/>
              <a:ext cx="33867" cy="181179"/>
            </p14:xfrm>
          </p:contentPart>
        </mc:Choice>
        <mc:Fallback xmlns="">
          <p:pic>
            <p:nvPicPr>
              <p:cNvPr id="80" name="墨迹 79"/>
            </p:nvPicPr>
            <p:blipFill>
              <a:blip r:embed="rId157"/>
            </p:blipFill>
            <p:spPr>
              <a:xfrm>
                <a:off x="10859911" y="3388816"/>
                <a:ext cx="33867" cy="181179"/>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10918295" y="3338058"/>
              <a:ext cx="97367" cy="267362"/>
            </p14:xfrm>
          </p:contentPart>
        </mc:Choice>
        <mc:Fallback xmlns="">
          <p:pic>
            <p:nvPicPr>
              <p:cNvPr id="81" name="墨迹 80"/>
            </p:nvPicPr>
            <p:blipFill>
              <a:blip r:embed="rId159"/>
            </p:blipFill>
            <p:spPr>
              <a:xfrm>
                <a:off x="10918295" y="3338058"/>
                <a:ext cx="97367" cy="267362"/>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10972800" y="3383881"/>
              <a:ext cx="231422" cy="236343"/>
            </p14:xfrm>
          </p:contentPart>
        </mc:Choice>
        <mc:Fallback xmlns="">
          <p:pic>
            <p:nvPicPr>
              <p:cNvPr id="82" name="墨迹 81"/>
            </p:nvPicPr>
            <p:blipFill>
              <a:blip r:embed="rId161"/>
            </p:blipFill>
            <p:spPr>
              <a:xfrm>
                <a:off x="10972800" y="3383881"/>
                <a:ext cx="231422" cy="236343"/>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11153422" y="3536156"/>
              <a:ext cx="177800" cy="124075"/>
            </p14:xfrm>
          </p:contentPart>
        </mc:Choice>
        <mc:Fallback xmlns="">
          <p:pic>
            <p:nvPicPr>
              <p:cNvPr id="83" name="墨迹 82"/>
            </p:nvPicPr>
            <p:blipFill>
              <a:blip r:embed="rId163"/>
            </p:blipFill>
            <p:spPr>
              <a:xfrm>
                <a:off x="11153422" y="3536156"/>
                <a:ext cx="177800" cy="12407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11269838" y="3513597"/>
              <a:ext cx="185562" cy="16919"/>
            </p14:xfrm>
          </p:contentPart>
        </mc:Choice>
        <mc:Fallback xmlns="">
          <p:pic>
            <p:nvPicPr>
              <p:cNvPr id="84" name="墨迹 83"/>
            </p:nvPicPr>
            <p:blipFill>
              <a:blip r:embed="rId165"/>
            </p:blipFill>
            <p:spPr>
              <a:xfrm>
                <a:off x="11269838" y="3513597"/>
                <a:ext cx="185562" cy="1691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11336867" y="3414900"/>
              <a:ext cx="19755" cy="191753"/>
            </p14:xfrm>
          </p:contentPart>
        </mc:Choice>
        <mc:Fallback xmlns="">
          <p:pic>
            <p:nvPicPr>
              <p:cNvPr id="85" name="墨迹 84"/>
            </p:nvPicPr>
            <p:blipFill>
              <a:blip r:embed="rId167"/>
            </p:blipFill>
            <p:spPr>
              <a:xfrm>
                <a:off x="11336867" y="3414900"/>
                <a:ext cx="19755" cy="191753"/>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11510256" y="3397099"/>
              <a:ext cx="233011" cy="216075"/>
            </p14:xfrm>
          </p:contentPart>
        </mc:Choice>
        <mc:Fallback xmlns="">
          <p:pic>
            <p:nvPicPr>
              <p:cNvPr id="86" name="墨迹 85"/>
            </p:nvPicPr>
            <p:blipFill>
              <a:blip r:embed="rId169"/>
            </p:blipFill>
            <p:spPr>
              <a:xfrm>
                <a:off x="11510256" y="3397099"/>
                <a:ext cx="233011" cy="21607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11733388" y="3394456"/>
              <a:ext cx="111477" cy="182588"/>
            </p14:xfrm>
          </p:contentPart>
        </mc:Choice>
        <mc:Fallback xmlns="">
          <p:pic>
            <p:nvPicPr>
              <p:cNvPr id="87" name="墨迹 86"/>
            </p:nvPicPr>
            <p:blipFill>
              <a:blip r:embed="rId171"/>
            </p:blipFill>
            <p:spPr>
              <a:xfrm>
                <a:off x="11733388" y="3394456"/>
                <a:ext cx="111477" cy="18258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11842044" y="3314793"/>
              <a:ext cx="33867" cy="446955"/>
            </p14:xfrm>
          </p:contentPart>
        </mc:Choice>
        <mc:Fallback xmlns="">
          <p:pic>
            <p:nvPicPr>
              <p:cNvPr id="88" name="墨迹 87"/>
            </p:nvPicPr>
            <p:blipFill>
              <a:blip r:embed="rId173"/>
            </p:blipFill>
            <p:spPr>
              <a:xfrm>
                <a:off x="11842044" y="3314793"/>
                <a:ext cx="33867" cy="446955"/>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11858977" y="3568408"/>
              <a:ext cx="296333" cy="114383"/>
            </p14:xfrm>
          </p:contentPart>
        </mc:Choice>
        <mc:Fallback xmlns="">
          <p:pic>
            <p:nvPicPr>
              <p:cNvPr id="89" name="墨迹 88"/>
            </p:nvPicPr>
            <p:blipFill>
              <a:blip r:embed="rId175"/>
            </p:blipFill>
            <p:spPr>
              <a:xfrm>
                <a:off x="11858977" y="3568408"/>
                <a:ext cx="296333" cy="114383"/>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12042422" y="3553075"/>
              <a:ext cx="143933" cy="16919"/>
            </p14:xfrm>
          </p:contentPart>
        </mc:Choice>
        <mc:Fallback xmlns="">
          <p:pic>
            <p:nvPicPr>
              <p:cNvPr id="90" name="墨迹 89"/>
            </p:nvPicPr>
            <p:blipFill>
              <a:blip r:embed="rId177"/>
            </p:blipFill>
            <p:spPr>
              <a:xfrm>
                <a:off x="12042422" y="3553075"/>
                <a:ext cx="143933" cy="1691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3121377" y="4218572"/>
              <a:ext cx="90311" cy="162849"/>
            </p14:xfrm>
          </p:contentPart>
        </mc:Choice>
        <mc:Fallback xmlns="">
          <p:pic>
            <p:nvPicPr>
              <p:cNvPr id="91" name="墨迹 90"/>
            </p:nvPicPr>
            <p:blipFill>
              <a:blip r:embed="rId179"/>
            </p:blipFill>
            <p:spPr>
              <a:xfrm>
                <a:off x="3121377" y="4218572"/>
                <a:ext cx="90311" cy="162849"/>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3262488" y="4297529"/>
              <a:ext cx="42334" cy="64858"/>
            </p14:xfrm>
          </p:contentPart>
        </mc:Choice>
        <mc:Fallback xmlns="">
          <p:pic>
            <p:nvPicPr>
              <p:cNvPr id="92" name="墨迹 91"/>
            </p:nvPicPr>
            <p:blipFill>
              <a:blip r:embed="rId181"/>
            </p:blipFill>
            <p:spPr>
              <a:xfrm>
                <a:off x="3262488" y="4297529"/>
                <a:ext cx="42334" cy="64858"/>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3347155" y="4212932"/>
              <a:ext cx="118533" cy="169194"/>
            </p14:xfrm>
          </p:contentPart>
        </mc:Choice>
        <mc:Fallback xmlns="">
          <p:pic>
            <p:nvPicPr>
              <p:cNvPr id="93" name="墨迹 92"/>
            </p:nvPicPr>
            <p:blipFill>
              <a:blip r:embed="rId183"/>
            </p:blipFill>
            <p:spPr>
              <a:xfrm>
                <a:off x="3347155" y="4212932"/>
                <a:ext cx="118533" cy="169194"/>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3503788" y="4241131"/>
              <a:ext cx="131234" cy="86007"/>
            </p14:xfrm>
          </p:contentPart>
        </mc:Choice>
        <mc:Fallback xmlns="">
          <p:pic>
            <p:nvPicPr>
              <p:cNvPr id="94" name="墨迹 93"/>
            </p:nvPicPr>
            <p:blipFill>
              <a:blip r:embed="rId185"/>
            </p:blipFill>
            <p:spPr>
              <a:xfrm>
                <a:off x="3503788" y="4241131"/>
                <a:ext cx="131234" cy="86007"/>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3657600" y="4165699"/>
              <a:ext cx="11288" cy="247446"/>
            </p14:xfrm>
          </p:contentPart>
        </mc:Choice>
        <mc:Fallback xmlns="">
          <p:pic>
            <p:nvPicPr>
              <p:cNvPr id="95" name="墨迹 94"/>
            </p:nvPicPr>
            <p:blipFill>
              <a:blip r:embed="rId187"/>
            </p:blipFill>
            <p:spPr>
              <a:xfrm>
                <a:off x="3657600" y="4165699"/>
                <a:ext cx="11288" cy="247446"/>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3947583" y="4229851"/>
              <a:ext cx="71261" cy="142053"/>
            </p14:xfrm>
          </p:contentPart>
        </mc:Choice>
        <mc:Fallback xmlns="">
          <p:pic>
            <p:nvPicPr>
              <p:cNvPr id="96" name="墨迹 95"/>
            </p:nvPicPr>
            <p:blipFill>
              <a:blip r:embed="rId189"/>
            </p:blipFill>
            <p:spPr>
              <a:xfrm>
                <a:off x="3947583" y="4229851"/>
                <a:ext cx="71261" cy="142053"/>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4069644" y="4258051"/>
              <a:ext cx="81844" cy="56398"/>
            </p14:xfrm>
          </p:contentPart>
        </mc:Choice>
        <mc:Fallback xmlns="">
          <p:pic>
            <p:nvPicPr>
              <p:cNvPr id="97" name="墨迹 96"/>
            </p:nvPicPr>
            <p:blipFill>
              <a:blip r:embed="rId191"/>
            </p:blipFill>
            <p:spPr>
              <a:xfrm>
                <a:off x="4069644" y="4258051"/>
                <a:ext cx="81844" cy="56398"/>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4222044" y="4114236"/>
              <a:ext cx="5644" cy="411705"/>
            </p14:xfrm>
          </p:contentPart>
        </mc:Choice>
        <mc:Fallback xmlns="">
          <p:pic>
            <p:nvPicPr>
              <p:cNvPr id="98" name="墨迹 97"/>
            </p:nvPicPr>
            <p:blipFill>
              <a:blip r:embed="rId193"/>
            </p:blipFill>
            <p:spPr>
              <a:xfrm>
                <a:off x="4222044" y="4114236"/>
                <a:ext cx="5644" cy="41170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4333522" y="4198127"/>
              <a:ext cx="221544" cy="279876"/>
            </p14:xfrm>
          </p:contentPart>
        </mc:Choice>
        <mc:Fallback xmlns="">
          <p:pic>
            <p:nvPicPr>
              <p:cNvPr id="99" name="墨迹 98"/>
            </p:nvPicPr>
            <p:blipFill>
              <a:blip r:embed="rId195"/>
            </p:blipFill>
            <p:spPr>
              <a:xfrm>
                <a:off x="4333522" y="4198127"/>
                <a:ext cx="221544" cy="279876"/>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10509955" y="2819901"/>
              <a:ext cx="84667" cy="117026"/>
            </p14:xfrm>
          </p:contentPart>
        </mc:Choice>
        <mc:Fallback xmlns="">
          <p:pic>
            <p:nvPicPr>
              <p:cNvPr id="100" name="墨迹 99"/>
            </p:nvPicPr>
            <p:blipFill>
              <a:blip r:embed="rId197"/>
            </p:blipFill>
            <p:spPr>
              <a:xfrm>
                <a:off x="10509955" y="2819901"/>
                <a:ext cx="84667" cy="117026"/>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10634132" y="2848100"/>
              <a:ext cx="39512" cy="67677"/>
            </p14:xfrm>
          </p:contentPart>
        </mc:Choice>
        <mc:Fallback xmlns="">
          <p:pic>
            <p:nvPicPr>
              <p:cNvPr id="101" name="墨迹 100"/>
            </p:nvPicPr>
            <p:blipFill>
              <a:blip r:embed="rId199"/>
            </p:blipFill>
            <p:spPr>
              <a:xfrm>
                <a:off x="10634132" y="2848100"/>
                <a:ext cx="39512" cy="6767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10727267" y="2743235"/>
              <a:ext cx="42333" cy="333277"/>
            </p14:xfrm>
          </p:contentPart>
        </mc:Choice>
        <mc:Fallback xmlns="">
          <p:pic>
            <p:nvPicPr>
              <p:cNvPr id="102" name="墨迹 101"/>
            </p:nvPicPr>
            <p:blipFill>
              <a:blip r:embed="rId201"/>
            </p:blipFill>
            <p:spPr>
              <a:xfrm>
                <a:off x="10727267" y="2743235"/>
                <a:ext cx="42333" cy="333277"/>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10867495" y="2813556"/>
              <a:ext cx="201260" cy="257316"/>
            </p14:xfrm>
          </p:contentPart>
        </mc:Choice>
        <mc:Fallback xmlns="">
          <p:pic>
            <p:nvPicPr>
              <p:cNvPr id="103" name="墨迹 102"/>
            </p:nvPicPr>
            <p:blipFill>
              <a:blip r:embed="rId203"/>
            </p:blipFill>
            <p:spPr>
              <a:xfrm>
                <a:off x="10867495" y="2813556"/>
                <a:ext cx="201260" cy="257316"/>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8331200" y="4382126"/>
              <a:ext cx="110772" cy="152275"/>
            </p14:xfrm>
          </p:contentPart>
        </mc:Choice>
        <mc:Fallback xmlns="">
          <p:pic>
            <p:nvPicPr>
              <p:cNvPr id="104" name="墨迹 103"/>
            </p:nvPicPr>
            <p:blipFill>
              <a:blip r:embed="rId205"/>
            </p:blipFill>
            <p:spPr>
              <a:xfrm>
                <a:off x="8331200" y="4382126"/>
                <a:ext cx="110772" cy="152275"/>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8444088" y="4461083"/>
              <a:ext cx="84667" cy="31019"/>
            </p14:xfrm>
          </p:contentPart>
        </mc:Choice>
        <mc:Fallback xmlns="">
          <p:pic>
            <p:nvPicPr>
              <p:cNvPr id="105" name="墨迹 104"/>
            </p:nvPicPr>
            <p:blipFill>
              <a:blip r:embed="rId207"/>
            </p:blipFill>
            <p:spPr>
              <a:xfrm>
                <a:off x="8444088" y="4461083"/>
                <a:ext cx="84667" cy="31019"/>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8599311" y="4259989"/>
              <a:ext cx="47978" cy="502824"/>
            </p14:xfrm>
          </p:contentPart>
        </mc:Choice>
        <mc:Fallback xmlns="">
          <p:pic>
            <p:nvPicPr>
              <p:cNvPr id="106" name="墨迹 105"/>
            </p:nvPicPr>
            <p:blipFill>
              <a:blip r:embed="rId209"/>
            </p:blipFill>
            <p:spPr>
              <a:xfrm>
                <a:off x="8599311" y="4259989"/>
                <a:ext cx="47978" cy="502824"/>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10871200" y="4162174"/>
              <a:ext cx="94544" cy="108742"/>
            </p14:xfrm>
          </p:contentPart>
        </mc:Choice>
        <mc:Fallback xmlns="">
          <p:pic>
            <p:nvPicPr>
              <p:cNvPr id="107" name="墨迹 106"/>
            </p:nvPicPr>
            <p:blipFill>
              <a:blip r:embed="rId211"/>
            </p:blipFill>
            <p:spPr>
              <a:xfrm>
                <a:off x="10871200" y="4162174"/>
                <a:ext cx="94544" cy="108742"/>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10989732" y="4201652"/>
              <a:ext cx="47978" cy="39479"/>
            </p14:xfrm>
          </p:contentPart>
        </mc:Choice>
        <mc:Fallback xmlns="">
          <p:pic>
            <p:nvPicPr>
              <p:cNvPr id="108" name="墨迹 107"/>
            </p:nvPicPr>
            <p:blipFill>
              <a:blip r:embed="rId213"/>
            </p:blipFill>
            <p:spPr>
              <a:xfrm>
                <a:off x="10989732" y="4201652"/>
                <a:ext cx="47978" cy="3947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11077222" y="4068412"/>
              <a:ext cx="59267" cy="361653"/>
            </p14:xfrm>
          </p:contentPart>
        </mc:Choice>
        <mc:Fallback xmlns="">
          <p:pic>
            <p:nvPicPr>
              <p:cNvPr id="109" name="墨迹 108"/>
            </p:nvPicPr>
            <p:blipFill>
              <a:blip r:embed="rId215"/>
            </p:blipFill>
            <p:spPr>
              <a:xfrm>
                <a:off x="11077222" y="4068412"/>
                <a:ext cx="59267" cy="361653"/>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11215511" y="4224212"/>
              <a:ext cx="138289" cy="81953"/>
            </p14:xfrm>
          </p:contentPart>
        </mc:Choice>
        <mc:Fallback xmlns="">
          <p:pic>
            <p:nvPicPr>
              <p:cNvPr id="110" name="墨迹 109"/>
            </p:nvPicPr>
            <p:blipFill>
              <a:blip r:embed="rId217"/>
            </p:blipFill>
            <p:spPr>
              <a:xfrm>
                <a:off x="11215511" y="4224212"/>
                <a:ext cx="138289" cy="81953"/>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11401777" y="4164994"/>
              <a:ext cx="33867" cy="338388"/>
            </p14:xfrm>
          </p:contentPart>
        </mc:Choice>
        <mc:Fallback xmlns="">
          <p:pic>
            <p:nvPicPr>
              <p:cNvPr id="111" name="墨迹 110"/>
            </p:nvPicPr>
            <p:blipFill>
              <a:blip r:embed="rId219"/>
            </p:blipFill>
            <p:spPr>
              <a:xfrm>
                <a:off x="11401777" y="4164994"/>
                <a:ext cx="33867" cy="338388"/>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5641622" y="6384256"/>
              <a:ext cx="104422" cy="11279"/>
            </p14:xfrm>
          </p:contentPart>
        </mc:Choice>
        <mc:Fallback xmlns="">
          <p:pic>
            <p:nvPicPr>
              <p:cNvPr id="112" name="墨迹 111"/>
            </p:nvPicPr>
            <p:blipFill>
              <a:blip r:embed="rId221"/>
            </p:blipFill>
            <p:spPr>
              <a:xfrm>
                <a:off x="5641622" y="6384256"/>
                <a:ext cx="104422" cy="11279"/>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5723466" y="6267230"/>
              <a:ext cx="88900" cy="159324"/>
            </p14:xfrm>
          </p:contentPart>
        </mc:Choice>
        <mc:Fallback xmlns="">
          <p:pic>
            <p:nvPicPr>
              <p:cNvPr id="113" name="墨迹 112"/>
            </p:nvPicPr>
            <p:blipFill>
              <a:blip r:embed="rId223"/>
            </p:blipFill>
            <p:spPr>
              <a:xfrm>
                <a:off x="5723466" y="6267230"/>
                <a:ext cx="88900" cy="159324"/>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5836355" y="6367337"/>
              <a:ext cx="62089" cy="98696"/>
            </p14:xfrm>
          </p:contentPart>
        </mc:Choice>
        <mc:Fallback xmlns="">
          <p:pic>
            <p:nvPicPr>
              <p:cNvPr id="114" name="墨迹 113"/>
            </p:nvPicPr>
            <p:blipFill>
              <a:blip r:embed="rId225"/>
            </p:blipFill>
            <p:spPr>
              <a:xfrm>
                <a:off x="5836355" y="6367337"/>
                <a:ext cx="62089" cy="9869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5906911" y="6233391"/>
              <a:ext cx="206022" cy="239692"/>
            </p14:xfrm>
          </p:contentPart>
        </mc:Choice>
        <mc:Fallback xmlns="">
          <p:pic>
            <p:nvPicPr>
              <p:cNvPr id="115" name="墨迹 114"/>
            </p:nvPicPr>
            <p:blipFill>
              <a:blip r:embed="rId227"/>
            </p:blipFill>
            <p:spPr>
              <a:xfrm>
                <a:off x="5906911" y="6233391"/>
                <a:ext cx="206022" cy="239692"/>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6144683" y="6207660"/>
              <a:ext cx="321028" cy="261193"/>
            </p14:xfrm>
          </p:contentPart>
        </mc:Choice>
        <mc:Fallback xmlns="">
          <p:pic>
            <p:nvPicPr>
              <p:cNvPr id="116" name="墨迹 115"/>
            </p:nvPicPr>
            <p:blipFill>
              <a:blip r:embed="rId229"/>
            </p:blipFill>
            <p:spPr>
              <a:xfrm>
                <a:off x="6144683" y="6207660"/>
                <a:ext cx="321028" cy="261193"/>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6637866" y="6208013"/>
              <a:ext cx="16934" cy="215722"/>
            </p14:xfrm>
          </p:contentPart>
        </mc:Choice>
        <mc:Fallback xmlns="">
          <p:pic>
            <p:nvPicPr>
              <p:cNvPr id="117" name="墨迹 116"/>
            </p:nvPicPr>
            <p:blipFill>
              <a:blip r:embed="rId231"/>
            </p:blipFill>
            <p:spPr>
              <a:xfrm>
                <a:off x="6637866" y="6208013"/>
                <a:ext cx="16934" cy="21572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6660444" y="6162189"/>
              <a:ext cx="84666" cy="263309"/>
            </p14:xfrm>
          </p:contentPart>
        </mc:Choice>
        <mc:Fallback xmlns="">
          <p:pic>
            <p:nvPicPr>
              <p:cNvPr id="118" name="墨迹 117"/>
            </p:nvPicPr>
            <p:blipFill>
              <a:blip r:embed="rId233"/>
            </p:blipFill>
            <p:spPr>
              <a:xfrm>
                <a:off x="6660444" y="6162189"/>
                <a:ext cx="84666" cy="26330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6756400" y="6239736"/>
              <a:ext cx="144815" cy="167079"/>
            </p14:xfrm>
          </p:contentPart>
        </mc:Choice>
        <mc:Fallback xmlns="">
          <p:pic>
            <p:nvPicPr>
              <p:cNvPr id="119" name="墨迹 118"/>
            </p:nvPicPr>
            <p:blipFill>
              <a:blip r:embed="rId235"/>
            </p:blipFill>
            <p:spPr>
              <a:xfrm>
                <a:off x="6756400" y="6239736"/>
                <a:ext cx="144815" cy="16707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0" name="墨迹 119"/>
              <p14:cNvContentPartPr/>
              <p14:nvPr/>
            </p14:nvContentPartPr>
            <p14:xfrm>
              <a:off x="6903155" y="6347421"/>
              <a:ext cx="189971" cy="160911"/>
            </p14:xfrm>
          </p:contentPart>
        </mc:Choice>
        <mc:Fallback xmlns="">
          <p:pic>
            <p:nvPicPr>
              <p:cNvPr id="120" name="墨迹 119"/>
            </p:nvPicPr>
            <p:blipFill>
              <a:blip r:embed="rId237"/>
            </p:blipFill>
            <p:spPr>
              <a:xfrm>
                <a:off x="6903155" y="6347421"/>
                <a:ext cx="189971" cy="160911"/>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1" name="墨迹 120"/>
              <p14:cNvContentPartPr/>
              <p14:nvPr/>
            </p14:nvContentPartPr>
            <p14:xfrm>
              <a:off x="6544027" y="5656722"/>
              <a:ext cx="99484" cy="133064"/>
            </p14:xfrm>
          </p:contentPart>
        </mc:Choice>
        <mc:Fallback xmlns="">
          <p:pic>
            <p:nvPicPr>
              <p:cNvPr id="121" name="墨迹 120"/>
            </p:nvPicPr>
            <p:blipFill>
              <a:blip r:embed="rId239"/>
            </p:blipFill>
            <p:spPr>
              <a:xfrm>
                <a:off x="6544027" y="5656722"/>
                <a:ext cx="99484" cy="133064"/>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2" name="墨迹 121"/>
              <p14:cNvContentPartPr/>
              <p14:nvPr/>
            </p14:nvContentPartPr>
            <p14:xfrm>
              <a:off x="6711244" y="5735679"/>
              <a:ext cx="16933" cy="107156"/>
            </p14:xfrm>
          </p:contentPart>
        </mc:Choice>
        <mc:Fallback xmlns="">
          <p:pic>
            <p:nvPicPr>
              <p:cNvPr id="122" name="墨迹 121"/>
            </p:nvPicPr>
            <p:blipFill>
              <a:blip r:embed="rId241"/>
            </p:blipFill>
            <p:spPr>
              <a:xfrm>
                <a:off x="6711244" y="5735679"/>
                <a:ext cx="16933" cy="10715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3" name="墨迹 122"/>
              <p14:cNvContentPartPr/>
              <p14:nvPr/>
            </p14:nvContentPartPr>
            <p14:xfrm>
              <a:off x="6800497" y="5596798"/>
              <a:ext cx="170391" cy="209731"/>
            </p14:xfrm>
          </p:contentPart>
        </mc:Choice>
        <mc:Fallback xmlns="">
          <p:pic>
            <p:nvPicPr>
              <p:cNvPr id="123" name="墨迹 122"/>
            </p:nvPicPr>
            <p:blipFill>
              <a:blip r:embed="rId243"/>
            </p:blipFill>
            <p:spPr>
              <a:xfrm>
                <a:off x="6800497" y="5596798"/>
                <a:ext cx="170391" cy="209731"/>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4" name="墨迹 123"/>
              <p14:cNvContentPartPr/>
              <p14:nvPr/>
            </p14:nvContentPartPr>
            <p14:xfrm>
              <a:off x="7126111" y="5604377"/>
              <a:ext cx="143933" cy="317415"/>
            </p14:xfrm>
          </p:contentPart>
        </mc:Choice>
        <mc:Fallback xmlns="">
          <p:pic>
            <p:nvPicPr>
              <p:cNvPr id="124" name="墨迹 123"/>
            </p:nvPicPr>
            <p:blipFill>
              <a:blip r:embed="rId245"/>
            </p:blipFill>
            <p:spPr>
              <a:xfrm>
                <a:off x="7126111" y="5604377"/>
                <a:ext cx="143933" cy="317415"/>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5" name="墨迹 124"/>
              <p14:cNvContentPartPr/>
              <p14:nvPr/>
            </p14:nvContentPartPr>
            <p14:xfrm>
              <a:off x="7104944" y="5651611"/>
              <a:ext cx="173566" cy="241982"/>
            </p14:xfrm>
          </p:contentPart>
        </mc:Choice>
        <mc:Fallback xmlns="">
          <p:pic>
            <p:nvPicPr>
              <p:cNvPr id="125" name="墨迹 124"/>
            </p:nvPicPr>
            <p:blipFill>
              <a:blip r:embed="rId247"/>
            </p:blipFill>
            <p:spPr>
              <a:xfrm>
                <a:off x="7104944" y="5651611"/>
                <a:ext cx="173566" cy="241982"/>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6" name="墨迹 125"/>
              <p14:cNvContentPartPr/>
              <p14:nvPr/>
            </p14:nvContentPartPr>
            <p14:xfrm>
              <a:off x="1225020" y="6048688"/>
              <a:ext cx="273580" cy="259783"/>
            </p14:xfrm>
          </p:contentPart>
        </mc:Choice>
        <mc:Fallback xmlns="">
          <p:pic>
            <p:nvPicPr>
              <p:cNvPr id="126" name="墨迹 125"/>
            </p:nvPicPr>
            <p:blipFill>
              <a:blip r:embed="rId249"/>
            </p:blipFill>
            <p:spPr>
              <a:xfrm>
                <a:off x="1225020" y="6048688"/>
                <a:ext cx="273580" cy="259783"/>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7" name="墨迹 126"/>
              <p14:cNvContentPartPr/>
              <p14:nvPr/>
            </p14:nvContentPartPr>
            <p14:xfrm>
              <a:off x="5310716" y="1714500"/>
              <a:ext cx="150284" cy="22559"/>
            </p14:xfrm>
          </p:contentPart>
        </mc:Choice>
        <mc:Fallback xmlns="">
          <p:pic>
            <p:nvPicPr>
              <p:cNvPr id="127" name="墨迹 126"/>
            </p:nvPicPr>
            <p:blipFill>
              <a:blip r:embed="rId251"/>
            </p:blipFill>
            <p:spPr>
              <a:xfrm>
                <a:off x="5310716" y="1714500"/>
                <a:ext cx="150284" cy="2255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8" name="墨迹 127"/>
              <p14:cNvContentPartPr/>
              <p14:nvPr/>
            </p14:nvContentPartPr>
            <p14:xfrm>
              <a:off x="5390444" y="1635542"/>
              <a:ext cx="22578" cy="217133"/>
            </p14:xfrm>
          </p:contentPart>
        </mc:Choice>
        <mc:Fallback xmlns="">
          <p:pic>
            <p:nvPicPr>
              <p:cNvPr id="128" name="墨迹 127"/>
            </p:nvPicPr>
            <p:blipFill>
              <a:blip r:embed="rId253"/>
            </p:blipFill>
            <p:spPr>
              <a:xfrm>
                <a:off x="5390444" y="1635542"/>
                <a:ext cx="22578" cy="217133"/>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29" name="墨迹 128"/>
              <p14:cNvContentPartPr/>
              <p14:nvPr/>
            </p14:nvContentPartPr>
            <p14:xfrm>
              <a:off x="5957181" y="1737059"/>
              <a:ext cx="150107" cy="16919"/>
            </p14:xfrm>
          </p:contentPart>
        </mc:Choice>
        <mc:Fallback xmlns="">
          <p:pic>
            <p:nvPicPr>
              <p:cNvPr id="129" name="墨迹 128"/>
            </p:nvPicPr>
            <p:blipFill>
              <a:blip r:embed="rId255"/>
            </p:blipFill>
            <p:spPr>
              <a:xfrm>
                <a:off x="5957181" y="1737059"/>
                <a:ext cx="150107" cy="16919"/>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0" name="墨迹 129"/>
              <p14:cNvContentPartPr/>
              <p14:nvPr/>
            </p14:nvContentPartPr>
            <p14:xfrm>
              <a:off x="3622851" y="5352172"/>
              <a:ext cx="957615" cy="50758"/>
            </p14:xfrm>
          </p:contentPart>
        </mc:Choice>
        <mc:Fallback xmlns="">
          <p:pic>
            <p:nvPicPr>
              <p:cNvPr id="130" name="墨迹 129"/>
            </p:nvPicPr>
            <p:blipFill>
              <a:blip r:embed="rId257"/>
            </p:blipFill>
            <p:spPr>
              <a:xfrm>
                <a:off x="3622851" y="5352172"/>
                <a:ext cx="957615" cy="50758"/>
              </a:xfrm>
              <a:prstGeom prst="rect"/>
            </p:spPr>
          </p:pic>
        </mc:Fallback>
      </mc:AlternateContent>
    </p:spTree>
    <p:custDataLst>
      <p:tags r:id="rId25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77875" y="222250"/>
            <a:ext cx="8680450" cy="645287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6212416" y="1230886"/>
              <a:ext cx="922161" cy="111387"/>
            </p14:xfrm>
          </p:contentPart>
        </mc:Choice>
        <mc:Fallback xmlns="">
          <p:pic>
            <p:nvPicPr>
              <p:cNvPr id="3" name="墨迹 2"/>
            </p:nvPicPr>
            <p:blipFill>
              <a:blip r:embed="rId3"/>
            </p:blipFill>
            <p:spPr>
              <a:xfrm>
                <a:off x="6212416" y="1230886"/>
                <a:ext cx="922161" cy="11138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墨迹 7"/>
              <p14:cNvContentPartPr/>
              <p14:nvPr/>
            </p14:nvContentPartPr>
            <p14:xfrm>
              <a:off x="9582855" y="879809"/>
              <a:ext cx="232834" cy="186113"/>
            </p14:xfrm>
          </p:contentPart>
        </mc:Choice>
        <mc:Fallback xmlns="">
          <p:pic>
            <p:nvPicPr>
              <p:cNvPr id="8" name="墨迹 7"/>
            </p:nvPicPr>
            <p:blipFill>
              <a:blip r:embed="rId5"/>
            </p:blipFill>
            <p:spPr>
              <a:xfrm>
                <a:off x="9582855" y="879809"/>
                <a:ext cx="232834" cy="18611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墨迹 8"/>
              <p14:cNvContentPartPr/>
              <p14:nvPr/>
            </p14:nvContentPartPr>
            <p14:xfrm>
              <a:off x="9584266" y="705151"/>
              <a:ext cx="194734" cy="313538"/>
            </p14:xfrm>
          </p:contentPart>
        </mc:Choice>
        <mc:Fallback xmlns="">
          <p:pic>
            <p:nvPicPr>
              <p:cNvPr id="9" name="墨迹 8"/>
            </p:nvPicPr>
            <p:blipFill>
              <a:blip r:embed="rId7"/>
            </p:blipFill>
            <p:spPr>
              <a:xfrm>
                <a:off x="9584266" y="705151"/>
                <a:ext cx="194734" cy="31353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墨迹 9"/>
              <p14:cNvContentPartPr/>
              <p14:nvPr/>
            </p14:nvContentPartPr>
            <p14:xfrm>
              <a:off x="9680222" y="874169"/>
              <a:ext cx="45155" cy="124076"/>
            </p14:xfrm>
          </p:contentPart>
        </mc:Choice>
        <mc:Fallback xmlns="">
          <p:pic>
            <p:nvPicPr>
              <p:cNvPr id="10" name="墨迹 9"/>
            </p:nvPicPr>
            <p:blipFill>
              <a:blip r:embed="rId9"/>
            </p:blipFill>
            <p:spPr>
              <a:xfrm>
                <a:off x="9680222" y="874169"/>
                <a:ext cx="45155" cy="12407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9601200" y="778292"/>
              <a:ext cx="84666" cy="101517"/>
            </p14:xfrm>
          </p:contentPart>
        </mc:Choice>
        <mc:Fallback xmlns="">
          <p:pic>
            <p:nvPicPr>
              <p:cNvPr id="11" name="墨迹 10"/>
            </p:nvPicPr>
            <p:blipFill>
              <a:blip r:embed="rId11"/>
            </p:blipFill>
            <p:spPr>
              <a:xfrm>
                <a:off x="9601200" y="778292"/>
                <a:ext cx="84666" cy="10151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2" name="墨迹 11"/>
              <p14:cNvContentPartPr/>
              <p14:nvPr/>
            </p14:nvContentPartPr>
            <p14:xfrm>
              <a:off x="9860138" y="709028"/>
              <a:ext cx="235832" cy="610685"/>
            </p14:xfrm>
          </p:contentPart>
        </mc:Choice>
        <mc:Fallback xmlns="">
          <p:pic>
            <p:nvPicPr>
              <p:cNvPr id="12" name="墨迹 11"/>
            </p:nvPicPr>
            <p:blipFill>
              <a:blip r:embed="rId13"/>
            </p:blipFill>
            <p:spPr>
              <a:xfrm>
                <a:off x="9860138" y="709028"/>
                <a:ext cx="235832" cy="61068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3" name="墨迹 12"/>
              <p14:cNvContentPartPr/>
              <p14:nvPr/>
            </p14:nvContentPartPr>
            <p14:xfrm>
              <a:off x="10128955" y="768423"/>
              <a:ext cx="146756" cy="235461"/>
            </p14:xfrm>
          </p:contentPart>
        </mc:Choice>
        <mc:Fallback xmlns="">
          <p:pic>
            <p:nvPicPr>
              <p:cNvPr id="13" name="墨迹 12"/>
            </p:nvPicPr>
            <p:blipFill>
              <a:blip r:embed="rId15"/>
            </p:blipFill>
            <p:spPr>
              <a:xfrm>
                <a:off x="10128955" y="768423"/>
                <a:ext cx="146756" cy="23546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4" name="墨迹 13"/>
              <p14:cNvContentPartPr/>
              <p14:nvPr/>
            </p14:nvContentPartPr>
            <p14:xfrm>
              <a:off x="10323688" y="885448"/>
              <a:ext cx="38100" cy="155095"/>
            </p14:xfrm>
          </p:contentPart>
        </mc:Choice>
        <mc:Fallback xmlns="">
          <p:pic>
            <p:nvPicPr>
              <p:cNvPr id="14" name="墨迹 13"/>
            </p:nvPicPr>
            <p:blipFill>
              <a:blip r:embed="rId17"/>
            </p:blipFill>
            <p:spPr>
              <a:xfrm>
                <a:off x="10323688" y="885448"/>
                <a:ext cx="38100" cy="15509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5" name="墨迹 14"/>
              <p14:cNvContentPartPr/>
              <p14:nvPr/>
            </p14:nvContentPartPr>
            <p14:xfrm>
              <a:off x="10383661" y="704975"/>
              <a:ext cx="145344" cy="298909"/>
            </p14:xfrm>
          </p:contentPart>
        </mc:Choice>
        <mc:Fallback xmlns="">
          <p:pic>
            <p:nvPicPr>
              <p:cNvPr id="15" name="墨迹 14"/>
            </p:nvPicPr>
            <p:blipFill>
              <a:blip r:embed="rId19"/>
            </p:blipFill>
            <p:spPr>
              <a:xfrm>
                <a:off x="10383661" y="704975"/>
                <a:ext cx="145344" cy="29890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6" name="墨迹 15"/>
              <p14:cNvContentPartPr/>
              <p14:nvPr/>
            </p14:nvContentPartPr>
            <p14:xfrm>
              <a:off x="10515600" y="840330"/>
              <a:ext cx="56444" cy="28199"/>
            </p14:xfrm>
          </p:contentPart>
        </mc:Choice>
        <mc:Fallback xmlns="">
          <p:pic>
            <p:nvPicPr>
              <p:cNvPr id="16" name="墨迹 15"/>
            </p:nvPicPr>
            <p:blipFill>
              <a:blip r:embed="rId21"/>
            </p:blipFill>
            <p:spPr>
              <a:xfrm>
                <a:off x="10515600" y="840330"/>
                <a:ext cx="56444" cy="2819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7" name="墨迹 16"/>
              <p14:cNvContentPartPr/>
              <p14:nvPr/>
            </p14:nvContentPartPr>
            <p14:xfrm>
              <a:off x="10643305" y="586539"/>
              <a:ext cx="185914" cy="383507"/>
            </p14:xfrm>
          </p:contentPart>
        </mc:Choice>
        <mc:Fallback xmlns="">
          <p:pic>
            <p:nvPicPr>
              <p:cNvPr id="17" name="墨迹 16"/>
            </p:nvPicPr>
            <p:blipFill>
              <a:blip r:embed="rId23"/>
            </p:blipFill>
            <p:spPr>
              <a:xfrm>
                <a:off x="10643305" y="586539"/>
                <a:ext cx="185914" cy="38350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8" name="墨迹 17"/>
              <p14:cNvContentPartPr/>
              <p14:nvPr/>
            </p14:nvContentPartPr>
            <p14:xfrm>
              <a:off x="8471252" y="752561"/>
              <a:ext cx="176037" cy="362709"/>
            </p14:xfrm>
          </p:contentPart>
        </mc:Choice>
        <mc:Fallback xmlns="">
          <p:pic>
            <p:nvPicPr>
              <p:cNvPr id="18" name="墨迹 17"/>
            </p:nvPicPr>
            <p:blipFill>
              <a:blip r:embed="rId25"/>
            </p:blipFill>
            <p:spPr>
              <a:xfrm>
                <a:off x="8471252" y="752561"/>
                <a:ext cx="176037" cy="36270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9" name="墨迹 18"/>
              <p14:cNvContentPartPr/>
              <p14:nvPr/>
            </p14:nvContentPartPr>
            <p14:xfrm>
              <a:off x="8587140" y="649282"/>
              <a:ext cx="268993" cy="473038"/>
            </p14:xfrm>
          </p:contentPart>
        </mc:Choice>
        <mc:Fallback xmlns="">
          <p:pic>
            <p:nvPicPr>
              <p:cNvPr id="19" name="墨迹 18"/>
            </p:nvPicPr>
            <p:blipFill>
              <a:blip r:embed="rId27"/>
            </p:blipFill>
            <p:spPr>
              <a:xfrm>
                <a:off x="8587140" y="649282"/>
                <a:ext cx="268993" cy="47303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0" name="墨迹 19"/>
              <p14:cNvContentPartPr/>
              <p14:nvPr/>
            </p14:nvContentPartPr>
            <p14:xfrm>
              <a:off x="8878711" y="883334"/>
              <a:ext cx="11289" cy="168489"/>
            </p14:xfrm>
          </p:contentPart>
        </mc:Choice>
        <mc:Fallback xmlns="">
          <p:pic>
            <p:nvPicPr>
              <p:cNvPr id="20" name="墨迹 19"/>
            </p:nvPicPr>
            <p:blipFill>
              <a:blip r:embed="rId29"/>
            </p:blipFill>
            <p:spPr>
              <a:xfrm>
                <a:off x="8878711" y="883334"/>
                <a:ext cx="11289" cy="16848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1" name="墨迹 20"/>
              <p14:cNvContentPartPr/>
              <p14:nvPr/>
            </p14:nvContentPartPr>
            <p14:xfrm>
              <a:off x="8918222" y="706913"/>
              <a:ext cx="42333" cy="54460"/>
            </p14:xfrm>
          </p:contentPart>
        </mc:Choice>
        <mc:Fallback xmlns="">
          <p:pic>
            <p:nvPicPr>
              <p:cNvPr id="21" name="墨迹 20"/>
            </p:nvPicPr>
            <p:blipFill>
              <a:blip r:embed="rId31"/>
            </p:blipFill>
            <p:spPr>
              <a:xfrm>
                <a:off x="8918222" y="706913"/>
                <a:ext cx="42333" cy="5446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2" name="墨迹 21"/>
              <p14:cNvContentPartPr/>
              <p14:nvPr/>
            </p14:nvContentPartPr>
            <p14:xfrm>
              <a:off x="9076266" y="791511"/>
              <a:ext cx="71085" cy="356188"/>
            </p14:xfrm>
          </p:contentPart>
        </mc:Choice>
        <mc:Fallback xmlns="">
          <p:pic>
            <p:nvPicPr>
              <p:cNvPr id="22" name="墨迹 21"/>
            </p:nvPicPr>
            <p:blipFill>
              <a:blip r:embed="rId33"/>
            </p:blipFill>
            <p:spPr>
              <a:xfrm>
                <a:off x="9076266" y="791511"/>
                <a:ext cx="71085" cy="35618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3" name="墨迹 22"/>
              <p14:cNvContentPartPr/>
              <p14:nvPr/>
            </p14:nvContentPartPr>
            <p14:xfrm>
              <a:off x="8963377" y="883334"/>
              <a:ext cx="116417" cy="146106"/>
            </p14:xfrm>
          </p:contentPart>
        </mc:Choice>
        <mc:Fallback xmlns="">
          <p:pic>
            <p:nvPicPr>
              <p:cNvPr id="23" name="墨迹 22"/>
            </p:nvPicPr>
            <p:blipFill>
              <a:blip r:embed="rId35"/>
            </p:blipFill>
            <p:spPr>
              <a:xfrm>
                <a:off x="8963377" y="883334"/>
                <a:ext cx="116417" cy="14610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4" name="墨迹 23"/>
              <p14:cNvContentPartPr/>
              <p14:nvPr/>
            </p14:nvContentPartPr>
            <p14:xfrm>
              <a:off x="9262533" y="908008"/>
              <a:ext cx="28222" cy="42298"/>
            </p14:xfrm>
          </p:contentPart>
        </mc:Choice>
        <mc:Fallback xmlns="">
          <p:pic>
            <p:nvPicPr>
              <p:cNvPr id="24" name="墨迹 23"/>
            </p:nvPicPr>
            <p:blipFill>
              <a:blip r:embed="rId37"/>
            </p:blipFill>
            <p:spPr>
              <a:xfrm>
                <a:off x="9262533" y="908008"/>
                <a:ext cx="28222" cy="4229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5" name="墨迹 24"/>
              <p14:cNvContentPartPr/>
              <p14:nvPr/>
            </p14:nvContentPartPr>
            <p14:xfrm>
              <a:off x="9251244" y="1043363"/>
              <a:ext cx="33866" cy="25379"/>
            </p14:xfrm>
          </p:contentPart>
        </mc:Choice>
        <mc:Fallback xmlns="">
          <p:pic>
            <p:nvPicPr>
              <p:cNvPr id="25" name="墨迹 24"/>
            </p:nvPicPr>
            <p:blipFill>
              <a:blip r:embed="rId39"/>
            </p:blipFill>
            <p:spPr>
              <a:xfrm>
                <a:off x="9251244" y="1043363"/>
                <a:ext cx="33866" cy="2537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6" name="墨迹 25"/>
              <p14:cNvContentPartPr/>
              <p14:nvPr/>
            </p14:nvContentPartPr>
            <p14:xfrm>
              <a:off x="10707511" y="800851"/>
              <a:ext cx="112889" cy="219953"/>
            </p14:xfrm>
          </p:contentPart>
        </mc:Choice>
        <mc:Fallback xmlns="">
          <p:pic>
            <p:nvPicPr>
              <p:cNvPr id="26" name="墨迹 25"/>
            </p:nvPicPr>
            <p:blipFill>
              <a:blip r:embed="rId41"/>
            </p:blipFill>
            <p:spPr>
              <a:xfrm>
                <a:off x="10707511" y="800851"/>
                <a:ext cx="112889" cy="21995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7" name="墨迹 26"/>
              <p14:cNvContentPartPr/>
              <p14:nvPr/>
            </p14:nvContentPartPr>
            <p14:xfrm>
              <a:off x="10842977" y="641175"/>
              <a:ext cx="141111" cy="326756"/>
            </p14:xfrm>
          </p:contentPart>
        </mc:Choice>
        <mc:Fallback xmlns="">
          <p:pic>
            <p:nvPicPr>
              <p:cNvPr id="27" name="墨迹 26"/>
            </p:nvPicPr>
            <p:blipFill>
              <a:blip r:embed="rId43"/>
            </p:blipFill>
            <p:spPr>
              <a:xfrm>
                <a:off x="10842977" y="641175"/>
                <a:ext cx="141111" cy="32675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8" name="墨迹 27"/>
              <p14:cNvContentPartPr/>
              <p14:nvPr/>
            </p14:nvContentPartPr>
            <p14:xfrm>
              <a:off x="10851444" y="845265"/>
              <a:ext cx="110067" cy="127600"/>
            </p14:xfrm>
          </p:contentPart>
        </mc:Choice>
        <mc:Fallback xmlns="">
          <p:pic>
            <p:nvPicPr>
              <p:cNvPr id="28" name="墨迹 27"/>
            </p:nvPicPr>
            <p:blipFill>
              <a:blip r:embed="rId45"/>
            </p:blipFill>
            <p:spPr>
              <a:xfrm>
                <a:off x="10851444" y="845265"/>
                <a:ext cx="110067" cy="12760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9" name="墨迹 28"/>
              <p14:cNvContentPartPr/>
              <p14:nvPr/>
            </p14:nvContentPartPr>
            <p14:xfrm>
              <a:off x="11015132" y="761373"/>
              <a:ext cx="36689" cy="176596"/>
            </p14:xfrm>
          </p:contentPart>
        </mc:Choice>
        <mc:Fallback xmlns="">
          <p:pic>
            <p:nvPicPr>
              <p:cNvPr id="29" name="墨迹 28"/>
            </p:nvPicPr>
            <p:blipFill>
              <a:blip r:embed="rId47"/>
            </p:blipFill>
            <p:spPr>
              <a:xfrm>
                <a:off x="11015132" y="761373"/>
                <a:ext cx="36689" cy="17659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0" name="墨迹 29"/>
              <p14:cNvContentPartPr/>
              <p14:nvPr/>
            </p14:nvContentPartPr>
            <p14:xfrm>
              <a:off x="11067168" y="626018"/>
              <a:ext cx="221720" cy="362709"/>
            </p14:xfrm>
          </p:contentPart>
        </mc:Choice>
        <mc:Fallback xmlns="">
          <p:pic>
            <p:nvPicPr>
              <p:cNvPr id="30" name="墨迹 29"/>
            </p:nvPicPr>
            <p:blipFill>
              <a:blip r:embed="rId49"/>
            </p:blipFill>
            <p:spPr>
              <a:xfrm>
                <a:off x="11067168" y="626018"/>
                <a:ext cx="221720" cy="36270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1" name="墨迹 30"/>
              <p14:cNvContentPartPr/>
              <p14:nvPr/>
            </p14:nvContentPartPr>
            <p14:xfrm>
              <a:off x="11147777" y="697573"/>
              <a:ext cx="22577" cy="199155"/>
            </p14:xfrm>
          </p:contentPart>
        </mc:Choice>
        <mc:Fallback xmlns="">
          <p:pic>
            <p:nvPicPr>
              <p:cNvPr id="31" name="墨迹 30"/>
            </p:nvPicPr>
            <p:blipFill>
              <a:blip r:embed="rId51"/>
            </p:blipFill>
            <p:spPr>
              <a:xfrm>
                <a:off x="11147777" y="697573"/>
                <a:ext cx="22577" cy="19915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2" name="墨迹 31"/>
              <p14:cNvContentPartPr/>
              <p14:nvPr/>
            </p14:nvContentPartPr>
            <p14:xfrm>
              <a:off x="9626247" y="1373291"/>
              <a:ext cx="268463" cy="255907"/>
            </p14:xfrm>
          </p:contentPart>
        </mc:Choice>
        <mc:Fallback xmlns="">
          <p:pic>
            <p:nvPicPr>
              <p:cNvPr id="32" name="墨迹 31"/>
            </p:nvPicPr>
            <p:blipFill>
              <a:blip r:embed="rId53"/>
            </p:blipFill>
            <p:spPr>
              <a:xfrm>
                <a:off x="9626247" y="1373291"/>
                <a:ext cx="268463" cy="25590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3" name="墨迹 32"/>
              <p14:cNvContentPartPr/>
              <p14:nvPr/>
            </p14:nvContentPartPr>
            <p14:xfrm>
              <a:off x="9872133" y="1443789"/>
              <a:ext cx="135467" cy="129716"/>
            </p14:xfrm>
          </p:contentPart>
        </mc:Choice>
        <mc:Fallback xmlns="">
          <p:pic>
            <p:nvPicPr>
              <p:cNvPr id="33" name="墨迹 32"/>
            </p:nvPicPr>
            <p:blipFill>
              <a:blip r:embed="rId55"/>
            </p:blipFill>
            <p:spPr>
              <a:xfrm>
                <a:off x="9872133" y="1443789"/>
                <a:ext cx="135467" cy="12971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4" name="墨迹 33"/>
              <p14:cNvContentPartPr/>
              <p14:nvPr/>
            </p14:nvContentPartPr>
            <p14:xfrm>
              <a:off x="10058400" y="1404310"/>
              <a:ext cx="387350" cy="358128"/>
            </p14:xfrm>
          </p:contentPart>
        </mc:Choice>
        <mc:Fallback xmlns="">
          <p:pic>
            <p:nvPicPr>
              <p:cNvPr id="34" name="墨迹 33"/>
            </p:nvPicPr>
            <p:blipFill>
              <a:blip r:embed="rId57"/>
            </p:blipFill>
            <p:spPr>
              <a:xfrm>
                <a:off x="10058400" y="1404310"/>
                <a:ext cx="387350" cy="35812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5" name="墨迹 34"/>
              <p14:cNvContentPartPr/>
              <p14:nvPr/>
            </p14:nvContentPartPr>
            <p14:xfrm>
              <a:off x="10494256" y="1319713"/>
              <a:ext cx="303565" cy="245332"/>
            </p14:xfrm>
          </p:contentPart>
        </mc:Choice>
        <mc:Fallback xmlns="">
          <p:pic>
            <p:nvPicPr>
              <p:cNvPr id="35" name="墨迹 34"/>
            </p:nvPicPr>
            <p:blipFill>
              <a:blip r:embed="rId59"/>
            </p:blipFill>
            <p:spPr>
              <a:xfrm>
                <a:off x="10494256" y="1319713"/>
                <a:ext cx="303565" cy="24533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6" name="墨迹 35"/>
              <p14:cNvContentPartPr/>
              <p14:nvPr/>
            </p14:nvContentPartPr>
            <p14:xfrm>
              <a:off x="10679288" y="1253446"/>
              <a:ext cx="28223" cy="692285"/>
            </p14:xfrm>
          </p:contentPart>
        </mc:Choice>
        <mc:Fallback xmlns="">
          <p:pic>
            <p:nvPicPr>
              <p:cNvPr id="36" name="墨迹 35"/>
            </p:nvPicPr>
            <p:blipFill>
              <a:blip r:embed="rId61"/>
            </p:blipFill>
            <p:spPr>
              <a:xfrm>
                <a:off x="10679288" y="1253446"/>
                <a:ext cx="28223" cy="69228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7" name="墨迹 36"/>
              <p14:cNvContentPartPr/>
              <p14:nvPr/>
            </p14:nvContentPartPr>
            <p14:xfrm>
              <a:off x="10583332" y="1500187"/>
              <a:ext cx="141112" cy="169194"/>
            </p14:xfrm>
          </p:contentPart>
        </mc:Choice>
        <mc:Fallback xmlns="">
          <p:pic>
            <p:nvPicPr>
              <p:cNvPr id="37" name="墨迹 36"/>
            </p:nvPicPr>
            <p:blipFill>
              <a:blip r:embed="rId63"/>
            </p:blipFill>
            <p:spPr>
              <a:xfrm>
                <a:off x="10583332" y="1500187"/>
                <a:ext cx="141112" cy="16919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8" name="墨迹 37"/>
              <p14:cNvContentPartPr/>
              <p14:nvPr/>
            </p14:nvContentPartPr>
            <p14:xfrm>
              <a:off x="10690577" y="1565045"/>
              <a:ext cx="121355" cy="76137"/>
            </p14:xfrm>
          </p:contentPart>
        </mc:Choice>
        <mc:Fallback xmlns="">
          <p:pic>
            <p:nvPicPr>
              <p:cNvPr id="38" name="墨迹 37"/>
            </p:nvPicPr>
            <p:blipFill>
              <a:blip r:embed="rId65"/>
            </p:blipFill>
            <p:spPr>
              <a:xfrm>
                <a:off x="10690577" y="1565045"/>
                <a:ext cx="121355" cy="7613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9" name="墨迹 38"/>
              <p14:cNvContentPartPr/>
              <p14:nvPr/>
            </p14:nvContentPartPr>
            <p14:xfrm>
              <a:off x="10852502" y="1371881"/>
              <a:ext cx="253824" cy="283401"/>
            </p14:xfrm>
          </p:contentPart>
        </mc:Choice>
        <mc:Fallback xmlns="">
          <p:pic>
            <p:nvPicPr>
              <p:cNvPr id="39" name="墨迹 38"/>
            </p:nvPicPr>
            <p:blipFill>
              <a:blip r:embed="rId67"/>
            </p:blipFill>
            <p:spPr>
              <a:xfrm>
                <a:off x="10852502" y="1371881"/>
                <a:ext cx="253824" cy="28340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0" name="墨迹 39"/>
              <p14:cNvContentPartPr/>
              <p14:nvPr/>
            </p14:nvContentPartPr>
            <p14:xfrm>
              <a:off x="11029244" y="1366242"/>
              <a:ext cx="56444" cy="52168"/>
            </p14:xfrm>
          </p:contentPart>
        </mc:Choice>
        <mc:Fallback xmlns="">
          <p:pic>
            <p:nvPicPr>
              <p:cNvPr id="40" name="墨迹 39"/>
            </p:nvPicPr>
            <p:blipFill>
              <a:blip r:embed="rId69"/>
            </p:blipFill>
            <p:spPr>
              <a:xfrm>
                <a:off x="11029244" y="1366242"/>
                <a:ext cx="56444" cy="5216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1" name="墨迹 40"/>
              <p14:cNvContentPartPr/>
              <p14:nvPr/>
            </p14:nvContentPartPr>
            <p14:xfrm>
              <a:off x="11187288" y="1330993"/>
              <a:ext cx="114652" cy="56398"/>
            </p14:xfrm>
          </p:contentPart>
        </mc:Choice>
        <mc:Fallback xmlns="">
          <p:pic>
            <p:nvPicPr>
              <p:cNvPr id="41" name="墨迹 40"/>
            </p:nvPicPr>
            <p:blipFill>
              <a:blip r:embed="rId71"/>
            </p:blipFill>
            <p:spPr>
              <a:xfrm>
                <a:off x="11187288" y="1330993"/>
                <a:ext cx="114652" cy="5639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2" name="墨迹 41"/>
              <p14:cNvContentPartPr/>
              <p14:nvPr/>
            </p14:nvContentPartPr>
            <p14:xfrm>
              <a:off x="11131550" y="1398671"/>
              <a:ext cx="169332" cy="32428"/>
            </p14:xfrm>
          </p:contentPart>
        </mc:Choice>
        <mc:Fallback xmlns="">
          <p:pic>
            <p:nvPicPr>
              <p:cNvPr id="42" name="墨迹 41"/>
            </p:nvPicPr>
            <p:blipFill>
              <a:blip r:embed="rId73"/>
            </p:blipFill>
            <p:spPr>
              <a:xfrm>
                <a:off x="11131550" y="1398671"/>
                <a:ext cx="169332" cy="3242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3" name="墨迹 42"/>
              <p14:cNvContentPartPr/>
              <p14:nvPr/>
            </p14:nvContentPartPr>
            <p14:xfrm>
              <a:off x="11108267" y="1243576"/>
              <a:ext cx="124177" cy="296090"/>
            </p14:xfrm>
          </p:contentPart>
        </mc:Choice>
        <mc:Fallback xmlns="">
          <p:pic>
            <p:nvPicPr>
              <p:cNvPr id="43" name="墨迹 42"/>
            </p:nvPicPr>
            <p:blipFill>
              <a:blip r:embed="rId75"/>
            </p:blipFill>
            <p:spPr>
              <a:xfrm>
                <a:off x="11108267" y="1243576"/>
                <a:ext cx="124177" cy="29609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4" name="墨迹 43"/>
              <p14:cNvContentPartPr/>
              <p14:nvPr/>
            </p14:nvContentPartPr>
            <p14:xfrm>
              <a:off x="11176000" y="1455069"/>
              <a:ext cx="118532" cy="59217"/>
            </p14:xfrm>
          </p:contentPart>
        </mc:Choice>
        <mc:Fallback xmlns="">
          <p:pic>
            <p:nvPicPr>
              <p:cNvPr id="44" name="墨迹 43"/>
            </p:nvPicPr>
            <p:blipFill>
              <a:blip r:embed="rId77"/>
            </p:blipFill>
            <p:spPr>
              <a:xfrm>
                <a:off x="11176000" y="1455069"/>
                <a:ext cx="118532" cy="5921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5" name="墨迹 44"/>
              <p14:cNvContentPartPr/>
              <p14:nvPr/>
            </p14:nvContentPartPr>
            <p14:xfrm>
              <a:off x="11258550" y="1293453"/>
              <a:ext cx="154517" cy="139056"/>
            </p14:xfrm>
          </p:contentPart>
        </mc:Choice>
        <mc:Fallback xmlns="">
          <p:pic>
            <p:nvPicPr>
              <p:cNvPr id="45" name="墨迹 44"/>
            </p:nvPicPr>
            <p:blipFill>
              <a:blip r:embed="rId79"/>
            </p:blipFill>
            <p:spPr>
              <a:xfrm>
                <a:off x="11258550" y="1293453"/>
                <a:ext cx="154517" cy="13905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6" name="墨迹 45"/>
              <p14:cNvContentPartPr/>
              <p14:nvPr/>
            </p14:nvContentPartPr>
            <p14:xfrm>
              <a:off x="11286067" y="1248687"/>
              <a:ext cx="98777" cy="209201"/>
            </p14:xfrm>
          </p:contentPart>
        </mc:Choice>
        <mc:Fallback xmlns="">
          <p:pic>
            <p:nvPicPr>
              <p:cNvPr id="46" name="墨迹 45"/>
            </p:nvPicPr>
            <p:blipFill>
              <a:blip r:embed="rId81"/>
            </p:blipFill>
            <p:spPr>
              <a:xfrm>
                <a:off x="11286067" y="1248687"/>
                <a:ext cx="98777" cy="20920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7" name="墨迹 46"/>
              <p14:cNvContentPartPr/>
              <p14:nvPr/>
            </p14:nvContentPartPr>
            <p14:xfrm>
              <a:off x="11311467" y="1438149"/>
              <a:ext cx="120297" cy="39479"/>
            </p14:xfrm>
          </p:contentPart>
        </mc:Choice>
        <mc:Fallback xmlns="">
          <p:pic>
            <p:nvPicPr>
              <p:cNvPr id="47" name="墨迹 46"/>
            </p:nvPicPr>
            <p:blipFill>
              <a:blip r:embed="rId83"/>
            </p:blipFill>
            <p:spPr>
              <a:xfrm>
                <a:off x="11311467" y="1438149"/>
                <a:ext cx="120297" cy="3947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8" name="墨迹 47"/>
              <p14:cNvContentPartPr/>
              <p14:nvPr/>
            </p14:nvContentPartPr>
            <p14:xfrm>
              <a:off x="11207044" y="1511467"/>
              <a:ext cx="36688" cy="146635"/>
            </p14:xfrm>
          </p:contentPart>
        </mc:Choice>
        <mc:Fallback xmlns="">
          <p:pic>
            <p:nvPicPr>
              <p:cNvPr id="48" name="墨迹 47"/>
            </p:nvPicPr>
            <p:blipFill>
              <a:blip r:embed="rId85"/>
            </p:blipFill>
            <p:spPr>
              <a:xfrm>
                <a:off x="11207044" y="1511467"/>
                <a:ext cx="36688" cy="14663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9" name="墨迹 48"/>
              <p14:cNvContentPartPr/>
              <p14:nvPr/>
            </p14:nvContentPartPr>
            <p14:xfrm>
              <a:off x="11231210" y="1471988"/>
              <a:ext cx="102835" cy="215722"/>
            </p14:xfrm>
          </p:contentPart>
        </mc:Choice>
        <mc:Fallback xmlns="">
          <p:pic>
            <p:nvPicPr>
              <p:cNvPr id="49" name="墨迹 48"/>
            </p:nvPicPr>
            <p:blipFill>
              <a:blip r:embed="rId87"/>
            </p:blipFill>
            <p:spPr>
              <a:xfrm>
                <a:off x="11231210" y="1471988"/>
                <a:ext cx="102835" cy="215722"/>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0" name="墨迹 49"/>
              <p14:cNvContentPartPr/>
              <p14:nvPr/>
            </p14:nvContentPartPr>
            <p14:xfrm>
              <a:off x="11441288" y="1438149"/>
              <a:ext cx="124177" cy="209378"/>
            </p14:xfrm>
          </p:contentPart>
        </mc:Choice>
        <mc:Fallback xmlns="">
          <p:pic>
            <p:nvPicPr>
              <p:cNvPr id="50" name="墨迹 49"/>
            </p:nvPicPr>
            <p:blipFill>
              <a:blip r:embed="rId89"/>
            </p:blipFill>
            <p:spPr>
              <a:xfrm>
                <a:off x="11441288" y="1438149"/>
                <a:ext cx="124177" cy="20937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1" name="墨迹 50"/>
              <p14:cNvContentPartPr/>
              <p14:nvPr/>
            </p14:nvContentPartPr>
            <p14:xfrm>
              <a:off x="11554177" y="1432509"/>
              <a:ext cx="129823" cy="192987"/>
            </p14:xfrm>
          </p:contentPart>
        </mc:Choice>
        <mc:Fallback xmlns="">
          <p:pic>
            <p:nvPicPr>
              <p:cNvPr id="51" name="墨迹 50"/>
            </p:nvPicPr>
            <p:blipFill>
              <a:blip r:embed="rId91"/>
            </p:blipFill>
            <p:spPr>
              <a:xfrm>
                <a:off x="11554177" y="1432509"/>
                <a:ext cx="129823" cy="19298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2" name="墨迹 51"/>
              <p14:cNvContentPartPr/>
              <p14:nvPr/>
            </p14:nvContentPartPr>
            <p14:xfrm>
              <a:off x="11658070" y="1457888"/>
              <a:ext cx="271462" cy="164436"/>
            </p14:xfrm>
          </p:contentPart>
        </mc:Choice>
        <mc:Fallback xmlns="">
          <p:pic>
            <p:nvPicPr>
              <p:cNvPr id="52" name="墨迹 51"/>
            </p:nvPicPr>
            <p:blipFill>
              <a:blip r:embed="rId93"/>
            </p:blipFill>
            <p:spPr>
              <a:xfrm>
                <a:off x="11658070" y="1457888"/>
                <a:ext cx="271462" cy="16443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3" name="墨迹 52"/>
              <p14:cNvContentPartPr/>
              <p14:nvPr/>
            </p14:nvContentPartPr>
            <p14:xfrm>
              <a:off x="11915422" y="1467758"/>
              <a:ext cx="28223" cy="212903"/>
            </p14:xfrm>
          </p:contentPart>
        </mc:Choice>
        <mc:Fallback xmlns="">
          <p:pic>
            <p:nvPicPr>
              <p:cNvPr id="53" name="墨迹 52"/>
            </p:nvPicPr>
            <p:blipFill>
              <a:blip r:embed="rId95"/>
            </p:blipFill>
            <p:spPr>
              <a:xfrm>
                <a:off x="11915422" y="1467758"/>
                <a:ext cx="28223" cy="21290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4" name="墨迹 53"/>
              <p14:cNvContentPartPr/>
              <p14:nvPr/>
            </p14:nvContentPartPr>
            <p14:xfrm>
              <a:off x="11976452" y="1455069"/>
              <a:ext cx="190500" cy="181178"/>
            </p14:xfrm>
          </p:contentPart>
        </mc:Choice>
        <mc:Fallback xmlns="">
          <p:pic>
            <p:nvPicPr>
              <p:cNvPr id="54" name="墨迹 53"/>
            </p:nvPicPr>
            <p:blipFill>
              <a:blip r:embed="rId97"/>
            </p:blipFill>
            <p:spPr>
              <a:xfrm>
                <a:off x="11976452" y="1455069"/>
                <a:ext cx="190500" cy="18117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5" name="墨迹 54"/>
              <p14:cNvContentPartPr/>
              <p14:nvPr/>
            </p14:nvContentPartPr>
            <p14:xfrm>
              <a:off x="12166600" y="1536846"/>
              <a:ext cx="105011" cy="59958"/>
            </p14:xfrm>
          </p:contentPart>
        </mc:Choice>
        <mc:Fallback xmlns="">
          <p:pic>
            <p:nvPicPr>
              <p:cNvPr id="55" name="墨迹 54"/>
            </p:nvPicPr>
            <p:blipFill>
              <a:blip r:embed="rId99"/>
            </p:blipFill>
            <p:spPr>
              <a:xfrm>
                <a:off x="12166600" y="1536846"/>
                <a:ext cx="105011" cy="5995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6" name="墨迹 55"/>
              <p14:cNvContentPartPr/>
              <p14:nvPr/>
            </p14:nvContentPartPr>
            <p14:xfrm>
              <a:off x="12143139" y="1590424"/>
              <a:ext cx="43215" cy="78957"/>
            </p14:xfrm>
          </p:contentPart>
        </mc:Choice>
        <mc:Fallback xmlns="">
          <p:pic>
            <p:nvPicPr>
              <p:cNvPr id="56" name="墨迹 55"/>
            </p:nvPicPr>
            <p:blipFill>
              <a:blip r:embed="rId101"/>
            </p:blipFill>
            <p:spPr>
              <a:xfrm>
                <a:off x="12143139" y="1590424"/>
                <a:ext cx="43215" cy="7895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7" name="墨迹 56"/>
              <p14:cNvContentPartPr/>
              <p14:nvPr/>
            </p14:nvContentPartPr>
            <p14:xfrm>
              <a:off x="12028311" y="1776537"/>
              <a:ext cx="158044" cy="129716"/>
            </p14:xfrm>
          </p:contentPart>
        </mc:Choice>
        <mc:Fallback xmlns="">
          <p:pic>
            <p:nvPicPr>
              <p:cNvPr id="57" name="墨迹 56"/>
            </p:nvPicPr>
            <p:blipFill>
              <a:blip r:embed="rId103"/>
            </p:blipFill>
            <p:spPr>
              <a:xfrm>
                <a:off x="12028311" y="1776537"/>
                <a:ext cx="158044" cy="129716"/>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8" name="墨迹 57"/>
              <p14:cNvContentPartPr/>
              <p14:nvPr/>
            </p14:nvContentPartPr>
            <p14:xfrm>
              <a:off x="5463822" y="789572"/>
              <a:ext cx="84666" cy="211492"/>
            </p14:xfrm>
          </p:contentPart>
        </mc:Choice>
        <mc:Fallback xmlns="">
          <p:pic>
            <p:nvPicPr>
              <p:cNvPr id="58" name="墨迹 57"/>
            </p:nvPicPr>
            <p:blipFill>
              <a:blip r:embed="rId105"/>
            </p:blipFill>
            <p:spPr>
              <a:xfrm>
                <a:off x="5463822" y="789572"/>
                <a:ext cx="84666" cy="21149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9" name="墨迹 58"/>
              <p14:cNvContentPartPr/>
              <p14:nvPr/>
            </p14:nvContentPartPr>
            <p14:xfrm>
              <a:off x="5531555" y="777587"/>
              <a:ext cx="107245" cy="177302"/>
            </p14:xfrm>
          </p:contentPart>
        </mc:Choice>
        <mc:Fallback xmlns="">
          <p:pic>
            <p:nvPicPr>
              <p:cNvPr id="59" name="墨迹 58"/>
            </p:nvPicPr>
            <p:blipFill>
              <a:blip r:embed="rId107"/>
            </p:blipFill>
            <p:spPr>
              <a:xfrm>
                <a:off x="5531555" y="777587"/>
                <a:ext cx="107245" cy="17730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0" name="墨迹 59"/>
              <p14:cNvContentPartPr/>
              <p14:nvPr/>
            </p14:nvContentPartPr>
            <p14:xfrm>
              <a:off x="5621866" y="834690"/>
              <a:ext cx="124178" cy="102222"/>
            </p14:xfrm>
          </p:contentPart>
        </mc:Choice>
        <mc:Fallback xmlns="">
          <p:pic>
            <p:nvPicPr>
              <p:cNvPr id="60" name="墨迹 59"/>
            </p:nvPicPr>
            <p:blipFill>
              <a:blip r:embed="rId109"/>
            </p:blipFill>
            <p:spPr>
              <a:xfrm>
                <a:off x="5621866" y="834690"/>
                <a:ext cx="124178" cy="102222"/>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1" name="墨迹 60"/>
              <p14:cNvContentPartPr/>
              <p14:nvPr/>
            </p14:nvContentPartPr>
            <p14:xfrm>
              <a:off x="5757333" y="755733"/>
              <a:ext cx="240065" cy="341208"/>
            </p14:xfrm>
          </p:contentPart>
        </mc:Choice>
        <mc:Fallback xmlns="">
          <p:pic>
            <p:nvPicPr>
              <p:cNvPr id="61" name="墨迹 60"/>
            </p:nvPicPr>
            <p:blipFill>
              <a:blip r:embed="rId111"/>
            </p:blipFill>
            <p:spPr>
              <a:xfrm>
                <a:off x="5757333" y="755733"/>
                <a:ext cx="240065" cy="34120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2" name="墨迹 61"/>
              <p14:cNvContentPartPr/>
              <p14:nvPr/>
            </p14:nvContentPartPr>
            <p14:xfrm>
              <a:off x="5486400" y="2209216"/>
              <a:ext cx="245533" cy="264542"/>
            </p14:xfrm>
          </p:contentPart>
        </mc:Choice>
        <mc:Fallback xmlns="">
          <p:pic>
            <p:nvPicPr>
              <p:cNvPr id="62" name="墨迹 61"/>
            </p:nvPicPr>
            <p:blipFill>
              <a:blip r:embed="rId113"/>
            </p:blipFill>
            <p:spPr>
              <a:xfrm>
                <a:off x="5486400" y="2209216"/>
                <a:ext cx="245533" cy="264542"/>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3" name="墨迹 62"/>
              <p14:cNvContentPartPr/>
              <p14:nvPr/>
            </p14:nvContentPartPr>
            <p14:xfrm>
              <a:off x="5799666" y="2201814"/>
              <a:ext cx="114300" cy="333277"/>
            </p14:xfrm>
          </p:contentPart>
        </mc:Choice>
        <mc:Fallback xmlns="">
          <p:pic>
            <p:nvPicPr>
              <p:cNvPr id="63" name="墨迹 62"/>
            </p:nvPicPr>
            <p:blipFill>
              <a:blip r:embed="rId115"/>
            </p:blipFill>
            <p:spPr>
              <a:xfrm>
                <a:off x="5799666" y="2201814"/>
                <a:ext cx="114300" cy="33327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4" name="墨迹 63"/>
              <p14:cNvContentPartPr/>
              <p14:nvPr/>
            </p14:nvContentPartPr>
            <p14:xfrm>
              <a:off x="5495925" y="4466723"/>
              <a:ext cx="1252008" cy="62038"/>
            </p14:xfrm>
          </p:contentPart>
        </mc:Choice>
        <mc:Fallback xmlns="">
          <p:pic>
            <p:nvPicPr>
              <p:cNvPr id="64" name="墨迹 63"/>
            </p:nvPicPr>
            <p:blipFill>
              <a:blip r:embed="rId117"/>
            </p:blipFill>
            <p:spPr>
              <a:xfrm>
                <a:off x="5495925" y="4466723"/>
                <a:ext cx="1252008" cy="6203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5" name="墨迹 64"/>
              <p14:cNvContentPartPr/>
              <p14:nvPr/>
            </p14:nvContentPartPr>
            <p14:xfrm>
              <a:off x="5717822" y="4032458"/>
              <a:ext cx="19755" cy="420166"/>
            </p14:xfrm>
          </p:contentPart>
        </mc:Choice>
        <mc:Fallback xmlns="">
          <p:pic>
            <p:nvPicPr>
              <p:cNvPr id="65" name="墨迹 64"/>
            </p:nvPicPr>
            <p:blipFill>
              <a:blip r:embed="rId119"/>
            </p:blipFill>
            <p:spPr>
              <a:xfrm>
                <a:off x="5717822" y="4032458"/>
                <a:ext cx="19755" cy="420166"/>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6" name="墨迹 65"/>
              <p14:cNvContentPartPr/>
              <p14:nvPr/>
            </p14:nvContentPartPr>
            <p14:xfrm>
              <a:off x="5874102" y="3981700"/>
              <a:ext cx="834320" cy="369407"/>
            </p14:xfrm>
          </p:contentPart>
        </mc:Choice>
        <mc:Fallback xmlns="">
          <p:pic>
            <p:nvPicPr>
              <p:cNvPr id="66" name="墨迹 65"/>
            </p:nvPicPr>
            <p:blipFill>
              <a:blip r:embed="rId121"/>
            </p:blipFill>
            <p:spPr>
              <a:xfrm>
                <a:off x="5874102" y="3981700"/>
                <a:ext cx="834320" cy="36940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7" name="墨迹 66"/>
              <p14:cNvContentPartPr/>
              <p14:nvPr/>
            </p14:nvContentPartPr>
            <p14:xfrm>
              <a:off x="3132666" y="4454739"/>
              <a:ext cx="19756" cy="45823"/>
            </p14:xfrm>
          </p:contentPart>
        </mc:Choice>
        <mc:Fallback xmlns="">
          <p:pic>
            <p:nvPicPr>
              <p:cNvPr id="67" name="墨迹 66"/>
            </p:nvPicPr>
            <p:blipFill>
              <a:blip r:embed="rId123"/>
            </p:blipFill>
            <p:spPr>
              <a:xfrm>
                <a:off x="3132666" y="4454739"/>
                <a:ext cx="19756" cy="4582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8" name="墨迹 67"/>
              <p14:cNvContentPartPr/>
              <p14:nvPr/>
            </p14:nvContentPartPr>
            <p14:xfrm>
              <a:off x="3087511" y="4143139"/>
              <a:ext cx="56444" cy="400427"/>
            </p14:xfrm>
          </p:contentPart>
        </mc:Choice>
        <mc:Fallback xmlns="">
          <p:pic>
            <p:nvPicPr>
              <p:cNvPr id="68" name="墨迹 67"/>
            </p:nvPicPr>
            <p:blipFill>
              <a:blip r:embed="rId125"/>
            </p:blipFill>
            <p:spPr>
              <a:xfrm>
                <a:off x="3087511" y="4143139"/>
                <a:ext cx="56444" cy="40042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9" name="墨迹 68"/>
              <p14:cNvContentPartPr/>
              <p14:nvPr/>
            </p14:nvContentPartPr>
            <p14:xfrm>
              <a:off x="3183466" y="3964781"/>
              <a:ext cx="982134" cy="547061"/>
            </p14:xfrm>
          </p:contentPart>
        </mc:Choice>
        <mc:Fallback xmlns="">
          <p:pic>
            <p:nvPicPr>
              <p:cNvPr id="69" name="墨迹 68"/>
            </p:nvPicPr>
            <p:blipFill>
              <a:blip r:embed="rId127"/>
            </p:blipFill>
            <p:spPr>
              <a:xfrm>
                <a:off x="3183466" y="3964781"/>
                <a:ext cx="982134" cy="54706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0" name="墨迹 69"/>
              <p14:cNvContentPartPr/>
              <p14:nvPr/>
            </p14:nvContentPartPr>
            <p14:xfrm>
              <a:off x="3343804" y="4500562"/>
              <a:ext cx="649640" cy="33839"/>
            </p14:xfrm>
          </p:contentPart>
        </mc:Choice>
        <mc:Fallback xmlns="">
          <p:pic>
            <p:nvPicPr>
              <p:cNvPr id="70" name="墨迹 69"/>
            </p:nvPicPr>
            <p:blipFill>
              <a:blip r:embed="rId129"/>
            </p:blipFill>
            <p:spPr>
              <a:xfrm>
                <a:off x="3343804" y="4500562"/>
                <a:ext cx="649640" cy="3383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1" name="墨迹 70"/>
              <p14:cNvContentPartPr/>
              <p14:nvPr/>
            </p14:nvContentPartPr>
            <p14:xfrm>
              <a:off x="3934177" y="2835410"/>
              <a:ext cx="2190045" cy="599229"/>
            </p14:xfrm>
          </p:contentPart>
        </mc:Choice>
        <mc:Fallback xmlns="">
          <p:pic>
            <p:nvPicPr>
              <p:cNvPr id="71" name="墨迹 70"/>
            </p:nvPicPr>
            <p:blipFill>
              <a:blip r:embed="rId131"/>
            </p:blipFill>
            <p:spPr>
              <a:xfrm>
                <a:off x="3934177" y="2835410"/>
                <a:ext cx="2190045" cy="59922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2" name="墨迹 71"/>
              <p14:cNvContentPartPr/>
              <p14:nvPr/>
            </p14:nvContentPartPr>
            <p14:xfrm>
              <a:off x="4560711" y="2656347"/>
              <a:ext cx="59266" cy="77018"/>
            </p14:xfrm>
          </p:contentPart>
        </mc:Choice>
        <mc:Fallback xmlns="">
          <p:pic>
            <p:nvPicPr>
              <p:cNvPr id="72" name="墨迹 71"/>
            </p:nvPicPr>
            <p:blipFill>
              <a:blip r:embed="rId133"/>
            </p:blipFill>
            <p:spPr>
              <a:xfrm>
                <a:off x="4560711" y="2656347"/>
                <a:ext cx="59266" cy="7701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3" name="墨迹 72"/>
              <p14:cNvContentPartPr/>
              <p14:nvPr/>
            </p14:nvContentPartPr>
            <p14:xfrm>
              <a:off x="4451350" y="2661986"/>
              <a:ext cx="239183" cy="334864"/>
            </p14:xfrm>
          </p:contentPart>
        </mc:Choice>
        <mc:Fallback xmlns="">
          <p:pic>
            <p:nvPicPr>
              <p:cNvPr id="73" name="墨迹 72"/>
            </p:nvPicPr>
            <p:blipFill>
              <a:blip r:embed="rId135"/>
            </p:blipFill>
            <p:spPr>
              <a:xfrm>
                <a:off x="4451350" y="2661986"/>
                <a:ext cx="239183" cy="33486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4" name="墨迹 73"/>
              <p14:cNvContentPartPr/>
              <p14:nvPr/>
            </p14:nvContentPartPr>
            <p14:xfrm>
              <a:off x="4557888" y="2838759"/>
              <a:ext cx="76200" cy="446425"/>
            </p14:xfrm>
          </p:contentPart>
        </mc:Choice>
        <mc:Fallback xmlns="">
          <p:pic>
            <p:nvPicPr>
              <p:cNvPr id="74" name="墨迹 73"/>
            </p:nvPicPr>
            <p:blipFill>
              <a:blip r:embed="rId137"/>
            </p:blipFill>
            <p:spPr>
              <a:xfrm>
                <a:off x="4557888" y="2838759"/>
                <a:ext cx="76200" cy="44642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5" name="墨迹 74"/>
              <p14:cNvContentPartPr/>
              <p14:nvPr/>
            </p14:nvContentPartPr>
            <p14:xfrm>
              <a:off x="4622800" y="2927057"/>
              <a:ext cx="208844" cy="188229"/>
            </p14:xfrm>
          </p:contentPart>
        </mc:Choice>
        <mc:Fallback xmlns="">
          <p:pic>
            <p:nvPicPr>
              <p:cNvPr id="75" name="墨迹 74"/>
            </p:nvPicPr>
            <p:blipFill>
              <a:blip r:embed="rId139"/>
            </p:blipFill>
            <p:spPr>
              <a:xfrm>
                <a:off x="4622800" y="2927057"/>
                <a:ext cx="208844" cy="18822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6" name="墨迹 75"/>
              <p14:cNvContentPartPr/>
              <p14:nvPr/>
            </p14:nvContentPartPr>
            <p14:xfrm>
              <a:off x="4786488" y="2762093"/>
              <a:ext cx="83256" cy="317062"/>
            </p14:xfrm>
          </p:contentPart>
        </mc:Choice>
        <mc:Fallback xmlns="">
          <p:pic>
            <p:nvPicPr>
              <p:cNvPr id="76" name="墨迹 75"/>
            </p:nvPicPr>
            <p:blipFill>
              <a:blip r:embed="rId141"/>
            </p:blipFill>
            <p:spPr>
              <a:xfrm>
                <a:off x="4786488" y="2762093"/>
                <a:ext cx="83256" cy="317062"/>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7" name="墨迹 76"/>
              <p14:cNvContentPartPr/>
              <p14:nvPr/>
            </p14:nvContentPartPr>
            <p14:xfrm>
              <a:off x="4865511" y="2797342"/>
              <a:ext cx="172155" cy="135355"/>
            </p14:xfrm>
          </p:contentPart>
        </mc:Choice>
        <mc:Fallback xmlns="">
          <p:pic>
            <p:nvPicPr>
              <p:cNvPr id="77" name="墨迹 76"/>
            </p:nvPicPr>
            <p:blipFill>
              <a:blip r:embed="rId143"/>
            </p:blipFill>
            <p:spPr>
              <a:xfrm>
                <a:off x="4865511" y="2797342"/>
                <a:ext cx="172155" cy="135355"/>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8" name="墨迹 77"/>
              <p14:cNvContentPartPr/>
              <p14:nvPr/>
            </p14:nvContentPartPr>
            <p14:xfrm>
              <a:off x="4905727" y="2700231"/>
              <a:ext cx="261761" cy="350902"/>
            </p14:xfrm>
          </p:contentPart>
        </mc:Choice>
        <mc:Fallback xmlns="">
          <p:pic>
            <p:nvPicPr>
              <p:cNvPr id="78" name="墨迹 77"/>
            </p:nvPicPr>
            <p:blipFill>
              <a:blip r:embed="rId145"/>
            </p:blipFill>
            <p:spPr>
              <a:xfrm>
                <a:off x="4905727" y="2700231"/>
                <a:ext cx="261761" cy="35090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9" name="墨迹 78"/>
              <p14:cNvContentPartPr/>
              <p14:nvPr/>
            </p14:nvContentPartPr>
            <p14:xfrm>
              <a:off x="5116159" y="2856559"/>
              <a:ext cx="152929" cy="59218"/>
            </p14:xfrm>
          </p:contentPart>
        </mc:Choice>
        <mc:Fallback xmlns="">
          <p:pic>
            <p:nvPicPr>
              <p:cNvPr id="79" name="墨迹 78"/>
            </p:nvPicPr>
            <p:blipFill>
              <a:blip r:embed="rId147"/>
            </p:blipFill>
            <p:spPr>
              <a:xfrm>
                <a:off x="5116159" y="2856559"/>
                <a:ext cx="152929" cy="5921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0" name="墨迹 79"/>
              <p14:cNvContentPartPr/>
              <p14:nvPr/>
            </p14:nvContentPartPr>
            <p14:xfrm>
              <a:off x="5071533" y="2764913"/>
              <a:ext cx="130175" cy="297499"/>
            </p14:xfrm>
          </p:contentPart>
        </mc:Choice>
        <mc:Fallback xmlns="">
          <p:pic>
            <p:nvPicPr>
              <p:cNvPr id="80" name="墨迹 79"/>
            </p:nvPicPr>
            <p:blipFill>
              <a:blip r:embed="rId149"/>
            </p:blipFill>
            <p:spPr>
              <a:xfrm>
                <a:off x="5071533" y="2764913"/>
                <a:ext cx="130175" cy="29749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1" name="墨迹 80"/>
              <p14:cNvContentPartPr/>
              <p14:nvPr/>
            </p14:nvContentPartPr>
            <p14:xfrm>
              <a:off x="5226755" y="2966536"/>
              <a:ext cx="152400" cy="163554"/>
            </p14:xfrm>
          </p:contentPart>
        </mc:Choice>
        <mc:Fallback xmlns="">
          <p:pic>
            <p:nvPicPr>
              <p:cNvPr id="81" name="墨迹 80"/>
            </p:nvPicPr>
            <p:blipFill>
              <a:blip r:embed="rId151"/>
            </p:blipFill>
            <p:spPr>
              <a:xfrm>
                <a:off x="5226755" y="2966536"/>
                <a:ext cx="152400" cy="163554"/>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2" name="墨迹 81"/>
              <p14:cNvContentPartPr/>
              <p14:nvPr/>
            </p14:nvContentPartPr>
            <p14:xfrm>
              <a:off x="5590822" y="3034213"/>
              <a:ext cx="105012" cy="59958"/>
            </p14:xfrm>
          </p:contentPart>
        </mc:Choice>
        <mc:Fallback xmlns="">
          <p:pic>
            <p:nvPicPr>
              <p:cNvPr id="82" name="墨迹 81"/>
            </p:nvPicPr>
            <p:blipFill>
              <a:blip r:embed="rId99"/>
            </p:blipFill>
            <p:spPr>
              <a:xfrm>
                <a:off x="5590822" y="3034213"/>
                <a:ext cx="105012" cy="5995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3" name="墨迹 82"/>
              <p14:cNvContentPartPr/>
              <p14:nvPr/>
            </p14:nvContentPartPr>
            <p14:xfrm>
              <a:off x="3855155" y="5879494"/>
              <a:ext cx="177800" cy="141347"/>
            </p14:xfrm>
          </p:contentPart>
        </mc:Choice>
        <mc:Fallback xmlns="">
          <p:pic>
            <p:nvPicPr>
              <p:cNvPr id="83" name="墨迹 82"/>
            </p:nvPicPr>
            <p:blipFill>
              <a:blip r:embed="rId154"/>
            </p:blipFill>
            <p:spPr>
              <a:xfrm>
                <a:off x="3855155" y="5879494"/>
                <a:ext cx="177800" cy="14134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4" name="墨迹 83"/>
              <p14:cNvContentPartPr/>
              <p14:nvPr/>
            </p14:nvContentPartPr>
            <p14:xfrm>
              <a:off x="3584222" y="5558025"/>
              <a:ext cx="183444" cy="121256"/>
            </p14:xfrm>
          </p:contentPart>
        </mc:Choice>
        <mc:Fallback xmlns="">
          <p:pic>
            <p:nvPicPr>
              <p:cNvPr id="84" name="墨迹 83"/>
            </p:nvPicPr>
            <p:blipFill>
              <a:blip r:embed="rId156"/>
            </p:blipFill>
            <p:spPr>
              <a:xfrm>
                <a:off x="3584222" y="5558025"/>
                <a:ext cx="183444" cy="12125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5" name="墨迹 84"/>
              <p14:cNvContentPartPr/>
              <p14:nvPr/>
            </p14:nvContentPartPr>
            <p14:xfrm>
              <a:off x="862894" y="6432194"/>
              <a:ext cx="407106" cy="282343"/>
            </p14:xfrm>
          </p:contentPart>
        </mc:Choice>
        <mc:Fallback xmlns="">
          <p:pic>
            <p:nvPicPr>
              <p:cNvPr id="85" name="墨迹 84"/>
            </p:nvPicPr>
            <p:blipFill>
              <a:blip r:embed="rId158"/>
            </p:blipFill>
            <p:spPr>
              <a:xfrm>
                <a:off x="862894" y="6432194"/>
                <a:ext cx="407106" cy="28234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6" name="墨迹 85"/>
              <p14:cNvContentPartPr/>
              <p14:nvPr/>
            </p14:nvContentPartPr>
            <p14:xfrm>
              <a:off x="5144558" y="6443474"/>
              <a:ext cx="2088797" cy="149455"/>
            </p14:xfrm>
          </p:contentPart>
        </mc:Choice>
        <mc:Fallback xmlns="">
          <p:pic>
            <p:nvPicPr>
              <p:cNvPr id="86" name="墨迹 85"/>
            </p:nvPicPr>
            <p:blipFill>
              <a:blip r:embed="rId160"/>
            </p:blipFill>
            <p:spPr>
              <a:xfrm>
                <a:off x="5144558" y="6443474"/>
                <a:ext cx="2088797" cy="149455"/>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7" name="墨迹 86"/>
              <p14:cNvContentPartPr/>
              <p14:nvPr/>
            </p14:nvContentPartPr>
            <p14:xfrm>
              <a:off x="7676444" y="6119185"/>
              <a:ext cx="50800" cy="215899"/>
            </p14:xfrm>
          </p:contentPart>
        </mc:Choice>
        <mc:Fallback xmlns="">
          <p:pic>
            <p:nvPicPr>
              <p:cNvPr id="87" name="墨迹 86"/>
            </p:nvPicPr>
            <p:blipFill>
              <a:blip r:embed="rId162"/>
            </p:blipFill>
            <p:spPr>
              <a:xfrm>
                <a:off x="7676444" y="6119185"/>
                <a:ext cx="50800" cy="21589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8" name="墨迹 87"/>
              <p14:cNvContentPartPr/>
              <p14:nvPr/>
            </p14:nvContentPartPr>
            <p14:xfrm>
              <a:off x="7748411" y="6079707"/>
              <a:ext cx="148166" cy="174834"/>
            </p14:xfrm>
          </p:contentPart>
        </mc:Choice>
        <mc:Fallback xmlns="">
          <p:pic>
            <p:nvPicPr>
              <p:cNvPr id="88" name="墨迹 87"/>
            </p:nvPicPr>
            <p:blipFill>
              <a:blip r:embed="rId164"/>
            </p:blipFill>
            <p:spPr>
              <a:xfrm>
                <a:off x="7748411" y="6079707"/>
                <a:ext cx="148166" cy="17483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9" name="墨迹 88"/>
              <p14:cNvContentPartPr/>
              <p14:nvPr/>
            </p14:nvContentPartPr>
            <p14:xfrm>
              <a:off x="7794977" y="6192503"/>
              <a:ext cx="62089" cy="50758"/>
            </p14:xfrm>
          </p:contentPart>
        </mc:Choice>
        <mc:Fallback xmlns="">
          <p:pic>
            <p:nvPicPr>
              <p:cNvPr id="89" name="墨迹 88"/>
            </p:nvPicPr>
            <p:blipFill>
              <a:blip r:embed="rId166"/>
            </p:blipFill>
            <p:spPr>
              <a:xfrm>
                <a:off x="7794977" y="6192503"/>
                <a:ext cx="62089" cy="5075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0" name="墨迹 89"/>
              <p14:cNvContentPartPr/>
              <p14:nvPr/>
            </p14:nvContentPartPr>
            <p14:xfrm>
              <a:off x="7642577" y="6138043"/>
              <a:ext cx="208845" cy="308251"/>
            </p14:xfrm>
          </p:contentPart>
        </mc:Choice>
        <mc:Fallback xmlns="">
          <p:pic>
            <p:nvPicPr>
              <p:cNvPr id="90" name="墨迹 89"/>
            </p:nvPicPr>
            <p:blipFill>
              <a:blip r:embed="rId168"/>
            </p:blipFill>
            <p:spPr>
              <a:xfrm>
                <a:off x="7642577" y="6138043"/>
                <a:ext cx="208845" cy="30825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1" name="墨迹 90"/>
              <p14:cNvContentPartPr/>
              <p14:nvPr/>
            </p14:nvContentPartPr>
            <p14:xfrm>
              <a:off x="7930621" y="6089576"/>
              <a:ext cx="282046" cy="356718"/>
            </p14:xfrm>
          </p:contentPart>
        </mc:Choice>
        <mc:Fallback xmlns="">
          <p:pic>
            <p:nvPicPr>
              <p:cNvPr id="91" name="墨迹 90"/>
            </p:nvPicPr>
            <p:blipFill>
              <a:blip r:embed="rId170"/>
            </p:blipFill>
            <p:spPr>
              <a:xfrm>
                <a:off x="7930621" y="6089576"/>
                <a:ext cx="282046" cy="35671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2" name="墨迹 91"/>
              <p14:cNvContentPartPr/>
              <p14:nvPr/>
            </p14:nvContentPartPr>
            <p14:xfrm>
              <a:off x="8269111" y="6119185"/>
              <a:ext cx="206022" cy="315829"/>
            </p14:xfrm>
          </p:contentPart>
        </mc:Choice>
        <mc:Fallback xmlns="">
          <p:pic>
            <p:nvPicPr>
              <p:cNvPr id="92" name="墨迹 91"/>
            </p:nvPicPr>
            <p:blipFill>
              <a:blip r:embed="rId172"/>
            </p:blipFill>
            <p:spPr>
              <a:xfrm>
                <a:off x="8269111" y="6119185"/>
                <a:ext cx="206022" cy="31582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3" name="墨迹 92"/>
              <p14:cNvContentPartPr/>
              <p14:nvPr/>
            </p14:nvContentPartPr>
            <p14:xfrm>
              <a:off x="8472311" y="6003041"/>
              <a:ext cx="314149" cy="392495"/>
            </p14:xfrm>
          </p:contentPart>
        </mc:Choice>
        <mc:Fallback xmlns="">
          <p:pic>
            <p:nvPicPr>
              <p:cNvPr id="93" name="墨迹 92"/>
            </p:nvPicPr>
            <p:blipFill>
              <a:blip r:embed="rId174"/>
            </p:blipFill>
            <p:spPr>
              <a:xfrm>
                <a:off x="8472311" y="6003041"/>
                <a:ext cx="314149" cy="39249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4" name="墨迹 93"/>
              <p14:cNvContentPartPr/>
              <p14:nvPr/>
            </p14:nvContentPartPr>
            <p14:xfrm>
              <a:off x="8669161" y="6136105"/>
              <a:ext cx="181328" cy="255201"/>
            </p14:xfrm>
          </p:contentPart>
        </mc:Choice>
        <mc:Fallback xmlns="">
          <p:pic>
            <p:nvPicPr>
              <p:cNvPr id="94" name="墨迹 93"/>
            </p:nvPicPr>
            <p:blipFill>
              <a:blip r:embed="rId176"/>
            </p:blipFill>
            <p:spPr>
              <a:xfrm>
                <a:off x="8669161" y="6136105"/>
                <a:ext cx="181328" cy="255201"/>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5" name="墨迹 94"/>
              <p14:cNvContentPartPr/>
              <p14:nvPr/>
            </p14:nvContentPartPr>
            <p14:xfrm>
              <a:off x="8715022" y="6175583"/>
              <a:ext cx="50800" cy="470924"/>
            </p14:xfrm>
          </p:contentPart>
        </mc:Choice>
        <mc:Fallback xmlns="">
          <p:pic>
            <p:nvPicPr>
              <p:cNvPr id="95" name="墨迹 94"/>
            </p:nvPicPr>
            <p:blipFill>
              <a:blip r:embed="rId178"/>
            </p:blipFill>
            <p:spPr>
              <a:xfrm>
                <a:off x="8715022" y="6175583"/>
                <a:ext cx="50800" cy="470924"/>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6" name="墨迹 95"/>
              <p14:cNvContentPartPr/>
              <p14:nvPr/>
            </p14:nvContentPartPr>
            <p14:xfrm>
              <a:off x="9008533" y="6128879"/>
              <a:ext cx="67734" cy="125662"/>
            </p14:xfrm>
          </p:contentPart>
        </mc:Choice>
        <mc:Fallback xmlns="">
          <p:pic>
            <p:nvPicPr>
              <p:cNvPr id="96" name="墨迹 95"/>
            </p:nvPicPr>
            <p:blipFill>
              <a:blip r:embed="rId180"/>
            </p:blipFill>
            <p:spPr>
              <a:xfrm>
                <a:off x="9008533" y="6128879"/>
                <a:ext cx="67734" cy="125662"/>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7" name="墨迹 96"/>
              <p14:cNvContentPartPr/>
              <p14:nvPr/>
            </p14:nvContentPartPr>
            <p14:xfrm>
              <a:off x="8949266" y="6299659"/>
              <a:ext cx="160866" cy="22559"/>
            </p14:xfrm>
          </p:contentPart>
        </mc:Choice>
        <mc:Fallback xmlns="">
          <p:pic>
            <p:nvPicPr>
              <p:cNvPr id="97" name="墨迹 96"/>
            </p:nvPicPr>
            <p:blipFill>
              <a:blip r:embed="rId182"/>
            </p:blipFill>
            <p:spPr>
              <a:xfrm>
                <a:off x="8949266" y="6299659"/>
                <a:ext cx="160866" cy="2255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8" name="墨迹 97"/>
              <p14:cNvContentPartPr/>
              <p14:nvPr/>
            </p14:nvContentPartPr>
            <p14:xfrm>
              <a:off x="9534877" y="5879494"/>
              <a:ext cx="9878" cy="248151"/>
            </p14:xfrm>
          </p:contentPart>
        </mc:Choice>
        <mc:Fallback xmlns="">
          <p:pic>
            <p:nvPicPr>
              <p:cNvPr id="98" name="墨迹 97"/>
            </p:nvPicPr>
            <p:blipFill>
              <a:blip r:embed="rId184"/>
            </p:blipFill>
            <p:spPr>
              <a:xfrm>
                <a:off x="9534877" y="5879494"/>
                <a:ext cx="9878" cy="248151"/>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9" name="墨迹 98"/>
              <p14:cNvContentPartPr/>
              <p14:nvPr/>
            </p14:nvContentPartPr>
            <p14:xfrm>
              <a:off x="9550400" y="5812521"/>
              <a:ext cx="122237" cy="320764"/>
            </p14:xfrm>
          </p:contentPart>
        </mc:Choice>
        <mc:Fallback xmlns="">
          <p:pic>
            <p:nvPicPr>
              <p:cNvPr id="99" name="墨迹 98"/>
            </p:nvPicPr>
            <p:blipFill>
              <a:blip r:embed="rId186"/>
            </p:blipFill>
            <p:spPr>
              <a:xfrm>
                <a:off x="9550400" y="5812521"/>
                <a:ext cx="122237" cy="320764"/>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0" name="墨迹 99"/>
              <p14:cNvContentPartPr/>
              <p14:nvPr/>
            </p14:nvContentPartPr>
            <p14:xfrm>
              <a:off x="9556044" y="6305299"/>
              <a:ext cx="116240" cy="99578"/>
            </p14:xfrm>
          </p:contentPart>
        </mc:Choice>
        <mc:Fallback xmlns="">
          <p:pic>
            <p:nvPicPr>
              <p:cNvPr id="100" name="墨迹 99"/>
            </p:nvPicPr>
            <p:blipFill>
              <a:blip r:embed="rId188"/>
            </p:blipFill>
            <p:spPr>
              <a:xfrm>
                <a:off x="9556044" y="6305299"/>
                <a:ext cx="116240" cy="99578"/>
              </a:xfrm>
              <a:prstGeom prst="rect"/>
            </p:spPr>
          </p:pic>
        </mc:Fallback>
      </mc:AlternateContent>
    </p:spTree>
    <p:custDataLst>
      <p:tags r:id="rId18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Words>
  <Application>WPS 演示</Application>
  <PresentationFormat>宽屏</PresentationFormat>
  <Paragraphs>4</Paragraphs>
  <Slides>22</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Arial</vt:lpstr>
      <vt:lpstr>宋体</vt:lpstr>
      <vt:lpstr>Wingdings</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caicai</cp:lastModifiedBy>
  <cp:revision>159</cp:revision>
  <dcterms:created xsi:type="dcterms:W3CDTF">1900-01-01T00:00:00Z</dcterms:created>
  <dcterms:modified xsi:type="dcterms:W3CDTF">2025-12-04T01:07:41Z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BB32BAA43F0749A7AE2E6CD5CE9A7056_13</vt:lpwstr>
  </property>
</Properties>
</file>